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1" r:id="rId6"/>
    <p:sldId id="265" r:id="rId7"/>
    <p:sldId id="262" r:id="rId8"/>
    <p:sldId id="266" r:id="rId9"/>
    <p:sldId id="26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1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7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4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0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F2F0-791D-486C-95ED-98A54EB2955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2A5-B342-4F3E-8346-1782C4566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частных коллекций в создании Пермского научно-промышленного музея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ru-RU" dirty="0"/>
              <a:t>Белова Александра</a:t>
            </a:r>
          </a:p>
          <a:p>
            <a:r>
              <a:rPr lang="ru-RU" dirty="0"/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147605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Частные коллекции выступали основой формирования музейной экспозиции</a:t>
            </a:r>
          </a:p>
          <a:p>
            <a:r>
              <a:rPr lang="ru-RU" sz="2400" dirty="0"/>
              <a:t>В конце </a:t>
            </a:r>
            <a:r>
              <a:rPr lang="en-US" sz="2400" dirty="0"/>
              <a:t>XIX </a:t>
            </a:r>
            <a:r>
              <a:rPr lang="ru-RU" sz="2400" dirty="0"/>
              <a:t>века наблюдается размытие границ между сословиями</a:t>
            </a:r>
          </a:p>
          <a:p>
            <a:r>
              <a:rPr lang="ru-RU" sz="2400" dirty="0"/>
              <a:t>Подобное создание музеев частными сообществами наблюдалось во всему Уралу </a:t>
            </a:r>
          </a:p>
        </p:txBody>
      </p:sp>
      <p:pic>
        <p:nvPicPr>
          <p:cNvPr id="5124" name="Picture 4" descr="C:\Users\12\Desktop\R975-975_38e5df1338f91a6c59dd1b24334af0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68352" cy="24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-1" r="2387" b="3901"/>
          <a:stretch/>
        </p:blipFill>
        <p:spPr bwMode="auto">
          <a:xfrm>
            <a:off x="2771800" y="764704"/>
            <a:ext cx="3557892" cy="31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\Desktop\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92895"/>
            <a:ext cx="3242167" cy="35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\Desktop\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4610"/>
            <a:ext cx="2819019" cy="35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8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Algerian" panose="02000000000000000000" pitchFamily="2" charset="0"/>
              </a:rPr>
              <a:t>Пермский научно-промышленный музей</a:t>
            </a:r>
            <a:r>
              <a:rPr lang="ru-RU" dirty="0"/>
              <a:t> </a:t>
            </a:r>
          </a:p>
        </p:txBody>
      </p:sp>
      <p:pic>
        <p:nvPicPr>
          <p:cNvPr id="2050" name="Picture 2" descr="C:\Users\12\Desktop\489645-permskij-nauchnyj-muzej-scal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56" y="1600200"/>
            <a:ext cx="62910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cs typeface="Angsana New" pitchFamily="18" charset="-34"/>
              </a:rPr>
              <a:t>Николай </a:t>
            </a:r>
            <a:r>
              <a:rPr lang="ru-RU" dirty="0">
                <a:cs typeface="Aharoni" pitchFamily="2" charset="-79"/>
              </a:rPr>
              <a:t>Никифорович</a:t>
            </a:r>
            <a:r>
              <a:rPr lang="ru-RU" dirty="0">
                <a:cs typeface="Angsana New" pitchFamily="18" charset="-34"/>
              </a:rPr>
              <a:t> </a:t>
            </a:r>
            <a:r>
              <a:rPr lang="ru-RU" dirty="0" err="1">
                <a:cs typeface="Angsana New" pitchFamily="18" charset="-34"/>
              </a:rPr>
              <a:t>Новокрещенных</a:t>
            </a:r>
            <a:endParaRPr lang="ru-RU" dirty="0">
              <a:cs typeface="Angsana New" pitchFamily="18" charset="-34"/>
            </a:endParaRPr>
          </a:p>
          <a:p>
            <a:pPr marL="0" indent="0">
              <a:buNone/>
            </a:pPr>
            <a:endParaRPr lang="ru-RU" dirty="0">
              <a:cs typeface="Angsana New" pitchFamily="18" charset="-34"/>
            </a:endParaRPr>
          </a:p>
          <a:p>
            <a:pPr marL="0" indent="0">
              <a:buNone/>
            </a:pPr>
            <a:r>
              <a:rPr lang="ru-RU" sz="2000" dirty="0">
                <a:cs typeface="Angsana New" pitchFamily="18" charset="-34"/>
              </a:rPr>
              <a:t>- </a:t>
            </a:r>
            <a:r>
              <a:rPr lang="ru-RU" sz="2000" dirty="0" err="1">
                <a:cs typeface="Angsana New" pitchFamily="18" charset="-34"/>
              </a:rPr>
              <a:t>Юговской</a:t>
            </a:r>
            <a:r>
              <a:rPr lang="ru-RU" sz="2000" dirty="0">
                <a:cs typeface="Angsana New" pitchFamily="18" charset="-34"/>
              </a:rPr>
              <a:t> завод Пермской губернии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12\Desktop\Novokreschennych_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1417638"/>
            <a:ext cx="3600400" cy="47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\Desktop\chermoz-zavod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" b="8243"/>
          <a:stretch/>
        </p:blipFill>
        <p:spPr bwMode="auto">
          <a:xfrm>
            <a:off x="539552" y="4005064"/>
            <a:ext cx="3441605" cy="21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4248472" cy="1656184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Александр Ефимович Теплоухов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800" dirty="0"/>
              <a:t>- Поселок Карагай Пермской губернии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8F79AEC-FAAE-41E1-1929-0FA23AEC0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16424" cy="4919609"/>
          </a:xfrm>
        </p:spPr>
      </p:pic>
    </p:spTree>
    <p:extLst>
      <p:ext uri="{BB962C8B-B14F-4D97-AF65-F5344CB8AC3E}">
        <p14:creationId xmlns:p14="http://schemas.microsoft.com/office/powerpoint/2010/main" val="215433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\Desktop\39695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" b="5601"/>
          <a:stretch/>
        </p:blipFill>
        <p:spPr bwMode="auto">
          <a:xfrm>
            <a:off x="4860032" y="1268760"/>
            <a:ext cx="3404436" cy="45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6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3CA5-80D5-1288-6FCC-B9DB4E72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52936"/>
            <a:ext cx="4392488" cy="64807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+mn-lt"/>
              </a:rPr>
              <a:t>Федор Александрович Теплоухов</a:t>
            </a:r>
            <a:br>
              <a:rPr lang="ru-RU" sz="3200" dirty="0">
                <a:latin typeface="+mn-lt"/>
              </a:rPr>
            </a:br>
            <a:br>
              <a:rPr lang="ru-RU" sz="32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r>
              <a:rPr lang="ru-RU" sz="2800" dirty="0">
                <a:latin typeface="+mn-lt"/>
              </a:rPr>
              <a:t>- Поселок Карагай Пермской губернии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3B66FB1-70F9-9073-6F8E-03A7B260E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715622" cy="5064664"/>
          </a:xfrm>
        </p:spPr>
      </p:pic>
    </p:spTree>
    <p:extLst>
      <p:ext uri="{BB962C8B-B14F-4D97-AF65-F5344CB8AC3E}">
        <p14:creationId xmlns:p14="http://schemas.microsoft.com/office/powerpoint/2010/main" val="7393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\Desktop\Шапур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958590" cy="406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\Desktop\220px-Piatto_con_ibis,_argento,_da_sludka,_VIII_s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708920"/>
            <a:ext cx="3041041" cy="30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1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45081-4498-4FD4-59A2-6D8E9B28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4444B20-93E3-9046-1F9F-38B32914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760563" cy="5014084"/>
          </a:xfrm>
        </p:spPr>
      </p:pic>
      <p:pic>
        <p:nvPicPr>
          <p:cNvPr id="6146" name="Picture 2" descr="C:\Users\12\Desktop\f.716.op.5.d.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36815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\Desktop\f.716.op.5.d.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1" y="4077072"/>
            <a:ext cx="2555382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42251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Иван Яковлевич Кривощеков</a:t>
            </a:r>
          </a:p>
          <a:p>
            <a:endParaRPr lang="ru-RU" sz="2800" dirty="0"/>
          </a:p>
          <a:p>
            <a:r>
              <a:rPr lang="ru-RU" sz="2800" dirty="0"/>
              <a:t>- Поселок Кудымкар Пермской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196861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частных коллекций в создании Пермского научно-промышленного музея</vt:lpstr>
      <vt:lpstr>Презентация PowerPoint</vt:lpstr>
      <vt:lpstr>Пермский научно-промышленный музей </vt:lpstr>
      <vt:lpstr>Презентация PowerPoint</vt:lpstr>
      <vt:lpstr>Александр Ефимович Теплоухов   - Поселок Карагай Пермской губернии</vt:lpstr>
      <vt:lpstr>Презентация PowerPoint</vt:lpstr>
      <vt:lpstr>Федор Александрович Теплоухов   - Поселок Карагай Пермской губернии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Александра Белова</cp:lastModifiedBy>
  <cp:revision>9</cp:revision>
  <dcterms:created xsi:type="dcterms:W3CDTF">2023-08-21T17:37:25Z</dcterms:created>
  <dcterms:modified xsi:type="dcterms:W3CDTF">2023-11-09T14:07:49Z</dcterms:modified>
</cp:coreProperties>
</file>