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71" r:id="rId3"/>
    <p:sldId id="257" r:id="rId4"/>
    <p:sldId id="259" r:id="rId5"/>
    <p:sldId id="260" r:id="rId6"/>
    <p:sldId id="261" r:id="rId7"/>
    <p:sldId id="262" r:id="rId8"/>
    <p:sldId id="263" r:id="rId9"/>
    <p:sldId id="25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A4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5385" autoAdjust="0"/>
  </p:normalViewPr>
  <p:slideViewPr>
    <p:cSldViewPr snapToGrid="0">
      <p:cViewPr>
        <p:scale>
          <a:sx n="80" d="100"/>
          <a:sy n="80" d="100"/>
        </p:scale>
        <p:origin x="73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BA310-4B58-4399-BC71-0A63BC751F99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82A9F-CE16-4707-8EBD-CD56B39B6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7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82A9F-CE16-4707-8EBD-CD56B39B65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FAF31-51F8-F7F3-069C-492307B54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9455A4-C3E1-DB7B-5A87-A0E5D9A04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C604C-3EA2-05CA-44EC-B42F9AE5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3809-0DF4-470B-8F3C-F3E103D49827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578C4C-A30C-DAB0-4B03-D4DB19EA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F8F1E5-D836-B679-F1D9-07046DBA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0D85-9F3F-4145-9795-56E5CEE6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2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65112-F2CC-8E98-26EA-A54399FA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6ECA71-5AE9-9E13-939B-2A94EBC0E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F9670-47D0-6796-CA7A-407D81E1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3809-0DF4-470B-8F3C-F3E103D49827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B67EE8-8632-0FBD-3F6D-245CCF0F6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26AD7-F829-593E-F447-7F9A6AB6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0D85-9F3F-4145-9795-56E5CEE6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4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52ACD2-6272-1FDA-54EE-8064C1057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AE2349-85B9-5E09-A1CF-B8227517F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D8044B-1237-FC39-5830-000707340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3809-0DF4-470B-8F3C-F3E103D49827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D498D-EFD6-E008-9344-24F39844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7E987A-1571-BBDC-39F4-30CD52EA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0D85-9F3F-4145-9795-56E5CEE6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463AD-709A-D1F3-C6E5-E0D6787D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2F7C4-4E9C-F02B-0563-3DC65EDB0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2F97DB-5E8F-1E0A-202E-633E9EB1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3809-0DF4-470B-8F3C-F3E103D49827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F8C35-436B-62E4-AA74-DF2389A5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3C4E6E-9BF7-E66C-C9D5-29A944BE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0D85-9F3F-4145-9795-56E5CEE6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F2EA2-291B-69EC-D8F5-3838DE74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7C6D2C-AACD-F94B-A02F-368140897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B996C-446D-241D-D6DA-FC9CE072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3809-0DF4-470B-8F3C-F3E103D49827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B51C78-5AA7-40FC-570D-6B0885A9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4FAEC6-FECD-31FD-CE18-CF8C7FA1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0D85-9F3F-4145-9795-56E5CEE6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2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BC0E1-D50F-855B-983E-1F0394F6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C61A0-FFEA-ECD9-4480-905E3595C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44ED0B-E062-5559-2AA0-D88727F0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E6C9A3-251C-C7D4-422C-744F9C87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3809-0DF4-470B-8F3C-F3E103D49827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6DC7CB-E1A4-0B5A-9DEA-E1DA0F39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8E1B2-9570-FF34-A9A5-E4F957F1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0D85-9F3F-4145-9795-56E5CEE6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7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C50F8-D887-2B38-CC33-BB2639FC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377028-EF75-7436-91A8-A73CF2D5B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E47818-6479-5D4B-A280-E6C6D0FAF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54A7EF-71E0-A171-5A75-129B34FB1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EDA6A2-9409-7BEB-8E56-63E4B716B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B4D9AE-D639-B2D1-1497-6C793A5E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3809-0DF4-470B-8F3C-F3E103D49827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3EA879-2BEA-277E-2FB4-118230D3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057E79-33F0-A0FA-B680-E00B1365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0D85-9F3F-4145-9795-56E5CEE6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0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E09F6-785A-9757-AB5E-658A7F40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ADEC1D-BEE6-0E0A-BCB9-595A2960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3809-0DF4-470B-8F3C-F3E103D49827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34E0FB-38D3-6358-58E1-10DCF687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57BEF4-A0AF-373E-90E5-8965ED61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0D85-9F3F-4145-9795-56E5CEE6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6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C82D7A-2ECD-0ECE-849C-215A200A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3809-0DF4-470B-8F3C-F3E103D49827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A7C14-134C-8764-891A-CC91B58C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C7EC22-F966-9D96-A4B5-6900109C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0D85-9F3F-4145-9795-56E5CEE6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6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2C82D-650C-1FA1-0849-A2C633BC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2B9421-F88C-6E8D-0B7B-A6FF21D4B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F12323-193C-6AA8-1298-BF1FF1775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608C0-5C44-1676-1824-53C74C49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3809-0DF4-470B-8F3C-F3E103D49827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738624-6A70-8F9E-61D0-33E29552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EF62EF-A900-84CD-BCD3-684ED0D2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0D85-9F3F-4145-9795-56E5CEE6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3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42CB2-FB0C-8782-33A6-B6CE8BB9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A9974C-53C2-7A95-DC56-E2FF7B4BA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6AD023-0500-C853-A223-4CD4F857F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364C27-F7B8-B7EA-92AC-4B3C56F8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3809-0DF4-470B-8F3C-F3E103D49827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3C3D64-F447-358D-3F53-283D4F75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EA244E-6C47-26BC-EB96-F729F716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0D85-9F3F-4145-9795-56E5CEE6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1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4DD36-C62C-6462-616B-387933D5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689FA9-D6FB-4AED-C99B-D84954E83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45F737-1D70-7361-B5A1-E37FFD25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53809-0DF4-470B-8F3C-F3E103D49827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423F11-7689-606A-69BD-5E2ADD20E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8D676-05C2-C0C0-0485-6965092C8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E0D85-9F3F-4145-9795-56E5CEE61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7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3.xml"/><Relationship Id="rId7" Type="http://schemas.openxmlformats.org/officeDocument/2006/relationships/slide" Target="slide9.xml"/><Relationship Id="rId12" Type="http://schemas.openxmlformats.org/officeDocument/2006/relationships/slide" Target="slide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18.xml"/><Relationship Id="rId5" Type="http://schemas.openxmlformats.org/officeDocument/2006/relationships/slide" Target="slide14.xml"/><Relationship Id="rId10" Type="http://schemas.openxmlformats.org/officeDocument/2006/relationships/slide" Target="slide15.xml"/><Relationship Id="rId4" Type="http://schemas.openxmlformats.org/officeDocument/2006/relationships/slide" Target="slide10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4B6429-85E5-AE8D-2F40-6C8C7B2393BA}"/>
              </a:ext>
            </a:extLst>
          </p:cNvPr>
          <p:cNvSpPr/>
          <p:nvPr/>
        </p:nvSpPr>
        <p:spPr>
          <a:xfrm rot="16200000">
            <a:off x="3911170" y="-3922274"/>
            <a:ext cx="437412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565C5-EA7A-F0A7-7178-CA58D6ACA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520" y="747993"/>
            <a:ext cx="11236556" cy="2681007"/>
          </a:xfrm>
        </p:spPr>
        <p:txBody>
          <a:bodyPr anchor="b">
            <a:normAutofit fontScale="90000"/>
          </a:bodyPr>
          <a:lstStyle/>
          <a:p>
            <a:r>
              <a:rPr lang="ru-RU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карта</a:t>
            </a:r>
            <a:br>
              <a:rPr lang="ru-RU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научных конференций по</a:t>
            </a:r>
            <a:br>
              <a:rPr lang="ru-RU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уголовному праву и криминологии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AA6D28-064C-D176-1126-69188F816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719" y="4497261"/>
            <a:ext cx="11236556" cy="1158088"/>
          </a:xfrm>
        </p:spPr>
        <p:txBody>
          <a:bodyPr anchor="ctr"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выполнили: Хайдаров Т. А., Ткачев, М. А., Ташкинов А. В., Саруханов И. Э.,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Топычканов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А., Фаткулин В. Д., Прокудина А. Ю.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4B33A17-D691-8073-A912-2225289E96B1}"/>
              </a:ext>
            </a:extLst>
          </p:cNvPr>
          <p:cNvSpPr txBox="1">
            <a:spLocks/>
          </p:cNvSpPr>
          <p:nvPr/>
        </p:nvSpPr>
        <p:spPr>
          <a:xfrm>
            <a:off x="477719" y="5440236"/>
            <a:ext cx="11236556" cy="1158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Караваева Юлия Станиславовна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23859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B5EA58-66EA-3D9D-4D91-AF46CBB81D93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9BB6AC-DA7E-8BA8-302C-E872B42A98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36961" y="1585595"/>
            <a:ext cx="5186722" cy="4907280"/>
            <a:chOff x="1557" y="0"/>
            <a:chExt cx="4566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60E56972-AD14-DB9D-DC55-4FB5E6CA639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57" y="0"/>
              <a:ext cx="45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801BA99-67A0-47A3-8B3D-80814D71C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273"/>
              <a:ext cx="375" cy="487"/>
            </a:xfrm>
            <a:custGeom>
              <a:avLst/>
              <a:gdLst>
                <a:gd name="T0" fmla="*/ 256 w 2588"/>
                <a:gd name="T1" fmla="*/ 1473 h 3365"/>
                <a:gd name="T2" fmla="*/ 375 w 2588"/>
                <a:gd name="T3" fmla="*/ 1310 h 3365"/>
                <a:gd name="T4" fmla="*/ 556 w 2588"/>
                <a:gd name="T5" fmla="*/ 1153 h 3365"/>
                <a:gd name="T6" fmla="*/ 400 w 2588"/>
                <a:gd name="T7" fmla="*/ 1216 h 3365"/>
                <a:gd name="T8" fmla="*/ 331 w 2588"/>
                <a:gd name="T9" fmla="*/ 1022 h 3365"/>
                <a:gd name="T10" fmla="*/ 506 w 2588"/>
                <a:gd name="T11" fmla="*/ 690 h 3365"/>
                <a:gd name="T12" fmla="*/ 468 w 2588"/>
                <a:gd name="T13" fmla="*/ 420 h 3365"/>
                <a:gd name="T14" fmla="*/ 431 w 2588"/>
                <a:gd name="T15" fmla="*/ 251 h 3365"/>
                <a:gd name="T16" fmla="*/ 712 w 2588"/>
                <a:gd name="T17" fmla="*/ 0 h 3365"/>
                <a:gd name="T18" fmla="*/ 1362 w 2588"/>
                <a:gd name="T19" fmla="*/ 351 h 3365"/>
                <a:gd name="T20" fmla="*/ 1644 w 2588"/>
                <a:gd name="T21" fmla="*/ 364 h 3365"/>
                <a:gd name="T22" fmla="*/ 1525 w 2588"/>
                <a:gd name="T23" fmla="*/ 508 h 3365"/>
                <a:gd name="T24" fmla="*/ 1587 w 2588"/>
                <a:gd name="T25" fmla="*/ 978 h 3365"/>
                <a:gd name="T26" fmla="*/ 2262 w 2588"/>
                <a:gd name="T27" fmla="*/ 1629 h 3365"/>
                <a:gd name="T28" fmla="*/ 2200 w 2588"/>
                <a:gd name="T29" fmla="*/ 1680 h 3365"/>
                <a:gd name="T30" fmla="*/ 2169 w 2588"/>
                <a:gd name="T31" fmla="*/ 1730 h 3365"/>
                <a:gd name="T32" fmla="*/ 2169 w 2588"/>
                <a:gd name="T33" fmla="*/ 1748 h 3365"/>
                <a:gd name="T34" fmla="*/ 2144 w 2588"/>
                <a:gd name="T35" fmla="*/ 1774 h 3365"/>
                <a:gd name="T36" fmla="*/ 2187 w 2588"/>
                <a:gd name="T37" fmla="*/ 1817 h 3365"/>
                <a:gd name="T38" fmla="*/ 2075 w 2588"/>
                <a:gd name="T39" fmla="*/ 1899 h 3365"/>
                <a:gd name="T40" fmla="*/ 2119 w 2588"/>
                <a:gd name="T41" fmla="*/ 2012 h 3365"/>
                <a:gd name="T42" fmla="*/ 2019 w 2588"/>
                <a:gd name="T43" fmla="*/ 2112 h 3365"/>
                <a:gd name="T44" fmla="*/ 2156 w 2588"/>
                <a:gd name="T45" fmla="*/ 2256 h 3365"/>
                <a:gd name="T46" fmla="*/ 2306 w 2588"/>
                <a:gd name="T47" fmla="*/ 2463 h 3365"/>
                <a:gd name="T48" fmla="*/ 2150 w 2588"/>
                <a:gd name="T49" fmla="*/ 2757 h 3365"/>
                <a:gd name="T50" fmla="*/ 2456 w 2588"/>
                <a:gd name="T51" fmla="*/ 2820 h 3365"/>
                <a:gd name="T52" fmla="*/ 2456 w 2588"/>
                <a:gd name="T53" fmla="*/ 3108 h 3365"/>
                <a:gd name="T54" fmla="*/ 2237 w 2588"/>
                <a:gd name="T55" fmla="*/ 3183 h 3365"/>
                <a:gd name="T56" fmla="*/ 2069 w 2588"/>
                <a:gd name="T57" fmla="*/ 3365 h 3365"/>
                <a:gd name="T58" fmla="*/ 1512 w 2588"/>
                <a:gd name="T59" fmla="*/ 2939 h 3365"/>
                <a:gd name="T60" fmla="*/ 1281 w 2588"/>
                <a:gd name="T61" fmla="*/ 2933 h 3365"/>
                <a:gd name="T62" fmla="*/ 712 w 2588"/>
                <a:gd name="T63" fmla="*/ 2782 h 3365"/>
                <a:gd name="T64" fmla="*/ 731 w 2588"/>
                <a:gd name="T65" fmla="*/ 2738 h 3365"/>
                <a:gd name="T66" fmla="*/ 756 w 2588"/>
                <a:gd name="T67" fmla="*/ 2513 h 3365"/>
                <a:gd name="T68" fmla="*/ 787 w 2588"/>
                <a:gd name="T69" fmla="*/ 2450 h 3365"/>
                <a:gd name="T70" fmla="*/ 750 w 2588"/>
                <a:gd name="T71" fmla="*/ 2344 h 3365"/>
                <a:gd name="T72" fmla="*/ 825 w 2588"/>
                <a:gd name="T73" fmla="*/ 2287 h 3365"/>
                <a:gd name="T74" fmla="*/ 593 w 2588"/>
                <a:gd name="T75" fmla="*/ 2306 h 3365"/>
                <a:gd name="T76" fmla="*/ 575 w 2588"/>
                <a:gd name="T77" fmla="*/ 2413 h 3365"/>
                <a:gd name="T78" fmla="*/ 500 w 2588"/>
                <a:gd name="T79" fmla="*/ 2281 h 3365"/>
                <a:gd name="T80" fmla="*/ 512 w 2588"/>
                <a:gd name="T81" fmla="*/ 2081 h 3365"/>
                <a:gd name="T82" fmla="*/ 350 w 2588"/>
                <a:gd name="T83" fmla="*/ 1824 h 3365"/>
                <a:gd name="T84" fmla="*/ 125 w 2588"/>
                <a:gd name="T85" fmla="*/ 1874 h 3365"/>
                <a:gd name="T86" fmla="*/ 6 w 2588"/>
                <a:gd name="T87" fmla="*/ 1805 h 3365"/>
                <a:gd name="T88" fmla="*/ 412 w 2588"/>
                <a:gd name="T89" fmla="*/ 1673 h 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88" h="3365">
                  <a:moveTo>
                    <a:pt x="375" y="1573"/>
                  </a:moveTo>
                  <a:lnTo>
                    <a:pt x="256" y="1473"/>
                  </a:lnTo>
                  <a:lnTo>
                    <a:pt x="350" y="1429"/>
                  </a:lnTo>
                  <a:lnTo>
                    <a:pt x="375" y="1310"/>
                  </a:lnTo>
                  <a:lnTo>
                    <a:pt x="543" y="1197"/>
                  </a:lnTo>
                  <a:lnTo>
                    <a:pt x="556" y="1153"/>
                  </a:lnTo>
                  <a:lnTo>
                    <a:pt x="406" y="1166"/>
                  </a:lnTo>
                  <a:lnTo>
                    <a:pt x="400" y="1216"/>
                  </a:lnTo>
                  <a:lnTo>
                    <a:pt x="337" y="1197"/>
                  </a:lnTo>
                  <a:lnTo>
                    <a:pt x="331" y="1022"/>
                  </a:lnTo>
                  <a:lnTo>
                    <a:pt x="356" y="878"/>
                  </a:lnTo>
                  <a:lnTo>
                    <a:pt x="506" y="690"/>
                  </a:lnTo>
                  <a:lnTo>
                    <a:pt x="412" y="621"/>
                  </a:lnTo>
                  <a:lnTo>
                    <a:pt x="468" y="420"/>
                  </a:lnTo>
                  <a:lnTo>
                    <a:pt x="356" y="270"/>
                  </a:lnTo>
                  <a:lnTo>
                    <a:pt x="431" y="251"/>
                  </a:lnTo>
                  <a:lnTo>
                    <a:pt x="387" y="119"/>
                  </a:lnTo>
                  <a:lnTo>
                    <a:pt x="712" y="0"/>
                  </a:lnTo>
                  <a:lnTo>
                    <a:pt x="1000" y="38"/>
                  </a:lnTo>
                  <a:lnTo>
                    <a:pt x="1362" y="351"/>
                  </a:lnTo>
                  <a:lnTo>
                    <a:pt x="1587" y="339"/>
                  </a:lnTo>
                  <a:lnTo>
                    <a:pt x="1644" y="364"/>
                  </a:lnTo>
                  <a:lnTo>
                    <a:pt x="1637" y="483"/>
                  </a:lnTo>
                  <a:lnTo>
                    <a:pt x="1525" y="508"/>
                  </a:lnTo>
                  <a:lnTo>
                    <a:pt x="1444" y="896"/>
                  </a:lnTo>
                  <a:lnTo>
                    <a:pt x="1587" y="978"/>
                  </a:lnTo>
                  <a:lnTo>
                    <a:pt x="1556" y="1022"/>
                  </a:lnTo>
                  <a:lnTo>
                    <a:pt x="2262" y="1629"/>
                  </a:lnTo>
                  <a:lnTo>
                    <a:pt x="2200" y="1673"/>
                  </a:lnTo>
                  <a:lnTo>
                    <a:pt x="2200" y="1680"/>
                  </a:lnTo>
                  <a:lnTo>
                    <a:pt x="2156" y="1705"/>
                  </a:lnTo>
                  <a:lnTo>
                    <a:pt x="2169" y="1730"/>
                  </a:lnTo>
                  <a:lnTo>
                    <a:pt x="2181" y="1736"/>
                  </a:lnTo>
                  <a:lnTo>
                    <a:pt x="2169" y="1748"/>
                  </a:lnTo>
                  <a:lnTo>
                    <a:pt x="2137" y="1767"/>
                  </a:lnTo>
                  <a:lnTo>
                    <a:pt x="2144" y="1774"/>
                  </a:lnTo>
                  <a:lnTo>
                    <a:pt x="2175" y="1817"/>
                  </a:lnTo>
                  <a:lnTo>
                    <a:pt x="2187" y="1817"/>
                  </a:lnTo>
                  <a:lnTo>
                    <a:pt x="2137" y="1911"/>
                  </a:lnTo>
                  <a:lnTo>
                    <a:pt x="2075" y="1899"/>
                  </a:lnTo>
                  <a:lnTo>
                    <a:pt x="2056" y="1918"/>
                  </a:lnTo>
                  <a:lnTo>
                    <a:pt x="2119" y="2012"/>
                  </a:lnTo>
                  <a:lnTo>
                    <a:pt x="2056" y="2005"/>
                  </a:lnTo>
                  <a:lnTo>
                    <a:pt x="2019" y="2112"/>
                  </a:lnTo>
                  <a:lnTo>
                    <a:pt x="2075" y="2218"/>
                  </a:lnTo>
                  <a:lnTo>
                    <a:pt x="2156" y="2256"/>
                  </a:lnTo>
                  <a:lnTo>
                    <a:pt x="2306" y="2444"/>
                  </a:lnTo>
                  <a:lnTo>
                    <a:pt x="2306" y="2463"/>
                  </a:lnTo>
                  <a:lnTo>
                    <a:pt x="2231" y="2532"/>
                  </a:lnTo>
                  <a:lnTo>
                    <a:pt x="2150" y="2757"/>
                  </a:lnTo>
                  <a:lnTo>
                    <a:pt x="2169" y="2876"/>
                  </a:lnTo>
                  <a:lnTo>
                    <a:pt x="2456" y="2820"/>
                  </a:lnTo>
                  <a:lnTo>
                    <a:pt x="2588" y="2908"/>
                  </a:lnTo>
                  <a:lnTo>
                    <a:pt x="2456" y="3108"/>
                  </a:lnTo>
                  <a:lnTo>
                    <a:pt x="2231" y="3127"/>
                  </a:lnTo>
                  <a:lnTo>
                    <a:pt x="2237" y="3183"/>
                  </a:lnTo>
                  <a:lnTo>
                    <a:pt x="2069" y="3196"/>
                  </a:lnTo>
                  <a:lnTo>
                    <a:pt x="2069" y="3365"/>
                  </a:lnTo>
                  <a:lnTo>
                    <a:pt x="1606" y="2951"/>
                  </a:lnTo>
                  <a:lnTo>
                    <a:pt x="1512" y="2939"/>
                  </a:lnTo>
                  <a:lnTo>
                    <a:pt x="1450" y="2933"/>
                  </a:lnTo>
                  <a:lnTo>
                    <a:pt x="1281" y="2933"/>
                  </a:lnTo>
                  <a:lnTo>
                    <a:pt x="862" y="2770"/>
                  </a:lnTo>
                  <a:lnTo>
                    <a:pt x="712" y="2782"/>
                  </a:lnTo>
                  <a:lnTo>
                    <a:pt x="693" y="2789"/>
                  </a:lnTo>
                  <a:lnTo>
                    <a:pt x="731" y="2738"/>
                  </a:lnTo>
                  <a:lnTo>
                    <a:pt x="725" y="2532"/>
                  </a:lnTo>
                  <a:lnTo>
                    <a:pt x="756" y="2513"/>
                  </a:lnTo>
                  <a:lnTo>
                    <a:pt x="775" y="2507"/>
                  </a:lnTo>
                  <a:lnTo>
                    <a:pt x="787" y="2450"/>
                  </a:lnTo>
                  <a:lnTo>
                    <a:pt x="750" y="2425"/>
                  </a:lnTo>
                  <a:lnTo>
                    <a:pt x="750" y="2344"/>
                  </a:lnTo>
                  <a:lnTo>
                    <a:pt x="831" y="2350"/>
                  </a:lnTo>
                  <a:lnTo>
                    <a:pt x="825" y="2287"/>
                  </a:lnTo>
                  <a:lnTo>
                    <a:pt x="787" y="2256"/>
                  </a:lnTo>
                  <a:lnTo>
                    <a:pt x="593" y="2306"/>
                  </a:lnTo>
                  <a:lnTo>
                    <a:pt x="618" y="2413"/>
                  </a:lnTo>
                  <a:lnTo>
                    <a:pt x="575" y="2413"/>
                  </a:lnTo>
                  <a:lnTo>
                    <a:pt x="543" y="2287"/>
                  </a:lnTo>
                  <a:lnTo>
                    <a:pt x="500" y="2281"/>
                  </a:lnTo>
                  <a:lnTo>
                    <a:pt x="581" y="2174"/>
                  </a:lnTo>
                  <a:lnTo>
                    <a:pt x="512" y="2081"/>
                  </a:lnTo>
                  <a:lnTo>
                    <a:pt x="537" y="1987"/>
                  </a:lnTo>
                  <a:lnTo>
                    <a:pt x="350" y="1824"/>
                  </a:lnTo>
                  <a:lnTo>
                    <a:pt x="143" y="1955"/>
                  </a:lnTo>
                  <a:lnTo>
                    <a:pt x="125" y="1874"/>
                  </a:lnTo>
                  <a:lnTo>
                    <a:pt x="0" y="1911"/>
                  </a:lnTo>
                  <a:lnTo>
                    <a:pt x="6" y="1805"/>
                  </a:lnTo>
                  <a:lnTo>
                    <a:pt x="387" y="1736"/>
                  </a:lnTo>
                  <a:lnTo>
                    <a:pt x="412" y="1673"/>
                  </a:lnTo>
                  <a:lnTo>
                    <a:pt x="375" y="1573"/>
                  </a:lnTo>
                  <a:close/>
                </a:path>
              </a:pathLst>
            </a:custGeom>
            <a:solidFill>
              <a:srgbClr val="E0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F18D873-A925-41F2-29D6-C888FCF3D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2134"/>
              <a:ext cx="343" cy="217"/>
            </a:xfrm>
            <a:custGeom>
              <a:avLst/>
              <a:gdLst>
                <a:gd name="T0" fmla="*/ 144 w 2370"/>
                <a:gd name="T1" fmla="*/ 1372 h 1497"/>
                <a:gd name="T2" fmla="*/ 113 w 2370"/>
                <a:gd name="T3" fmla="*/ 1240 h 1497"/>
                <a:gd name="T4" fmla="*/ 38 w 2370"/>
                <a:gd name="T5" fmla="*/ 1152 h 1497"/>
                <a:gd name="T6" fmla="*/ 0 w 2370"/>
                <a:gd name="T7" fmla="*/ 1134 h 1497"/>
                <a:gd name="T8" fmla="*/ 25 w 2370"/>
                <a:gd name="T9" fmla="*/ 964 h 1497"/>
                <a:gd name="T10" fmla="*/ 63 w 2370"/>
                <a:gd name="T11" fmla="*/ 714 h 1497"/>
                <a:gd name="T12" fmla="*/ 163 w 2370"/>
                <a:gd name="T13" fmla="*/ 670 h 1497"/>
                <a:gd name="T14" fmla="*/ 107 w 2370"/>
                <a:gd name="T15" fmla="*/ 526 h 1497"/>
                <a:gd name="T16" fmla="*/ 538 w 2370"/>
                <a:gd name="T17" fmla="*/ 576 h 1497"/>
                <a:gd name="T18" fmla="*/ 688 w 2370"/>
                <a:gd name="T19" fmla="*/ 526 h 1497"/>
                <a:gd name="T20" fmla="*/ 1138 w 2370"/>
                <a:gd name="T21" fmla="*/ 200 h 1497"/>
                <a:gd name="T22" fmla="*/ 1338 w 2370"/>
                <a:gd name="T23" fmla="*/ 0 h 1497"/>
                <a:gd name="T24" fmla="*/ 1363 w 2370"/>
                <a:gd name="T25" fmla="*/ 25 h 1497"/>
                <a:gd name="T26" fmla="*/ 1369 w 2370"/>
                <a:gd name="T27" fmla="*/ 125 h 1497"/>
                <a:gd name="T28" fmla="*/ 1476 w 2370"/>
                <a:gd name="T29" fmla="*/ 144 h 1497"/>
                <a:gd name="T30" fmla="*/ 1538 w 2370"/>
                <a:gd name="T31" fmla="*/ 68 h 1497"/>
                <a:gd name="T32" fmla="*/ 1695 w 2370"/>
                <a:gd name="T33" fmla="*/ 62 h 1497"/>
                <a:gd name="T34" fmla="*/ 1807 w 2370"/>
                <a:gd name="T35" fmla="*/ 188 h 1497"/>
                <a:gd name="T36" fmla="*/ 1707 w 2370"/>
                <a:gd name="T37" fmla="*/ 238 h 1497"/>
                <a:gd name="T38" fmla="*/ 1807 w 2370"/>
                <a:gd name="T39" fmla="*/ 282 h 1497"/>
                <a:gd name="T40" fmla="*/ 1807 w 2370"/>
                <a:gd name="T41" fmla="*/ 382 h 1497"/>
                <a:gd name="T42" fmla="*/ 1951 w 2370"/>
                <a:gd name="T43" fmla="*/ 576 h 1497"/>
                <a:gd name="T44" fmla="*/ 2045 w 2370"/>
                <a:gd name="T45" fmla="*/ 601 h 1497"/>
                <a:gd name="T46" fmla="*/ 2101 w 2370"/>
                <a:gd name="T47" fmla="*/ 683 h 1497"/>
                <a:gd name="T48" fmla="*/ 2232 w 2370"/>
                <a:gd name="T49" fmla="*/ 758 h 1497"/>
                <a:gd name="T50" fmla="*/ 2151 w 2370"/>
                <a:gd name="T51" fmla="*/ 958 h 1497"/>
                <a:gd name="T52" fmla="*/ 2188 w 2370"/>
                <a:gd name="T53" fmla="*/ 1215 h 1497"/>
                <a:gd name="T54" fmla="*/ 2245 w 2370"/>
                <a:gd name="T55" fmla="*/ 1152 h 1497"/>
                <a:gd name="T56" fmla="*/ 2370 w 2370"/>
                <a:gd name="T57" fmla="*/ 1372 h 1497"/>
                <a:gd name="T58" fmla="*/ 2263 w 2370"/>
                <a:gd name="T59" fmla="*/ 1466 h 1497"/>
                <a:gd name="T60" fmla="*/ 2176 w 2370"/>
                <a:gd name="T61" fmla="*/ 1328 h 1497"/>
                <a:gd name="T62" fmla="*/ 2063 w 2370"/>
                <a:gd name="T63" fmla="*/ 1435 h 1497"/>
                <a:gd name="T64" fmla="*/ 2001 w 2370"/>
                <a:gd name="T65" fmla="*/ 1359 h 1497"/>
                <a:gd name="T66" fmla="*/ 2001 w 2370"/>
                <a:gd name="T67" fmla="*/ 1259 h 1497"/>
                <a:gd name="T68" fmla="*/ 1870 w 2370"/>
                <a:gd name="T69" fmla="*/ 1190 h 1497"/>
                <a:gd name="T70" fmla="*/ 1832 w 2370"/>
                <a:gd name="T71" fmla="*/ 1071 h 1497"/>
                <a:gd name="T72" fmla="*/ 1670 w 2370"/>
                <a:gd name="T73" fmla="*/ 1315 h 1497"/>
                <a:gd name="T74" fmla="*/ 1532 w 2370"/>
                <a:gd name="T75" fmla="*/ 1159 h 1497"/>
                <a:gd name="T76" fmla="*/ 1563 w 2370"/>
                <a:gd name="T77" fmla="*/ 1478 h 1497"/>
                <a:gd name="T78" fmla="*/ 1163 w 2370"/>
                <a:gd name="T79" fmla="*/ 1372 h 1497"/>
                <a:gd name="T80" fmla="*/ 1113 w 2370"/>
                <a:gd name="T81" fmla="*/ 1497 h 1497"/>
                <a:gd name="T82" fmla="*/ 851 w 2370"/>
                <a:gd name="T83" fmla="*/ 1372 h 1497"/>
                <a:gd name="T84" fmla="*/ 763 w 2370"/>
                <a:gd name="T85" fmla="*/ 1115 h 1497"/>
                <a:gd name="T86" fmla="*/ 494 w 2370"/>
                <a:gd name="T87" fmla="*/ 1284 h 1497"/>
                <a:gd name="T88" fmla="*/ 207 w 2370"/>
                <a:gd name="T89" fmla="*/ 1228 h 1497"/>
                <a:gd name="T90" fmla="*/ 169 w 2370"/>
                <a:gd name="T91" fmla="*/ 1472 h 1497"/>
                <a:gd name="T92" fmla="*/ 32 w 2370"/>
                <a:gd name="T93" fmla="*/ 1434 h 1497"/>
                <a:gd name="T94" fmla="*/ 144 w 2370"/>
                <a:gd name="T95" fmla="*/ 1372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70" h="1497">
                  <a:moveTo>
                    <a:pt x="144" y="1372"/>
                  </a:moveTo>
                  <a:lnTo>
                    <a:pt x="113" y="1240"/>
                  </a:lnTo>
                  <a:lnTo>
                    <a:pt x="38" y="1152"/>
                  </a:lnTo>
                  <a:lnTo>
                    <a:pt x="0" y="1134"/>
                  </a:lnTo>
                  <a:lnTo>
                    <a:pt x="25" y="964"/>
                  </a:lnTo>
                  <a:lnTo>
                    <a:pt x="63" y="714"/>
                  </a:lnTo>
                  <a:lnTo>
                    <a:pt x="163" y="670"/>
                  </a:lnTo>
                  <a:lnTo>
                    <a:pt x="107" y="526"/>
                  </a:lnTo>
                  <a:lnTo>
                    <a:pt x="538" y="576"/>
                  </a:lnTo>
                  <a:lnTo>
                    <a:pt x="688" y="526"/>
                  </a:lnTo>
                  <a:lnTo>
                    <a:pt x="1138" y="200"/>
                  </a:lnTo>
                  <a:lnTo>
                    <a:pt x="1338" y="0"/>
                  </a:lnTo>
                  <a:lnTo>
                    <a:pt x="1363" y="25"/>
                  </a:lnTo>
                  <a:lnTo>
                    <a:pt x="1369" y="125"/>
                  </a:lnTo>
                  <a:lnTo>
                    <a:pt x="1476" y="144"/>
                  </a:lnTo>
                  <a:lnTo>
                    <a:pt x="1538" y="68"/>
                  </a:lnTo>
                  <a:lnTo>
                    <a:pt x="1695" y="62"/>
                  </a:lnTo>
                  <a:lnTo>
                    <a:pt x="1807" y="188"/>
                  </a:lnTo>
                  <a:lnTo>
                    <a:pt x="1707" y="238"/>
                  </a:lnTo>
                  <a:lnTo>
                    <a:pt x="1807" y="282"/>
                  </a:lnTo>
                  <a:lnTo>
                    <a:pt x="1807" y="382"/>
                  </a:lnTo>
                  <a:lnTo>
                    <a:pt x="1951" y="576"/>
                  </a:lnTo>
                  <a:lnTo>
                    <a:pt x="2045" y="601"/>
                  </a:lnTo>
                  <a:lnTo>
                    <a:pt x="2101" y="683"/>
                  </a:lnTo>
                  <a:lnTo>
                    <a:pt x="2232" y="758"/>
                  </a:lnTo>
                  <a:lnTo>
                    <a:pt x="2151" y="958"/>
                  </a:lnTo>
                  <a:lnTo>
                    <a:pt x="2188" y="1215"/>
                  </a:lnTo>
                  <a:lnTo>
                    <a:pt x="2245" y="1152"/>
                  </a:lnTo>
                  <a:lnTo>
                    <a:pt x="2370" y="1372"/>
                  </a:lnTo>
                  <a:lnTo>
                    <a:pt x="2263" y="1466"/>
                  </a:lnTo>
                  <a:lnTo>
                    <a:pt x="2176" y="1328"/>
                  </a:lnTo>
                  <a:lnTo>
                    <a:pt x="2063" y="1435"/>
                  </a:lnTo>
                  <a:lnTo>
                    <a:pt x="2001" y="1359"/>
                  </a:lnTo>
                  <a:lnTo>
                    <a:pt x="2001" y="1259"/>
                  </a:lnTo>
                  <a:lnTo>
                    <a:pt x="1870" y="1190"/>
                  </a:lnTo>
                  <a:lnTo>
                    <a:pt x="1832" y="1071"/>
                  </a:lnTo>
                  <a:lnTo>
                    <a:pt x="1670" y="1315"/>
                  </a:lnTo>
                  <a:lnTo>
                    <a:pt x="1532" y="1159"/>
                  </a:lnTo>
                  <a:lnTo>
                    <a:pt x="1563" y="1478"/>
                  </a:lnTo>
                  <a:lnTo>
                    <a:pt x="1163" y="1372"/>
                  </a:lnTo>
                  <a:lnTo>
                    <a:pt x="1113" y="1497"/>
                  </a:lnTo>
                  <a:lnTo>
                    <a:pt x="851" y="1372"/>
                  </a:lnTo>
                  <a:lnTo>
                    <a:pt x="763" y="1115"/>
                  </a:lnTo>
                  <a:lnTo>
                    <a:pt x="494" y="1284"/>
                  </a:lnTo>
                  <a:lnTo>
                    <a:pt x="207" y="1228"/>
                  </a:lnTo>
                  <a:lnTo>
                    <a:pt x="169" y="1472"/>
                  </a:lnTo>
                  <a:lnTo>
                    <a:pt x="32" y="1434"/>
                  </a:lnTo>
                  <a:lnTo>
                    <a:pt x="144" y="1372"/>
                  </a:lnTo>
                  <a:close/>
                </a:path>
              </a:pathLst>
            </a:custGeom>
            <a:solidFill>
              <a:srgbClr val="E0E0FF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E27169-496A-A97B-CBA0-1991E0858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793"/>
              <a:ext cx="927" cy="568"/>
            </a:xfrm>
            <a:custGeom>
              <a:avLst/>
              <a:gdLst>
                <a:gd name="T0" fmla="*/ 112 w 6439"/>
                <a:gd name="T1" fmla="*/ 3284 h 3885"/>
                <a:gd name="T2" fmla="*/ 231 w 6439"/>
                <a:gd name="T3" fmla="*/ 2945 h 3885"/>
                <a:gd name="T4" fmla="*/ 1025 w 6439"/>
                <a:gd name="T5" fmla="*/ 2551 h 3885"/>
                <a:gd name="T6" fmla="*/ 1138 w 6439"/>
                <a:gd name="T7" fmla="*/ 2244 h 3885"/>
                <a:gd name="T8" fmla="*/ 1306 w 6439"/>
                <a:gd name="T9" fmla="*/ 1786 h 3885"/>
                <a:gd name="T10" fmla="*/ 1038 w 6439"/>
                <a:gd name="T11" fmla="*/ 1135 h 3885"/>
                <a:gd name="T12" fmla="*/ 1075 w 6439"/>
                <a:gd name="T13" fmla="*/ 827 h 3885"/>
                <a:gd name="T14" fmla="*/ 1050 w 6439"/>
                <a:gd name="T15" fmla="*/ 452 h 3885"/>
                <a:gd name="T16" fmla="*/ 1400 w 6439"/>
                <a:gd name="T17" fmla="*/ 370 h 3885"/>
                <a:gd name="T18" fmla="*/ 1825 w 6439"/>
                <a:gd name="T19" fmla="*/ 0 h 3885"/>
                <a:gd name="T20" fmla="*/ 2482 w 6439"/>
                <a:gd name="T21" fmla="*/ 188 h 3885"/>
                <a:gd name="T22" fmla="*/ 3107 w 6439"/>
                <a:gd name="T23" fmla="*/ 364 h 3885"/>
                <a:gd name="T24" fmla="*/ 3601 w 6439"/>
                <a:gd name="T25" fmla="*/ 614 h 3885"/>
                <a:gd name="T26" fmla="*/ 4401 w 6439"/>
                <a:gd name="T27" fmla="*/ 796 h 3885"/>
                <a:gd name="T28" fmla="*/ 4682 w 6439"/>
                <a:gd name="T29" fmla="*/ 1038 h 3885"/>
                <a:gd name="T30" fmla="*/ 4895 w 6439"/>
                <a:gd name="T31" fmla="*/ 997 h 3885"/>
                <a:gd name="T32" fmla="*/ 5257 w 6439"/>
                <a:gd name="T33" fmla="*/ 871 h 3885"/>
                <a:gd name="T34" fmla="*/ 5589 w 6439"/>
                <a:gd name="T35" fmla="*/ 765 h 3885"/>
                <a:gd name="T36" fmla="*/ 5895 w 6439"/>
                <a:gd name="T37" fmla="*/ 727 h 3885"/>
                <a:gd name="T38" fmla="*/ 5982 w 6439"/>
                <a:gd name="T39" fmla="*/ 708 h 3885"/>
                <a:gd name="T40" fmla="*/ 6139 w 6439"/>
                <a:gd name="T41" fmla="*/ 508 h 3885"/>
                <a:gd name="T42" fmla="*/ 6235 w 6439"/>
                <a:gd name="T43" fmla="*/ 1281 h 3885"/>
                <a:gd name="T44" fmla="*/ 6241 w 6439"/>
                <a:gd name="T45" fmla="*/ 1458 h 3885"/>
                <a:gd name="T46" fmla="*/ 6059 w 6439"/>
                <a:gd name="T47" fmla="*/ 1470 h 3885"/>
                <a:gd name="T48" fmla="*/ 6004 w 6439"/>
                <a:gd name="T49" fmla="*/ 1490 h 3885"/>
                <a:gd name="T50" fmla="*/ 6078 w 6439"/>
                <a:gd name="T51" fmla="*/ 1696 h 3885"/>
                <a:gd name="T52" fmla="*/ 6389 w 6439"/>
                <a:gd name="T53" fmla="*/ 1542 h 3885"/>
                <a:gd name="T54" fmla="*/ 6389 w 6439"/>
                <a:gd name="T55" fmla="*/ 1717 h 3885"/>
                <a:gd name="T56" fmla="*/ 6270 w 6439"/>
                <a:gd name="T57" fmla="*/ 1761 h 3885"/>
                <a:gd name="T58" fmla="*/ 6170 w 6439"/>
                <a:gd name="T59" fmla="*/ 1767 h 3885"/>
                <a:gd name="T60" fmla="*/ 6007 w 6439"/>
                <a:gd name="T61" fmla="*/ 1755 h 3885"/>
                <a:gd name="T62" fmla="*/ 5951 w 6439"/>
                <a:gd name="T63" fmla="*/ 1943 h 3885"/>
                <a:gd name="T64" fmla="*/ 5801 w 6439"/>
                <a:gd name="T65" fmla="*/ 2068 h 3885"/>
                <a:gd name="T66" fmla="*/ 5666 w 6439"/>
                <a:gd name="T67" fmla="*/ 1968 h 3885"/>
                <a:gd name="T68" fmla="*/ 5713 w 6439"/>
                <a:gd name="T69" fmla="*/ 1916 h 3885"/>
                <a:gd name="T70" fmla="*/ 5645 w 6439"/>
                <a:gd name="T71" fmla="*/ 2028 h 3885"/>
                <a:gd name="T72" fmla="*/ 5326 w 6439"/>
                <a:gd name="T73" fmla="*/ 2106 h 3885"/>
                <a:gd name="T74" fmla="*/ 5213 w 6439"/>
                <a:gd name="T75" fmla="*/ 2369 h 3885"/>
                <a:gd name="T76" fmla="*/ 5170 w 6439"/>
                <a:gd name="T77" fmla="*/ 2344 h 3885"/>
                <a:gd name="T78" fmla="*/ 5013 w 6439"/>
                <a:gd name="T79" fmla="*/ 2356 h 3885"/>
                <a:gd name="T80" fmla="*/ 4676 w 6439"/>
                <a:gd name="T81" fmla="*/ 2469 h 3885"/>
                <a:gd name="T82" fmla="*/ 4551 w 6439"/>
                <a:gd name="T83" fmla="*/ 2513 h 3885"/>
                <a:gd name="T84" fmla="*/ 4282 w 6439"/>
                <a:gd name="T85" fmla="*/ 2444 h 3885"/>
                <a:gd name="T86" fmla="*/ 4063 w 6439"/>
                <a:gd name="T87" fmla="*/ 2619 h 3885"/>
                <a:gd name="T88" fmla="*/ 3913 w 6439"/>
                <a:gd name="T89" fmla="*/ 2613 h 3885"/>
                <a:gd name="T90" fmla="*/ 4019 w 6439"/>
                <a:gd name="T91" fmla="*/ 2770 h 3885"/>
                <a:gd name="T92" fmla="*/ 3838 w 6439"/>
                <a:gd name="T93" fmla="*/ 2820 h 3885"/>
                <a:gd name="T94" fmla="*/ 3119 w 6439"/>
                <a:gd name="T95" fmla="*/ 3077 h 3885"/>
                <a:gd name="T96" fmla="*/ 2732 w 6439"/>
                <a:gd name="T97" fmla="*/ 3334 h 3885"/>
                <a:gd name="T98" fmla="*/ 1925 w 6439"/>
                <a:gd name="T99" fmla="*/ 3641 h 3885"/>
                <a:gd name="T100" fmla="*/ 1625 w 6439"/>
                <a:gd name="T101" fmla="*/ 3603 h 3885"/>
                <a:gd name="T102" fmla="*/ 1494 w 6439"/>
                <a:gd name="T103" fmla="*/ 3578 h 3885"/>
                <a:gd name="T104" fmla="*/ 1206 w 6439"/>
                <a:gd name="T105" fmla="*/ 3885 h 3885"/>
                <a:gd name="T106" fmla="*/ 456 w 6439"/>
                <a:gd name="T107" fmla="*/ 3735 h 3885"/>
                <a:gd name="T108" fmla="*/ 0 w 6439"/>
                <a:gd name="T109" fmla="*/ 3409 h 3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39" h="3885">
                  <a:moveTo>
                    <a:pt x="0" y="3409"/>
                  </a:moveTo>
                  <a:lnTo>
                    <a:pt x="112" y="3284"/>
                  </a:lnTo>
                  <a:lnTo>
                    <a:pt x="44" y="3121"/>
                  </a:lnTo>
                  <a:lnTo>
                    <a:pt x="231" y="2945"/>
                  </a:lnTo>
                  <a:lnTo>
                    <a:pt x="744" y="2858"/>
                  </a:lnTo>
                  <a:lnTo>
                    <a:pt x="1025" y="2551"/>
                  </a:lnTo>
                  <a:lnTo>
                    <a:pt x="1350" y="2425"/>
                  </a:lnTo>
                  <a:lnTo>
                    <a:pt x="1138" y="2244"/>
                  </a:lnTo>
                  <a:lnTo>
                    <a:pt x="1156" y="1905"/>
                  </a:lnTo>
                  <a:lnTo>
                    <a:pt x="1306" y="1786"/>
                  </a:lnTo>
                  <a:lnTo>
                    <a:pt x="956" y="1297"/>
                  </a:lnTo>
                  <a:lnTo>
                    <a:pt x="1038" y="1135"/>
                  </a:lnTo>
                  <a:lnTo>
                    <a:pt x="981" y="890"/>
                  </a:lnTo>
                  <a:lnTo>
                    <a:pt x="1075" y="827"/>
                  </a:lnTo>
                  <a:lnTo>
                    <a:pt x="900" y="633"/>
                  </a:lnTo>
                  <a:lnTo>
                    <a:pt x="1050" y="452"/>
                  </a:lnTo>
                  <a:lnTo>
                    <a:pt x="1394" y="608"/>
                  </a:lnTo>
                  <a:lnTo>
                    <a:pt x="1400" y="370"/>
                  </a:lnTo>
                  <a:lnTo>
                    <a:pt x="1544" y="408"/>
                  </a:lnTo>
                  <a:lnTo>
                    <a:pt x="1825" y="0"/>
                  </a:lnTo>
                  <a:lnTo>
                    <a:pt x="2363" y="51"/>
                  </a:lnTo>
                  <a:lnTo>
                    <a:pt x="2482" y="188"/>
                  </a:lnTo>
                  <a:lnTo>
                    <a:pt x="2957" y="145"/>
                  </a:lnTo>
                  <a:lnTo>
                    <a:pt x="3107" y="364"/>
                  </a:lnTo>
                  <a:lnTo>
                    <a:pt x="3401" y="276"/>
                  </a:lnTo>
                  <a:lnTo>
                    <a:pt x="3601" y="614"/>
                  </a:lnTo>
                  <a:lnTo>
                    <a:pt x="4019" y="802"/>
                  </a:lnTo>
                  <a:lnTo>
                    <a:pt x="4401" y="796"/>
                  </a:lnTo>
                  <a:lnTo>
                    <a:pt x="4454" y="858"/>
                  </a:lnTo>
                  <a:lnTo>
                    <a:pt x="4682" y="1038"/>
                  </a:lnTo>
                  <a:lnTo>
                    <a:pt x="4726" y="984"/>
                  </a:lnTo>
                  <a:lnTo>
                    <a:pt x="4895" y="997"/>
                  </a:lnTo>
                  <a:lnTo>
                    <a:pt x="5026" y="1116"/>
                  </a:lnTo>
                  <a:lnTo>
                    <a:pt x="5257" y="871"/>
                  </a:lnTo>
                  <a:lnTo>
                    <a:pt x="5589" y="997"/>
                  </a:lnTo>
                  <a:lnTo>
                    <a:pt x="5589" y="765"/>
                  </a:lnTo>
                  <a:lnTo>
                    <a:pt x="5832" y="696"/>
                  </a:lnTo>
                  <a:lnTo>
                    <a:pt x="5895" y="727"/>
                  </a:lnTo>
                  <a:lnTo>
                    <a:pt x="5939" y="677"/>
                  </a:lnTo>
                  <a:lnTo>
                    <a:pt x="5982" y="708"/>
                  </a:lnTo>
                  <a:lnTo>
                    <a:pt x="6129" y="503"/>
                  </a:lnTo>
                  <a:lnTo>
                    <a:pt x="6139" y="508"/>
                  </a:lnTo>
                  <a:lnTo>
                    <a:pt x="6132" y="972"/>
                  </a:lnTo>
                  <a:lnTo>
                    <a:pt x="6235" y="1281"/>
                  </a:lnTo>
                  <a:lnTo>
                    <a:pt x="6263" y="1349"/>
                  </a:lnTo>
                  <a:lnTo>
                    <a:pt x="6241" y="1458"/>
                  </a:lnTo>
                  <a:lnTo>
                    <a:pt x="6137" y="1386"/>
                  </a:lnTo>
                  <a:lnTo>
                    <a:pt x="6059" y="1470"/>
                  </a:lnTo>
                  <a:lnTo>
                    <a:pt x="6030" y="1568"/>
                  </a:lnTo>
                  <a:lnTo>
                    <a:pt x="6004" y="1490"/>
                  </a:lnTo>
                  <a:lnTo>
                    <a:pt x="5913" y="1642"/>
                  </a:lnTo>
                  <a:lnTo>
                    <a:pt x="6078" y="1696"/>
                  </a:lnTo>
                  <a:lnTo>
                    <a:pt x="6317" y="1418"/>
                  </a:lnTo>
                  <a:lnTo>
                    <a:pt x="6389" y="1542"/>
                  </a:lnTo>
                  <a:lnTo>
                    <a:pt x="6439" y="1680"/>
                  </a:lnTo>
                  <a:lnTo>
                    <a:pt x="6389" y="1717"/>
                  </a:lnTo>
                  <a:lnTo>
                    <a:pt x="6351" y="1655"/>
                  </a:lnTo>
                  <a:lnTo>
                    <a:pt x="6270" y="1761"/>
                  </a:lnTo>
                  <a:lnTo>
                    <a:pt x="6178" y="1623"/>
                  </a:lnTo>
                  <a:lnTo>
                    <a:pt x="6170" y="1767"/>
                  </a:lnTo>
                  <a:lnTo>
                    <a:pt x="6089" y="1761"/>
                  </a:lnTo>
                  <a:lnTo>
                    <a:pt x="6007" y="1755"/>
                  </a:lnTo>
                  <a:lnTo>
                    <a:pt x="5982" y="1899"/>
                  </a:lnTo>
                  <a:lnTo>
                    <a:pt x="5951" y="1943"/>
                  </a:lnTo>
                  <a:lnTo>
                    <a:pt x="5882" y="1861"/>
                  </a:lnTo>
                  <a:lnTo>
                    <a:pt x="5801" y="2068"/>
                  </a:lnTo>
                  <a:lnTo>
                    <a:pt x="5655" y="2029"/>
                  </a:lnTo>
                  <a:lnTo>
                    <a:pt x="5666" y="1968"/>
                  </a:lnTo>
                  <a:lnTo>
                    <a:pt x="5706" y="1970"/>
                  </a:lnTo>
                  <a:lnTo>
                    <a:pt x="5713" y="1916"/>
                  </a:lnTo>
                  <a:lnTo>
                    <a:pt x="5665" y="1910"/>
                  </a:lnTo>
                  <a:lnTo>
                    <a:pt x="5645" y="2028"/>
                  </a:lnTo>
                  <a:lnTo>
                    <a:pt x="5551" y="2005"/>
                  </a:lnTo>
                  <a:lnTo>
                    <a:pt x="5326" y="2106"/>
                  </a:lnTo>
                  <a:lnTo>
                    <a:pt x="5364" y="2212"/>
                  </a:lnTo>
                  <a:lnTo>
                    <a:pt x="5213" y="2369"/>
                  </a:lnTo>
                  <a:lnTo>
                    <a:pt x="5176" y="2319"/>
                  </a:lnTo>
                  <a:lnTo>
                    <a:pt x="5170" y="2344"/>
                  </a:lnTo>
                  <a:lnTo>
                    <a:pt x="5126" y="2306"/>
                  </a:lnTo>
                  <a:lnTo>
                    <a:pt x="5013" y="2356"/>
                  </a:lnTo>
                  <a:lnTo>
                    <a:pt x="4938" y="2525"/>
                  </a:lnTo>
                  <a:lnTo>
                    <a:pt x="4676" y="2469"/>
                  </a:lnTo>
                  <a:lnTo>
                    <a:pt x="4657" y="2588"/>
                  </a:lnTo>
                  <a:lnTo>
                    <a:pt x="4551" y="2513"/>
                  </a:lnTo>
                  <a:lnTo>
                    <a:pt x="4351" y="2707"/>
                  </a:lnTo>
                  <a:lnTo>
                    <a:pt x="4282" y="2444"/>
                  </a:lnTo>
                  <a:lnTo>
                    <a:pt x="3938" y="2525"/>
                  </a:lnTo>
                  <a:lnTo>
                    <a:pt x="4063" y="2619"/>
                  </a:lnTo>
                  <a:lnTo>
                    <a:pt x="4032" y="2663"/>
                  </a:lnTo>
                  <a:lnTo>
                    <a:pt x="3913" y="2613"/>
                  </a:lnTo>
                  <a:lnTo>
                    <a:pt x="3851" y="2745"/>
                  </a:lnTo>
                  <a:lnTo>
                    <a:pt x="4019" y="2770"/>
                  </a:lnTo>
                  <a:lnTo>
                    <a:pt x="3826" y="2964"/>
                  </a:lnTo>
                  <a:lnTo>
                    <a:pt x="3838" y="2820"/>
                  </a:lnTo>
                  <a:lnTo>
                    <a:pt x="3251" y="2895"/>
                  </a:lnTo>
                  <a:lnTo>
                    <a:pt x="3119" y="3077"/>
                  </a:lnTo>
                  <a:lnTo>
                    <a:pt x="2725" y="3108"/>
                  </a:lnTo>
                  <a:lnTo>
                    <a:pt x="2732" y="3334"/>
                  </a:lnTo>
                  <a:lnTo>
                    <a:pt x="2475" y="3547"/>
                  </a:lnTo>
                  <a:lnTo>
                    <a:pt x="1925" y="3641"/>
                  </a:lnTo>
                  <a:lnTo>
                    <a:pt x="1925" y="3760"/>
                  </a:lnTo>
                  <a:lnTo>
                    <a:pt x="1625" y="3603"/>
                  </a:lnTo>
                  <a:lnTo>
                    <a:pt x="1544" y="3760"/>
                  </a:lnTo>
                  <a:lnTo>
                    <a:pt x="1494" y="3578"/>
                  </a:lnTo>
                  <a:lnTo>
                    <a:pt x="1225" y="3559"/>
                  </a:lnTo>
                  <a:lnTo>
                    <a:pt x="1206" y="3885"/>
                  </a:lnTo>
                  <a:lnTo>
                    <a:pt x="775" y="3434"/>
                  </a:lnTo>
                  <a:lnTo>
                    <a:pt x="456" y="3735"/>
                  </a:lnTo>
                  <a:lnTo>
                    <a:pt x="256" y="3490"/>
                  </a:lnTo>
                  <a:lnTo>
                    <a:pt x="0" y="3409"/>
                  </a:lnTo>
                  <a:close/>
                </a:path>
              </a:pathLst>
            </a:custGeom>
            <a:solidFill>
              <a:srgbClr val="E0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E5B2DFD-63A6-2FB2-1D8F-BC9A98D62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671"/>
              <a:ext cx="298" cy="289"/>
            </a:xfrm>
            <a:custGeom>
              <a:avLst/>
              <a:gdLst>
                <a:gd name="T0" fmla="*/ 300 w 2063"/>
                <a:gd name="T1" fmla="*/ 1403 h 1999"/>
                <a:gd name="T2" fmla="*/ 463 w 2063"/>
                <a:gd name="T3" fmla="*/ 1159 h 1999"/>
                <a:gd name="T4" fmla="*/ 394 w 2063"/>
                <a:gd name="T5" fmla="*/ 808 h 1999"/>
                <a:gd name="T6" fmla="*/ 563 w 2063"/>
                <a:gd name="T7" fmla="*/ 338 h 1999"/>
                <a:gd name="T8" fmla="*/ 275 w 2063"/>
                <a:gd name="T9" fmla="*/ 150 h 1999"/>
                <a:gd name="T10" fmla="*/ 581 w 2063"/>
                <a:gd name="T11" fmla="*/ 0 h 1999"/>
                <a:gd name="T12" fmla="*/ 1038 w 2063"/>
                <a:gd name="T13" fmla="*/ 219 h 1999"/>
                <a:gd name="T14" fmla="*/ 1088 w 2063"/>
                <a:gd name="T15" fmla="*/ 319 h 1999"/>
                <a:gd name="T16" fmla="*/ 1300 w 2063"/>
                <a:gd name="T17" fmla="*/ 269 h 1999"/>
                <a:gd name="T18" fmla="*/ 1275 w 2063"/>
                <a:gd name="T19" fmla="*/ 100 h 1999"/>
                <a:gd name="T20" fmla="*/ 1388 w 2063"/>
                <a:gd name="T21" fmla="*/ 94 h 1999"/>
                <a:gd name="T22" fmla="*/ 1625 w 2063"/>
                <a:gd name="T23" fmla="*/ 445 h 1999"/>
                <a:gd name="T24" fmla="*/ 1757 w 2063"/>
                <a:gd name="T25" fmla="*/ 345 h 1999"/>
                <a:gd name="T26" fmla="*/ 1875 w 2063"/>
                <a:gd name="T27" fmla="*/ 413 h 1999"/>
                <a:gd name="T28" fmla="*/ 2063 w 2063"/>
                <a:gd name="T29" fmla="*/ 457 h 1999"/>
                <a:gd name="T30" fmla="*/ 1975 w 2063"/>
                <a:gd name="T31" fmla="*/ 633 h 1999"/>
                <a:gd name="T32" fmla="*/ 1850 w 2063"/>
                <a:gd name="T33" fmla="*/ 614 h 1999"/>
                <a:gd name="T34" fmla="*/ 1863 w 2063"/>
                <a:gd name="T35" fmla="*/ 489 h 1999"/>
                <a:gd name="T36" fmla="*/ 1744 w 2063"/>
                <a:gd name="T37" fmla="*/ 501 h 1999"/>
                <a:gd name="T38" fmla="*/ 1632 w 2063"/>
                <a:gd name="T39" fmla="*/ 658 h 1999"/>
                <a:gd name="T40" fmla="*/ 1682 w 2063"/>
                <a:gd name="T41" fmla="*/ 777 h 1999"/>
                <a:gd name="T42" fmla="*/ 1650 w 2063"/>
                <a:gd name="T43" fmla="*/ 852 h 1999"/>
                <a:gd name="T44" fmla="*/ 1719 w 2063"/>
                <a:gd name="T45" fmla="*/ 1002 h 1999"/>
                <a:gd name="T46" fmla="*/ 1757 w 2063"/>
                <a:gd name="T47" fmla="*/ 1009 h 1999"/>
                <a:gd name="T48" fmla="*/ 1969 w 2063"/>
                <a:gd name="T49" fmla="*/ 921 h 1999"/>
                <a:gd name="T50" fmla="*/ 1883 w 2063"/>
                <a:gd name="T51" fmla="*/ 1137 h 1999"/>
                <a:gd name="T52" fmla="*/ 1844 w 2063"/>
                <a:gd name="T53" fmla="*/ 1096 h 1999"/>
                <a:gd name="T54" fmla="*/ 1832 w 2063"/>
                <a:gd name="T55" fmla="*/ 1215 h 1999"/>
                <a:gd name="T56" fmla="*/ 1882 w 2063"/>
                <a:gd name="T57" fmla="*/ 1140 h 1999"/>
                <a:gd name="T58" fmla="*/ 1913 w 2063"/>
                <a:gd name="T59" fmla="*/ 1209 h 1999"/>
                <a:gd name="T60" fmla="*/ 1807 w 2063"/>
                <a:gd name="T61" fmla="*/ 1391 h 1999"/>
                <a:gd name="T62" fmla="*/ 1808 w 2063"/>
                <a:gd name="T63" fmla="*/ 1367 h 1999"/>
                <a:gd name="T64" fmla="*/ 1663 w 2063"/>
                <a:gd name="T65" fmla="*/ 1297 h 1999"/>
                <a:gd name="T66" fmla="*/ 1588 w 2063"/>
                <a:gd name="T67" fmla="*/ 1278 h 1999"/>
                <a:gd name="T68" fmla="*/ 1406 w 2063"/>
                <a:gd name="T69" fmla="*/ 1207 h 1999"/>
                <a:gd name="T70" fmla="*/ 1584 w 2063"/>
                <a:gd name="T71" fmla="*/ 1494 h 1999"/>
                <a:gd name="T72" fmla="*/ 1500 w 2063"/>
                <a:gd name="T73" fmla="*/ 1579 h 1999"/>
                <a:gd name="T74" fmla="*/ 1256 w 2063"/>
                <a:gd name="T75" fmla="*/ 1880 h 1999"/>
                <a:gd name="T76" fmla="*/ 694 w 2063"/>
                <a:gd name="T77" fmla="*/ 1999 h 1999"/>
                <a:gd name="T78" fmla="*/ 394 w 2063"/>
                <a:gd name="T79" fmla="*/ 1867 h 1999"/>
                <a:gd name="T80" fmla="*/ 122 w 2063"/>
                <a:gd name="T81" fmla="*/ 1741 h 1999"/>
                <a:gd name="T82" fmla="*/ 94 w 2063"/>
                <a:gd name="T83" fmla="*/ 1654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3" h="1999">
                  <a:moveTo>
                    <a:pt x="0" y="1554"/>
                  </a:moveTo>
                  <a:lnTo>
                    <a:pt x="300" y="1403"/>
                  </a:lnTo>
                  <a:lnTo>
                    <a:pt x="325" y="1178"/>
                  </a:lnTo>
                  <a:lnTo>
                    <a:pt x="463" y="1159"/>
                  </a:lnTo>
                  <a:lnTo>
                    <a:pt x="513" y="946"/>
                  </a:lnTo>
                  <a:lnTo>
                    <a:pt x="394" y="808"/>
                  </a:lnTo>
                  <a:lnTo>
                    <a:pt x="600" y="539"/>
                  </a:lnTo>
                  <a:lnTo>
                    <a:pt x="563" y="338"/>
                  </a:lnTo>
                  <a:lnTo>
                    <a:pt x="381" y="282"/>
                  </a:lnTo>
                  <a:lnTo>
                    <a:pt x="275" y="150"/>
                  </a:lnTo>
                  <a:lnTo>
                    <a:pt x="388" y="94"/>
                  </a:lnTo>
                  <a:lnTo>
                    <a:pt x="581" y="0"/>
                  </a:lnTo>
                  <a:lnTo>
                    <a:pt x="875" y="200"/>
                  </a:lnTo>
                  <a:lnTo>
                    <a:pt x="1038" y="219"/>
                  </a:lnTo>
                  <a:lnTo>
                    <a:pt x="944" y="294"/>
                  </a:lnTo>
                  <a:lnTo>
                    <a:pt x="1088" y="319"/>
                  </a:lnTo>
                  <a:lnTo>
                    <a:pt x="1088" y="232"/>
                  </a:lnTo>
                  <a:lnTo>
                    <a:pt x="1300" y="269"/>
                  </a:lnTo>
                  <a:lnTo>
                    <a:pt x="1219" y="200"/>
                  </a:lnTo>
                  <a:lnTo>
                    <a:pt x="1275" y="100"/>
                  </a:lnTo>
                  <a:lnTo>
                    <a:pt x="1350" y="175"/>
                  </a:lnTo>
                  <a:lnTo>
                    <a:pt x="1388" y="94"/>
                  </a:lnTo>
                  <a:lnTo>
                    <a:pt x="1469" y="313"/>
                  </a:lnTo>
                  <a:lnTo>
                    <a:pt x="1625" y="445"/>
                  </a:lnTo>
                  <a:lnTo>
                    <a:pt x="1682" y="294"/>
                  </a:lnTo>
                  <a:lnTo>
                    <a:pt x="1757" y="345"/>
                  </a:lnTo>
                  <a:lnTo>
                    <a:pt x="1832" y="319"/>
                  </a:lnTo>
                  <a:lnTo>
                    <a:pt x="1875" y="413"/>
                  </a:lnTo>
                  <a:lnTo>
                    <a:pt x="2019" y="413"/>
                  </a:lnTo>
                  <a:lnTo>
                    <a:pt x="2063" y="457"/>
                  </a:lnTo>
                  <a:lnTo>
                    <a:pt x="2013" y="507"/>
                  </a:lnTo>
                  <a:lnTo>
                    <a:pt x="1975" y="633"/>
                  </a:lnTo>
                  <a:lnTo>
                    <a:pt x="1875" y="652"/>
                  </a:lnTo>
                  <a:lnTo>
                    <a:pt x="1850" y="614"/>
                  </a:lnTo>
                  <a:lnTo>
                    <a:pt x="1869" y="576"/>
                  </a:lnTo>
                  <a:lnTo>
                    <a:pt x="1863" y="489"/>
                  </a:lnTo>
                  <a:lnTo>
                    <a:pt x="1782" y="514"/>
                  </a:lnTo>
                  <a:lnTo>
                    <a:pt x="1744" y="501"/>
                  </a:lnTo>
                  <a:lnTo>
                    <a:pt x="1613" y="614"/>
                  </a:lnTo>
                  <a:lnTo>
                    <a:pt x="1632" y="658"/>
                  </a:lnTo>
                  <a:lnTo>
                    <a:pt x="1582" y="771"/>
                  </a:lnTo>
                  <a:lnTo>
                    <a:pt x="1682" y="777"/>
                  </a:lnTo>
                  <a:lnTo>
                    <a:pt x="1625" y="808"/>
                  </a:lnTo>
                  <a:lnTo>
                    <a:pt x="1650" y="852"/>
                  </a:lnTo>
                  <a:lnTo>
                    <a:pt x="1663" y="946"/>
                  </a:lnTo>
                  <a:lnTo>
                    <a:pt x="1719" y="1002"/>
                  </a:lnTo>
                  <a:lnTo>
                    <a:pt x="1719" y="927"/>
                  </a:lnTo>
                  <a:lnTo>
                    <a:pt x="1757" y="1009"/>
                  </a:lnTo>
                  <a:lnTo>
                    <a:pt x="1857" y="908"/>
                  </a:lnTo>
                  <a:lnTo>
                    <a:pt x="1969" y="921"/>
                  </a:lnTo>
                  <a:lnTo>
                    <a:pt x="1897" y="1102"/>
                  </a:lnTo>
                  <a:lnTo>
                    <a:pt x="1883" y="1137"/>
                  </a:lnTo>
                  <a:lnTo>
                    <a:pt x="1888" y="1121"/>
                  </a:lnTo>
                  <a:lnTo>
                    <a:pt x="1844" y="1096"/>
                  </a:lnTo>
                  <a:lnTo>
                    <a:pt x="1819" y="1153"/>
                  </a:lnTo>
                  <a:lnTo>
                    <a:pt x="1832" y="1215"/>
                  </a:lnTo>
                  <a:lnTo>
                    <a:pt x="1850" y="1215"/>
                  </a:lnTo>
                  <a:lnTo>
                    <a:pt x="1882" y="1140"/>
                  </a:lnTo>
                  <a:lnTo>
                    <a:pt x="1925" y="1146"/>
                  </a:lnTo>
                  <a:lnTo>
                    <a:pt x="1913" y="1209"/>
                  </a:lnTo>
                  <a:lnTo>
                    <a:pt x="1819" y="1372"/>
                  </a:lnTo>
                  <a:lnTo>
                    <a:pt x="1807" y="1391"/>
                  </a:lnTo>
                  <a:lnTo>
                    <a:pt x="1797" y="1386"/>
                  </a:lnTo>
                  <a:lnTo>
                    <a:pt x="1808" y="1367"/>
                  </a:lnTo>
                  <a:lnTo>
                    <a:pt x="1675" y="1284"/>
                  </a:lnTo>
                  <a:lnTo>
                    <a:pt x="1663" y="1297"/>
                  </a:lnTo>
                  <a:lnTo>
                    <a:pt x="1644" y="1284"/>
                  </a:lnTo>
                  <a:lnTo>
                    <a:pt x="1588" y="1278"/>
                  </a:lnTo>
                  <a:lnTo>
                    <a:pt x="1600" y="1209"/>
                  </a:lnTo>
                  <a:lnTo>
                    <a:pt x="1406" y="1207"/>
                  </a:lnTo>
                  <a:lnTo>
                    <a:pt x="1455" y="1395"/>
                  </a:lnTo>
                  <a:lnTo>
                    <a:pt x="1584" y="1494"/>
                  </a:lnTo>
                  <a:lnTo>
                    <a:pt x="1563" y="1547"/>
                  </a:lnTo>
                  <a:lnTo>
                    <a:pt x="1500" y="1579"/>
                  </a:lnTo>
                  <a:lnTo>
                    <a:pt x="1256" y="1648"/>
                  </a:lnTo>
                  <a:lnTo>
                    <a:pt x="1256" y="1880"/>
                  </a:lnTo>
                  <a:lnTo>
                    <a:pt x="925" y="1754"/>
                  </a:lnTo>
                  <a:lnTo>
                    <a:pt x="694" y="1999"/>
                  </a:lnTo>
                  <a:lnTo>
                    <a:pt x="563" y="1880"/>
                  </a:lnTo>
                  <a:lnTo>
                    <a:pt x="394" y="1867"/>
                  </a:lnTo>
                  <a:lnTo>
                    <a:pt x="350" y="1921"/>
                  </a:lnTo>
                  <a:lnTo>
                    <a:pt x="122" y="1741"/>
                  </a:lnTo>
                  <a:lnTo>
                    <a:pt x="69" y="1679"/>
                  </a:lnTo>
                  <a:lnTo>
                    <a:pt x="94" y="1654"/>
                  </a:lnTo>
                  <a:lnTo>
                    <a:pt x="0" y="1554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FCDD7C0-CD1D-DEC4-66F3-EC77365A0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1414"/>
              <a:ext cx="343" cy="321"/>
            </a:xfrm>
            <a:custGeom>
              <a:avLst/>
              <a:gdLst>
                <a:gd name="T0" fmla="*/ 813 w 2370"/>
                <a:gd name="T1" fmla="*/ 946 h 2218"/>
                <a:gd name="T2" fmla="*/ 913 w 2370"/>
                <a:gd name="T3" fmla="*/ 772 h 2218"/>
                <a:gd name="T4" fmla="*/ 839 w 2370"/>
                <a:gd name="T5" fmla="*/ 136 h 2218"/>
                <a:gd name="T6" fmla="*/ 1151 w 2370"/>
                <a:gd name="T7" fmla="*/ 313 h 2218"/>
                <a:gd name="T8" fmla="*/ 1607 w 2370"/>
                <a:gd name="T9" fmla="*/ 351 h 2218"/>
                <a:gd name="T10" fmla="*/ 1719 w 2370"/>
                <a:gd name="T11" fmla="*/ 301 h 2218"/>
                <a:gd name="T12" fmla="*/ 1876 w 2370"/>
                <a:gd name="T13" fmla="*/ 344 h 2218"/>
                <a:gd name="T14" fmla="*/ 1776 w 2370"/>
                <a:gd name="T15" fmla="*/ 495 h 2218"/>
                <a:gd name="T16" fmla="*/ 1869 w 2370"/>
                <a:gd name="T17" fmla="*/ 683 h 2218"/>
                <a:gd name="T18" fmla="*/ 1901 w 2370"/>
                <a:gd name="T19" fmla="*/ 799 h 2218"/>
                <a:gd name="T20" fmla="*/ 1901 w 2370"/>
                <a:gd name="T21" fmla="*/ 933 h 2218"/>
                <a:gd name="T22" fmla="*/ 2120 w 2370"/>
                <a:gd name="T23" fmla="*/ 896 h 2218"/>
                <a:gd name="T24" fmla="*/ 2132 w 2370"/>
                <a:gd name="T25" fmla="*/ 1046 h 2218"/>
                <a:gd name="T26" fmla="*/ 2076 w 2370"/>
                <a:gd name="T27" fmla="*/ 1090 h 2218"/>
                <a:gd name="T28" fmla="*/ 2132 w 2370"/>
                <a:gd name="T29" fmla="*/ 1196 h 2218"/>
                <a:gd name="T30" fmla="*/ 2213 w 2370"/>
                <a:gd name="T31" fmla="*/ 1222 h 2218"/>
                <a:gd name="T32" fmla="*/ 2195 w 2370"/>
                <a:gd name="T33" fmla="*/ 1422 h 2218"/>
                <a:gd name="T34" fmla="*/ 2226 w 2370"/>
                <a:gd name="T35" fmla="*/ 1854 h 2218"/>
                <a:gd name="T36" fmla="*/ 2370 w 2370"/>
                <a:gd name="T37" fmla="*/ 1948 h 2218"/>
                <a:gd name="T38" fmla="*/ 1995 w 2370"/>
                <a:gd name="T39" fmla="*/ 2105 h 2218"/>
                <a:gd name="T40" fmla="*/ 1776 w 2370"/>
                <a:gd name="T41" fmla="*/ 2143 h 2218"/>
                <a:gd name="T42" fmla="*/ 1657 w 2370"/>
                <a:gd name="T43" fmla="*/ 1898 h 2218"/>
                <a:gd name="T44" fmla="*/ 1726 w 2370"/>
                <a:gd name="T45" fmla="*/ 1754 h 2218"/>
                <a:gd name="T46" fmla="*/ 1776 w 2370"/>
                <a:gd name="T47" fmla="*/ 1648 h 2218"/>
                <a:gd name="T48" fmla="*/ 1895 w 2370"/>
                <a:gd name="T49" fmla="*/ 1366 h 2218"/>
                <a:gd name="T50" fmla="*/ 1713 w 2370"/>
                <a:gd name="T51" fmla="*/ 1378 h 2218"/>
                <a:gd name="T52" fmla="*/ 1457 w 2370"/>
                <a:gd name="T53" fmla="*/ 1316 h 2218"/>
                <a:gd name="T54" fmla="*/ 1444 w 2370"/>
                <a:gd name="T55" fmla="*/ 1366 h 2218"/>
                <a:gd name="T56" fmla="*/ 1363 w 2370"/>
                <a:gd name="T57" fmla="*/ 1372 h 2218"/>
                <a:gd name="T58" fmla="*/ 1394 w 2370"/>
                <a:gd name="T59" fmla="*/ 1529 h 2218"/>
                <a:gd name="T60" fmla="*/ 1307 w 2370"/>
                <a:gd name="T61" fmla="*/ 1541 h 2218"/>
                <a:gd name="T62" fmla="*/ 1432 w 2370"/>
                <a:gd name="T63" fmla="*/ 1579 h 2218"/>
                <a:gd name="T64" fmla="*/ 1507 w 2370"/>
                <a:gd name="T65" fmla="*/ 1767 h 2218"/>
                <a:gd name="T66" fmla="*/ 1494 w 2370"/>
                <a:gd name="T67" fmla="*/ 1955 h 2218"/>
                <a:gd name="T68" fmla="*/ 1551 w 2370"/>
                <a:gd name="T69" fmla="*/ 2092 h 2218"/>
                <a:gd name="T70" fmla="*/ 1401 w 2370"/>
                <a:gd name="T71" fmla="*/ 2067 h 2218"/>
                <a:gd name="T72" fmla="*/ 1188 w 2370"/>
                <a:gd name="T73" fmla="*/ 2086 h 2218"/>
                <a:gd name="T74" fmla="*/ 1069 w 2370"/>
                <a:gd name="T75" fmla="*/ 1948 h 2218"/>
                <a:gd name="T76" fmla="*/ 938 w 2370"/>
                <a:gd name="T77" fmla="*/ 1973 h 2218"/>
                <a:gd name="T78" fmla="*/ 807 w 2370"/>
                <a:gd name="T79" fmla="*/ 2005 h 2218"/>
                <a:gd name="T80" fmla="*/ 663 w 2370"/>
                <a:gd name="T81" fmla="*/ 2067 h 2218"/>
                <a:gd name="T82" fmla="*/ 594 w 2370"/>
                <a:gd name="T83" fmla="*/ 1973 h 2218"/>
                <a:gd name="T84" fmla="*/ 107 w 2370"/>
                <a:gd name="T85" fmla="*/ 1867 h 2218"/>
                <a:gd name="T86" fmla="*/ 151 w 2370"/>
                <a:gd name="T87" fmla="*/ 1629 h 2218"/>
                <a:gd name="T88" fmla="*/ 338 w 2370"/>
                <a:gd name="T89" fmla="*/ 1468 h 2218"/>
                <a:gd name="T90" fmla="*/ 588 w 2370"/>
                <a:gd name="T91" fmla="*/ 1410 h 2218"/>
                <a:gd name="T92" fmla="*/ 619 w 2370"/>
                <a:gd name="T93" fmla="*/ 1021 h 2218"/>
                <a:gd name="T94" fmla="*/ 801 w 2370"/>
                <a:gd name="T95" fmla="*/ 1171 h 2218"/>
                <a:gd name="T96" fmla="*/ 888 w 2370"/>
                <a:gd name="T97" fmla="*/ 94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0" h="2218">
                  <a:moveTo>
                    <a:pt x="888" y="946"/>
                  </a:moveTo>
                  <a:lnTo>
                    <a:pt x="813" y="946"/>
                  </a:lnTo>
                  <a:lnTo>
                    <a:pt x="863" y="889"/>
                  </a:lnTo>
                  <a:lnTo>
                    <a:pt x="913" y="772"/>
                  </a:lnTo>
                  <a:lnTo>
                    <a:pt x="816" y="561"/>
                  </a:lnTo>
                  <a:lnTo>
                    <a:pt x="839" y="136"/>
                  </a:lnTo>
                  <a:lnTo>
                    <a:pt x="913" y="0"/>
                  </a:lnTo>
                  <a:lnTo>
                    <a:pt x="1151" y="313"/>
                  </a:lnTo>
                  <a:lnTo>
                    <a:pt x="1207" y="257"/>
                  </a:lnTo>
                  <a:lnTo>
                    <a:pt x="1607" y="351"/>
                  </a:lnTo>
                  <a:lnTo>
                    <a:pt x="1582" y="225"/>
                  </a:lnTo>
                  <a:lnTo>
                    <a:pt x="1719" y="301"/>
                  </a:lnTo>
                  <a:lnTo>
                    <a:pt x="1763" y="238"/>
                  </a:lnTo>
                  <a:lnTo>
                    <a:pt x="1876" y="344"/>
                  </a:lnTo>
                  <a:lnTo>
                    <a:pt x="1888" y="426"/>
                  </a:lnTo>
                  <a:lnTo>
                    <a:pt x="1776" y="495"/>
                  </a:lnTo>
                  <a:lnTo>
                    <a:pt x="1788" y="645"/>
                  </a:lnTo>
                  <a:lnTo>
                    <a:pt x="1869" y="683"/>
                  </a:lnTo>
                  <a:lnTo>
                    <a:pt x="1801" y="770"/>
                  </a:lnTo>
                  <a:lnTo>
                    <a:pt x="1901" y="799"/>
                  </a:lnTo>
                  <a:lnTo>
                    <a:pt x="1901" y="896"/>
                  </a:lnTo>
                  <a:lnTo>
                    <a:pt x="1901" y="933"/>
                  </a:lnTo>
                  <a:lnTo>
                    <a:pt x="1995" y="933"/>
                  </a:lnTo>
                  <a:lnTo>
                    <a:pt x="2120" y="896"/>
                  </a:lnTo>
                  <a:lnTo>
                    <a:pt x="2138" y="977"/>
                  </a:lnTo>
                  <a:lnTo>
                    <a:pt x="2132" y="1046"/>
                  </a:lnTo>
                  <a:lnTo>
                    <a:pt x="2138" y="1096"/>
                  </a:lnTo>
                  <a:lnTo>
                    <a:pt x="2076" y="1090"/>
                  </a:lnTo>
                  <a:lnTo>
                    <a:pt x="2051" y="1159"/>
                  </a:lnTo>
                  <a:lnTo>
                    <a:pt x="2132" y="1196"/>
                  </a:lnTo>
                  <a:lnTo>
                    <a:pt x="2120" y="1309"/>
                  </a:lnTo>
                  <a:lnTo>
                    <a:pt x="2213" y="1222"/>
                  </a:lnTo>
                  <a:lnTo>
                    <a:pt x="2270" y="1247"/>
                  </a:lnTo>
                  <a:lnTo>
                    <a:pt x="2195" y="1422"/>
                  </a:lnTo>
                  <a:lnTo>
                    <a:pt x="2276" y="1554"/>
                  </a:lnTo>
                  <a:lnTo>
                    <a:pt x="2226" y="1854"/>
                  </a:lnTo>
                  <a:lnTo>
                    <a:pt x="2351" y="1879"/>
                  </a:lnTo>
                  <a:lnTo>
                    <a:pt x="2370" y="1948"/>
                  </a:lnTo>
                  <a:lnTo>
                    <a:pt x="2151" y="2105"/>
                  </a:lnTo>
                  <a:lnTo>
                    <a:pt x="1995" y="2105"/>
                  </a:lnTo>
                  <a:lnTo>
                    <a:pt x="1876" y="2180"/>
                  </a:lnTo>
                  <a:lnTo>
                    <a:pt x="1776" y="2143"/>
                  </a:lnTo>
                  <a:lnTo>
                    <a:pt x="1713" y="1904"/>
                  </a:lnTo>
                  <a:lnTo>
                    <a:pt x="1657" y="1898"/>
                  </a:lnTo>
                  <a:lnTo>
                    <a:pt x="1644" y="1760"/>
                  </a:lnTo>
                  <a:lnTo>
                    <a:pt x="1726" y="1754"/>
                  </a:lnTo>
                  <a:lnTo>
                    <a:pt x="1694" y="1660"/>
                  </a:lnTo>
                  <a:lnTo>
                    <a:pt x="1776" y="1648"/>
                  </a:lnTo>
                  <a:lnTo>
                    <a:pt x="1744" y="1510"/>
                  </a:lnTo>
                  <a:lnTo>
                    <a:pt x="1895" y="1366"/>
                  </a:lnTo>
                  <a:lnTo>
                    <a:pt x="1782" y="1322"/>
                  </a:lnTo>
                  <a:lnTo>
                    <a:pt x="1713" y="1378"/>
                  </a:lnTo>
                  <a:lnTo>
                    <a:pt x="1488" y="1290"/>
                  </a:lnTo>
                  <a:lnTo>
                    <a:pt x="1457" y="1316"/>
                  </a:lnTo>
                  <a:lnTo>
                    <a:pt x="1476" y="1341"/>
                  </a:lnTo>
                  <a:lnTo>
                    <a:pt x="1444" y="1366"/>
                  </a:lnTo>
                  <a:lnTo>
                    <a:pt x="1407" y="1334"/>
                  </a:lnTo>
                  <a:lnTo>
                    <a:pt x="1363" y="1372"/>
                  </a:lnTo>
                  <a:lnTo>
                    <a:pt x="1444" y="1491"/>
                  </a:lnTo>
                  <a:lnTo>
                    <a:pt x="1394" y="1529"/>
                  </a:lnTo>
                  <a:lnTo>
                    <a:pt x="1369" y="1491"/>
                  </a:lnTo>
                  <a:lnTo>
                    <a:pt x="1307" y="1541"/>
                  </a:lnTo>
                  <a:lnTo>
                    <a:pt x="1388" y="1635"/>
                  </a:lnTo>
                  <a:lnTo>
                    <a:pt x="1432" y="1579"/>
                  </a:lnTo>
                  <a:lnTo>
                    <a:pt x="1576" y="1673"/>
                  </a:lnTo>
                  <a:lnTo>
                    <a:pt x="1507" y="1767"/>
                  </a:lnTo>
                  <a:lnTo>
                    <a:pt x="1544" y="1798"/>
                  </a:lnTo>
                  <a:lnTo>
                    <a:pt x="1494" y="1955"/>
                  </a:lnTo>
                  <a:lnTo>
                    <a:pt x="1569" y="1998"/>
                  </a:lnTo>
                  <a:lnTo>
                    <a:pt x="1551" y="2092"/>
                  </a:lnTo>
                  <a:lnTo>
                    <a:pt x="1476" y="2118"/>
                  </a:lnTo>
                  <a:lnTo>
                    <a:pt x="1401" y="2067"/>
                  </a:lnTo>
                  <a:lnTo>
                    <a:pt x="1344" y="2218"/>
                  </a:lnTo>
                  <a:lnTo>
                    <a:pt x="1188" y="2086"/>
                  </a:lnTo>
                  <a:lnTo>
                    <a:pt x="1107" y="1867"/>
                  </a:lnTo>
                  <a:lnTo>
                    <a:pt x="1069" y="1948"/>
                  </a:lnTo>
                  <a:lnTo>
                    <a:pt x="994" y="1873"/>
                  </a:lnTo>
                  <a:lnTo>
                    <a:pt x="938" y="1973"/>
                  </a:lnTo>
                  <a:lnTo>
                    <a:pt x="1019" y="2042"/>
                  </a:lnTo>
                  <a:lnTo>
                    <a:pt x="807" y="2005"/>
                  </a:lnTo>
                  <a:lnTo>
                    <a:pt x="807" y="2092"/>
                  </a:lnTo>
                  <a:lnTo>
                    <a:pt x="663" y="2067"/>
                  </a:lnTo>
                  <a:lnTo>
                    <a:pt x="757" y="1992"/>
                  </a:lnTo>
                  <a:lnTo>
                    <a:pt x="594" y="1973"/>
                  </a:lnTo>
                  <a:lnTo>
                    <a:pt x="300" y="1773"/>
                  </a:lnTo>
                  <a:lnTo>
                    <a:pt x="107" y="1867"/>
                  </a:lnTo>
                  <a:lnTo>
                    <a:pt x="0" y="1710"/>
                  </a:lnTo>
                  <a:lnTo>
                    <a:pt x="151" y="1629"/>
                  </a:lnTo>
                  <a:lnTo>
                    <a:pt x="141" y="1430"/>
                  </a:lnTo>
                  <a:lnTo>
                    <a:pt x="338" y="1468"/>
                  </a:lnTo>
                  <a:lnTo>
                    <a:pt x="382" y="1259"/>
                  </a:lnTo>
                  <a:lnTo>
                    <a:pt x="588" y="1410"/>
                  </a:lnTo>
                  <a:lnTo>
                    <a:pt x="538" y="1146"/>
                  </a:lnTo>
                  <a:lnTo>
                    <a:pt x="619" y="1021"/>
                  </a:lnTo>
                  <a:lnTo>
                    <a:pt x="782" y="1071"/>
                  </a:lnTo>
                  <a:lnTo>
                    <a:pt x="801" y="1171"/>
                  </a:lnTo>
                  <a:lnTo>
                    <a:pt x="869" y="1159"/>
                  </a:lnTo>
                  <a:lnTo>
                    <a:pt x="888" y="946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C595BCB-0F77-DAB1-BF0B-8615BAAC8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1537"/>
              <a:ext cx="76" cy="159"/>
            </a:xfrm>
            <a:custGeom>
              <a:avLst/>
              <a:gdLst>
                <a:gd name="T0" fmla="*/ 87 w 525"/>
                <a:gd name="T1" fmla="*/ 131 h 1102"/>
                <a:gd name="T2" fmla="*/ 294 w 525"/>
                <a:gd name="T3" fmla="*/ 0 h 1102"/>
                <a:gd name="T4" fmla="*/ 481 w 525"/>
                <a:gd name="T5" fmla="*/ 163 h 1102"/>
                <a:gd name="T6" fmla="*/ 456 w 525"/>
                <a:gd name="T7" fmla="*/ 257 h 1102"/>
                <a:gd name="T8" fmla="*/ 525 w 525"/>
                <a:gd name="T9" fmla="*/ 350 h 1102"/>
                <a:gd name="T10" fmla="*/ 444 w 525"/>
                <a:gd name="T11" fmla="*/ 457 h 1102"/>
                <a:gd name="T12" fmla="*/ 487 w 525"/>
                <a:gd name="T13" fmla="*/ 463 h 1102"/>
                <a:gd name="T14" fmla="*/ 519 w 525"/>
                <a:gd name="T15" fmla="*/ 589 h 1102"/>
                <a:gd name="T16" fmla="*/ 431 w 525"/>
                <a:gd name="T17" fmla="*/ 620 h 1102"/>
                <a:gd name="T18" fmla="*/ 525 w 525"/>
                <a:gd name="T19" fmla="*/ 983 h 1102"/>
                <a:gd name="T20" fmla="*/ 475 w 525"/>
                <a:gd name="T21" fmla="*/ 990 h 1102"/>
                <a:gd name="T22" fmla="*/ 319 w 525"/>
                <a:gd name="T23" fmla="*/ 1102 h 1102"/>
                <a:gd name="T24" fmla="*/ 300 w 525"/>
                <a:gd name="T25" fmla="*/ 1033 h 1102"/>
                <a:gd name="T26" fmla="*/ 175 w 525"/>
                <a:gd name="T27" fmla="*/ 1008 h 1102"/>
                <a:gd name="T28" fmla="*/ 225 w 525"/>
                <a:gd name="T29" fmla="*/ 708 h 1102"/>
                <a:gd name="T30" fmla="*/ 144 w 525"/>
                <a:gd name="T31" fmla="*/ 576 h 1102"/>
                <a:gd name="T32" fmla="*/ 219 w 525"/>
                <a:gd name="T33" fmla="*/ 401 h 1102"/>
                <a:gd name="T34" fmla="*/ 162 w 525"/>
                <a:gd name="T35" fmla="*/ 376 h 1102"/>
                <a:gd name="T36" fmla="*/ 69 w 525"/>
                <a:gd name="T37" fmla="*/ 463 h 1102"/>
                <a:gd name="T38" fmla="*/ 81 w 525"/>
                <a:gd name="T39" fmla="*/ 350 h 1102"/>
                <a:gd name="T40" fmla="*/ 0 w 525"/>
                <a:gd name="T41" fmla="*/ 313 h 1102"/>
                <a:gd name="T42" fmla="*/ 6 w 525"/>
                <a:gd name="T43" fmla="*/ 288 h 1102"/>
                <a:gd name="T44" fmla="*/ 25 w 525"/>
                <a:gd name="T45" fmla="*/ 244 h 1102"/>
                <a:gd name="T46" fmla="*/ 87 w 525"/>
                <a:gd name="T47" fmla="*/ 250 h 1102"/>
                <a:gd name="T48" fmla="*/ 81 w 525"/>
                <a:gd name="T49" fmla="*/ 200 h 1102"/>
                <a:gd name="T50" fmla="*/ 87 w 525"/>
                <a:gd name="T51" fmla="*/ 131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5" h="1102">
                  <a:moveTo>
                    <a:pt x="87" y="131"/>
                  </a:moveTo>
                  <a:lnTo>
                    <a:pt x="294" y="0"/>
                  </a:lnTo>
                  <a:lnTo>
                    <a:pt x="481" y="163"/>
                  </a:lnTo>
                  <a:lnTo>
                    <a:pt x="456" y="257"/>
                  </a:lnTo>
                  <a:lnTo>
                    <a:pt x="525" y="350"/>
                  </a:lnTo>
                  <a:lnTo>
                    <a:pt x="444" y="457"/>
                  </a:lnTo>
                  <a:lnTo>
                    <a:pt x="487" y="463"/>
                  </a:lnTo>
                  <a:lnTo>
                    <a:pt x="519" y="589"/>
                  </a:lnTo>
                  <a:lnTo>
                    <a:pt x="431" y="620"/>
                  </a:lnTo>
                  <a:lnTo>
                    <a:pt x="525" y="983"/>
                  </a:lnTo>
                  <a:lnTo>
                    <a:pt x="475" y="990"/>
                  </a:lnTo>
                  <a:lnTo>
                    <a:pt x="319" y="1102"/>
                  </a:lnTo>
                  <a:lnTo>
                    <a:pt x="300" y="1033"/>
                  </a:lnTo>
                  <a:lnTo>
                    <a:pt x="175" y="1008"/>
                  </a:lnTo>
                  <a:lnTo>
                    <a:pt x="225" y="708"/>
                  </a:lnTo>
                  <a:lnTo>
                    <a:pt x="144" y="576"/>
                  </a:lnTo>
                  <a:lnTo>
                    <a:pt x="219" y="401"/>
                  </a:lnTo>
                  <a:lnTo>
                    <a:pt x="162" y="376"/>
                  </a:lnTo>
                  <a:lnTo>
                    <a:pt x="69" y="463"/>
                  </a:lnTo>
                  <a:lnTo>
                    <a:pt x="81" y="350"/>
                  </a:lnTo>
                  <a:lnTo>
                    <a:pt x="0" y="313"/>
                  </a:lnTo>
                  <a:lnTo>
                    <a:pt x="6" y="288"/>
                  </a:lnTo>
                  <a:lnTo>
                    <a:pt x="25" y="244"/>
                  </a:lnTo>
                  <a:lnTo>
                    <a:pt x="87" y="250"/>
                  </a:lnTo>
                  <a:lnTo>
                    <a:pt x="81" y="200"/>
                  </a:lnTo>
                  <a:lnTo>
                    <a:pt x="87" y="131"/>
                  </a:lnTo>
                  <a:close/>
                </a:path>
              </a:pathLst>
            </a:custGeom>
            <a:solidFill>
              <a:srgbClr val="E0E0FF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69F1CBA-D3A5-B222-78B0-28474971A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1419"/>
              <a:ext cx="112" cy="130"/>
            </a:xfrm>
            <a:custGeom>
              <a:avLst/>
              <a:gdLst>
                <a:gd name="T0" fmla="*/ 556 w 775"/>
                <a:gd name="T1" fmla="*/ 188 h 902"/>
                <a:gd name="T2" fmla="*/ 619 w 775"/>
                <a:gd name="T3" fmla="*/ 207 h 902"/>
                <a:gd name="T4" fmla="*/ 625 w 775"/>
                <a:gd name="T5" fmla="*/ 157 h 902"/>
                <a:gd name="T6" fmla="*/ 775 w 775"/>
                <a:gd name="T7" fmla="*/ 144 h 902"/>
                <a:gd name="T8" fmla="*/ 762 w 775"/>
                <a:gd name="T9" fmla="*/ 188 h 902"/>
                <a:gd name="T10" fmla="*/ 594 w 775"/>
                <a:gd name="T11" fmla="*/ 301 h 902"/>
                <a:gd name="T12" fmla="*/ 569 w 775"/>
                <a:gd name="T13" fmla="*/ 420 h 902"/>
                <a:gd name="T14" fmla="*/ 475 w 775"/>
                <a:gd name="T15" fmla="*/ 464 h 902"/>
                <a:gd name="T16" fmla="*/ 594 w 775"/>
                <a:gd name="T17" fmla="*/ 564 h 902"/>
                <a:gd name="T18" fmla="*/ 631 w 775"/>
                <a:gd name="T19" fmla="*/ 664 h 902"/>
                <a:gd name="T20" fmla="*/ 606 w 775"/>
                <a:gd name="T21" fmla="*/ 727 h 902"/>
                <a:gd name="T22" fmla="*/ 225 w 775"/>
                <a:gd name="T23" fmla="*/ 796 h 902"/>
                <a:gd name="T24" fmla="*/ 219 w 775"/>
                <a:gd name="T25" fmla="*/ 902 h 902"/>
                <a:gd name="T26" fmla="*/ 125 w 775"/>
                <a:gd name="T27" fmla="*/ 902 h 902"/>
                <a:gd name="T28" fmla="*/ 125 w 775"/>
                <a:gd name="T29" fmla="*/ 865 h 902"/>
                <a:gd name="T30" fmla="*/ 125 w 775"/>
                <a:gd name="T31" fmla="*/ 768 h 902"/>
                <a:gd name="T32" fmla="*/ 25 w 775"/>
                <a:gd name="T33" fmla="*/ 739 h 902"/>
                <a:gd name="T34" fmla="*/ 93 w 775"/>
                <a:gd name="T35" fmla="*/ 652 h 902"/>
                <a:gd name="T36" fmla="*/ 12 w 775"/>
                <a:gd name="T37" fmla="*/ 614 h 902"/>
                <a:gd name="T38" fmla="*/ 0 w 775"/>
                <a:gd name="T39" fmla="*/ 464 h 902"/>
                <a:gd name="T40" fmla="*/ 112 w 775"/>
                <a:gd name="T41" fmla="*/ 395 h 902"/>
                <a:gd name="T42" fmla="*/ 100 w 775"/>
                <a:gd name="T43" fmla="*/ 313 h 902"/>
                <a:gd name="T44" fmla="*/ 193 w 775"/>
                <a:gd name="T45" fmla="*/ 370 h 902"/>
                <a:gd name="T46" fmla="*/ 493 w 775"/>
                <a:gd name="T47" fmla="*/ 0 h 902"/>
                <a:gd name="T48" fmla="*/ 550 w 775"/>
                <a:gd name="T49" fmla="*/ 13 h 902"/>
                <a:gd name="T50" fmla="*/ 556 w 775"/>
                <a:gd name="T51" fmla="*/ 18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5" h="902">
                  <a:moveTo>
                    <a:pt x="556" y="188"/>
                  </a:moveTo>
                  <a:lnTo>
                    <a:pt x="619" y="207"/>
                  </a:lnTo>
                  <a:lnTo>
                    <a:pt x="625" y="157"/>
                  </a:lnTo>
                  <a:lnTo>
                    <a:pt x="775" y="144"/>
                  </a:lnTo>
                  <a:lnTo>
                    <a:pt x="762" y="188"/>
                  </a:lnTo>
                  <a:lnTo>
                    <a:pt x="594" y="301"/>
                  </a:lnTo>
                  <a:lnTo>
                    <a:pt x="569" y="420"/>
                  </a:lnTo>
                  <a:lnTo>
                    <a:pt x="475" y="464"/>
                  </a:lnTo>
                  <a:lnTo>
                    <a:pt x="594" y="564"/>
                  </a:lnTo>
                  <a:lnTo>
                    <a:pt x="631" y="664"/>
                  </a:lnTo>
                  <a:lnTo>
                    <a:pt x="606" y="727"/>
                  </a:lnTo>
                  <a:lnTo>
                    <a:pt x="225" y="796"/>
                  </a:lnTo>
                  <a:lnTo>
                    <a:pt x="219" y="902"/>
                  </a:lnTo>
                  <a:lnTo>
                    <a:pt x="125" y="902"/>
                  </a:lnTo>
                  <a:lnTo>
                    <a:pt x="125" y="865"/>
                  </a:lnTo>
                  <a:lnTo>
                    <a:pt x="125" y="768"/>
                  </a:lnTo>
                  <a:lnTo>
                    <a:pt x="25" y="739"/>
                  </a:lnTo>
                  <a:lnTo>
                    <a:pt x="93" y="652"/>
                  </a:lnTo>
                  <a:lnTo>
                    <a:pt x="12" y="614"/>
                  </a:lnTo>
                  <a:lnTo>
                    <a:pt x="0" y="464"/>
                  </a:lnTo>
                  <a:lnTo>
                    <a:pt x="112" y="395"/>
                  </a:lnTo>
                  <a:lnTo>
                    <a:pt x="100" y="313"/>
                  </a:lnTo>
                  <a:lnTo>
                    <a:pt x="193" y="370"/>
                  </a:lnTo>
                  <a:lnTo>
                    <a:pt x="493" y="0"/>
                  </a:lnTo>
                  <a:lnTo>
                    <a:pt x="550" y="13"/>
                  </a:lnTo>
                  <a:lnTo>
                    <a:pt x="556" y="188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4ABDD11-F108-7C38-AAC6-87BBB7295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879"/>
              <a:ext cx="40" cy="62"/>
            </a:xfrm>
            <a:custGeom>
              <a:avLst/>
              <a:gdLst>
                <a:gd name="T0" fmla="*/ 256 w 275"/>
                <a:gd name="T1" fmla="*/ 138 h 426"/>
                <a:gd name="T2" fmla="*/ 269 w 275"/>
                <a:gd name="T3" fmla="*/ 182 h 426"/>
                <a:gd name="T4" fmla="*/ 219 w 275"/>
                <a:gd name="T5" fmla="*/ 201 h 426"/>
                <a:gd name="T6" fmla="*/ 244 w 275"/>
                <a:gd name="T7" fmla="*/ 269 h 426"/>
                <a:gd name="T8" fmla="*/ 275 w 275"/>
                <a:gd name="T9" fmla="*/ 282 h 426"/>
                <a:gd name="T10" fmla="*/ 269 w 275"/>
                <a:gd name="T11" fmla="*/ 363 h 426"/>
                <a:gd name="T12" fmla="*/ 0 w 275"/>
                <a:gd name="T13" fmla="*/ 426 h 426"/>
                <a:gd name="T14" fmla="*/ 0 w 275"/>
                <a:gd name="T15" fmla="*/ 395 h 426"/>
                <a:gd name="T16" fmla="*/ 0 w 275"/>
                <a:gd name="T17" fmla="*/ 56 h 426"/>
                <a:gd name="T18" fmla="*/ 150 w 275"/>
                <a:gd name="T19" fmla="*/ 0 h 426"/>
                <a:gd name="T20" fmla="*/ 144 w 275"/>
                <a:gd name="T21" fmla="*/ 94 h 426"/>
                <a:gd name="T22" fmla="*/ 256 w 275"/>
                <a:gd name="T23" fmla="*/ 138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5" h="426">
                  <a:moveTo>
                    <a:pt x="256" y="138"/>
                  </a:moveTo>
                  <a:lnTo>
                    <a:pt x="269" y="182"/>
                  </a:lnTo>
                  <a:lnTo>
                    <a:pt x="219" y="201"/>
                  </a:lnTo>
                  <a:lnTo>
                    <a:pt x="244" y="269"/>
                  </a:lnTo>
                  <a:lnTo>
                    <a:pt x="275" y="282"/>
                  </a:lnTo>
                  <a:lnTo>
                    <a:pt x="269" y="363"/>
                  </a:lnTo>
                  <a:lnTo>
                    <a:pt x="0" y="426"/>
                  </a:lnTo>
                  <a:lnTo>
                    <a:pt x="0" y="395"/>
                  </a:lnTo>
                  <a:lnTo>
                    <a:pt x="0" y="56"/>
                  </a:lnTo>
                  <a:lnTo>
                    <a:pt x="150" y="0"/>
                  </a:lnTo>
                  <a:lnTo>
                    <a:pt x="144" y="94"/>
                  </a:lnTo>
                  <a:lnTo>
                    <a:pt x="256" y="138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6289A9E-613C-1378-FFB3-5356694D6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950"/>
              <a:ext cx="536" cy="721"/>
            </a:xfrm>
            <a:custGeom>
              <a:avLst/>
              <a:gdLst>
                <a:gd name="T0" fmla="*/ 2994 w 3707"/>
                <a:gd name="T1" fmla="*/ 3790 h 4981"/>
                <a:gd name="T2" fmla="*/ 2751 w 3707"/>
                <a:gd name="T3" fmla="*/ 3797 h 4981"/>
                <a:gd name="T4" fmla="*/ 2776 w 3707"/>
                <a:gd name="T5" fmla="*/ 4097 h 4981"/>
                <a:gd name="T6" fmla="*/ 2738 w 3707"/>
                <a:gd name="T7" fmla="*/ 4354 h 4981"/>
                <a:gd name="T8" fmla="*/ 2951 w 3707"/>
                <a:gd name="T9" fmla="*/ 4467 h 4981"/>
                <a:gd name="T10" fmla="*/ 2710 w 3707"/>
                <a:gd name="T11" fmla="*/ 4638 h 4981"/>
                <a:gd name="T12" fmla="*/ 2569 w 3707"/>
                <a:gd name="T13" fmla="*/ 4918 h 4981"/>
                <a:gd name="T14" fmla="*/ 2507 w 3707"/>
                <a:gd name="T15" fmla="*/ 4843 h 4981"/>
                <a:gd name="T16" fmla="*/ 2332 w 3707"/>
                <a:gd name="T17" fmla="*/ 4618 h 4981"/>
                <a:gd name="T18" fmla="*/ 2200 w 3707"/>
                <a:gd name="T19" fmla="*/ 4116 h 4981"/>
                <a:gd name="T20" fmla="*/ 1732 w 3707"/>
                <a:gd name="T21" fmla="*/ 3847 h 4981"/>
                <a:gd name="T22" fmla="*/ 788 w 3707"/>
                <a:gd name="T23" fmla="*/ 3509 h 4981"/>
                <a:gd name="T24" fmla="*/ 275 w 3707"/>
                <a:gd name="T25" fmla="*/ 3045 h 4981"/>
                <a:gd name="T26" fmla="*/ 0 w 3707"/>
                <a:gd name="T27" fmla="*/ 2763 h 4981"/>
                <a:gd name="T28" fmla="*/ 138 w 3707"/>
                <a:gd name="T29" fmla="*/ 2832 h 4981"/>
                <a:gd name="T30" fmla="*/ 69 w 3707"/>
                <a:gd name="T31" fmla="*/ 2218 h 4981"/>
                <a:gd name="T32" fmla="*/ 156 w 3707"/>
                <a:gd name="T33" fmla="*/ 2030 h 4981"/>
                <a:gd name="T34" fmla="*/ 206 w 3707"/>
                <a:gd name="T35" fmla="*/ 1748 h 4981"/>
                <a:gd name="T36" fmla="*/ 600 w 3707"/>
                <a:gd name="T37" fmla="*/ 1529 h 4981"/>
                <a:gd name="T38" fmla="*/ 944 w 3707"/>
                <a:gd name="T39" fmla="*/ 1178 h 4981"/>
                <a:gd name="T40" fmla="*/ 1050 w 3707"/>
                <a:gd name="T41" fmla="*/ 808 h 4981"/>
                <a:gd name="T42" fmla="*/ 1275 w 3707"/>
                <a:gd name="T43" fmla="*/ 633 h 4981"/>
                <a:gd name="T44" fmla="*/ 1857 w 3707"/>
                <a:gd name="T45" fmla="*/ 695 h 4981"/>
                <a:gd name="T46" fmla="*/ 1594 w 3707"/>
                <a:gd name="T47" fmla="*/ 338 h 4981"/>
                <a:gd name="T48" fmla="*/ 1794 w 3707"/>
                <a:gd name="T49" fmla="*/ 19 h 4981"/>
                <a:gd name="T50" fmla="*/ 1957 w 3707"/>
                <a:gd name="T51" fmla="*/ 106 h 4981"/>
                <a:gd name="T52" fmla="*/ 2426 w 3707"/>
                <a:gd name="T53" fmla="*/ 764 h 4981"/>
                <a:gd name="T54" fmla="*/ 2801 w 3707"/>
                <a:gd name="T55" fmla="*/ 1052 h 4981"/>
                <a:gd name="T56" fmla="*/ 2651 w 3707"/>
                <a:gd name="T57" fmla="*/ 1397 h 4981"/>
                <a:gd name="T58" fmla="*/ 3370 w 3707"/>
                <a:gd name="T59" fmla="*/ 1666 h 4981"/>
                <a:gd name="T60" fmla="*/ 3576 w 3707"/>
                <a:gd name="T61" fmla="*/ 1861 h 4981"/>
                <a:gd name="T62" fmla="*/ 3401 w 3707"/>
                <a:gd name="T63" fmla="*/ 2694 h 4981"/>
                <a:gd name="T64" fmla="*/ 3707 w 3707"/>
                <a:gd name="T65" fmla="*/ 2894 h 4981"/>
                <a:gd name="T66" fmla="*/ 3482 w 3707"/>
                <a:gd name="T67" fmla="*/ 3208 h 4981"/>
                <a:gd name="T68" fmla="*/ 3385 w 3707"/>
                <a:gd name="T69" fmla="*/ 3769 h 4981"/>
                <a:gd name="T70" fmla="*/ 3432 w 3707"/>
                <a:gd name="T71" fmla="*/ 4097 h 4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07" h="4981">
                  <a:moveTo>
                    <a:pt x="3432" y="4097"/>
                  </a:moveTo>
                  <a:lnTo>
                    <a:pt x="2994" y="3790"/>
                  </a:lnTo>
                  <a:lnTo>
                    <a:pt x="2826" y="3891"/>
                  </a:lnTo>
                  <a:lnTo>
                    <a:pt x="2751" y="3797"/>
                  </a:lnTo>
                  <a:lnTo>
                    <a:pt x="2613" y="3828"/>
                  </a:lnTo>
                  <a:lnTo>
                    <a:pt x="2776" y="4097"/>
                  </a:lnTo>
                  <a:lnTo>
                    <a:pt x="2688" y="4154"/>
                  </a:lnTo>
                  <a:lnTo>
                    <a:pt x="2738" y="4354"/>
                  </a:lnTo>
                  <a:lnTo>
                    <a:pt x="2701" y="4448"/>
                  </a:lnTo>
                  <a:lnTo>
                    <a:pt x="2951" y="4467"/>
                  </a:lnTo>
                  <a:lnTo>
                    <a:pt x="2907" y="4676"/>
                  </a:lnTo>
                  <a:lnTo>
                    <a:pt x="2710" y="4638"/>
                  </a:lnTo>
                  <a:lnTo>
                    <a:pt x="2720" y="4837"/>
                  </a:lnTo>
                  <a:lnTo>
                    <a:pt x="2569" y="4918"/>
                  </a:lnTo>
                  <a:lnTo>
                    <a:pt x="2438" y="4981"/>
                  </a:lnTo>
                  <a:lnTo>
                    <a:pt x="2507" y="4843"/>
                  </a:lnTo>
                  <a:lnTo>
                    <a:pt x="2413" y="4868"/>
                  </a:lnTo>
                  <a:lnTo>
                    <a:pt x="2332" y="4618"/>
                  </a:lnTo>
                  <a:lnTo>
                    <a:pt x="2169" y="4580"/>
                  </a:lnTo>
                  <a:lnTo>
                    <a:pt x="2200" y="4116"/>
                  </a:lnTo>
                  <a:lnTo>
                    <a:pt x="1838" y="4217"/>
                  </a:lnTo>
                  <a:lnTo>
                    <a:pt x="1732" y="3847"/>
                  </a:lnTo>
                  <a:lnTo>
                    <a:pt x="788" y="3665"/>
                  </a:lnTo>
                  <a:lnTo>
                    <a:pt x="788" y="3509"/>
                  </a:lnTo>
                  <a:lnTo>
                    <a:pt x="475" y="3014"/>
                  </a:lnTo>
                  <a:lnTo>
                    <a:pt x="275" y="3045"/>
                  </a:lnTo>
                  <a:lnTo>
                    <a:pt x="44" y="2869"/>
                  </a:lnTo>
                  <a:lnTo>
                    <a:pt x="0" y="2763"/>
                  </a:lnTo>
                  <a:lnTo>
                    <a:pt x="106" y="2732"/>
                  </a:lnTo>
                  <a:lnTo>
                    <a:pt x="138" y="2832"/>
                  </a:lnTo>
                  <a:lnTo>
                    <a:pt x="300" y="2406"/>
                  </a:lnTo>
                  <a:lnTo>
                    <a:pt x="69" y="2218"/>
                  </a:lnTo>
                  <a:lnTo>
                    <a:pt x="225" y="2080"/>
                  </a:lnTo>
                  <a:lnTo>
                    <a:pt x="156" y="2030"/>
                  </a:lnTo>
                  <a:lnTo>
                    <a:pt x="244" y="1923"/>
                  </a:lnTo>
                  <a:lnTo>
                    <a:pt x="206" y="1748"/>
                  </a:lnTo>
                  <a:lnTo>
                    <a:pt x="556" y="1616"/>
                  </a:lnTo>
                  <a:lnTo>
                    <a:pt x="600" y="1529"/>
                  </a:lnTo>
                  <a:lnTo>
                    <a:pt x="925" y="1491"/>
                  </a:lnTo>
                  <a:lnTo>
                    <a:pt x="944" y="1178"/>
                  </a:lnTo>
                  <a:lnTo>
                    <a:pt x="1088" y="996"/>
                  </a:lnTo>
                  <a:lnTo>
                    <a:pt x="1050" y="808"/>
                  </a:lnTo>
                  <a:lnTo>
                    <a:pt x="1275" y="821"/>
                  </a:lnTo>
                  <a:lnTo>
                    <a:pt x="1275" y="633"/>
                  </a:lnTo>
                  <a:lnTo>
                    <a:pt x="1563" y="570"/>
                  </a:lnTo>
                  <a:lnTo>
                    <a:pt x="1857" y="695"/>
                  </a:lnTo>
                  <a:lnTo>
                    <a:pt x="1882" y="551"/>
                  </a:lnTo>
                  <a:lnTo>
                    <a:pt x="1594" y="338"/>
                  </a:lnTo>
                  <a:lnTo>
                    <a:pt x="1925" y="332"/>
                  </a:lnTo>
                  <a:lnTo>
                    <a:pt x="1794" y="19"/>
                  </a:lnTo>
                  <a:lnTo>
                    <a:pt x="1957" y="0"/>
                  </a:lnTo>
                  <a:lnTo>
                    <a:pt x="1957" y="106"/>
                  </a:lnTo>
                  <a:lnTo>
                    <a:pt x="2419" y="633"/>
                  </a:lnTo>
                  <a:lnTo>
                    <a:pt x="2426" y="764"/>
                  </a:lnTo>
                  <a:lnTo>
                    <a:pt x="2713" y="871"/>
                  </a:lnTo>
                  <a:lnTo>
                    <a:pt x="2801" y="1052"/>
                  </a:lnTo>
                  <a:lnTo>
                    <a:pt x="2632" y="1228"/>
                  </a:lnTo>
                  <a:lnTo>
                    <a:pt x="2651" y="1397"/>
                  </a:lnTo>
                  <a:lnTo>
                    <a:pt x="3213" y="1359"/>
                  </a:lnTo>
                  <a:lnTo>
                    <a:pt x="3370" y="1666"/>
                  </a:lnTo>
                  <a:lnTo>
                    <a:pt x="3482" y="1723"/>
                  </a:lnTo>
                  <a:lnTo>
                    <a:pt x="3576" y="1861"/>
                  </a:lnTo>
                  <a:lnTo>
                    <a:pt x="3320" y="2262"/>
                  </a:lnTo>
                  <a:lnTo>
                    <a:pt x="3401" y="2694"/>
                  </a:lnTo>
                  <a:lnTo>
                    <a:pt x="3526" y="2675"/>
                  </a:lnTo>
                  <a:lnTo>
                    <a:pt x="3707" y="2894"/>
                  </a:lnTo>
                  <a:lnTo>
                    <a:pt x="3495" y="3001"/>
                  </a:lnTo>
                  <a:lnTo>
                    <a:pt x="3482" y="3208"/>
                  </a:lnTo>
                  <a:lnTo>
                    <a:pt x="3408" y="3344"/>
                  </a:lnTo>
                  <a:lnTo>
                    <a:pt x="3385" y="3769"/>
                  </a:lnTo>
                  <a:lnTo>
                    <a:pt x="3482" y="3980"/>
                  </a:lnTo>
                  <a:lnTo>
                    <a:pt x="3432" y="4097"/>
                  </a:lnTo>
                  <a:close/>
                </a:path>
              </a:pathLst>
            </a:custGeom>
            <a:solidFill>
              <a:srgbClr val="E0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550D42D-0369-C451-D4E5-F70DD4B80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1597"/>
              <a:ext cx="151" cy="150"/>
            </a:xfrm>
            <a:custGeom>
              <a:avLst/>
              <a:gdLst>
                <a:gd name="T0" fmla="*/ 306 w 1044"/>
                <a:gd name="T1" fmla="*/ 577 h 1034"/>
                <a:gd name="T2" fmla="*/ 19 w 1044"/>
                <a:gd name="T3" fmla="*/ 633 h 1034"/>
                <a:gd name="T4" fmla="*/ 0 w 1044"/>
                <a:gd name="T5" fmla="*/ 514 h 1034"/>
                <a:gd name="T6" fmla="*/ 81 w 1044"/>
                <a:gd name="T7" fmla="*/ 289 h 1034"/>
                <a:gd name="T8" fmla="*/ 156 w 1044"/>
                <a:gd name="T9" fmla="*/ 220 h 1034"/>
                <a:gd name="T10" fmla="*/ 156 w 1044"/>
                <a:gd name="T11" fmla="*/ 201 h 1034"/>
                <a:gd name="T12" fmla="*/ 162 w 1044"/>
                <a:gd name="T13" fmla="*/ 188 h 1034"/>
                <a:gd name="T14" fmla="*/ 162 w 1044"/>
                <a:gd name="T15" fmla="*/ 170 h 1034"/>
                <a:gd name="T16" fmla="*/ 263 w 1044"/>
                <a:gd name="T17" fmla="*/ 170 h 1034"/>
                <a:gd name="T18" fmla="*/ 231 w 1044"/>
                <a:gd name="T19" fmla="*/ 94 h 1034"/>
                <a:gd name="T20" fmla="*/ 275 w 1044"/>
                <a:gd name="T21" fmla="*/ 57 h 1034"/>
                <a:gd name="T22" fmla="*/ 369 w 1044"/>
                <a:gd name="T23" fmla="*/ 94 h 1034"/>
                <a:gd name="T24" fmla="*/ 431 w 1044"/>
                <a:gd name="T25" fmla="*/ 51 h 1034"/>
                <a:gd name="T26" fmla="*/ 763 w 1044"/>
                <a:gd name="T27" fmla="*/ 82 h 1034"/>
                <a:gd name="T28" fmla="*/ 813 w 1044"/>
                <a:gd name="T29" fmla="*/ 32 h 1034"/>
                <a:gd name="T30" fmla="*/ 900 w 1044"/>
                <a:gd name="T31" fmla="*/ 0 h 1034"/>
                <a:gd name="T32" fmla="*/ 981 w 1044"/>
                <a:gd name="T33" fmla="*/ 7 h 1034"/>
                <a:gd name="T34" fmla="*/ 1044 w 1044"/>
                <a:gd name="T35" fmla="*/ 107 h 1034"/>
                <a:gd name="T36" fmla="*/ 1025 w 1044"/>
                <a:gd name="T37" fmla="*/ 182 h 1034"/>
                <a:gd name="T38" fmla="*/ 969 w 1044"/>
                <a:gd name="T39" fmla="*/ 176 h 1034"/>
                <a:gd name="T40" fmla="*/ 963 w 1044"/>
                <a:gd name="T41" fmla="*/ 119 h 1034"/>
                <a:gd name="T42" fmla="*/ 813 w 1044"/>
                <a:gd name="T43" fmla="*/ 119 h 1034"/>
                <a:gd name="T44" fmla="*/ 806 w 1044"/>
                <a:gd name="T45" fmla="*/ 201 h 1034"/>
                <a:gd name="T46" fmla="*/ 663 w 1044"/>
                <a:gd name="T47" fmla="*/ 295 h 1034"/>
                <a:gd name="T48" fmla="*/ 781 w 1044"/>
                <a:gd name="T49" fmla="*/ 452 h 1034"/>
                <a:gd name="T50" fmla="*/ 694 w 1044"/>
                <a:gd name="T51" fmla="*/ 546 h 1034"/>
                <a:gd name="T52" fmla="*/ 788 w 1044"/>
                <a:gd name="T53" fmla="*/ 577 h 1034"/>
                <a:gd name="T54" fmla="*/ 838 w 1044"/>
                <a:gd name="T55" fmla="*/ 546 h 1034"/>
                <a:gd name="T56" fmla="*/ 894 w 1044"/>
                <a:gd name="T57" fmla="*/ 608 h 1034"/>
                <a:gd name="T58" fmla="*/ 856 w 1044"/>
                <a:gd name="T59" fmla="*/ 865 h 1034"/>
                <a:gd name="T60" fmla="*/ 763 w 1044"/>
                <a:gd name="T61" fmla="*/ 915 h 1034"/>
                <a:gd name="T62" fmla="*/ 719 w 1044"/>
                <a:gd name="T63" fmla="*/ 878 h 1034"/>
                <a:gd name="T64" fmla="*/ 306 w 1044"/>
                <a:gd name="T65" fmla="*/ 1028 h 1034"/>
                <a:gd name="T66" fmla="*/ 200 w 1044"/>
                <a:gd name="T67" fmla="*/ 1034 h 1034"/>
                <a:gd name="T68" fmla="*/ 87 w 1044"/>
                <a:gd name="T69" fmla="*/ 940 h 1034"/>
                <a:gd name="T70" fmla="*/ 81 w 1044"/>
                <a:gd name="T71" fmla="*/ 884 h 1034"/>
                <a:gd name="T72" fmla="*/ 306 w 1044"/>
                <a:gd name="T73" fmla="*/ 865 h 1034"/>
                <a:gd name="T74" fmla="*/ 438 w 1044"/>
                <a:gd name="T75" fmla="*/ 665 h 1034"/>
                <a:gd name="T76" fmla="*/ 306 w 1044"/>
                <a:gd name="T77" fmla="*/ 577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4" h="1034">
                  <a:moveTo>
                    <a:pt x="306" y="577"/>
                  </a:moveTo>
                  <a:lnTo>
                    <a:pt x="19" y="633"/>
                  </a:lnTo>
                  <a:lnTo>
                    <a:pt x="0" y="514"/>
                  </a:lnTo>
                  <a:lnTo>
                    <a:pt x="81" y="289"/>
                  </a:lnTo>
                  <a:lnTo>
                    <a:pt x="156" y="220"/>
                  </a:lnTo>
                  <a:lnTo>
                    <a:pt x="156" y="201"/>
                  </a:lnTo>
                  <a:lnTo>
                    <a:pt x="162" y="188"/>
                  </a:lnTo>
                  <a:lnTo>
                    <a:pt x="162" y="170"/>
                  </a:lnTo>
                  <a:lnTo>
                    <a:pt x="263" y="170"/>
                  </a:lnTo>
                  <a:lnTo>
                    <a:pt x="231" y="94"/>
                  </a:lnTo>
                  <a:lnTo>
                    <a:pt x="275" y="57"/>
                  </a:lnTo>
                  <a:lnTo>
                    <a:pt x="369" y="94"/>
                  </a:lnTo>
                  <a:lnTo>
                    <a:pt x="431" y="51"/>
                  </a:lnTo>
                  <a:lnTo>
                    <a:pt x="763" y="82"/>
                  </a:lnTo>
                  <a:lnTo>
                    <a:pt x="813" y="32"/>
                  </a:lnTo>
                  <a:lnTo>
                    <a:pt x="900" y="0"/>
                  </a:lnTo>
                  <a:lnTo>
                    <a:pt x="981" y="7"/>
                  </a:lnTo>
                  <a:lnTo>
                    <a:pt x="1044" y="107"/>
                  </a:lnTo>
                  <a:lnTo>
                    <a:pt x="1025" y="182"/>
                  </a:lnTo>
                  <a:lnTo>
                    <a:pt x="969" y="176"/>
                  </a:lnTo>
                  <a:lnTo>
                    <a:pt x="963" y="119"/>
                  </a:lnTo>
                  <a:lnTo>
                    <a:pt x="813" y="119"/>
                  </a:lnTo>
                  <a:lnTo>
                    <a:pt x="806" y="201"/>
                  </a:lnTo>
                  <a:lnTo>
                    <a:pt x="663" y="295"/>
                  </a:lnTo>
                  <a:lnTo>
                    <a:pt x="781" y="452"/>
                  </a:lnTo>
                  <a:lnTo>
                    <a:pt x="694" y="546"/>
                  </a:lnTo>
                  <a:lnTo>
                    <a:pt x="788" y="577"/>
                  </a:lnTo>
                  <a:lnTo>
                    <a:pt x="838" y="546"/>
                  </a:lnTo>
                  <a:lnTo>
                    <a:pt x="894" y="608"/>
                  </a:lnTo>
                  <a:lnTo>
                    <a:pt x="856" y="865"/>
                  </a:lnTo>
                  <a:lnTo>
                    <a:pt x="763" y="915"/>
                  </a:lnTo>
                  <a:lnTo>
                    <a:pt x="719" y="878"/>
                  </a:lnTo>
                  <a:lnTo>
                    <a:pt x="306" y="1028"/>
                  </a:lnTo>
                  <a:lnTo>
                    <a:pt x="200" y="1034"/>
                  </a:lnTo>
                  <a:lnTo>
                    <a:pt x="87" y="940"/>
                  </a:lnTo>
                  <a:lnTo>
                    <a:pt x="81" y="884"/>
                  </a:lnTo>
                  <a:lnTo>
                    <a:pt x="306" y="865"/>
                  </a:lnTo>
                  <a:lnTo>
                    <a:pt x="438" y="665"/>
                  </a:lnTo>
                  <a:lnTo>
                    <a:pt x="306" y="577"/>
                  </a:lnTo>
                  <a:close/>
                </a:path>
              </a:pathLst>
            </a:custGeom>
            <a:solidFill>
              <a:srgbClr val="E0E0FF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E05323A-B2D5-8739-B132-6EA4AB318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086"/>
              <a:ext cx="690" cy="540"/>
            </a:xfrm>
            <a:custGeom>
              <a:avLst/>
              <a:gdLst>
                <a:gd name="T0" fmla="*/ 743 w 4769"/>
                <a:gd name="T1" fmla="*/ 607 h 3734"/>
                <a:gd name="T2" fmla="*/ 856 w 4769"/>
                <a:gd name="T3" fmla="*/ 726 h 3734"/>
                <a:gd name="T4" fmla="*/ 1962 w 4769"/>
                <a:gd name="T5" fmla="*/ 1002 h 3734"/>
                <a:gd name="T6" fmla="*/ 2169 w 4769"/>
                <a:gd name="T7" fmla="*/ 1121 h 3734"/>
                <a:gd name="T8" fmla="*/ 2869 w 4769"/>
                <a:gd name="T9" fmla="*/ 1153 h 3734"/>
                <a:gd name="T10" fmla="*/ 3188 w 4769"/>
                <a:gd name="T11" fmla="*/ 1209 h 3734"/>
                <a:gd name="T12" fmla="*/ 4582 w 4769"/>
                <a:gd name="T13" fmla="*/ 0 h 3734"/>
                <a:gd name="T14" fmla="*/ 4488 w 4769"/>
                <a:gd name="T15" fmla="*/ 150 h 3734"/>
                <a:gd name="T16" fmla="*/ 4569 w 4769"/>
                <a:gd name="T17" fmla="*/ 395 h 3734"/>
                <a:gd name="T18" fmla="*/ 3850 w 4769"/>
                <a:gd name="T19" fmla="*/ 1372 h 3734"/>
                <a:gd name="T20" fmla="*/ 3613 w 4769"/>
                <a:gd name="T21" fmla="*/ 1698 h 3734"/>
                <a:gd name="T22" fmla="*/ 3188 w 4769"/>
                <a:gd name="T23" fmla="*/ 1998 h 3734"/>
                <a:gd name="T24" fmla="*/ 2825 w 4769"/>
                <a:gd name="T25" fmla="*/ 2274 h 3734"/>
                <a:gd name="T26" fmla="*/ 2906 w 4769"/>
                <a:gd name="T27" fmla="*/ 2794 h 3734"/>
                <a:gd name="T28" fmla="*/ 2669 w 4769"/>
                <a:gd name="T29" fmla="*/ 2631 h 3734"/>
                <a:gd name="T30" fmla="*/ 2438 w 4769"/>
                <a:gd name="T31" fmla="*/ 2543 h 3734"/>
                <a:gd name="T32" fmla="*/ 1987 w 4769"/>
                <a:gd name="T33" fmla="*/ 2706 h 3734"/>
                <a:gd name="T34" fmla="*/ 1900 w 4769"/>
                <a:gd name="T35" fmla="*/ 2957 h 3734"/>
                <a:gd name="T36" fmla="*/ 1862 w 4769"/>
                <a:gd name="T37" fmla="*/ 3233 h 3734"/>
                <a:gd name="T38" fmla="*/ 1681 w 4769"/>
                <a:gd name="T39" fmla="*/ 3157 h 3734"/>
                <a:gd name="T40" fmla="*/ 1831 w 4769"/>
                <a:gd name="T41" fmla="*/ 3314 h 3734"/>
                <a:gd name="T42" fmla="*/ 1769 w 4769"/>
                <a:gd name="T43" fmla="*/ 3527 h 3734"/>
                <a:gd name="T44" fmla="*/ 1637 w 4769"/>
                <a:gd name="T45" fmla="*/ 3471 h 3734"/>
                <a:gd name="T46" fmla="*/ 1519 w 4769"/>
                <a:gd name="T47" fmla="*/ 3565 h 3734"/>
                <a:gd name="T48" fmla="*/ 1137 w 4769"/>
                <a:gd name="T49" fmla="*/ 3584 h 3734"/>
                <a:gd name="T50" fmla="*/ 981 w 4769"/>
                <a:gd name="T51" fmla="*/ 3590 h 3734"/>
                <a:gd name="T52" fmla="*/ 969 w 4769"/>
                <a:gd name="T53" fmla="*/ 3703 h 3734"/>
                <a:gd name="T54" fmla="*/ 868 w 4769"/>
                <a:gd name="T55" fmla="*/ 3721 h 3734"/>
                <a:gd name="T56" fmla="*/ 712 w 4769"/>
                <a:gd name="T57" fmla="*/ 3546 h 3734"/>
                <a:gd name="T58" fmla="*/ 575 w 4769"/>
                <a:gd name="T59" fmla="*/ 3402 h 3734"/>
                <a:gd name="T60" fmla="*/ 675 w 4769"/>
                <a:gd name="T61" fmla="*/ 3302 h 3734"/>
                <a:gd name="T62" fmla="*/ 631 w 4769"/>
                <a:gd name="T63" fmla="*/ 3189 h 3734"/>
                <a:gd name="T64" fmla="*/ 743 w 4769"/>
                <a:gd name="T65" fmla="*/ 3107 h 3734"/>
                <a:gd name="T66" fmla="*/ 700 w 4769"/>
                <a:gd name="T67" fmla="*/ 3064 h 3734"/>
                <a:gd name="T68" fmla="*/ 725 w 4769"/>
                <a:gd name="T69" fmla="*/ 3038 h 3734"/>
                <a:gd name="T70" fmla="*/ 750 w 4769"/>
                <a:gd name="T71" fmla="*/ 3032 h 3734"/>
                <a:gd name="T72" fmla="*/ 756 w 4769"/>
                <a:gd name="T73" fmla="*/ 2970 h 3734"/>
                <a:gd name="T74" fmla="*/ 818 w 4769"/>
                <a:gd name="T75" fmla="*/ 2919 h 3734"/>
                <a:gd name="T76" fmla="*/ 143 w 4769"/>
                <a:gd name="T77" fmla="*/ 2268 h 3734"/>
                <a:gd name="T78" fmla="*/ 81 w 4769"/>
                <a:gd name="T79" fmla="*/ 1798 h 3734"/>
                <a:gd name="T80" fmla="*/ 200 w 4769"/>
                <a:gd name="T81" fmla="*/ 1654 h 3734"/>
                <a:gd name="T82" fmla="*/ 225 w 4769"/>
                <a:gd name="T83" fmla="*/ 1328 h 3734"/>
                <a:gd name="T84" fmla="*/ 406 w 4769"/>
                <a:gd name="T85" fmla="*/ 852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69" h="3734">
                  <a:moveTo>
                    <a:pt x="625" y="576"/>
                  </a:moveTo>
                  <a:lnTo>
                    <a:pt x="743" y="607"/>
                  </a:lnTo>
                  <a:lnTo>
                    <a:pt x="750" y="770"/>
                  </a:lnTo>
                  <a:lnTo>
                    <a:pt x="856" y="726"/>
                  </a:lnTo>
                  <a:lnTo>
                    <a:pt x="1337" y="645"/>
                  </a:lnTo>
                  <a:lnTo>
                    <a:pt x="1962" y="1002"/>
                  </a:lnTo>
                  <a:lnTo>
                    <a:pt x="2113" y="921"/>
                  </a:lnTo>
                  <a:lnTo>
                    <a:pt x="2169" y="1121"/>
                  </a:lnTo>
                  <a:lnTo>
                    <a:pt x="2263" y="1215"/>
                  </a:lnTo>
                  <a:lnTo>
                    <a:pt x="2869" y="1153"/>
                  </a:lnTo>
                  <a:lnTo>
                    <a:pt x="2919" y="1209"/>
                  </a:lnTo>
                  <a:lnTo>
                    <a:pt x="3188" y="1209"/>
                  </a:lnTo>
                  <a:lnTo>
                    <a:pt x="3181" y="1215"/>
                  </a:lnTo>
                  <a:lnTo>
                    <a:pt x="4582" y="0"/>
                  </a:lnTo>
                  <a:lnTo>
                    <a:pt x="4607" y="25"/>
                  </a:lnTo>
                  <a:lnTo>
                    <a:pt x="4488" y="150"/>
                  </a:lnTo>
                  <a:lnTo>
                    <a:pt x="4588" y="257"/>
                  </a:lnTo>
                  <a:lnTo>
                    <a:pt x="4569" y="395"/>
                  </a:lnTo>
                  <a:lnTo>
                    <a:pt x="4769" y="601"/>
                  </a:lnTo>
                  <a:lnTo>
                    <a:pt x="3850" y="1372"/>
                  </a:lnTo>
                  <a:lnTo>
                    <a:pt x="3794" y="1535"/>
                  </a:lnTo>
                  <a:lnTo>
                    <a:pt x="3613" y="1698"/>
                  </a:lnTo>
                  <a:lnTo>
                    <a:pt x="3507" y="1704"/>
                  </a:lnTo>
                  <a:lnTo>
                    <a:pt x="3188" y="1998"/>
                  </a:lnTo>
                  <a:lnTo>
                    <a:pt x="3069" y="2218"/>
                  </a:lnTo>
                  <a:lnTo>
                    <a:pt x="2825" y="2274"/>
                  </a:lnTo>
                  <a:lnTo>
                    <a:pt x="2994" y="2512"/>
                  </a:lnTo>
                  <a:lnTo>
                    <a:pt x="2906" y="2794"/>
                  </a:lnTo>
                  <a:lnTo>
                    <a:pt x="2825" y="2644"/>
                  </a:lnTo>
                  <a:lnTo>
                    <a:pt x="2669" y="2631"/>
                  </a:lnTo>
                  <a:lnTo>
                    <a:pt x="2575" y="2725"/>
                  </a:lnTo>
                  <a:lnTo>
                    <a:pt x="2438" y="2543"/>
                  </a:lnTo>
                  <a:lnTo>
                    <a:pt x="2263" y="2719"/>
                  </a:lnTo>
                  <a:lnTo>
                    <a:pt x="1987" y="2706"/>
                  </a:lnTo>
                  <a:lnTo>
                    <a:pt x="2081" y="2819"/>
                  </a:lnTo>
                  <a:lnTo>
                    <a:pt x="1900" y="2957"/>
                  </a:lnTo>
                  <a:lnTo>
                    <a:pt x="1987" y="3220"/>
                  </a:lnTo>
                  <a:lnTo>
                    <a:pt x="1862" y="3233"/>
                  </a:lnTo>
                  <a:lnTo>
                    <a:pt x="1744" y="3145"/>
                  </a:lnTo>
                  <a:lnTo>
                    <a:pt x="1681" y="3157"/>
                  </a:lnTo>
                  <a:lnTo>
                    <a:pt x="1794" y="3295"/>
                  </a:lnTo>
                  <a:lnTo>
                    <a:pt x="1831" y="3314"/>
                  </a:lnTo>
                  <a:lnTo>
                    <a:pt x="1812" y="3502"/>
                  </a:lnTo>
                  <a:lnTo>
                    <a:pt x="1769" y="3527"/>
                  </a:lnTo>
                  <a:lnTo>
                    <a:pt x="1737" y="3477"/>
                  </a:lnTo>
                  <a:lnTo>
                    <a:pt x="1637" y="3471"/>
                  </a:lnTo>
                  <a:lnTo>
                    <a:pt x="1606" y="3533"/>
                  </a:lnTo>
                  <a:lnTo>
                    <a:pt x="1519" y="3565"/>
                  </a:lnTo>
                  <a:lnTo>
                    <a:pt x="1469" y="3615"/>
                  </a:lnTo>
                  <a:lnTo>
                    <a:pt x="1137" y="3584"/>
                  </a:lnTo>
                  <a:lnTo>
                    <a:pt x="1075" y="3627"/>
                  </a:lnTo>
                  <a:lnTo>
                    <a:pt x="981" y="3590"/>
                  </a:lnTo>
                  <a:lnTo>
                    <a:pt x="937" y="3627"/>
                  </a:lnTo>
                  <a:lnTo>
                    <a:pt x="969" y="3703"/>
                  </a:lnTo>
                  <a:lnTo>
                    <a:pt x="868" y="3703"/>
                  </a:lnTo>
                  <a:lnTo>
                    <a:pt x="868" y="3721"/>
                  </a:lnTo>
                  <a:lnTo>
                    <a:pt x="862" y="3734"/>
                  </a:lnTo>
                  <a:lnTo>
                    <a:pt x="712" y="3546"/>
                  </a:lnTo>
                  <a:lnTo>
                    <a:pt x="631" y="3508"/>
                  </a:lnTo>
                  <a:lnTo>
                    <a:pt x="575" y="3402"/>
                  </a:lnTo>
                  <a:lnTo>
                    <a:pt x="612" y="3295"/>
                  </a:lnTo>
                  <a:lnTo>
                    <a:pt x="675" y="3302"/>
                  </a:lnTo>
                  <a:lnTo>
                    <a:pt x="612" y="3208"/>
                  </a:lnTo>
                  <a:lnTo>
                    <a:pt x="631" y="3189"/>
                  </a:lnTo>
                  <a:lnTo>
                    <a:pt x="693" y="3201"/>
                  </a:lnTo>
                  <a:lnTo>
                    <a:pt x="743" y="3107"/>
                  </a:lnTo>
                  <a:lnTo>
                    <a:pt x="731" y="3107"/>
                  </a:lnTo>
                  <a:lnTo>
                    <a:pt x="700" y="3064"/>
                  </a:lnTo>
                  <a:lnTo>
                    <a:pt x="737" y="3045"/>
                  </a:lnTo>
                  <a:lnTo>
                    <a:pt x="725" y="3038"/>
                  </a:lnTo>
                  <a:lnTo>
                    <a:pt x="737" y="3026"/>
                  </a:lnTo>
                  <a:lnTo>
                    <a:pt x="750" y="3032"/>
                  </a:lnTo>
                  <a:lnTo>
                    <a:pt x="762" y="3007"/>
                  </a:lnTo>
                  <a:lnTo>
                    <a:pt x="756" y="2970"/>
                  </a:lnTo>
                  <a:lnTo>
                    <a:pt x="756" y="2963"/>
                  </a:lnTo>
                  <a:lnTo>
                    <a:pt x="818" y="2919"/>
                  </a:lnTo>
                  <a:lnTo>
                    <a:pt x="112" y="2312"/>
                  </a:lnTo>
                  <a:lnTo>
                    <a:pt x="143" y="2268"/>
                  </a:lnTo>
                  <a:lnTo>
                    <a:pt x="0" y="2186"/>
                  </a:lnTo>
                  <a:lnTo>
                    <a:pt x="81" y="1798"/>
                  </a:lnTo>
                  <a:lnTo>
                    <a:pt x="193" y="1773"/>
                  </a:lnTo>
                  <a:lnTo>
                    <a:pt x="200" y="1654"/>
                  </a:lnTo>
                  <a:lnTo>
                    <a:pt x="143" y="1629"/>
                  </a:lnTo>
                  <a:lnTo>
                    <a:pt x="225" y="1328"/>
                  </a:lnTo>
                  <a:lnTo>
                    <a:pt x="118" y="1121"/>
                  </a:lnTo>
                  <a:lnTo>
                    <a:pt x="406" y="852"/>
                  </a:lnTo>
                  <a:lnTo>
                    <a:pt x="625" y="576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0A415F30-BAB0-0749-D622-369198137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420"/>
              <a:ext cx="811" cy="1052"/>
            </a:xfrm>
            <a:custGeom>
              <a:avLst/>
              <a:gdLst>
                <a:gd name="T0" fmla="*/ 450 w 5608"/>
                <a:gd name="T1" fmla="*/ 3265 h 7275"/>
                <a:gd name="T2" fmla="*/ 356 w 5608"/>
                <a:gd name="T3" fmla="*/ 2958 h 7275"/>
                <a:gd name="T4" fmla="*/ 256 w 5608"/>
                <a:gd name="T5" fmla="*/ 2363 h 7275"/>
                <a:gd name="T6" fmla="*/ 694 w 5608"/>
                <a:gd name="T7" fmla="*/ 2112 h 7275"/>
                <a:gd name="T8" fmla="*/ 794 w 5608"/>
                <a:gd name="T9" fmla="*/ 1849 h 7275"/>
                <a:gd name="T10" fmla="*/ 606 w 5608"/>
                <a:gd name="T11" fmla="*/ 1642 h 7275"/>
                <a:gd name="T12" fmla="*/ 763 w 5608"/>
                <a:gd name="T13" fmla="*/ 1749 h 7275"/>
                <a:gd name="T14" fmla="*/ 932 w 5608"/>
                <a:gd name="T15" fmla="*/ 1066 h 7275"/>
                <a:gd name="T16" fmla="*/ 875 w 5608"/>
                <a:gd name="T17" fmla="*/ 640 h 7275"/>
                <a:gd name="T18" fmla="*/ 1163 w 5608"/>
                <a:gd name="T19" fmla="*/ 420 h 7275"/>
                <a:gd name="T20" fmla="*/ 1125 w 5608"/>
                <a:gd name="T21" fmla="*/ 195 h 7275"/>
                <a:gd name="T22" fmla="*/ 1238 w 5608"/>
                <a:gd name="T23" fmla="*/ 0 h 7275"/>
                <a:gd name="T24" fmla="*/ 2551 w 5608"/>
                <a:gd name="T25" fmla="*/ 1460 h 7275"/>
                <a:gd name="T26" fmla="*/ 3613 w 5608"/>
                <a:gd name="T27" fmla="*/ 1680 h 7275"/>
                <a:gd name="T28" fmla="*/ 3882 w 5608"/>
                <a:gd name="T29" fmla="*/ 2012 h 7275"/>
                <a:gd name="T30" fmla="*/ 4545 w 5608"/>
                <a:gd name="T31" fmla="*/ 1623 h 7275"/>
                <a:gd name="T32" fmla="*/ 5051 w 5608"/>
                <a:gd name="T33" fmla="*/ 1561 h 7275"/>
                <a:gd name="T34" fmla="*/ 5101 w 5608"/>
                <a:gd name="T35" fmla="*/ 1730 h 7275"/>
                <a:gd name="T36" fmla="*/ 5164 w 5608"/>
                <a:gd name="T37" fmla="*/ 2162 h 7275"/>
                <a:gd name="T38" fmla="*/ 5232 w 5608"/>
                <a:gd name="T39" fmla="*/ 2406 h 7275"/>
                <a:gd name="T40" fmla="*/ 5608 w 5608"/>
                <a:gd name="T41" fmla="*/ 2764 h 7275"/>
                <a:gd name="T42" fmla="*/ 5270 w 5608"/>
                <a:gd name="T43" fmla="*/ 3196 h 7275"/>
                <a:gd name="T44" fmla="*/ 5132 w 5608"/>
                <a:gd name="T45" fmla="*/ 3835 h 7275"/>
                <a:gd name="T46" fmla="*/ 4976 w 5608"/>
                <a:gd name="T47" fmla="*/ 4205 h 7275"/>
                <a:gd name="T48" fmla="*/ 4851 w 5608"/>
                <a:gd name="T49" fmla="*/ 4750 h 7275"/>
                <a:gd name="T50" fmla="*/ 5214 w 5608"/>
                <a:gd name="T51" fmla="*/ 5157 h 7275"/>
                <a:gd name="T52" fmla="*/ 4989 w 5608"/>
                <a:gd name="T53" fmla="*/ 5182 h 7275"/>
                <a:gd name="T54" fmla="*/ 4482 w 5608"/>
                <a:gd name="T55" fmla="*/ 5727 h 7275"/>
                <a:gd name="T56" fmla="*/ 4507 w 5608"/>
                <a:gd name="T57" fmla="*/ 6235 h 7275"/>
                <a:gd name="T58" fmla="*/ 3920 w 5608"/>
                <a:gd name="T59" fmla="*/ 5934 h 7275"/>
                <a:gd name="T60" fmla="*/ 3307 w 5608"/>
                <a:gd name="T61" fmla="*/ 6015 h 7275"/>
                <a:gd name="T62" fmla="*/ 3276 w 5608"/>
                <a:gd name="T63" fmla="*/ 6166 h 7275"/>
                <a:gd name="T64" fmla="*/ 3332 w 5608"/>
                <a:gd name="T65" fmla="*/ 6517 h 7275"/>
                <a:gd name="T66" fmla="*/ 3276 w 5608"/>
                <a:gd name="T67" fmla="*/ 6774 h 7275"/>
                <a:gd name="T68" fmla="*/ 3195 w 5608"/>
                <a:gd name="T69" fmla="*/ 6905 h 7275"/>
                <a:gd name="T70" fmla="*/ 2801 w 5608"/>
                <a:gd name="T71" fmla="*/ 7218 h 7275"/>
                <a:gd name="T72" fmla="*/ 2644 w 5608"/>
                <a:gd name="T73" fmla="*/ 7175 h 7275"/>
                <a:gd name="T74" fmla="*/ 2532 w 5608"/>
                <a:gd name="T75" fmla="*/ 7225 h 7275"/>
                <a:gd name="T76" fmla="*/ 2076 w 5608"/>
                <a:gd name="T77" fmla="*/ 7187 h 7275"/>
                <a:gd name="T78" fmla="*/ 1851 w 5608"/>
                <a:gd name="T79" fmla="*/ 6667 h 7275"/>
                <a:gd name="T80" fmla="*/ 1882 w 5608"/>
                <a:gd name="T81" fmla="*/ 6341 h 7275"/>
                <a:gd name="T82" fmla="*/ 1676 w 5608"/>
                <a:gd name="T83" fmla="*/ 5928 h 7275"/>
                <a:gd name="T84" fmla="*/ 1838 w 5608"/>
                <a:gd name="T85" fmla="*/ 5389 h 7275"/>
                <a:gd name="T86" fmla="*/ 1569 w 5608"/>
                <a:gd name="T87" fmla="*/ 5025 h 7275"/>
                <a:gd name="T88" fmla="*/ 988 w 5608"/>
                <a:gd name="T89" fmla="*/ 4894 h 7275"/>
                <a:gd name="T90" fmla="*/ 1069 w 5608"/>
                <a:gd name="T91" fmla="*/ 4537 h 7275"/>
                <a:gd name="T92" fmla="*/ 775 w 5608"/>
                <a:gd name="T93" fmla="*/ 4299 h 7275"/>
                <a:gd name="T94" fmla="*/ 313 w 5608"/>
                <a:gd name="T95" fmla="*/ 3666 h 7275"/>
                <a:gd name="T96" fmla="*/ 363 w 5608"/>
                <a:gd name="T97" fmla="*/ 3409 h 7275"/>
                <a:gd name="T98" fmla="*/ 256 w 5608"/>
                <a:gd name="T99" fmla="*/ 3302 h 7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08" h="7275">
                  <a:moveTo>
                    <a:pt x="256" y="3302"/>
                  </a:moveTo>
                  <a:lnTo>
                    <a:pt x="450" y="3265"/>
                  </a:lnTo>
                  <a:lnTo>
                    <a:pt x="313" y="3158"/>
                  </a:lnTo>
                  <a:lnTo>
                    <a:pt x="356" y="2958"/>
                  </a:lnTo>
                  <a:lnTo>
                    <a:pt x="0" y="2613"/>
                  </a:lnTo>
                  <a:lnTo>
                    <a:pt x="256" y="2363"/>
                  </a:lnTo>
                  <a:lnTo>
                    <a:pt x="375" y="2118"/>
                  </a:lnTo>
                  <a:lnTo>
                    <a:pt x="694" y="2112"/>
                  </a:lnTo>
                  <a:lnTo>
                    <a:pt x="869" y="1968"/>
                  </a:lnTo>
                  <a:lnTo>
                    <a:pt x="794" y="1849"/>
                  </a:lnTo>
                  <a:lnTo>
                    <a:pt x="569" y="1780"/>
                  </a:lnTo>
                  <a:lnTo>
                    <a:pt x="606" y="1642"/>
                  </a:lnTo>
                  <a:lnTo>
                    <a:pt x="700" y="1705"/>
                  </a:lnTo>
                  <a:lnTo>
                    <a:pt x="763" y="1749"/>
                  </a:lnTo>
                  <a:lnTo>
                    <a:pt x="1100" y="1210"/>
                  </a:lnTo>
                  <a:lnTo>
                    <a:pt x="932" y="1066"/>
                  </a:lnTo>
                  <a:lnTo>
                    <a:pt x="1019" y="915"/>
                  </a:lnTo>
                  <a:lnTo>
                    <a:pt x="875" y="640"/>
                  </a:lnTo>
                  <a:lnTo>
                    <a:pt x="1132" y="520"/>
                  </a:lnTo>
                  <a:lnTo>
                    <a:pt x="1163" y="420"/>
                  </a:lnTo>
                  <a:lnTo>
                    <a:pt x="950" y="251"/>
                  </a:lnTo>
                  <a:lnTo>
                    <a:pt x="1125" y="195"/>
                  </a:lnTo>
                  <a:lnTo>
                    <a:pt x="1113" y="69"/>
                  </a:lnTo>
                  <a:lnTo>
                    <a:pt x="1238" y="0"/>
                  </a:lnTo>
                  <a:lnTo>
                    <a:pt x="1619" y="276"/>
                  </a:lnTo>
                  <a:lnTo>
                    <a:pt x="2551" y="1460"/>
                  </a:lnTo>
                  <a:lnTo>
                    <a:pt x="2719" y="1999"/>
                  </a:lnTo>
                  <a:lnTo>
                    <a:pt x="3613" y="1680"/>
                  </a:lnTo>
                  <a:lnTo>
                    <a:pt x="3651" y="1830"/>
                  </a:lnTo>
                  <a:lnTo>
                    <a:pt x="3882" y="2012"/>
                  </a:lnTo>
                  <a:lnTo>
                    <a:pt x="4226" y="2112"/>
                  </a:lnTo>
                  <a:lnTo>
                    <a:pt x="4545" y="1623"/>
                  </a:lnTo>
                  <a:lnTo>
                    <a:pt x="4882" y="1423"/>
                  </a:lnTo>
                  <a:lnTo>
                    <a:pt x="5051" y="1561"/>
                  </a:lnTo>
                  <a:lnTo>
                    <a:pt x="5026" y="1705"/>
                  </a:lnTo>
                  <a:lnTo>
                    <a:pt x="5101" y="1730"/>
                  </a:lnTo>
                  <a:lnTo>
                    <a:pt x="5189" y="1974"/>
                  </a:lnTo>
                  <a:lnTo>
                    <a:pt x="5164" y="2162"/>
                  </a:lnTo>
                  <a:lnTo>
                    <a:pt x="5270" y="2312"/>
                  </a:lnTo>
                  <a:lnTo>
                    <a:pt x="5232" y="2406"/>
                  </a:lnTo>
                  <a:lnTo>
                    <a:pt x="5426" y="2457"/>
                  </a:lnTo>
                  <a:lnTo>
                    <a:pt x="5608" y="2764"/>
                  </a:lnTo>
                  <a:lnTo>
                    <a:pt x="5395" y="2945"/>
                  </a:lnTo>
                  <a:lnTo>
                    <a:pt x="5270" y="3196"/>
                  </a:lnTo>
                  <a:lnTo>
                    <a:pt x="5395" y="3440"/>
                  </a:lnTo>
                  <a:lnTo>
                    <a:pt x="5132" y="3835"/>
                  </a:lnTo>
                  <a:lnTo>
                    <a:pt x="5151" y="4042"/>
                  </a:lnTo>
                  <a:lnTo>
                    <a:pt x="4976" y="4205"/>
                  </a:lnTo>
                  <a:lnTo>
                    <a:pt x="5126" y="4593"/>
                  </a:lnTo>
                  <a:lnTo>
                    <a:pt x="4851" y="4750"/>
                  </a:lnTo>
                  <a:lnTo>
                    <a:pt x="5151" y="4781"/>
                  </a:lnTo>
                  <a:lnTo>
                    <a:pt x="5214" y="5157"/>
                  </a:lnTo>
                  <a:lnTo>
                    <a:pt x="5107" y="5213"/>
                  </a:lnTo>
                  <a:lnTo>
                    <a:pt x="4989" y="5182"/>
                  </a:lnTo>
                  <a:lnTo>
                    <a:pt x="4770" y="5458"/>
                  </a:lnTo>
                  <a:lnTo>
                    <a:pt x="4482" y="5727"/>
                  </a:lnTo>
                  <a:lnTo>
                    <a:pt x="4589" y="5934"/>
                  </a:lnTo>
                  <a:lnTo>
                    <a:pt x="4507" y="6235"/>
                  </a:lnTo>
                  <a:lnTo>
                    <a:pt x="4282" y="6247"/>
                  </a:lnTo>
                  <a:lnTo>
                    <a:pt x="3920" y="5934"/>
                  </a:lnTo>
                  <a:lnTo>
                    <a:pt x="3632" y="5896"/>
                  </a:lnTo>
                  <a:lnTo>
                    <a:pt x="3307" y="6015"/>
                  </a:lnTo>
                  <a:lnTo>
                    <a:pt x="3351" y="6147"/>
                  </a:lnTo>
                  <a:lnTo>
                    <a:pt x="3276" y="6166"/>
                  </a:lnTo>
                  <a:lnTo>
                    <a:pt x="3388" y="6316"/>
                  </a:lnTo>
                  <a:lnTo>
                    <a:pt x="3332" y="6517"/>
                  </a:lnTo>
                  <a:lnTo>
                    <a:pt x="3426" y="6586"/>
                  </a:lnTo>
                  <a:lnTo>
                    <a:pt x="3276" y="6774"/>
                  </a:lnTo>
                  <a:lnTo>
                    <a:pt x="3251" y="6918"/>
                  </a:lnTo>
                  <a:lnTo>
                    <a:pt x="3195" y="6905"/>
                  </a:lnTo>
                  <a:lnTo>
                    <a:pt x="2895" y="7275"/>
                  </a:lnTo>
                  <a:lnTo>
                    <a:pt x="2801" y="7218"/>
                  </a:lnTo>
                  <a:lnTo>
                    <a:pt x="2688" y="7112"/>
                  </a:lnTo>
                  <a:lnTo>
                    <a:pt x="2644" y="7175"/>
                  </a:lnTo>
                  <a:lnTo>
                    <a:pt x="2507" y="7099"/>
                  </a:lnTo>
                  <a:lnTo>
                    <a:pt x="2532" y="7225"/>
                  </a:lnTo>
                  <a:lnTo>
                    <a:pt x="2132" y="7131"/>
                  </a:lnTo>
                  <a:lnTo>
                    <a:pt x="2076" y="7187"/>
                  </a:lnTo>
                  <a:lnTo>
                    <a:pt x="1838" y="6874"/>
                  </a:lnTo>
                  <a:lnTo>
                    <a:pt x="1851" y="6667"/>
                  </a:lnTo>
                  <a:lnTo>
                    <a:pt x="2063" y="6560"/>
                  </a:lnTo>
                  <a:lnTo>
                    <a:pt x="1882" y="6341"/>
                  </a:lnTo>
                  <a:lnTo>
                    <a:pt x="1757" y="6360"/>
                  </a:lnTo>
                  <a:lnTo>
                    <a:pt x="1676" y="5928"/>
                  </a:lnTo>
                  <a:lnTo>
                    <a:pt x="1932" y="5527"/>
                  </a:lnTo>
                  <a:lnTo>
                    <a:pt x="1838" y="5389"/>
                  </a:lnTo>
                  <a:lnTo>
                    <a:pt x="1726" y="5332"/>
                  </a:lnTo>
                  <a:lnTo>
                    <a:pt x="1569" y="5025"/>
                  </a:lnTo>
                  <a:lnTo>
                    <a:pt x="1007" y="5063"/>
                  </a:lnTo>
                  <a:lnTo>
                    <a:pt x="988" y="4894"/>
                  </a:lnTo>
                  <a:lnTo>
                    <a:pt x="1157" y="4718"/>
                  </a:lnTo>
                  <a:lnTo>
                    <a:pt x="1069" y="4537"/>
                  </a:lnTo>
                  <a:lnTo>
                    <a:pt x="782" y="4430"/>
                  </a:lnTo>
                  <a:lnTo>
                    <a:pt x="775" y="4299"/>
                  </a:lnTo>
                  <a:lnTo>
                    <a:pt x="313" y="3772"/>
                  </a:lnTo>
                  <a:lnTo>
                    <a:pt x="313" y="3666"/>
                  </a:lnTo>
                  <a:lnTo>
                    <a:pt x="288" y="3484"/>
                  </a:lnTo>
                  <a:lnTo>
                    <a:pt x="363" y="3409"/>
                  </a:lnTo>
                  <a:lnTo>
                    <a:pt x="263" y="3396"/>
                  </a:lnTo>
                  <a:lnTo>
                    <a:pt x="256" y="3302"/>
                  </a:lnTo>
                  <a:close/>
                </a:path>
              </a:pathLst>
            </a:custGeom>
            <a:solidFill>
              <a:srgbClr val="E0E0FF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0BF5B90-2B2D-0153-1BF0-8CEE078BB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1173"/>
              <a:ext cx="585" cy="646"/>
            </a:xfrm>
            <a:custGeom>
              <a:avLst/>
              <a:gdLst>
                <a:gd name="T0" fmla="*/ 31 w 4038"/>
                <a:gd name="T1" fmla="*/ 3478 h 4467"/>
                <a:gd name="T2" fmla="*/ 0 w 4038"/>
                <a:gd name="T3" fmla="*/ 3227 h 4467"/>
                <a:gd name="T4" fmla="*/ 150 w 4038"/>
                <a:gd name="T5" fmla="*/ 3051 h 4467"/>
                <a:gd name="T6" fmla="*/ 306 w 4038"/>
                <a:gd name="T7" fmla="*/ 3108 h 4467"/>
                <a:gd name="T8" fmla="*/ 381 w 4038"/>
                <a:gd name="T9" fmla="*/ 3039 h 4467"/>
                <a:gd name="T10" fmla="*/ 237 w 4038"/>
                <a:gd name="T11" fmla="*/ 2932 h 4467"/>
                <a:gd name="T12" fmla="*/ 368 w 4038"/>
                <a:gd name="T13" fmla="*/ 2876 h 4467"/>
                <a:gd name="T14" fmla="*/ 443 w 4038"/>
                <a:gd name="T15" fmla="*/ 2901 h 4467"/>
                <a:gd name="T16" fmla="*/ 425 w 4038"/>
                <a:gd name="T17" fmla="*/ 2694 h 4467"/>
                <a:gd name="T18" fmla="*/ 375 w 4038"/>
                <a:gd name="T19" fmla="*/ 2544 h 4467"/>
                <a:gd name="T20" fmla="*/ 618 w 4038"/>
                <a:gd name="T21" fmla="*/ 2619 h 4467"/>
                <a:gd name="T22" fmla="*/ 712 w 4038"/>
                <a:gd name="T23" fmla="*/ 2218 h 4467"/>
                <a:gd name="T24" fmla="*/ 894 w 4038"/>
                <a:gd name="T25" fmla="*/ 2118 h 4467"/>
                <a:gd name="T26" fmla="*/ 1206 w 4038"/>
                <a:gd name="T27" fmla="*/ 2124 h 4467"/>
                <a:gd name="T28" fmla="*/ 1456 w 4038"/>
                <a:gd name="T29" fmla="*/ 2043 h 4467"/>
                <a:gd name="T30" fmla="*/ 1625 w 4038"/>
                <a:gd name="T31" fmla="*/ 1911 h 4467"/>
                <a:gd name="T32" fmla="*/ 1700 w 4038"/>
                <a:gd name="T33" fmla="*/ 1617 h 4467"/>
                <a:gd name="T34" fmla="*/ 2138 w 4038"/>
                <a:gd name="T35" fmla="*/ 1103 h 4467"/>
                <a:gd name="T36" fmla="*/ 2425 w 4038"/>
                <a:gd name="T37" fmla="*/ 934 h 4467"/>
                <a:gd name="T38" fmla="*/ 3400 w 4038"/>
                <a:gd name="T39" fmla="*/ 0 h 4467"/>
                <a:gd name="T40" fmla="*/ 3925 w 4038"/>
                <a:gd name="T41" fmla="*/ 132 h 4467"/>
                <a:gd name="T42" fmla="*/ 3894 w 4038"/>
                <a:gd name="T43" fmla="*/ 790 h 4467"/>
                <a:gd name="T44" fmla="*/ 3969 w 4038"/>
                <a:gd name="T45" fmla="*/ 1191 h 4467"/>
                <a:gd name="T46" fmla="*/ 4013 w 4038"/>
                <a:gd name="T47" fmla="*/ 1604 h 4467"/>
                <a:gd name="T48" fmla="*/ 3957 w 4038"/>
                <a:gd name="T49" fmla="*/ 1729 h 4467"/>
                <a:gd name="T50" fmla="*/ 3900 w 4038"/>
                <a:gd name="T51" fmla="*/ 1936 h 4467"/>
                <a:gd name="T52" fmla="*/ 3613 w 4038"/>
                <a:gd name="T53" fmla="*/ 1867 h 4467"/>
                <a:gd name="T54" fmla="*/ 3544 w 4038"/>
                <a:gd name="T55" fmla="*/ 1604 h 4467"/>
                <a:gd name="T56" fmla="*/ 3425 w 4038"/>
                <a:gd name="T57" fmla="*/ 1660 h 4467"/>
                <a:gd name="T58" fmla="*/ 3182 w 4038"/>
                <a:gd name="T59" fmla="*/ 1416 h 4467"/>
                <a:gd name="T60" fmla="*/ 3244 w 4038"/>
                <a:gd name="T61" fmla="*/ 1585 h 4467"/>
                <a:gd name="T62" fmla="*/ 3407 w 4038"/>
                <a:gd name="T63" fmla="*/ 1792 h 4467"/>
                <a:gd name="T64" fmla="*/ 3250 w 4038"/>
                <a:gd name="T65" fmla="*/ 1830 h 4467"/>
                <a:gd name="T66" fmla="*/ 2988 w 4038"/>
                <a:gd name="T67" fmla="*/ 1836 h 4467"/>
                <a:gd name="T68" fmla="*/ 3063 w 4038"/>
                <a:gd name="T69" fmla="*/ 1974 h 4467"/>
                <a:gd name="T70" fmla="*/ 2281 w 4038"/>
                <a:gd name="T71" fmla="*/ 2018 h 4467"/>
                <a:gd name="T72" fmla="*/ 2513 w 4038"/>
                <a:gd name="T73" fmla="*/ 2293 h 4467"/>
                <a:gd name="T74" fmla="*/ 2350 w 4038"/>
                <a:gd name="T75" fmla="*/ 2669 h 4467"/>
                <a:gd name="T76" fmla="*/ 2144 w 4038"/>
                <a:gd name="T77" fmla="*/ 2650 h 4467"/>
                <a:gd name="T78" fmla="*/ 1970 w 4038"/>
                <a:gd name="T79" fmla="*/ 2549 h 4467"/>
                <a:gd name="T80" fmla="*/ 1812 w 4038"/>
                <a:gd name="T81" fmla="*/ 2660 h 4467"/>
                <a:gd name="T82" fmla="*/ 1445 w 4038"/>
                <a:gd name="T83" fmla="*/ 2918 h 4467"/>
                <a:gd name="T84" fmla="*/ 1161 w 4038"/>
                <a:gd name="T85" fmla="*/ 3436 h 4467"/>
                <a:gd name="T86" fmla="*/ 1281 w 4038"/>
                <a:gd name="T87" fmla="*/ 3747 h 4467"/>
                <a:gd name="T88" fmla="*/ 1331 w 4038"/>
                <a:gd name="T89" fmla="*/ 3785 h 4467"/>
                <a:gd name="T90" fmla="*/ 1381 w 4038"/>
                <a:gd name="T91" fmla="*/ 3722 h 4467"/>
                <a:gd name="T92" fmla="*/ 1631 w 4038"/>
                <a:gd name="T93" fmla="*/ 3860 h 4467"/>
                <a:gd name="T94" fmla="*/ 1731 w 4038"/>
                <a:gd name="T95" fmla="*/ 4060 h 4467"/>
                <a:gd name="T96" fmla="*/ 2000 w 4038"/>
                <a:gd name="T97" fmla="*/ 4066 h 4467"/>
                <a:gd name="T98" fmla="*/ 1956 w 4038"/>
                <a:gd name="T99" fmla="*/ 4236 h 4467"/>
                <a:gd name="T100" fmla="*/ 1600 w 4038"/>
                <a:gd name="T101" fmla="*/ 4461 h 4467"/>
                <a:gd name="T102" fmla="*/ 1456 w 4038"/>
                <a:gd name="T103" fmla="*/ 4430 h 4467"/>
                <a:gd name="T104" fmla="*/ 1037 w 4038"/>
                <a:gd name="T105" fmla="*/ 4467 h 4467"/>
                <a:gd name="T106" fmla="*/ 706 w 4038"/>
                <a:gd name="T107" fmla="*/ 4110 h 4467"/>
                <a:gd name="T108" fmla="*/ 443 w 4038"/>
                <a:gd name="T109" fmla="*/ 4129 h 4467"/>
                <a:gd name="T110" fmla="*/ 462 w 4038"/>
                <a:gd name="T111" fmla="*/ 3998 h 4467"/>
                <a:gd name="T112" fmla="*/ 100 w 4038"/>
                <a:gd name="T113" fmla="*/ 3847 h 4467"/>
                <a:gd name="T114" fmla="*/ 231 w 4038"/>
                <a:gd name="T115" fmla="*/ 3540 h 4467"/>
                <a:gd name="T116" fmla="*/ 125 w 4038"/>
                <a:gd name="T117" fmla="*/ 3509 h 4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38" h="4467">
                  <a:moveTo>
                    <a:pt x="125" y="3509"/>
                  </a:moveTo>
                  <a:lnTo>
                    <a:pt x="31" y="3478"/>
                  </a:lnTo>
                  <a:lnTo>
                    <a:pt x="118" y="3384"/>
                  </a:lnTo>
                  <a:lnTo>
                    <a:pt x="0" y="3227"/>
                  </a:lnTo>
                  <a:lnTo>
                    <a:pt x="143" y="3133"/>
                  </a:lnTo>
                  <a:lnTo>
                    <a:pt x="150" y="3051"/>
                  </a:lnTo>
                  <a:lnTo>
                    <a:pt x="300" y="3051"/>
                  </a:lnTo>
                  <a:lnTo>
                    <a:pt x="306" y="3108"/>
                  </a:lnTo>
                  <a:lnTo>
                    <a:pt x="362" y="3114"/>
                  </a:lnTo>
                  <a:lnTo>
                    <a:pt x="381" y="3039"/>
                  </a:lnTo>
                  <a:lnTo>
                    <a:pt x="318" y="2939"/>
                  </a:lnTo>
                  <a:lnTo>
                    <a:pt x="237" y="2932"/>
                  </a:lnTo>
                  <a:lnTo>
                    <a:pt x="268" y="2870"/>
                  </a:lnTo>
                  <a:lnTo>
                    <a:pt x="368" y="2876"/>
                  </a:lnTo>
                  <a:lnTo>
                    <a:pt x="400" y="2926"/>
                  </a:lnTo>
                  <a:lnTo>
                    <a:pt x="443" y="2901"/>
                  </a:lnTo>
                  <a:lnTo>
                    <a:pt x="462" y="2713"/>
                  </a:lnTo>
                  <a:lnTo>
                    <a:pt x="425" y="2694"/>
                  </a:lnTo>
                  <a:lnTo>
                    <a:pt x="312" y="2556"/>
                  </a:lnTo>
                  <a:lnTo>
                    <a:pt x="375" y="2544"/>
                  </a:lnTo>
                  <a:lnTo>
                    <a:pt x="493" y="2632"/>
                  </a:lnTo>
                  <a:lnTo>
                    <a:pt x="618" y="2619"/>
                  </a:lnTo>
                  <a:lnTo>
                    <a:pt x="531" y="2356"/>
                  </a:lnTo>
                  <a:lnTo>
                    <a:pt x="712" y="2218"/>
                  </a:lnTo>
                  <a:lnTo>
                    <a:pt x="618" y="2105"/>
                  </a:lnTo>
                  <a:lnTo>
                    <a:pt x="894" y="2118"/>
                  </a:lnTo>
                  <a:lnTo>
                    <a:pt x="1069" y="1942"/>
                  </a:lnTo>
                  <a:lnTo>
                    <a:pt x="1206" y="2124"/>
                  </a:lnTo>
                  <a:lnTo>
                    <a:pt x="1300" y="2030"/>
                  </a:lnTo>
                  <a:lnTo>
                    <a:pt x="1456" y="2043"/>
                  </a:lnTo>
                  <a:lnTo>
                    <a:pt x="1537" y="2193"/>
                  </a:lnTo>
                  <a:lnTo>
                    <a:pt x="1625" y="1911"/>
                  </a:lnTo>
                  <a:lnTo>
                    <a:pt x="1456" y="1673"/>
                  </a:lnTo>
                  <a:lnTo>
                    <a:pt x="1700" y="1617"/>
                  </a:lnTo>
                  <a:lnTo>
                    <a:pt x="1819" y="1397"/>
                  </a:lnTo>
                  <a:lnTo>
                    <a:pt x="2138" y="1103"/>
                  </a:lnTo>
                  <a:lnTo>
                    <a:pt x="2244" y="1097"/>
                  </a:lnTo>
                  <a:lnTo>
                    <a:pt x="2425" y="934"/>
                  </a:lnTo>
                  <a:lnTo>
                    <a:pt x="2481" y="771"/>
                  </a:lnTo>
                  <a:lnTo>
                    <a:pt x="3400" y="0"/>
                  </a:lnTo>
                  <a:lnTo>
                    <a:pt x="3494" y="238"/>
                  </a:lnTo>
                  <a:lnTo>
                    <a:pt x="3925" y="132"/>
                  </a:lnTo>
                  <a:lnTo>
                    <a:pt x="3744" y="508"/>
                  </a:lnTo>
                  <a:lnTo>
                    <a:pt x="3894" y="790"/>
                  </a:lnTo>
                  <a:lnTo>
                    <a:pt x="3857" y="1097"/>
                  </a:lnTo>
                  <a:lnTo>
                    <a:pt x="3969" y="1191"/>
                  </a:lnTo>
                  <a:lnTo>
                    <a:pt x="3950" y="1397"/>
                  </a:lnTo>
                  <a:lnTo>
                    <a:pt x="4013" y="1604"/>
                  </a:lnTo>
                  <a:lnTo>
                    <a:pt x="3813" y="1723"/>
                  </a:lnTo>
                  <a:lnTo>
                    <a:pt x="3957" y="1729"/>
                  </a:lnTo>
                  <a:lnTo>
                    <a:pt x="4038" y="1880"/>
                  </a:lnTo>
                  <a:lnTo>
                    <a:pt x="3900" y="1936"/>
                  </a:lnTo>
                  <a:lnTo>
                    <a:pt x="3738" y="1805"/>
                  </a:lnTo>
                  <a:lnTo>
                    <a:pt x="3613" y="1867"/>
                  </a:lnTo>
                  <a:lnTo>
                    <a:pt x="3632" y="1679"/>
                  </a:lnTo>
                  <a:lnTo>
                    <a:pt x="3544" y="1604"/>
                  </a:lnTo>
                  <a:lnTo>
                    <a:pt x="3450" y="1692"/>
                  </a:lnTo>
                  <a:lnTo>
                    <a:pt x="3425" y="1660"/>
                  </a:lnTo>
                  <a:lnTo>
                    <a:pt x="3450" y="1498"/>
                  </a:lnTo>
                  <a:lnTo>
                    <a:pt x="3182" y="1416"/>
                  </a:lnTo>
                  <a:lnTo>
                    <a:pt x="3325" y="1523"/>
                  </a:lnTo>
                  <a:lnTo>
                    <a:pt x="3244" y="1585"/>
                  </a:lnTo>
                  <a:lnTo>
                    <a:pt x="3388" y="1692"/>
                  </a:lnTo>
                  <a:lnTo>
                    <a:pt x="3407" y="1792"/>
                  </a:lnTo>
                  <a:lnTo>
                    <a:pt x="3213" y="1711"/>
                  </a:lnTo>
                  <a:lnTo>
                    <a:pt x="3250" y="1830"/>
                  </a:lnTo>
                  <a:lnTo>
                    <a:pt x="3100" y="1817"/>
                  </a:lnTo>
                  <a:lnTo>
                    <a:pt x="2988" y="1836"/>
                  </a:lnTo>
                  <a:lnTo>
                    <a:pt x="3157" y="1980"/>
                  </a:lnTo>
                  <a:lnTo>
                    <a:pt x="3063" y="1974"/>
                  </a:lnTo>
                  <a:lnTo>
                    <a:pt x="2894" y="2199"/>
                  </a:lnTo>
                  <a:lnTo>
                    <a:pt x="2281" y="2018"/>
                  </a:lnTo>
                  <a:lnTo>
                    <a:pt x="2256" y="2243"/>
                  </a:lnTo>
                  <a:lnTo>
                    <a:pt x="2513" y="2293"/>
                  </a:lnTo>
                  <a:lnTo>
                    <a:pt x="2531" y="2569"/>
                  </a:lnTo>
                  <a:lnTo>
                    <a:pt x="2350" y="2669"/>
                  </a:lnTo>
                  <a:lnTo>
                    <a:pt x="2313" y="2525"/>
                  </a:lnTo>
                  <a:lnTo>
                    <a:pt x="2144" y="2650"/>
                  </a:lnTo>
                  <a:lnTo>
                    <a:pt x="2135" y="2536"/>
                  </a:lnTo>
                  <a:lnTo>
                    <a:pt x="1970" y="2549"/>
                  </a:lnTo>
                  <a:lnTo>
                    <a:pt x="1923" y="2664"/>
                  </a:lnTo>
                  <a:lnTo>
                    <a:pt x="1812" y="2660"/>
                  </a:lnTo>
                  <a:lnTo>
                    <a:pt x="1712" y="2914"/>
                  </a:lnTo>
                  <a:lnTo>
                    <a:pt x="1445" y="2918"/>
                  </a:lnTo>
                  <a:lnTo>
                    <a:pt x="1374" y="3255"/>
                  </a:lnTo>
                  <a:lnTo>
                    <a:pt x="1161" y="3436"/>
                  </a:lnTo>
                  <a:lnTo>
                    <a:pt x="1165" y="3769"/>
                  </a:lnTo>
                  <a:lnTo>
                    <a:pt x="1281" y="3747"/>
                  </a:lnTo>
                  <a:lnTo>
                    <a:pt x="1325" y="3741"/>
                  </a:lnTo>
                  <a:lnTo>
                    <a:pt x="1331" y="3785"/>
                  </a:lnTo>
                  <a:lnTo>
                    <a:pt x="1369" y="3785"/>
                  </a:lnTo>
                  <a:lnTo>
                    <a:pt x="1381" y="3722"/>
                  </a:lnTo>
                  <a:lnTo>
                    <a:pt x="1525" y="3803"/>
                  </a:lnTo>
                  <a:lnTo>
                    <a:pt x="1631" y="3860"/>
                  </a:lnTo>
                  <a:lnTo>
                    <a:pt x="1587" y="4048"/>
                  </a:lnTo>
                  <a:lnTo>
                    <a:pt x="1731" y="4060"/>
                  </a:lnTo>
                  <a:lnTo>
                    <a:pt x="1963" y="4129"/>
                  </a:lnTo>
                  <a:lnTo>
                    <a:pt x="2000" y="4066"/>
                  </a:lnTo>
                  <a:lnTo>
                    <a:pt x="2050" y="4110"/>
                  </a:lnTo>
                  <a:lnTo>
                    <a:pt x="1956" y="4236"/>
                  </a:lnTo>
                  <a:lnTo>
                    <a:pt x="1975" y="4405"/>
                  </a:lnTo>
                  <a:lnTo>
                    <a:pt x="1600" y="4461"/>
                  </a:lnTo>
                  <a:lnTo>
                    <a:pt x="1475" y="4330"/>
                  </a:lnTo>
                  <a:lnTo>
                    <a:pt x="1456" y="4430"/>
                  </a:lnTo>
                  <a:lnTo>
                    <a:pt x="1231" y="4392"/>
                  </a:lnTo>
                  <a:lnTo>
                    <a:pt x="1037" y="4467"/>
                  </a:lnTo>
                  <a:lnTo>
                    <a:pt x="944" y="4298"/>
                  </a:lnTo>
                  <a:lnTo>
                    <a:pt x="706" y="4110"/>
                  </a:lnTo>
                  <a:lnTo>
                    <a:pt x="550" y="4211"/>
                  </a:lnTo>
                  <a:lnTo>
                    <a:pt x="443" y="4129"/>
                  </a:lnTo>
                  <a:lnTo>
                    <a:pt x="475" y="4098"/>
                  </a:lnTo>
                  <a:lnTo>
                    <a:pt x="462" y="3998"/>
                  </a:lnTo>
                  <a:lnTo>
                    <a:pt x="268" y="3991"/>
                  </a:lnTo>
                  <a:lnTo>
                    <a:pt x="100" y="3847"/>
                  </a:lnTo>
                  <a:lnTo>
                    <a:pt x="193" y="3797"/>
                  </a:lnTo>
                  <a:lnTo>
                    <a:pt x="231" y="3540"/>
                  </a:lnTo>
                  <a:lnTo>
                    <a:pt x="175" y="3478"/>
                  </a:lnTo>
                  <a:lnTo>
                    <a:pt x="125" y="3509"/>
                  </a:lnTo>
                  <a:close/>
                </a:path>
              </a:pathLst>
            </a:custGeom>
            <a:solidFill>
              <a:srgbClr val="E0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54251E7-508E-F27F-A473-B211D19CE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70"/>
              <a:ext cx="639" cy="992"/>
            </a:xfrm>
            <a:custGeom>
              <a:avLst/>
              <a:gdLst>
                <a:gd name="T0" fmla="*/ 632 w 4420"/>
                <a:gd name="T1" fmla="*/ 1466 h 6854"/>
                <a:gd name="T2" fmla="*/ 1075 w 4420"/>
                <a:gd name="T3" fmla="*/ 1178 h 6854"/>
                <a:gd name="T4" fmla="*/ 1713 w 4420"/>
                <a:gd name="T5" fmla="*/ 1265 h 6854"/>
                <a:gd name="T6" fmla="*/ 1794 w 4420"/>
                <a:gd name="T7" fmla="*/ 745 h 6854"/>
                <a:gd name="T8" fmla="*/ 2019 w 4420"/>
                <a:gd name="T9" fmla="*/ 444 h 6854"/>
                <a:gd name="T10" fmla="*/ 2301 w 4420"/>
                <a:gd name="T11" fmla="*/ 332 h 6854"/>
                <a:gd name="T12" fmla="*/ 2907 w 4420"/>
                <a:gd name="T13" fmla="*/ 219 h 6854"/>
                <a:gd name="T14" fmla="*/ 3132 w 4420"/>
                <a:gd name="T15" fmla="*/ 0 h 6854"/>
                <a:gd name="T16" fmla="*/ 3482 w 4420"/>
                <a:gd name="T17" fmla="*/ 545 h 6854"/>
                <a:gd name="T18" fmla="*/ 3507 w 4420"/>
                <a:gd name="T19" fmla="*/ 1065 h 6854"/>
                <a:gd name="T20" fmla="*/ 3757 w 4420"/>
                <a:gd name="T21" fmla="*/ 1785 h 6854"/>
                <a:gd name="T22" fmla="*/ 3851 w 4420"/>
                <a:gd name="T23" fmla="*/ 2161 h 6854"/>
                <a:gd name="T24" fmla="*/ 3395 w 4420"/>
                <a:gd name="T25" fmla="*/ 2744 h 6854"/>
                <a:gd name="T26" fmla="*/ 3451 w 4420"/>
                <a:gd name="T27" fmla="*/ 3051 h 6854"/>
                <a:gd name="T28" fmla="*/ 3463 w 4420"/>
                <a:gd name="T29" fmla="*/ 3283 h 6854"/>
                <a:gd name="T30" fmla="*/ 3720 w 4420"/>
                <a:gd name="T31" fmla="*/ 3703 h 6854"/>
                <a:gd name="T32" fmla="*/ 4164 w 4420"/>
                <a:gd name="T33" fmla="*/ 3878 h 6854"/>
                <a:gd name="T34" fmla="*/ 4370 w 4420"/>
                <a:gd name="T35" fmla="*/ 4373 h 6854"/>
                <a:gd name="T36" fmla="*/ 4145 w 4420"/>
                <a:gd name="T37" fmla="*/ 4624 h 6854"/>
                <a:gd name="T38" fmla="*/ 4157 w 4420"/>
                <a:gd name="T39" fmla="*/ 5181 h 6854"/>
                <a:gd name="T40" fmla="*/ 4276 w 4420"/>
                <a:gd name="T41" fmla="*/ 5532 h 6854"/>
                <a:gd name="T42" fmla="*/ 2776 w 4420"/>
                <a:gd name="T43" fmla="*/ 6848 h 6854"/>
                <a:gd name="T44" fmla="*/ 2457 w 4420"/>
                <a:gd name="T45" fmla="*/ 6792 h 6854"/>
                <a:gd name="T46" fmla="*/ 1757 w 4420"/>
                <a:gd name="T47" fmla="*/ 6760 h 6854"/>
                <a:gd name="T48" fmla="*/ 1550 w 4420"/>
                <a:gd name="T49" fmla="*/ 6641 h 6854"/>
                <a:gd name="T50" fmla="*/ 444 w 4420"/>
                <a:gd name="T51" fmla="*/ 6365 h 6854"/>
                <a:gd name="T52" fmla="*/ 331 w 4420"/>
                <a:gd name="T53" fmla="*/ 6246 h 6854"/>
                <a:gd name="T54" fmla="*/ 375 w 4420"/>
                <a:gd name="T55" fmla="*/ 5814 h 6854"/>
                <a:gd name="T56" fmla="*/ 350 w 4420"/>
                <a:gd name="T57" fmla="*/ 5626 h 6854"/>
                <a:gd name="T58" fmla="*/ 375 w 4420"/>
                <a:gd name="T59" fmla="*/ 5075 h 6854"/>
                <a:gd name="T60" fmla="*/ 619 w 4420"/>
                <a:gd name="T61" fmla="*/ 4473 h 6854"/>
                <a:gd name="T62" fmla="*/ 619 w 4420"/>
                <a:gd name="T63" fmla="*/ 3978 h 6854"/>
                <a:gd name="T64" fmla="*/ 650 w 4420"/>
                <a:gd name="T65" fmla="*/ 3490 h 6854"/>
                <a:gd name="T66" fmla="*/ 494 w 4420"/>
                <a:gd name="T67" fmla="*/ 3345 h 6854"/>
                <a:gd name="T68" fmla="*/ 413 w 4420"/>
                <a:gd name="T69" fmla="*/ 3007 h 6854"/>
                <a:gd name="T70" fmla="*/ 250 w 4420"/>
                <a:gd name="T71" fmla="*/ 2738 h 6854"/>
                <a:gd name="T72" fmla="*/ 106 w 4420"/>
                <a:gd name="T73" fmla="*/ 2456 h 6854"/>
                <a:gd name="T74" fmla="*/ 0 w 4420"/>
                <a:gd name="T75" fmla="*/ 1835 h 6854"/>
                <a:gd name="T76" fmla="*/ 344 w 4420"/>
                <a:gd name="T77" fmla="*/ 1416 h 6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20" h="6854">
                  <a:moveTo>
                    <a:pt x="344" y="1416"/>
                  </a:moveTo>
                  <a:lnTo>
                    <a:pt x="632" y="1466"/>
                  </a:lnTo>
                  <a:lnTo>
                    <a:pt x="894" y="1196"/>
                  </a:lnTo>
                  <a:lnTo>
                    <a:pt x="1075" y="1178"/>
                  </a:lnTo>
                  <a:lnTo>
                    <a:pt x="1463" y="977"/>
                  </a:lnTo>
                  <a:lnTo>
                    <a:pt x="1713" y="1265"/>
                  </a:lnTo>
                  <a:lnTo>
                    <a:pt x="1932" y="1059"/>
                  </a:lnTo>
                  <a:lnTo>
                    <a:pt x="1794" y="745"/>
                  </a:lnTo>
                  <a:lnTo>
                    <a:pt x="1994" y="551"/>
                  </a:lnTo>
                  <a:lnTo>
                    <a:pt x="2019" y="444"/>
                  </a:lnTo>
                  <a:lnTo>
                    <a:pt x="2057" y="319"/>
                  </a:lnTo>
                  <a:lnTo>
                    <a:pt x="2301" y="332"/>
                  </a:lnTo>
                  <a:lnTo>
                    <a:pt x="2451" y="219"/>
                  </a:lnTo>
                  <a:lnTo>
                    <a:pt x="2907" y="219"/>
                  </a:lnTo>
                  <a:lnTo>
                    <a:pt x="3132" y="325"/>
                  </a:lnTo>
                  <a:lnTo>
                    <a:pt x="3132" y="0"/>
                  </a:lnTo>
                  <a:lnTo>
                    <a:pt x="3526" y="313"/>
                  </a:lnTo>
                  <a:lnTo>
                    <a:pt x="3482" y="545"/>
                  </a:lnTo>
                  <a:lnTo>
                    <a:pt x="3620" y="808"/>
                  </a:lnTo>
                  <a:lnTo>
                    <a:pt x="3507" y="1065"/>
                  </a:lnTo>
                  <a:lnTo>
                    <a:pt x="3601" y="1679"/>
                  </a:lnTo>
                  <a:lnTo>
                    <a:pt x="3757" y="1785"/>
                  </a:lnTo>
                  <a:lnTo>
                    <a:pt x="3645" y="2036"/>
                  </a:lnTo>
                  <a:lnTo>
                    <a:pt x="3851" y="2161"/>
                  </a:lnTo>
                  <a:lnTo>
                    <a:pt x="3876" y="2387"/>
                  </a:lnTo>
                  <a:lnTo>
                    <a:pt x="3395" y="2744"/>
                  </a:lnTo>
                  <a:lnTo>
                    <a:pt x="3320" y="2913"/>
                  </a:lnTo>
                  <a:lnTo>
                    <a:pt x="3451" y="3051"/>
                  </a:lnTo>
                  <a:lnTo>
                    <a:pt x="3751" y="3032"/>
                  </a:lnTo>
                  <a:lnTo>
                    <a:pt x="3463" y="3283"/>
                  </a:lnTo>
                  <a:lnTo>
                    <a:pt x="3745" y="3427"/>
                  </a:lnTo>
                  <a:lnTo>
                    <a:pt x="3720" y="3703"/>
                  </a:lnTo>
                  <a:lnTo>
                    <a:pt x="4076" y="3652"/>
                  </a:lnTo>
                  <a:lnTo>
                    <a:pt x="4164" y="3878"/>
                  </a:lnTo>
                  <a:lnTo>
                    <a:pt x="3970" y="4304"/>
                  </a:lnTo>
                  <a:lnTo>
                    <a:pt x="4370" y="4373"/>
                  </a:lnTo>
                  <a:lnTo>
                    <a:pt x="4420" y="4573"/>
                  </a:lnTo>
                  <a:lnTo>
                    <a:pt x="4145" y="4624"/>
                  </a:lnTo>
                  <a:lnTo>
                    <a:pt x="4270" y="4755"/>
                  </a:lnTo>
                  <a:lnTo>
                    <a:pt x="4157" y="5181"/>
                  </a:lnTo>
                  <a:lnTo>
                    <a:pt x="4326" y="5269"/>
                  </a:lnTo>
                  <a:lnTo>
                    <a:pt x="4276" y="5532"/>
                  </a:lnTo>
                  <a:lnTo>
                    <a:pt x="4170" y="5639"/>
                  </a:lnTo>
                  <a:lnTo>
                    <a:pt x="2776" y="6848"/>
                  </a:lnTo>
                  <a:lnTo>
                    <a:pt x="2507" y="6848"/>
                  </a:lnTo>
                  <a:lnTo>
                    <a:pt x="2457" y="6792"/>
                  </a:lnTo>
                  <a:lnTo>
                    <a:pt x="1851" y="6854"/>
                  </a:lnTo>
                  <a:lnTo>
                    <a:pt x="1757" y="6760"/>
                  </a:lnTo>
                  <a:lnTo>
                    <a:pt x="1701" y="6560"/>
                  </a:lnTo>
                  <a:lnTo>
                    <a:pt x="1550" y="6641"/>
                  </a:lnTo>
                  <a:lnTo>
                    <a:pt x="925" y="6284"/>
                  </a:lnTo>
                  <a:lnTo>
                    <a:pt x="444" y="6365"/>
                  </a:lnTo>
                  <a:lnTo>
                    <a:pt x="338" y="6409"/>
                  </a:lnTo>
                  <a:lnTo>
                    <a:pt x="331" y="6246"/>
                  </a:lnTo>
                  <a:lnTo>
                    <a:pt x="438" y="6190"/>
                  </a:lnTo>
                  <a:lnTo>
                    <a:pt x="375" y="5814"/>
                  </a:lnTo>
                  <a:lnTo>
                    <a:pt x="75" y="5783"/>
                  </a:lnTo>
                  <a:lnTo>
                    <a:pt x="350" y="5626"/>
                  </a:lnTo>
                  <a:lnTo>
                    <a:pt x="200" y="5238"/>
                  </a:lnTo>
                  <a:lnTo>
                    <a:pt x="375" y="5075"/>
                  </a:lnTo>
                  <a:lnTo>
                    <a:pt x="356" y="4868"/>
                  </a:lnTo>
                  <a:lnTo>
                    <a:pt x="619" y="4473"/>
                  </a:lnTo>
                  <a:lnTo>
                    <a:pt x="494" y="4229"/>
                  </a:lnTo>
                  <a:lnTo>
                    <a:pt x="619" y="3978"/>
                  </a:lnTo>
                  <a:lnTo>
                    <a:pt x="832" y="3797"/>
                  </a:lnTo>
                  <a:lnTo>
                    <a:pt x="650" y="3490"/>
                  </a:lnTo>
                  <a:lnTo>
                    <a:pt x="456" y="3439"/>
                  </a:lnTo>
                  <a:lnTo>
                    <a:pt x="494" y="3345"/>
                  </a:lnTo>
                  <a:lnTo>
                    <a:pt x="388" y="3195"/>
                  </a:lnTo>
                  <a:lnTo>
                    <a:pt x="413" y="3007"/>
                  </a:lnTo>
                  <a:lnTo>
                    <a:pt x="325" y="2763"/>
                  </a:lnTo>
                  <a:lnTo>
                    <a:pt x="250" y="2738"/>
                  </a:lnTo>
                  <a:lnTo>
                    <a:pt x="275" y="2594"/>
                  </a:lnTo>
                  <a:lnTo>
                    <a:pt x="106" y="2456"/>
                  </a:lnTo>
                  <a:lnTo>
                    <a:pt x="244" y="2205"/>
                  </a:lnTo>
                  <a:lnTo>
                    <a:pt x="0" y="1835"/>
                  </a:lnTo>
                  <a:lnTo>
                    <a:pt x="31" y="1591"/>
                  </a:lnTo>
                  <a:lnTo>
                    <a:pt x="344" y="1416"/>
                  </a:lnTo>
                  <a:close/>
                </a:path>
              </a:pathLst>
            </a:custGeom>
            <a:solidFill>
              <a:srgbClr val="E0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D87C59C-47ED-6DBC-DE87-3C148405B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378"/>
              <a:ext cx="191" cy="188"/>
            </a:xfrm>
            <a:custGeom>
              <a:avLst/>
              <a:gdLst>
                <a:gd name="T0" fmla="*/ 638 w 1319"/>
                <a:gd name="T1" fmla="*/ 783 h 1297"/>
                <a:gd name="T2" fmla="*/ 807 w 1319"/>
                <a:gd name="T3" fmla="*/ 558 h 1297"/>
                <a:gd name="T4" fmla="*/ 901 w 1319"/>
                <a:gd name="T5" fmla="*/ 564 h 1297"/>
                <a:gd name="T6" fmla="*/ 732 w 1319"/>
                <a:gd name="T7" fmla="*/ 420 h 1297"/>
                <a:gd name="T8" fmla="*/ 844 w 1319"/>
                <a:gd name="T9" fmla="*/ 401 h 1297"/>
                <a:gd name="T10" fmla="*/ 994 w 1319"/>
                <a:gd name="T11" fmla="*/ 414 h 1297"/>
                <a:gd name="T12" fmla="*/ 957 w 1319"/>
                <a:gd name="T13" fmla="*/ 295 h 1297"/>
                <a:gd name="T14" fmla="*/ 1151 w 1319"/>
                <a:gd name="T15" fmla="*/ 376 h 1297"/>
                <a:gd name="T16" fmla="*/ 1132 w 1319"/>
                <a:gd name="T17" fmla="*/ 276 h 1297"/>
                <a:gd name="T18" fmla="*/ 988 w 1319"/>
                <a:gd name="T19" fmla="*/ 169 h 1297"/>
                <a:gd name="T20" fmla="*/ 1069 w 1319"/>
                <a:gd name="T21" fmla="*/ 107 h 1297"/>
                <a:gd name="T22" fmla="*/ 926 w 1319"/>
                <a:gd name="T23" fmla="*/ 0 h 1297"/>
                <a:gd name="T24" fmla="*/ 1194 w 1319"/>
                <a:gd name="T25" fmla="*/ 82 h 1297"/>
                <a:gd name="T26" fmla="*/ 1169 w 1319"/>
                <a:gd name="T27" fmla="*/ 245 h 1297"/>
                <a:gd name="T28" fmla="*/ 1194 w 1319"/>
                <a:gd name="T29" fmla="*/ 276 h 1297"/>
                <a:gd name="T30" fmla="*/ 1319 w 1319"/>
                <a:gd name="T31" fmla="*/ 483 h 1297"/>
                <a:gd name="T32" fmla="*/ 1244 w 1319"/>
                <a:gd name="T33" fmla="*/ 401 h 1297"/>
                <a:gd name="T34" fmla="*/ 988 w 1319"/>
                <a:gd name="T35" fmla="*/ 646 h 1297"/>
                <a:gd name="T36" fmla="*/ 1232 w 1319"/>
                <a:gd name="T37" fmla="*/ 708 h 1297"/>
                <a:gd name="T38" fmla="*/ 1207 w 1319"/>
                <a:gd name="T39" fmla="*/ 1059 h 1297"/>
                <a:gd name="T40" fmla="*/ 869 w 1319"/>
                <a:gd name="T41" fmla="*/ 1034 h 1297"/>
                <a:gd name="T42" fmla="*/ 863 w 1319"/>
                <a:gd name="T43" fmla="*/ 1222 h 1297"/>
                <a:gd name="T44" fmla="*/ 675 w 1319"/>
                <a:gd name="T45" fmla="*/ 1172 h 1297"/>
                <a:gd name="T46" fmla="*/ 569 w 1319"/>
                <a:gd name="T47" fmla="*/ 1297 h 1297"/>
                <a:gd name="T48" fmla="*/ 344 w 1319"/>
                <a:gd name="T49" fmla="*/ 1297 h 1297"/>
                <a:gd name="T50" fmla="*/ 275 w 1319"/>
                <a:gd name="T51" fmla="*/ 1153 h 1297"/>
                <a:gd name="T52" fmla="*/ 257 w 1319"/>
                <a:gd name="T53" fmla="*/ 877 h 1297"/>
                <a:gd name="T54" fmla="*/ 0 w 1319"/>
                <a:gd name="T55" fmla="*/ 827 h 1297"/>
                <a:gd name="T56" fmla="*/ 25 w 1319"/>
                <a:gd name="T57" fmla="*/ 602 h 1297"/>
                <a:gd name="T58" fmla="*/ 638 w 1319"/>
                <a:gd name="T59" fmla="*/ 783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9" h="1297">
                  <a:moveTo>
                    <a:pt x="638" y="783"/>
                  </a:moveTo>
                  <a:lnTo>
                    <a:pt x="807" y="558"/>
                  </a:lnTo>
                  <a:lnTo>
                    <a:pt x="901" y="564"/>
                  </a:lnTo>
                  <a:lnTo>
                    <a:pt x="732" y="420"/>
                  </a:lnTo>
                  <a:lnTo>
                    <a:pt x="844" y="401"/>
                  </a:lnTo>
                  <a:lnTo>
                    <a:pt x="994" y="414"/>
                  </a:lnTo>
                  <a:lnTo>
                    <a:pt x="957" y="295"/>
                  </a:lnTo>
                  <a:lnTo>
                    <a:pt x="1151" y="376"/>
                  </a:lnTo>
                  <a:lnTo>
                    <a:pt x="1132" y="276"/>
                  </a:lnTo>
                  <a:lnTo>
                    <a:pt x="988" y="169"/>
                  </a:lnTo>
                  <a:lnTo>
                    <a:pt x="1069" y="107"/>
                  </a:lnTo>
                  <a:lnTo>
                    <a:pt x="926" y="0"/>
                  </a:lnTo>
                  <a:lnTo>
                    <a:pt x="1194" y="82"/>
                  </a:lnTo>
                  <a:lnTo>
                    <a:pt x="1169" y="245"/>
                  </a:lnTo>
                  <a:lnTo>
                    <a:pt x="1194" y="276"/>
                  </a:lnTo>
                  <a:lnTo>
                    <a:pt x="1319" y="483"/>
                  </a:lnTo>
                  <a:lnTo>
                    <a:pt x="1244" y="401"/>
                  </a:lnTo>
                  <a:lnTo>
                    <a:pt x="988" y="646"/>
                  </a:lnTo>
                  <a:lnTo>
                    <a:pt x="1232" y="708"/>
                  </a:lnTo>
                  <a:lnTo>
                    <a:pt x="1207" y="1059"/>
                  </a:lnTo>
                  <a:lnTo>
                    <a:pt x="869" y="1034"/>
                  </a:lnTo>
                  <a:lnTo>
                    <a:pt x="863" y="1222"/>
                  </a:lnTo>
                  <a:lnTo>
                    <a:pt x="675" y="1172"/>
                  </a:lnTo>
                  <a:lnTo>
                    <a:pt x="569" y="1297"/>
                  </a:lnTo>
                  <a:lnTo>
                    <a:pt x="344" y="1297"/>
                  </a:lnTo>
                  <a:lnTo>
                    <a:pt x="275" y="1153"/>
                  </a:lnTo>
                  <a:lnTo>
                    <a:pt x="257" y="877"/>
                  </a:lnTo>
                  <a:lnTo>
                    <a:pt x="0" y="827"/>
                  </a:lnTo>
                  <a:lnTo>
                    <a:pt x="25" y="602"/>
                  </a:lnTo>
                  <a:lnTo>
                    <a:pt x="638" y="783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9A09F80-BC99-47A9-D1A5-F75BE8105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1405"/>
              <a:ext cx="561" cy="648"/>
            </a:xfrm>
            <a:custGeom>
              <a:avLst/>
              <a:gdLst>
                <a:gd name="T0" fmla="*/ 2182 w 3882"/>
                <a:gd name="T1" fmla="*/ 4211 h 4474"/>
                <a:gd name="T2" fmla="*/ 1688 w 3882"/>
                <a:gd name="T3" fmla="*/ 4392 h 4474"/>
                <a:gd name="T4" fmla="*/ 1382 w 3882"/>
                <a:gd name="T5" fmla="*/ 4474 h 4474"/>
                <a:gd name="T6" fmla="*/ 1213 w 3882"/>
                <a:gd name="T7" fmla="*/ 4355 h 4474"/>
                <a:gd name="T8" fmla="*/ 919 w 3882"/>
                <a:gd name="T9" fmla="*/ 4474 h 4474"/>
                <a:gd name="T10" fmla="*/ 613 w 3882"/>
                <a:gd name="T11" fmla="*/ 4154 h 4474"/>
                <a:gd name="T12" fmla="*/ 406 w 3882"/>
                <a:gd name="T13" fmla="*/ 4029 h 4474"/>
                <a:gd name="T14" fmla="*/ 231 w 3882"/>
                <a:gd name="T15" fmla="*/ 3797 h 4474"/>
                <a:gd name="T16" fmla="*/ 306 w 3882"/>
                <a:gd name="T17" fmla="*/ 3672 h 4474"/>
                <a:gd name="T18" fmla="*/ 563 w 3882"/>
                <a:gd name="T19" fmla="*/ 3672 h 4474"/>
                <a:gd name="T20" fmla="*/ 338 w 3882"/>
                <a:gd name="T21" fmla="*/ 3452 h 4474"/>
                <a:gd name="T22" fmla="*/ 94 w 3882"/>
                <a:gd name="T23" fmla="*/ 3170 h 4474"/>
                <a:gd name="T24" fmla="*/ 225 w 3882"/>
                <a:gd name="T25" fmla="*/ 2788 h 4474"/>
                <a:gd name="T26" fmla="*/ 469 w 3882"/>
                <a:gd name="T27" fmla="*/ 2726 h 4474"/>
                <a:gd name="T28" fmla="*/ 969 w 3882"/>
                <a:gd name="T29" fmla="*/ 2801 h 4474"/>
                <a:gd name="T30" fmla="*/ 1044 w 3882"/>
                <a:gd name="T31" fmla="*/ 2506 h 4474"/>
                <a:gd name="T32" fmla="*/ 982 w 3882"/>
                <a:gd name="T33" fmla="*/ 2268 h 4474"/>
                <a:gd name="T34" fmla="*/ 1182 w 3882"/>
                <a:gd name="T35" fmla="*/ 2074 h 4474"/>
                <a:gd name="T36" fmla="*/ 1075 w 3882"/>
                <a:gd name="T37" fmla="*/ 1660 h 4474"/>
                <a:gd name="T38" fmla="*/ 925 w 3882"/>
                <a:gd name="T39" fmla="*/ 1479 h 4474"/>
                <a:gd name="T40" fmla="*/ 1094 w 3882"/>
                <a:gd name="T41" fmla="*/ 1216 h 4474"/>
                <a:gd name="T42" fmla="*/ 1138 w 3882"/>
                <a:gd name="T43" fmla="*/ 1046 h 4474"/>
                <a:gd name="T44" fmla="*/ 1344 w 3882"/>
                <a:gd name="T45" fmla="*/ 1065 h 4474"/>
                <a:gd name="T46" fmla="*/ 1594 w 3882"/>
                <a:gd name="T47" fmla="*/ 1109 h 4474"/>
                <a:gd name="T48" fmla="*/ 1925 w 3882"/>
                <a:gd name="T49" fmla="*/ 984 h 4474"/>
                <a:gd name="T50" fmla="*/ 2119 w 3882"/>
                <a:gd name="T51" fmla="*/ 846 h 4474"/>
                <a:gd name="T52" fmla="*/ 2482 w 3882"/>
                <a:gd name="T53" fmla="*/ 520 h 4474"/>
                <a:gd name="T54" fmla="*/ 2494 w 3882"/>
                <a:gd name="T55" fmla="*/ 213 h 4474"/>
                <a:gd name="T56" fmla="*/ 2444 w 3882"/>
                <a:gd name="T57" fmla="*/ 88 h 4474"/>
                <a:gd name="T58" fmla="*/ 2626 w 3882"/>
                <a:gd name="T59" fmla="*/ 75 h 4474"/>
                <a:gd name="T60" fmla="*/ 2732 w 3882"/>
                <a:gd name="T61" fmla="*/ 201 h 4474"/>
                <a:gd name="T62" fmla="*/ 3032 w 3882"/>
                <a:gd name="T63" fmla="*/ 276 h 4474"/>
                <a:gd name="T64" fmla="*/ 2807 w 3882"/>
                <a:gd name="T65" fmla="*/ 119 h 4474"/>
                <a:gd name="T66" fmla="*/ 3076 w 3882"/>
                <a:gd name="T67" fmla="*/ 188 h 4474"/>
                <a:gd name="T68" fmla="*/ 3307 w 3882"/>
                <a:gd name="T69" fmla="*/ 620 h 4474"/>
                <a:gd name="T70" fmla="*/ 3501 w 3882"/>
                <a:gd name="T71" fmla="*/ 708 h 4474"/>
                <a:gd name="T72" fmla="*/ 3382 w 3882"/>
                <a:gd name="T73" fmla="*/ 1147 h 4474"/>
                <a:gd name="T74" fmla="*/ 3544 w 3882"/>
                <a:gd name="T75" fmla="*/ 1504 h 4474"/>
                <a:gd name="T76" fmla="*/ 3694 w 3882"/>
                <a:gd name="T77" fmla="*/ 1748 h 4474"/>
                <a:gd name="T78" fmla="*/ 3644 w 3882"/>
                <a:gd name="T79" fmla="*/ 2519 h 4474"/>
                <a:gd name="T80" fmla="*/ 3532 w 3882"/>
                <a:gd name="T81" fmla="*/ 2801 h 4474"/>
                <a:gd name="T82" fmla="*/ 2982 w 3882"/>
                <a:gd name="T83" fmla="*/ 3246 h 4474"/>
                <a:gd name="T84" fmla="*/ 2826 w 3882"/>
                <a:gd name="T85" fmla="*/ 3077 h 4474"/>
                <a:gd name="T86" fmla="*/ 2694 w 3882"/>
                <a:gd name="T87" fmla="*/ 2932 h 4474"/>
                <a:gd name="T88" fmla="*/ 2232 w 3882"/>
                <a:gd name="T89" fmla="*/ 2889 h 4474"/>
                <a:gd name="T90" fmla="*/ 2007 w 3882"/>
                <a:gd name="T91" fmla="*/ 3233 h 4474"/>
                <a:gd name="T92" fmla="*/ 2164 w 3882"/>
                <a:gd name="T93" fmla="*/ 3595 h 4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82" h="4474">
                  <a:moveTo>
                    <a:pt x="2226" y="3906"/>
                  </a:moveTo>
                  <a:lnTo>
                    <a:pt x="2182" y="4211"/>
                  </a:lnTo>
                  <a:lnTo>
                    <a:pt x="2069" y="4305"/>
                  </a:lnTo>
                  <a:lnTo>
                    <a:pt x="1688" y="4392"/>
                  </a:lnTo>
                  <a:lnTo>
                    <a:pt x="1619" y="4474"/>
                  </a:lnTo>
                  <a:lnTo>
                    <a:pt x="1382" y="4474"/>
                  </a:lnTo>
                  <a:lnTo>
                    <a:pt x="1382" y="4380"/>
                  </a:lnTo>
                  <a:lnTo>
                    <a:pt x="1213" y="4355"/>
                  </a:lnTo>
                  <a:lnTo>
                    <a:pt x="1032" y="4461"/>
                  </a:lnTo>
                  <a:lnTo>
                    <a:pt x="919" y="4474"/>
                  </a:lnTo>
                  <a:lnTo>
                    <a:pt x="925" y="4261"/>
                  </a:lnTo>
                  <a:lnTo>
                    <a:pt x="613" y="4154"/>
                  </a:lnTo>
                  <a:lnTo>
                    <a:pt x="638" y="4054"/>
                  </a:lnTo>
                  <a:lnTo>
                    <a:pt x="406" y="4029"/>
                  </a:lnTo>
                  <a:lnTo>
                    <a:pt x="300" y="3785"/>
                  </a:lnTo>
                  <a:lnTo>
                    <a:pt x="231" y="3797"/>
                  </a:lnTo>
                  <a:lnTo>
                    <a:pt x="206" y="3728"/>
                  </a:lnTo>
                  <a:lnTo>
                    <a:pt x="306" y="3672"/>
                  </a:lnTo>
                  <a:lnTo>
                    <a:pt x="506" y="3766"/>
                  </a:lnTo>
                  <a:lnTo>
                    <a:pt x="563" y="3672"/>
                  </a:lnTo>
                  <a:lnTo>
                    <a:pt x="344" y="3553"/>
                  </a:lnTo>
                  <a:lnTo>
                    <a:pt x="338" y="3452"/>
                  </a:lnTo>
                  <a:lnTo>
                    <a:pt x="0" y="3358"/>
                  </a:lnTo>
                  <a:lnTo>
                    <a:pt x="94" y="3170"/>
                  </a:lnTo>
                  <a:lnTo>
                    <a:pt x="31" y="2863"/>
                  </a:lnTo>
                  <a:lnTo>
                    <a:pt x="225" y="2788"/>
                  </a:lnTo>
                  <a:lnTo>
                    <a:pt x="450" y="2826"/>
                  </a:lnTo>
                  <a:lnTo>
                    <a:pt x="469" y="2726"/>
                  </a:lnTo>
                  <a:lnTo>
                    <a:pt x="594" y="2857"/>
                  </a:lnTo>
                  <a:lnTo>
                    <a:pt x="969" y="2801"/>
                  </a:lnTo>
                  <a:lnTo>
                    <a:pt x="950" y="2632"/>
                  </a:lnTo>
                  <a:lnTo>
                    <a:pt x="1044" y="2506"/>
                  </a:lnTo>
                  <a:lnTo>
                    <a:pt x="994" y="2462"/>
                  </a:lnTo>
                  <a:lnTo>
                    <a:pt x="982" y="2268"/>
                  </a:lnTo>
                  <a:lnTo>
                    <a:pt x="1175" y="2287"/>
                  </a:lnTo>
                  <a:lnTo>
                    <a:pt x="1182" y="2074"/>
                  </a:lnTo>
                  <a:lnTo>
                    <a:pt x="1063" y="1786"/>
                  </a:lnTo>
                  <a:lnTo>
                    <a:pt x="1075" y="1660"/>
                  </a:lnTo>
                  <a:lnTo>
                    <a:pt x="913" y="1541"/>
                  </a:lnTo>
                  <a:lnTo>
                    <a:pt x="925" y="1479"/>
                  </a:lnTo>
                  <a:lnTo>
                    <a:pt x="1125" y="1473"/>
                  </a:lnTo>
                  <a:lnTo>
                    <a:pt x="1094" y="1216"/>
                  </a:lnTo>
                  <a:lnTo>
                    <a:pt x="1275" y="1234"/>
                  </a:lnTo>
                  <a:lnTo>
                    <a:pt x="1138" y="1046"/>
                  </a:lnTo>
                  <a:lnTo>
                    <a:pt x="1307" y="921"/>
                  </a:lnTo>
                  <a:lnTo>
                    <a:pt x="1344" y="1065"/>
                  </a:lnTo>
                  <a:lnTo>
                    <a:pt x="1525" y="965"/>
                  </a:lnTo>
                  <a:lnTo>
                    <a:pt x="1594" y="1109"/>
                  </a:lnTo>
                  <a:lnTo>
                    <a:pt x="1819" y="1109"/>
                  </a:lnTo>
                  <a:lnTo>
                    <a:pt x="1925" y="984"/>
                  </a:lnTo>
                  <a:lnTo>
                    <a:pt x="2113" y="1034"/>
                  </a:lnTo>
                  <a:lnTo>
                    <a:pt x="2119" y="846"/>
                  </a:lnTo>
                  <a:lnTo>
                    <a:pt x="2457" y="871"/>
                  </a:lnTo>
                  <a:lnTo>
                    <a:pt x="2482" y="520"/>
                  </a:lnTo>
                  <a:lnTo>
                    <a:pt x="2238" y="458"/>
                  </a:lnTo>
                  <a:lnTo>
                    <a:pt x="2494" y="213"/>
                  </a:lnTo>
                  <a:lnTo>
                    <a:pt x="2569" y="295"/>
                  </a:lnTo>
                  <a:lnTo>
                    <a:pt x="2444" y="88"/>
                  </a:lnTo>
                  <a:lnTo>
                    <a:pt x="2538" y="0"/>
                  </a:lnTo>
                  <a:lnTo>
                    <a:pt x="2626" y="75"/>
                  </a:lnTo>
                  <a:lnTo>
                    <a:pt x="2607" y="263"/>
                  </a:lnTo>
                  <a:lnTo>
                    <a:pt x="2732" y="201"/>
                  </a:lnTo>
                  <a:lnTo>
                    <a:pt x="2894" y="332"/>
                  </a:lnTo>
                  <a:lnTo>
                    <a:pt x="3032" y="276"/>
                  </a:lnTo>
                  <a:lnTo>
                    <a:pt x="2951" y="125"/>
                  </a:lnTo>
                  <a:lnTo>
                    <a:pt x="2807" y="119"/>
                  </a:lnTo>
                  <a:lnTo>
                    <a:pt x="3007" y="0"/>
                  </a:lnTo>
                  <a:lnTo>
                    <a:pt x="3076" y="188"/>
                  </a:lnTo>
                  <a:lnTo>
                    <a:pt x="3319" y="263"/>
                  </a:lnTo>
                  <a:lnTo>
                    <a:pt x="3307" y="620"/>
                  </a:lnTo>
                  <a:lnTo>
                    <a:pt x="3482" y="696"/>
                  </a:lnTo>
                  <a:lnTo>
                    <a:pt x="3501" y="708"/>
                  </a:lnTo>
                  <a:lnTo>
                    <a:pt x="3207" y="877"/>
                  </a:lnTo>
                  <a:lnTo>
                    <a:pt x="3382" y="1147"/>
                  </a:lnTo>
                  <a:lnTo>
                    <a:pt x="3582" y="1090"/>
                  </a:lnTo>
                  <a:lnTo>
                    <a:pt x="3544" y="1504"/>
                  </a:lnTo>
                  <a:lnTo>
                    <a:pt x="3882" y="1673"/>
                  </a:lnTo>
                  <a:lnTo>
                    <a:pt x="3694" y="1748"/>
                  </a:lnTo>
                  <a:lnTo>
                    <a:pt x="3576" y="2243"/>
                  </a:lnTo>
                  <a:lnTo>
                    <a:pt x="3644" y="2519"/>
                  </a:lnTo>
                  <a:lnTo>
                    <a:pt x="3513" y="2625"/>
                  </a:lnTo>
                  <a:lnTo>
                    <a:pt x="3532" y="2801"/>
                  </a:lnTo>
                  <a:lnTo>
                    <a:pt x="2976" y="3014"/>
                  </a:lnTo>
                  <a:lnTo>
                    <a:pt x="2982" y="3246"/>
                  </a:lnTo>
                  <a:lnTo>
                    <a:pt x="2938" y="3459"/>
                  </a:lnTo>
                  <a:lnTo>
                    <a:pt x="2826" y="3077"/>
                  </a:lnTo>
                  <a:lnTo>
                    <a:pt x="2663" y="3014"/>
                  </a:lnTo>
                  <a:lnTo>
                    <a:pt x="2694" y="2932"/>
                  </a:lnTo>
                  <a:lnTo>
                    <a:pt x="2538" y="2820"/>
                  </a:lnTo>
                  <a:lnTo>
                    <a:pt x="2232" y="2889"/>
                  </a:lnTo>
                  <a:lnTo>
                    <a:pt x="2263" y="2939"/>
                  </a:lnTo>
                  <a:lnTo>
                    <a:pt x="2007" y="3233"/>
                  </a:lnTo>
                  <a:lnTo>
                    <a:pt x="2063" y="3521"/>
                  </a:lnTo>
                  <a:lnTo>
                    <a:pt x="2164" y="3595"/>
                  </a:lnTo>
                  <a:lnTo>
                    <a:pt x="2226" y="3906"/>
                  </a:lnTo>
                  <a:close/>
                </a:path>
              </a:pathLst>
            </a:custGeom>
            <a:solidFill>
              <a:srgbClr val="E0E0FF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85CD5EF6-939E-953E-A9A1-60513D16F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1540"/>
              <a:ext cx="162" cy="231"/>
            </a:xfrm>
            <a:custGeom>
              <a:avLst/>
              <a:gdLst>
                <a:gd name="T0" fmla="*/ 426 w 1120"/>
                <a:gd name="T1" fmla="*/ 1512 h 1593"/>
                <a:gd name="T2" fmla="*/ 470 w 1120"/>
                <a:gd name="T3" fmla="*/ 1324 h 1593"/>
                <a:gd name="T4" fmla="*/ 364 w 1120"/>
                <a:gd name="T5" fmla="*/ 1267 h 1593"/>
                <a:gd name="T6" fmla="*/ 220 w 1120"/>
                <a:gd name="T7" fmla="*/ 1186 h 1593"/>
                <a:gd name="T8" fmla="*/ 208 w 1120"/>
                <a:gd name="T9" fmla="*/ 1249 h 1593"/>
                <a:gd name="T10" fmla="*/ 170 w 1120"/>
                <a:gd name="T11" fmla="*/ 1249 h 1593"/>
                <a:gd name="T12" fmla="*/ 164 w 1120"/>
                <a:gd name="T13" fmla="*/ 1205 h 1593"/>
                <a:gd name="T14" fmla="*/ 120 w 1120"/>
                <a:gd name="T15" fmla="*/ 1211 h 1593"/>
                <a:gd name="T16" fmla="*/ 4 w 1120"/>
                <a:gd name="T17" fmla="*/ 1233 h 1593"/>
                <a:gd name="T18" fmla="*/ 0 w 1120"/>
                <a:gd name="T19" fmla="*/ 900 h 1593"/>
                <a:gd name="T20" fmla="*/ 213 w 1120"/>
                <a:gd name="T21" fmla="*/ 719 h 1593"/>
                <a:gd name="T22" fmla="*/ 284 w 1120"/>
                <a:gd name="T23" fmla="*/ 382 h 1593"/>
                <a:gd name="T24" fmla="*/ 551 w 1120"/>
                <a:gd name="T25" fmla="*/ 378 h 1593"/>
                <a:gd name="T26" fmla="*/ 651 w 1120"/>
                <a:gd name="T27" fmla="*/ 124 h 1593"/>
                <a:gd name="T28" fmla="*/ 762 w 1120"/>
                <a:gd name="T29" fmla="*/ 128 h 1593"/>
                <a:gd name="T30" fmla="*/ 809 w 1120"/>
                <a:gd name="T31" fmla="*/ 13 h 1593"/>
                <a:gd name="T32" fmla="*/ 974 w 1120"/>
                <a:gd name="T33" fmla="*/ 0 h 1593"/>
                <a:gd name="T34" fmla="*/ 983 w 1120"/>
                <a:gd name="T35" fmla="*/ 114 h 1593"/>
                <a:gd name="T36" fmla="*/ 1120 w 1120"/>
                <a:gd name="T37" fmla="*/ 302 h 1593"/>
                <a:gd name="T38" fmla="*/ 939 w 1120"/>
                <a:gd name="T39" fmla="*/ 284 h 1593"/>
                <a:gd name="T40" fmla="*/ 970 w 1120"/>
                <a:gd name="T41" fmla="*/ 541 h 1593"/>
                <a:gd name="T42" fmla="*/ 770 w 1120"/>
                <a:gd name="T43" fmla="*/ 547 h 1593"/>
                <a:gd name="T44" fmla="*/ 758 w 1120"/>
                <a:gd name="T45" fmla="*/ 609 h 1593"/>
                <a:gd name="T46" fmla="*/ 920 w 1120"/>
                <a:gd name="T47" fmla="*/ 728 h 1593"/>
                <a:gd name="T48" fmla="*/ 908 w 1120"/>
                <a:gd name="T49" fmla="*/ 854 h 1593"/>
                <a:gd name="T50" fmla="*/ 1027 w 1120"/>
                <a:gd name="T51" fmla="*/ 1142 h 1593"/>
                <a:gd name="T52" fmla="*/ 1020 w 1120"/>
                <a:gd name="T53" fmla="*/ 1355 h 1593"/>
                <a:gd name="T54" fmla="*/ 827 w 1120"/>
                <a:gd name="T55" fmla="*/ 1336 h 1593"/>
                <a:gd name="T56" fmla="*/ 839 w 1120"/>
                <a:gd name="T57" fmla="*/ 1530 h 1593"/>
                <a:gd name="T58" fmla="*/ 802 w 1120"/>
                <a:gd name="T59" fmla="*/ 1593 h 1593"/>
                <a:gd name="T60" fmla="*/ 570 w 1120"/>
                <a:gd name="T61" fmla="*/ 1524 h 1593"/>
                <a:gd name="T62" fmla="*/ 426 w 1120"/>
                <a:gd name="T63" fmla="*/ 1512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0" h="1593">
                  <a:moveTo>
                    <a:pt x="426" y="1512"/>
                  </a:moveTo>
                  <a:lnTo>
                    <a:pt x="470" y="1324"/>
                  </a:lnTo>
                  <a:lnTo>
                    <a:pt x="364" y="1267"/>
                  </a:lnTo>
                  <a:lnTo>
                    <a:pt x="220" y="1186"/>
                  </a:lnTo>
                  <a:lnTo>
                    <a:pt x="208" y="1249"/>
                  </a:lnTo>
                  <a:lnTo>
                    <a:pt x="170" y="1249"/>
                  </a:lnTo>
                  <a:lnTo>
                    <a:pt x="164" y="1205"/>
                  </a:lnTo>
                  <a:lnTo>
                    <a:pt x="120" y="1211"/>
                  </a:lnTo>
                  <a:lnTo>
                    <a:pt x="4" y="1233"/>
                  </a:lnTo>
                  <a:lnTo>
                    <a:pt x="0" y="900"/>
                  </a:lnTo>
                  <a:lnTo>
                    <a:pt x="213" y="719"/>
                  </a:lnTo>
                  <a:lnTo>
                    <a:pt x="284" y="382"/>
                  </a:lnTo>
                  <a:lnTo>
                    <a:pt x="551" y="378"/>
                  </a:lnTo>
                  <a:lnTo>
                    <a:pt x="651" y="124"/>
                  </a:lnTo>
                  <a:lnTo>
                    <a:pt x="762" y="128"/>
                  </a:lnTo>
                  <a:lnTo>
                    <a:pt x="809" y="13"/>
                  </a:lnTo>
                  <a:lnTo>
                    <a:pt x="974" y="0"/>
                  </a:lnTo>
                  <a:lnTo>
                    <a:pt x="983" y="114"/>
                  </a:lnTo>
                  <a:lnTo>
                    <a:pt x="1120" y="302"/>
                  </a:lnTo>
                  <a:lnTo>
                    <a:pt x="939" y="284"/>
                  </a:lnTo>
                  <a:lnTo>
                    <a:pt x="970" y="541"/>
                  </a:lnTo>
                  <a:lnTo>
                    <a:pt x="770" y="547"/>
                  </a:lnTo>
                  <a:lnTo>
                    <a:pt x="758" y="609"/>
                  </a:lnTo>
                  <a:lnTo>
                    <a:pt x="920" y="728"/>
                  </a:lnTo>
                  <a:lnTo>
                    <a:pt x="908" y="854"/>
                  </a:lnTo>
                  <a:lnTo>
                    <a:pt x="1027" y="1142"/>
                  </a:lnTo>
                  <a:lnTo>
                    <a:pt x="1020" y="1355"/>
                  </a:lnTo>
                  <a:lnTo>
                    <a:pt x="827" y="1336"/>
                  </a:lnTo>
                  <a:lnTo>
                    <a:pt x="839" y="1530"/>
                  </a:lnTo>
                  <a:lnTo>
                    <a:pt x="802" y="1593"/>
                  </a:lnTo>
                  <a:lnTo>
                    <a:pt x="570" y="1524"/>
                  </a:lnTo>
                  <a:lnTo>
                    <a:pt x="426" y="1512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F482EE9A-870E-134B-7285-2D2D8FB6A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1813"/>
              <a:ext cx="140" cy="247"/>
            </a:xfrm>
            <a:custGeom>
              <a:avLst/>
              <a:gdLst>
                <a:gd name="T0" fmla="*/ 869 w 969"/>
                <a:gd name="T1" fmla="*/ 1290 h 1704"/>
                <a:gd name="T2" fmla="*/ 681 w 969"/>
                <a:gd name="T3" fmla="*/ 1290 h 1704"/>
                <a:gd name="T4" fmla="*/ 681 w 969"/>
                <a:gd name="T5" fmla="*/ 1691 h 1704"/>
                <a:gd name="T6" fmla="*/ 644 w 969"/>
                <a:gd name="T7" fmla="*/ 1704 h 1704"/>
                <a:gd name="T8" fmla="*/ 569 w 969"/>
                <a:gd name="T9" fmla="*/ 1610 h 1704"/>
                <a:gd name="T10" fmla="*/ 294 w 969"/>
                <a:gd name="T11" fmla="*/ 1535 h 1704"/>
                <a:gd name="T12" fmla="*/ 175 w 969"/>
                <a:gd name="T13" fmla="*/ 1391 h 1704"/>
                <a:gd name="T14" fmla="*/ 219 w 969"/>
                <a:gd name="T15" fmla="*/ 1086 h 1704"/>
                <a:gd name="T16" fmla="*/ 157 w 969"/>
                <a:gd name="T17" fmla="*/ 775 h 1704"/>
                <a:gd name="T18" fmla="*/ 56 w 969"/>
                <a:gd name="T19" fmla="*/ 701 h 1704"/>
                <a:gd name="T20" fmla="*/ 0 w 969"/>
                <a:gd name="T21" fmla="*/ 413 h 1704"/>
                <a:gd name="T22" fmla="*/ 256 w 969"/>
                <a:gd name="T23" fmla="*/ 119 h 1704"/>
                <a:gd name="T24" fmla="*/ 225 w 969"/>
                <a:gd name="T25" fmla="*/ 68 h 1704"/>
                <a:gd name="T26" fmla="*/ 531 w 969"/>
                <a:gd name="T27" fmla="*/ 0 h 1704"/>
                <a:gd name="T28" fmla="*/ 687 w 969"/>
                <a:gd name="T29" fmla="*/ 112 h 1704"/>
                <a:gd name="T30" fmla="*/ 656 w 969"/>
                <a:gd name="T31" fmla="*/ 194 h 1704"/>
                <a:gd name="T32" fmla="*/ 819 w 969"/>
                <a:gd name="T33" fmla="*/ 256 h 1704"/>
                <a:gd name="T34" fmla="*/ 931 w 969"/>
                <a:gd name="T35" fmla="*/ 639 h 1704"/>
                <a:gd name="T36" fmla="*/ 944 w 969"/>
                <a:gd name="T37" fmla="*/ 701 h 1704"/>
                <a:gd name="T38" fmla="*/ 681 w 969"/>
                <a:gd name="T39" fmla="*/ 714 h 1704"/>
                <a:gd name="T40" fmla="*/ 694 w 969"/>
                <a:gd name="T41" fmla="*/ 776 h 1704"/>
                <a:gd name="T42" fmla="*/ 969 w 969"/>
                <a:gd name="T43" fmla="*/ 1077 h 1704"/>
                <a:gd name="T44" fmla="*/ 781 w 969"/>
                <a:gd name="T45" fmla="*/ 1178 h 1704"/>
                <a:gd name="T46" fmla="*/ 869 w 969"/>
                <a:gd name="T47" fmla="*/ 129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9" h="1704">
                  <a:moveTo>
                    <a:pt x="869" y="1290"/>
                  </a:moveTo>
                  <a:lnTo>
                    <a:pt x="681" y="1290"/>
                  </a:lnTo>
                  <a:lnTo>
                    <a:pt x="681" y="1691"/>
                  </a:lnTo>
                  <a:lnTo>
                    <a:pt x="644" y="1704"/>
                  </a:lnTo>
                  <a:lnTo>
                    <a:pt x="569" y="1610"/>
                  </a:lnTo>
                  <a:lnTo>
                    <a:pt x="294" y="1535"/>
                  </a:lnTo>
                  <a:lnTo>
                    <a:pt x="175" y="1391"/>
                  </a:lnTo>
                  <a:lnTo>
                    <a:pt x="219" y="1086"/>
                  </a:lnTo>
                  <a:lnTo>
                    <a:pt x="157" y="775"/>
                  </a:lnTo>
                  <a:lnTo>
                    <a:pt x="56" y="701"/>
                  </a:lnTo>
                  <a:lnTo>
                    <a:pt x="0" y="413"/>
                  </a:lnTo>
                  <a:lnTo>
                    <a:pt x="256" y="119"/>
                  </a:lnTo>
                  <a:lnTo>
                    <a:pt x="225" y="68"/>
                  </a:lnTo>
                  <a:lnTo>
                    <a:pt x="531" y="0"/>
                  </a:lnTo>
                  <a:lnTo>
                    <a:pt x="687" y="112"/>
                  </a:lnTo>
                  <a:lnTo>
                    <a:pt x="656" y="194"/>
                  </a:lnTo>
                  <a:lnTo>
                    <a:pt x="819" y="256"/>
                  </a:lnTo>
                  <a:lnTo>
                    <a:pt x="931" y="639"/>
                  </a:lnTo>
                  <a:lnTo>
                    <a:pt x="944" y="701"/>
                  </a:lnTo>
                  <a:lnTo>
                    <a:pt x="681" y="714"/>
                  </a:lnTo>
                  <a:lnTo>
                    <a:pt x="694" y="776"/>
                  </a:lnTo>
                  <a:lnTo>
                    <a:pt x="969" y="1077"/>
                  </a:lnTo>
                  <a:lnTo>
                    <a:pt x="781" y="1178"/>
                  </a:lnTo>
                  <a:lnTo>
                    <a:pt x="869" y="1290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66BD208-1342-3E4B-2931-F760D6C01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2159"/>
              <a:ext cx="96" cy="93"/>
            </a:xfrm>
            <a:custGeom>
              <a:avLst/>
              <a:gdLst>
                <a:gd name="T0" fmla="*/ 425 w 663"/>
                <a:gd name="T1" fmla="*/ 432 h 645"/>
                <a:gd name="T2" fmla="*/ 563 w 663"/>
                <a:gd name="T3" fmla="*/ 388 h 645"/>
                <a:gd name="T4" fmla="*/ 663 w 663"/>
                <a:gd name="T5" fmla="*/ 451 h 645"/>
                <a:gd name="T6" fmla="*/ 594 w 663"/>
                <a:gd name="T7" fmla="*/ 495 h 645"/>
                <a:gd name="T8" fmla="*/ 606 w 663"/>
                <a:gd name="T9" fmla="*/ 645 h 645"/>
                <a:gd name="T10" fmla="*/ 425 w 663"/>
                <a:gd name="T11" fmla="*/ 589 h 645"/>
                <a:gd name="T12" fmla="*/ 294 w 663"/>
                <a:gd name="T13" fmla="*/ 514 h 645"/>
                <a:gd name="T14" fmla="*/ 238 w 663"/>
                <a:gd name="T15" fmla="*/ 432 h 645"/>
                <a:gd name="T16" fmla="*/ 144 w 663"/>
                <a:gd name="T17" fmla="*/ 407 h 645"/>
                <a:gd name="T18" fmla="*/ 0 w 663"/>
                <a:gd name="T19" fmla="*/ 213 h 645"/>
                <a:gd name="T20" fmla="*/ 0 w 663"/>
                <a:gd name="T21" fmla="*/ 113 h 645"/>
                <a:gd name="T22" fmla="*/ 31 w 663"/>
                <a:gd name="T23" fmla="*/ 62 h 645"/>
                <a:gd name="T24" fmla="*/ 250 w 663"/>
                <a:gd name="T25" fmla="*/ 0 h 645"/>
                <a:gd name="T26" fmla="*/ 375 w 663"/>
                <a:gd name="T27" fmla="*/ 376 h 645"/>
                <a:gd name="T28" fmla="*/ 425 w 663"/>
                <a:gd name="T29" fmla="*/ 432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3" h="645">
                  <a:moveTo>
                    <a:pt x="425" y="432"/>
                  </a:moveTo>
                  <a:lnTo>
                    <a:pt x="563" y="388"/>
                  </a:lnTo>
                  <a:lnTo>
                    <a:pt x="663" y="451"/>
                  </a:lnTo>
                  <a:lnTo>
                    <a:pt x="594" y="495"/>
                  </a:lnTo>
                  <a:lnTo>
                    <a:pt x="606" y="645"/>
                  </a:lnTo>
                  <a:lnTo>
                    <a:pt x="425" y="589"/>
                  </a:lnTo>
                  <a:lnTo>
                    <a:pt x="294" y="514"/>
                  </a:lnTo>
                  <a:lnTo>
                    <a:pt x="238" y="432"/>
                  </a:lnTo>
                  <a:lnTo>
                    <a:pt x="144" y="407"/>
                  </a:lnTo>
                  <a:lnTo>
                    <a:pt x="0" y="213"/>
                  </a:lnTo>
                  <a:lnTo>
                    <a:pt x="0" y="113"/>
                  </a:lnTo>
                  <a:lnTo>
                    <a:pt x="31" y="62"/>
                  </a:lnTo>
                  <a:lnTo>
                    <a:pt x="250" y="0"/>
                  </a:lnTo>
                  <a:lnTo>
                    <a:pt x="375" y="376"/>
                  </a:lnTo>
                  <a:lnTo>
                    <a:pt x="425" y="432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AE99AA0-889D-8E8E-F954-FEE655C27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" y="2092"/>
              <a:ext cx="81" cy="83"/>
            </a:xfrm>
            <a:custGeom>
              <a:avLst/>
              <a:gdLst>
                <a:gd name="T0" fmla="*/ 313 w 563"/>
                <a:gd name="T1" fmla="*/ 113 h 571"/>
                <a:gd name="T2" fmla="*/ 475 w 563"/>
                <a:gd name="T3" fmla="*/ 145 h 571"/>
                <a:gd name="T4" fmla="*/ 500 w 563"/>
                <a:gd name="T5" fmla="*/ 170 h 571"/>
                <a:gd name="T6" fmla="*/ 469 w 563"/>
                <a:gd name="T7" fmla="*/ 214 h 571"/>
                <a:gd name="T8" fmla="*/ 563 w 563"/>
                <a:gd name="T9" fmla="*/ 351 h 571"/>
                <a:gd name="T10" fmla="*/ 500 w 563"/>
                <a:gd name="T11" fmla="*/ 521 h 571"/>
                <a:gd name="T12" fmla="*/ 469 w 563"/>
                <a:gd name="T13" fmla="*/ 571 h 571"/>
                <a:gd name="T14" fmla="*/ 369 w 563"/>
                <a:gd name="T15" fmla="*/ 527 h 571"/>
                <a:gd name="T16" fmla="*/ 469 w 563"/>
                <a:gd name="T17" fmla="*/ 477 h 571"/>
                <a:gd name="T18" fmla="*/ 357 w 563"/>
                <a:gd name="T19" fmla="*/ 351 h 571"/>
                <a:gd name="T20" fmla="*/ 200 w 563"/>
                <a:gd name="T21" fmla="*/ 358 h 571"/>
                <a:gd name="T22" fmla="*/ 138 w 563"/>
                <a:gd name="T23" fmla="*/ 433 h 571"/>
                <a:gd name="T24" fmla="*/ 31 w 563"/>
                <a:gd name="T25" fmla="*/ 414 h 571"/>
                <a:gd name="T26" fmla="*/ 25 w 563"/>
                <a:gd name="T27" fmla="*/ 314 h 571"/>
                <a:gd name="T28" fmla="*/ 0 w 563"/>
                <a:gd name="T29" fmla="*/ 289 h 571"/>
                <a:gd name="T30" fmla="*/ 81 w 563"/>
                <a:gd name="T31" fmla="*/ 207 h 571"/>
                <a:gd name="T32" fmla="*/ 244 w 563"/>
                <a:gd name="T33" fmla="*/ 0 h 571"/>
                <a:gd name="T34" fmla="*/ 300 w 563"/>
                <a:gd name="T35" fmla="*/ 38 h 571"/>
                <a:gd name="T36" fmla="*/ 313 w 563"/>
                <a:gd name="T37" fmla="*/ 113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3" h="571">
                  <a:moveTo>
                    <a:pt x="313" y="113"/>
                  </a:moveTo>
                  <a:lnTo>
                    <a:pt x="475" y="145"/>
                  </a:lnTo>
                  <a:lnTo>
                    <a:pt x="500" y="170"/>
                  </a:lnTo>
                  <a:lnTo>
                    <a:pt x="469" y="214"/>
                  </a:lnTo>
                  <a:lnTo>
                    <a:pt x="563" y="351"/>
                  </a:lnTo>
                  <a:lnTo>
                    <a:pt x="500" y="521"/>
                  </a:lnTo>
                  <a:lnTo>
                    <a:pt x="469" y="571"/>
                  </a:lnTo>
                  <a:lnTo>
                    <a:pt x="369" y="527"/>
                  </a:lnTo>
                  <a:lnTo>
                    <a:pt x="469" y="477"/>
                  </a:lnTo>
                  <a:lnTo>
                    <a:pt x="357" y="351"/>
                  </a:lnTo>
                  <a:lnTo>
                    <a:pt x="200" y="358"/>
                  </a:lnTo>
                  <a:lnTo>
                    <a:pt x="138" y="433"/>
                  </a:lnTo>
                  <a:lnTo>
                    <a:pt x="31" y="414"/>
                  </a:lnTo>
                  <a:lnTo>
                    <a:pt x="25" y="314"/>
                  </a:lnTo>
                  <a:lnTo>
                    <a:pt x="0" y="289"/>
                  </a:lnTo>
                  <a:lnTo>
                    <a:pt x="81" y="207"/>
                  </a:lnTo>
                  <a:lnTo>
                    <a:pt x="244" y="0"/>
                  </a:lnTo>
                  <a:lnTo>
                    <a:pt x="300" y="38"/>
                  </a:lnTo>
                  <a:lnTo>
                    <a:pt x="313" y="113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A205EF5-46B7-24F7-98DE-1466EA311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2033"/>
              <a:ext cx="62" cy="82"/>
            </a:xfrm>
            <a:custGeom>
              <a:avLst/>
              <a:gdLst>
                <a:gd name="T0" fmla="*/ 175 w 425"/>
                <a:gd name="T1" fmla="*/ 138 h 570"/>
                <a:gd name="T2" fmla="*/ 356 w 425"/>
                <a:gd name="T3" fmla="*/ 288 h 570"/>
                <a:gd name="T4" fmla="*/ 425 w 425"/>
                <a:gd name="T5" fmla="*/ 463 h 570"/>
                <a:gd name="T6" fmla="*/ 425 w 425"/>
                <a:gd name="T7" fmla="*/ 570 h 570"/>
                <a:gd name="T8" fmla="*/ 237 w 425"/>
                <a:gd name="T9" fmla="*/ 558 h 570"/>
                <a:gd name="T10" fmla="*/ 75 w 425"/>
                <a:gd name="T11" fmla="*/ 526 h 570"/>
                <a:gd name="T12" fmla="*/ 62 w 425"/>
                <a:gd name="T13" fmla="*/ 451 h 570"/>
                <a:gd name="T14" fmla="*/ 6 w 425"/>
                <a:gd name="T15" fmla="*/ 413 h 570"/>
                <a:gd name="T16" fmla="*/ 56 w 425"/>
                <a:gd name="T17" fmla="*/ 363 h 570"/>
                <a:gd name="T18" fmla="*/ 44 w 425"/>
                <a:gd name="T19" fmla="*/ 163 h 570"/>
                <a:gd name="T20" fmla="*/ 0 w 425"/>
                <a:gd name="T21" fmla="*/ 0 h 570"/>
                <a:gd name="T22" fmla="*/ 175 w 425"/>
                <a:gd name="T23" fmla="*/ 138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570">
                  <a:moveTo>
                    <a:pt x="175" y="138"/>
                  </a:moveTo>
                  <a:lnTo>
                    <a:pt x="356" y="288"/>
                  </a:lnTo>
                  <a:lnTo>
                    <a:pt x="425" y="463"/>
                  </a:lnTo>
                  <a:lnTo>
                    <a:pt x="425" y="570"/>
                  </a:lnTo>
                  <a:lnTo>
                    <a:pt x="237" y="558"/>
                  </a:lnTo>
                  <a:lnTo>
                    <a:pt x="75" y="526"/>
                  </a:lnTo>
                  <a:lnTo>
                    <a:pt x="62" y="451"/>
                  </a:lnTo>
                  <a:lnTo>
                    <a:pt x="6" y="413"/>
                  </a:lnTo>
                  <a:lnTo>
                    <a:pt x="56" y="363"/>
                  </a:lnTo>
                  <a:lnTo>
                    <a:pt x="44" y="163"/>
                  </a:lnTo>
                  <a:lnTo>
                    <a:pt x="0" y="0"/>
                  </a:lnTo>
                  <a:lnTo>
                    <a:pt x="175" y="138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34D273EA-E190-4221-EB5B-FC19E13C1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996"/>
              <a:ext cx="685" cy="749"/>
            </a:xfrm>
            <a:custGeom>
              <a:avLst/>
              <a:gdLst>
                <a:gd name="T0" fmla="*/ 325 w 4732"/>
                <a:gd name="T1" fmla="*/ 2106 h 5176"/>
                <a:gd name="T2" fmla="*/ 231 w 4732"/>
                <a:gd name="T3" fmla="*/ 1911 h 5176"/>
                <a:gd name="T4" fmla="*/ 493 w 4732"/>
                <a:gd name="T5" fmla="*/ 1767 h 5176"/>
                <a:gd name="T6" fmla="*/ 550 w 4732"/>
                <a:gd name="T7" fmla="*/ 1573 h 5176"/>
                <a:gd name="T8" fmla="*/ 656 w 4732"/>
                <a:gd name="T9" fmla="*/ 1454 h 5176"/>
                <a:gd name="T10" fmla="*/ 593 w 4732"/>
                <a:gd name="T11" fmla="*/ 1291 h 5176"/>
                <a:gd name="T12" fmla="*/ 643 w 4732"/>
                <a:gd name="T13" fmla="*/ 1109 h 5176"/>
                <a:gd name="T14" fmla="*/ 562 w 4732"/>
                <a:gd name="T15" fmla="*/ 1028 h 5176"/>
                <a:gd name="T16" fmla="*/ 468 w 4732"/>
                <a:gd name="T17" fmla="*/ 827 h 5176"/>
                <a:gd name="T18" fmla="*/ 875 w 4732"/>
                <a:gd name="T19" fmla="*/ 946 h 5176"/>
                <a:gd name="T20" fmla="*/ 994 w 4732"/>
                <a:gd name="T21" fmla="*/ 721 h 5176"/>
                <a:gd name="T22" fmla="*/ 1050 w 4732"/>
                <a:gd name="T23" fmla="*/ 621 h 5176"/>
                <a:gd name="T24" fmla="*/ 1194 w 4732"/>
                <a:gd name="T25" fmla="*/ 502 h 5176"/>
                <a:gd name="T26" fmla="*/ 1106 w 4732"/>
                <a:gd name="T27" fmla="*/ 232 h 5176"/>
                <a:gd name="T28" fmla="*/ 1212 w 4732"/>
                <a:gd name="T29" fmla="*/ 132 h 5176"/>
                <a:gd name="T30" fmla="*/ 1394 w 4732"/>
                <a:gd name="T31" fmla="*/ 0 h 5176"/>
                <a:gd name="T32" fmla="*/ 1669 w 4732"/>
                <a:gd name="T33" fmla="*/ 69 h 5176"/>
                <a:gd name="T34" fmla="*/ 1975 w 4732"/>
                <a:gd name="T35" fmla="*/ 389 h 5176"/>
                <a:gd name="T36" fmla="*/ 2269 w 4732"/>
                <a:gd name="T37" fmla="*/ 270 h 5176"/>
                <a:gd name="T38" fmla="*/ 2438 w 4732"/>
                <a:gd name="T39" fmla="*/ 389 h 5176"/>
                <a:gd name="T40" fmla="*/ 2744 w 4732"/>
                <a:gd name="T41" fmla="*/ 307 h 5176"/>
                <a:gd name="T42" fmla="*/ 3238 w 4732"/>
                <a:gd name="T43" fmla="*/ 126 h 5176"/>
                <a:gd name="T44" fmla="*/ 3632 w 4732"/>
                <a:gd name="T45" fmla="*/ 345 h 5176"/>
                <a:gd name="T46" fmla="*/ 3719 w 4732"/>
                <a:gd name="T47" fmla="*/ 514 h 5176"/>
                <a:gd name="T48" fmla="*/ 4294 w 4732"/>
                <a:gd name="T49" fmla="*/ 1122 h 5176"/>
                <a:gd name="T50" fmla="*/ 4569 w 4732"/>
                <a:gd name="T51" fmla="*/ 1028 h 5176"/>
                <a:gd name="T52" fmla="*/ 4344 w 4732"/>
                <a:gd name="T53" fmla="*/ 1228 h 5176"/>
                <a:gd name="T54" fmla="*/ 4701 w 4732"/>
                <a:gd name="T55" fmla="*/ 1698 h 5176"/>
                <a:gd name="T56" fmla="*/ 4538 w 4732"/>
                <a:gd name="T57" fmla="*/ 1654 h 5176"/>
                <a:gd name="T58" fmla="*/ 3544 w 4732"/>
                <a:gd name="T59" fmla="*/ 1880 h 5176"/>
                <a:gd name="T60" fmla="*/ 3081 w 4732"/>
                <a:gd name="T61" fmla="*/ 2350 h 5176"/>
                <a:gd name="T62" fmla="*/ 2950 w 4732"/>
                <a:gd name="T63" fmla="*/ 2814 h 5176"/>
                <a:gd name="T64" fmla="*/ 3244 w 4732"/>
                <a:gd name="T65" fmla="*/ 3158 h 5176"/>
                <a:gd name="T66" fmla="*/ 3413 w 4732"/>
                <a:gd name="T67" fmla="*/ 3521 h 5176"/>
                <a:gd name="T68" fmla="*/ 3900 w 4732"/>
                <a:gd name="T69" fmla="*/ 3659 h 5176"/>
                <a:gd name="T70" fmla="*/ 3594 w 4732"/>
                <a:gd name="T71" fmla="*/ 3973 h 5176"/>
                <a:gd name="T72" fmla="*/ 3913 w 4732"/>
                <a:gd name="T73" fmla="*/ 4474 h 5176"/>
                <a:gd name="T74" fmla="*/ 3750 w 4732"/>
                <a:gd name="T75" fmla="*/ 4988 h 5176"/>
                <a:gd name="T76" fmla="*/ 3263 w 4732"/>
                <a:gd name="T77" fmla="*/ 5157 h 5176"/>
                <a:gd name="T78" fmla="*/ 2900 w 4732"/>
                <a:gd name="T79" fmla="*/ 4843 h 5176"/>
                <a:gd name="T80" fmla="*/ 2438 w 4732"/>
                <a:gd name="T81" fmla="*/ 4963 h 5176"/>
                <a:gd name="T82" fmla="*/ 2213 w 4732"/>
                <a:gd name="T83" fmla="*/ 4806 h 5176"/>
                <a:gd name="T84" fmla="*/ 1837 w 4732"/>
                <a:gd name="T85" fmla="*/ 4818 h 5176"/>
                <a:gd name="T86" fmla="*/ 1387 w 4732"/>
                <a:gd name="T87" fmla="*/ 4862 h 5176"/>
                <a:gd name="T88" fmla="*/ 1437 w 4732"/>
                <a:gd name="T89" fmla="*/ 4549 h 5176"/>
                <a:gd name="T90" fmla="*/ 1344 w 4732"/>
                <a:gd name="T91" fmla="*/ 4405 h 5176"/>
                <a:gd name="T92" fmla="*/ 1131 w 4732"/>
                <a:gd name="T93" fmla="*/ 4474 h 5176"/>
                <a:gd name="T94" fmla="*/ 906 w 4732"/>
                <a:gd name="T95" fmla="*/ 4411 h 5176"/>
                <a:gd name="T96" fmla="*/ 643 w 4732"/>
                <a:gd name="T97" fmla="*/ 4223 h 5176"/>
                <a:gd name="T98" fmla="*/ 762 w 4732"/>
                <a:gd name="T99" fmla="*/ 4217 h 5176"/>
                <a:gd name="T100" fmla="*/ 925 w 4732"/>
                <a:gd name="T101" fmla="*/ 4117 h 5176"/>
                <a:gd name="T102" fmla="*/ 981 w 4732"/>
                <a:gd name="T103" fmla="*/ 3760 h 5176"/>
                <a:gd name="T104" fmla="*/ 731 w 4732"/>
                <a:gd name="T105" fmla="*/ 3678 h 5176"/>
                <a:gd name="T106" fmla="*/ 493 w 4732"/>
                <a:gd name="T107" fmla="*/ 3233 h 5176"/>
                <a:gd name="T108" fmla="*/ 237 w 4732"/>
                <a:gd name="T109" fmla="*/ 3139 h 5176"/>
                <a:gd name="T110" fmla="*/ 331 w 4732"/>
                <a:gd name="T111" fmla="*/ 2544 h 5176"/>
                <a:gd name="T112" fmla="*/ 0 w 4732"/>
                <a:gd name="T113" fmla="*/ 2275 h 5176"/>
                <a:gd name="T114" fmla="*/ 143 w 4732"/>
                <a:gd name="T115" fmla="*/ 2388 h 5176"/>
                <a:gd name="T116" fmla="*/ 343 w 4732"/>
                <a:gd name="T117" fmla="*/ 2419 h 5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32" h="5176">
                  <a:moveTo>
                    <a:pt x="450" y="2325"/>
                  </a:moveTo>
                  <a:lnTo>
                    <a:pt x="325" y="2106"/>
                  </a:lnTo>
                  <a:lnTo>
                    <a:pt x="268" y="2168"/>
                  </a:lnTo>
                  <a:lnTo>
                    <a:pt x="231" y="1911"/>
                  </a:lnTo>
                  <a:lnTo>
                    <a:pt x="312" y="1711"/>
                  </a:lnTo>
                  <a:lnTo>
                    <a:pt x="493" y="1767"/>
                  </a:lnTo>
                  <a:lnTo>
                    <a:pt x="481" y="1617"/>
                  </a:lnTo>
                  <a:lnTo>
                    <a:pt x="550" y="1573"/>
                  </a:lnTo>
                  <a:lnTo>
                    <a:pt x="693" y="1579"/>
                  </a:lnTo>
                  <a:lnTo>
                    <a:pt x="656" y="1454"/>
                  </a:lnTo>
                  <a:lnTo>
                    <a:pt x="593" y="1441"/>
                  </a:lnTo>
                  <a:lnTo>
                    <a:pt x="593" y="1291"/>
                  </a:lnTo>
                  <a:lnTo>
                    <a:pt x="500" y="1203"/>
                  </a:lnTo>
                  <a:lnTo>
                    <a:pt x="643" y="1109"/>
                  </a:lnTo>
                  <a:lnTo>
                    <a:pt x="662" y="1009"/>
                  </a:lnTo>
                  <a:lnTo>
                    <a:pt x="562" y="1028"/>
                  </a:lnTo>
                  <a:lnTo>
                    <a:pt x="412" y="928"/>
                  </a:lnTo>
                  <a:lnTo>
                    <a:pt x="468" y="827"/>
                  </a:lnTo>
                  <a:lnTo>
                    <a:pt x="700" y="978"/>
                  </a:lnTo>
                  <a:lnTo>
                    <a:pt x="875" y="946"/>
                  </a:lnTo>
                  <a:lnTo>
                    <a:pt x="862" y="815"/>
                  </a:lnTo>
                  <a:lnTo>
                    <a:pt x="994" y="721"/>
                  </a:lnTo>
                  <a:lnTo>
                    <a:pt x="969" y="608"/>
                  </a:lnTo>
                  <a:lnTo>
                    <a:pt x="1050" y="621"/>
                  </a:lnTo>
                  <a:lnTo>
                    <a:pt x="1131" y="495"/>
                  </a:lnTo>
                  <a:lnTo>
                    <a:pt x="1194" y="502"/>
                  </a:lnTo>
                  <a:lnTo>
                    <a:pt x="1244" y="364"/>
                  </a:lnTo>
                  <a:lnTo>
                    <a:pt x="1106" y="232"/>
                  </a:lnTo>
                  <a:lnTo>
                    <a:pt x="1119" y="144"/>
                  </a:lnTo>
                  <a:lnTo>
                    <a:pt x="1212" y="132"/>
                  </a:lnTo>
                  <a:lnTo>
                    <a:pt x="1212" y="101"/>
                  </a:lnTo>
                  <a:lnTo>
                    <a:pt x="1394" y="0"/>
                  </a:lnTo>
                  <a:lnTo>
                    <a:pt x="1487" y="88"/>
                  </a:lnTo>
                  <a:lnTo>
                    <a:pt x="1669" y="69"/>
                  </a:lnTo>
                  <a:lnTo>
                    <a:pt x="1981" y="176"/>
                  </a:lnTo>
                  <a:lnTo>
                    <a:pt x="1975" y="389"/>
                  </a:lnTo>
                  <a:lnTo>
                    <a:pt x="2088" y="376"/>
                  </a:lnTo>
                  <a:lnTo>
                    <a:pt x="2269" y="270"/>
                  </a:lnTo>
                  <a:lnTo>
                    <a:pt x="2438" y="295"/>
                  </a:lnTo>
                  <a:lnTo>
                    <a:pt x="2438" y="389"/>
                  </a:lnTo>
                  <a:lnTo>
                    <a:pt x="2675" y="389"/>
                  </a:lnTo>
                  <a:lnTo>
                    <a:pt x="2744" y="307"/>
                  </a:lnTo>
                  <a:lnTo>
                    <a:pt x="3125" y="220"/>
                  </a:lnTo>
                  <a:lnTo>
                    <a:pt x="3238" y="126"/>
                  </a:lnTo>
                  <a:lnTo>
                    <a:pt x="3357" y="270"/>
                  </a:lnTo>
                  <a:lnTo>
                    <a:pt x="3632" y="345"/>
                  </a:lnTo>
                  <a:lnTo>
                    <a:pt x="3707" y="439"/>
                  </a:lnTo>
                  <a:lnTo>
                    <a:pt x="3719" y="514"/>
                  </a:lnTo>
                  <a:lnTo>
                    <a:pt x="4219" y="702"/>
                  </a:lnTo>
                  <a:lnTo>
                    <a:pt x="4294" y="1122"/>
                  </a:lnTo>
                  <a:lnTo>
                    <a:pt x="4463" y="1047"/>
                  </a:lnTo>
                  <a:lnTo>
                    <a:pt x="4569" y="1028"/>
                  </a:lnTo>
                  <a:lnTo>
                    <a:pt x="4632" y="1103"/>
                  </a:lnTo>
                  <a:lnTo>
                    <a:pt x="4344" y="1228"/>
                  </a:lnTo>
                  <a:lnTo>
                    <a:pt x="4732" y="1554"/>
                  </a:lnTo>
                  <a:lnTo>
                    <a:pt x="4701" y="1698"/>
                  </a:lnTo>
                  <a:lnTo>
                    <a:pt x="4576" y="1604"/>
                  </a:lnTo>
                  <a:lnTo>
                    <a:pt x="4538" y="1654"/>
                  </a:lnTo>
                  <a:lnTo>
                    <a:pt x="3863" y="1661"/>
                  </a:lnTo>
                  <a:lnTo>
                    <a:pt x="3544" y="1880"/>
                  </a:lnTo>
                  <a:lnTo>
                    <a:pt x="3432" y="2425"/>
                  </a:lnTo>
                  <a:lnTo>
                    <a:pt x="3081" y="2350"/>
                  </a:lnTo>
                  <a:lnTo>
                    <a:pt x="3069" y="2632"/>
                  </a:lnTo>
                  <a:lnTo>
                    <a:pt x="2950" y="2814"/>
                  </a:lnTo>
                  <a:lnTo>
                    <a:pt x="3263" y="2951"/>
                  </a:lnTo>
                  <a:lnTo>
                    <a:pt x="3244" y="3158"/>
                  </a:lnTo>
                  <a:lnTo>
                    <a:pt x="3400" y="3277"/>
                  </a:lnTo>
                  <a:lnTo>
                    <a:pt x="3413" y="3521"/>
                  </a:lnTo>
                  <a:lnTo>
                    <a:pt x="3850" y="3427"/>
                  </a:lnTo>
                  <a:lnTo>
                    <a:pt x="3900" y="3659"/>
                  </a:lnTo>
                  <a:lnTo>
                    <a:pt x="3763" y="3678"/>
                  </a:lnTo>
                  <a:lnTo>
                    <a:pt x="3594" y="3973"/>
                  </a:lnTo>
                  <a:lnTo>
                    <a:pt x="3932" y="4248"/>
                  </a:lnTo>
                  <a:lnTo>
                    <a:pt x="3913" y="4474"/>
                  </a:lnTo>
                  <a:lnTo>
                    <a:pt x="3744" y="4643"/>
                  </a:lnTo>
                  <a:lnTo>
                    <a:pt x="3750" y="4988"/>
                  </a:lnTo>
                  <a:lnTo>
                    <a:pt x="3438" y="5176"/>
                  </a:lnTo>
                  <a:lnTo>
                    <a:pt x="3263" y="5157"/>
                  </a:lnTo>
                  <a:lnTo>
                    <a:pt x="3188" y="4875"/>
                  </a:lnTo>
                  <a:lnTo>
                    <a:pt x="2900" y="4843"/>
                  </a:lnTo>
                  <a:lnTo>
                    <a:pt x="2531" y="5031"/>
                  </a:lnTo>
                  <a:lnTo>
                    <a:pt x="2438" y="4963"/>
                  </a:lnTo>
                  <a:lnTo>
                    <a:pt x="2450" y="4737"/>
                  </a:lnTo>
                  <a:lnTo>
                    <a:pt x="2213" y="4806"/>
                  </a:lnTo>
                  <a:lnTo>
                    <a:pt x="2150" y="4743"/>
                  </a:lnTo>
                  <a:lnTo>
                    <a:pt x="1837" y="4818"/>
                  </a:lnTo>
                  <a:lnTo>
                    <a:pt x="1544" y="4781"/>
                  </a:lnTo>
                  <a:lnTo>
                    <a:pt x="1387" y="4862"/>
                  </a:lnTo>
                  <a:lnTo>
                    <a:pt x="1356" y="4693"/>
                  </a:lnTo>
                  <a:lnTo>
                    <a:pt x="1437" y="4549"/>
                  </a:lnTo>
                  <a:lnTo>
                    <a:pt x="1325" y="4536"/>
                  </a:lnTo>
                  <a:lnTo>
                    <a:pt x="1344" y="4405"/>
                  </a:lnTo>
                  <a:lnTo>
                    <a:pt x="1187" y="4330"/>
                  </a:lnTo>
                  <a:lnTo>
                    <a:pt x="1131" y="4474"/>
                  </a:lnTo>
                  <a:lnTo>
                    <a:pt x="887" y="4524"/>
                  </a:lnTo>
                  <a:lnTo>
                    <a:pt x="906" y="4411"/>
                  </a:lnTo>
                  <a:lnTo>
                    <a:pt x="775" y="4380"/>
                  </a:lnTo>
                  <a:lnTo>
                    <a:pt x="643" y="4223"/>
                  </a:lnTo>
                  <a:lnTo>
                    <a:pt x="712" y="4154"/>
                  </a:lnTo>
                  <a:lnTo>
                    <a:pt x="762" y="4217"/>
                  </a:lnTo>
                  <a:lnTo>
                    <a:pt x="825" y="4092"/>
                  </a:lnTo>
                  <a:lnTo>
                    <a:pt x="925" y="4117"/>
                  </a:lnTo>
                  <a:lnTo>
                    <a:pt x="1056" y="3941"/>
                  </a:lnTo>
                  <a:lnTo>
                    <a:pt x="981" y="3760"/>
                  </a:lnTo>
                  <a:lnTo>
                    <a:pt x="812" y="3609"/>
                  </a:lnTo>
                  <a:lnTo>
                    <a:pt x="731" y="3678"/>
                  </a:lnTo>
                  <a:lnTo>
                    <a:pt x="593" y="3296"/>
                  </a:lnTo>
                  <a:lnTo>
                    <a:pt x="493" y="3233"/>
                  </a:lnTo>
                  <a:lnTo>
                    <a:pt x="437" y="3308"/>
                  </a:lnTo>
                  <a:lnTo>
                    <a:pt x="237" y="3139"/>
                  </a:lnTo>
                  <a:lnTo>
                    <a:pt x="468" y="2995"/>
                  </a:lnTo>
                  <a:lnTo>
                    <a:pt x="331" y="2544"/>
                  </a:lnTo>
                  <a:lnTo>
                    <a:pt x="137" y="2613"/>
                  </a:lnTo>
                  <a:lnTo>
                    <a:pt x="0" y="2275"/>
                  </a:lnTo>
                  <a:lnTo>
                    <a:pt x="81" y="2312"/>
                  </a:lnTo>
                  <a:lnTo>
                    <a:pt x="143" y="2388"/>
                  </a:lnTo>
                  <a:lnTo>
                    <a:pt x="256" y="2281"/>
                  </a:lnTo>
                  <a:lnTo>
                    <a:pt x="343" y="2419"/>
                  </a:lnTo>
                  <a:lnTo>
                    <a:pt x="450" y="2325"/>
                  </a:lnTo>
                  <a:close/>
                </a:path>
              </a:pathLst>
            </a:custGeom>
            <a:solidFill>
              <a:srgbClr val="E0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F5A66FDA-2385-1641-477C-816B1E5F2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422"/>
              <a:ext cx="107" cy="77"/>
            </a:xfrm>
            <a:custGeom>
              <a:avLst/>
              <a:gdLst>
                <a:gd name="T0" fmla="*/ 556 w 737"/>
                <a:gd name="T1" fmla="*/ 457 h 539"/>
                <a:gd name="T2" fmla="*/ 506 w 737"/>
                <a:gd name="T3" fmla="*/ 539 h 539"/>
                <a:gd name="T4" fmla="*/ 144 w 737"/>
                <a:gd name="T5" fmla="*/ 464 h 539"/>
                <a:gd name="T6" fmla="*/ 0 w 737"/>
                <a:gd name="T7" fmla="*/ 94 h 539"/>
                <a:gd name="T8" fmla="*/ 94 w 737"/>
                <a:gd name="T9" fmla="*/ 56 h 539"/>
                <a:gd name="T10" fmla="*/ 206 w 737"/>
                <a:gd name="T11" fmla="*/ 250 h 539"/>
                <a:gd name="T12" fmla="*/ 369 w 737"/>
                <a:gd name="T13" fmla="*/ 0 h 539"/>
                <a:gd name="T14" fmla="*/ 737 w 737"/>
                <a:gd name="T15" fmla="*/ 294 h 539"/>
                <a:gd name="T16" fmla="*/ 569 w 737"/>
                <a:gd name="T17" fmla="*/ 344 h 539"/>
                <a:gd name="T18" fmla="*/ 675 w 737"/>
                <a:gd name="T19" fmla="*/ 501 h 539"/>
                <a:gd name="T20" fmla="*/ 556 w 737"/>
                <a:gd name="T21" fmla="*/ 45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7" h="539">
                  <a:moveTo>
                    <a:pt x="556" y="457"/>
                  </a:moveTo>
                  <a:lnTo>
                    <a:pt x="506" y="539"/>
                  </a:lnTo>
                  <a:lnTo>
                    <a:pt x="144" y="464"/>
                  </a:lnTo>
                  <a:lnTo>
                    <a:pt x="0" y="94"/>
                  </a:lnTo>
                  <a:lnTo>
                    <a:pt x="94" y="56"/>
                  </a:lnTo>
                  <a:lnTo>
                    <a:pt x="206" y="250"/>
                  </a:lnTo>
                  <a:lnTo>
                    <a:pt x="369" y="0"/>
                  </a:lnTo>
                  <a:lnTo>
                    <a:pt x="737" y="294"/>
                  </a:lnTo>
                  <a:lnTo>
                    <a:pt x="569" y="344"/>
                  </a:lnTo>
                  <a:lnTo>
                    <a:pt x="675" y="501"/>
                  </a:lnTo>
                  <a:lnTo>
                    <a:pt x="556" y="457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83CEF5D2-443F-7F8A-CDF1-B7CF3711E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1552"/>
              <a:ext cx="348" cy="607"/>
            </a:xfrm>
            <a:custGeom>
              <a:avLst/>
              <a:gdLst>
                <a:gd name="T0" fmla="*/ 137 w 2406"/>
                <a:gd name="T1" fmla="*/ 2983 h 4192"/>
                <a:gd name="T2" fmla="*/ 325 w 2406"/>
                <a:gd name="T3" fmla="*/ 2882 h 4192"/>
                <a:gd name="T4" fmla="*/ 50 w 2406"/>
                <a:gd name="T5" fmla="*/ 2582 h 4192"/>
                <a:gd name="T6" fmla="*/ 37 w 2406"/>
                <a:gd name="T7" fmla="*/ 2519 h 4192"/>
                <a:gd name="T8" fmla="*/ 300 w 2406"/>
                <a:gd name="T9" fmla="*/ 2506 h 4192"/>
                <a:gd name="T10" fmla="*/ 287 w 2406"/>
                <a:gd name="T11" fmla="*/ 2444 h 4192"/>
                <a:gd name="T12" fmla="*/ 331 w 2406"/>
                <a:gd name="T13" fmla="*/ 2231 h 4192"/>
                <a:gd name="T14" fmla="*/ 325 w 2406"/>
                <a:gd name="T15" fmla="*/ 1999 h 4192"/>
                <a:gd name="T16" fmla="*/ 881 w 2406"/>
                <a:gd name="T17" fmla="*/ 1786 h 4192"/>
                <a:gd name="T18" fmla="*/ 862 w 2406"/>
                <a:gd name="T19" fmla="*/ 1610 h 4192"/>
                <a:gd name="T20" fmla="*/ 994 w 2406"/>
                <a:gd name="T21" fmla="*/ 1504 h 4192"/>
                <a:gd name="T22" fmla="*/ 925 w 2406"/>
                <a:gd name="T23" fmla="*/ 1228 h 4192"/>
                <a:gd name="T24" fmla="*/ 1044 w 2406"/>
                <a:gd name="T25" fmla="*/ 733 h 4192"/>
                <a:gd name="T26" fmla="*/ 1231 w 2406"/>
                <a:gd name="T27" fmla="*/ 658 h 4192"/>
                <a:gd name="T28" fmla="*/ 894 w 2406"/>
                <a:gd name="T29" fmla="*/ 489 h 4192"/>
                <a:gd name="T30" fmla="*/ 931 w 2406"/>
                <a:gd name="T31" fmla="*/ 75 h 4192"/>
                <a:gd name="T32" fmla="*/ 1325 w 2406"/>
                <a:gd name="T33" fmla="*/ 0 h 4192"/>
                <a:gd name="T34" fmla="*/ 1525 w 2406"/>
                <a:gd name="T35" fmla="*/ 75 h 4192"/>
                <a:gd name="T36" fmla="*/ 2050 w 2406"/>
                <a:gd name="T37" fmla="*/ 539 h 4192"/>
                <a:gd name="T38" fmla="*/ 2206 w 2406"/>
                <a:gd name="T39" fmla="*/ 802 h 4192"/>
                <a:gd name="T40" fmla="*/ 2406 w 2406"/>
                <a:gd name="T41" fmla="*/ 1097 h 4192"/>
                <a:gd name="T42" fmla="*/ 2344 w 2406"/>
                <a:gd name="T43" fmla="*/ 1159 h 4192"/>
                <a:gd name="T44" fmla="*/ 2294 w 2406"/>
                <a:gd name="T45" fmla="*/ 1203 h 4192"/>
                <a:gd name="T46" fmla="*/ 2328 w 2406"/>
                <a:gd name="T47" fmla="*/ 1285 h 4192"/>
                <a:gd name="T48" fmla="*/ 2363 w 2406"/>
                <a:gd name="T49" fmla="*/ 1366 h 4192"/>
                <a:gd name="T50" fmla="*/ 2297 w 2406"/>
                <a:gd name="T51" fmla="*/ 1388 h 4192"/>
                <a:gd name="T52" fmla="*/ 2231 w 2406"/>
                <a:gd name="T53" fmla="*/ 1410 h 4192"/>
                <a:gd name="T54" fmla="*/ 2294 w 2406"/>
                <a:gd name="T55" fmla="*/ 1498 h 4192"/>
                <a:gd name="T56" fmla="*/ 2069 w 2406"/>
                <a:gd name="T57" fmla="*/ 1491 h 4192"/>
                <a:gd name="T58" fmla="*/ 2063 w 2406"/>
                <a:gd name="T59" fmla="*/ 1529 h 4192"/>
                <a:gd name="T60" fmla="*/ 1906 w 2406"/>
                <a:gd name="T61" fmla="*/ 1541 h 4192"/>
                <a:gd name="T62" fmla="*/ 1919 w 2406"/>
                <a:gd name="T63" fmla="*/ 1686 h 4192"/>
                <a:gd name="T64" fmla="*/ 1675 w 2406"/>
                <a:gd name="T65" fmla="*/ 1773 h 4192"/>
                <a:gd name="T66" fmla="*/ 1831 w 2406"/>
                <a:gd name="T67" fmla="*/ 2087 h 4192"/>
                <a:gd name="T68" fmla="*/ 1938 w 2406"/>
                <a:gd name="T69" fmla="*/ 2112 h 4192"/>
                <a:gd name="T70" fmla="*/ 1938 w 2406"/>
                <a:gd name="T71" fmla="*/ 2256 h 4192"/>
                <a:gd name="T72" fmla="*/ 2056 w 2406"/>
                <a:gd name="T73" fmla="*/ 2256 h 4192"/>
                <a:gd name="T74" fmla="*/ 2075 w 2406"/>
                <a:gd name="T75" fmla="*/ 2454 h 4192"/>
                <a:gd name="T76" fmla="*/ 2075 w 2406"/>
                <a:gd name="T77" fmla="*/ 2651 h 4192"/>
                <a:gd name="T78" fmla="*/ 1925 w 2406"/>
                <a:gd name="T79" fmla="*/ 2676 h 4192"/>
                <a:gd name="T80" fmla="*/ 1906 w 2406"/>
                <a:gd name="T81" fmla="*/ 2851 h 4192"/>
                <a:gd name="T82" fmla="*/ 2175 w 2406"/>
                <a:gd name="T83" fmla="*/ 2989 h 4192"/>
                <a:gd name="T84" fmla="*/ 2069 w 2406"/>
                <a:gd name="T85" fmla="*/ 3258 h 4192"/>
                <a:gd name="T86" fmla="*/ 1950 w 2406"/>
                <a:gd name="T87" fmla="*/ 3283 h 4192"/>
                <a:gd name="T88" fmla="*/ 2263 w 2406"/>
                <a:gd name="T89" fmla="*/ 3572 h 4192"/>
                <a:gd name="T90" fmla="*/ 2269 w 2406"/>
                <a:gd name="T91" fmla="*/ 3760 h 4192"/>
                <a:gd name="T92" fmla="*/ 2194 w 2406"/>
                <a:gd name="T93" fmla="*/ 3810 h 4192"/>
                <a:gd name="T94" fmla="*/ 2038 w 2406"/>
                <a:gd name="T95" fmla="*/ 3803 h 4192"/>
                <a:gd name="T96" fmla="*/ 2100 w 2406"/>
                <a:gd name="T97" fmla="*/ 3860 h 4192"/>
                <a:gd name="T98" fmla="*/ 1875 w 2406"/>
                <a:gd name="T99" fmla="*/ 4192 h 4192"/>
                <a:gd name="T100" fmla="*/ 1481 w 2406"/>
                <a:gd name="T101" fmla="*/ 4142 h 4192"/>
                <a:gd name="T102" fmla="*/ 1369 w 2406"/>
                <a:gd name="T103" fmla="*/ 4192 h 4192"/>
                <a:gd name="T104" fmla="*/ 925 w 2406"/>
                <a:gd name="T105" fmla="*/ 4173 h 4192"/>
                <a:gd name="T106" fmla="*/ 862 w 2406"/>
                <a:gd name="T107" fmla="*/ 4098 h 4192"/>
                <a:gd name="T108" fmla="*/ 756 w 2406"/>
                <a:gd name="T109" fmla="*/ 4117 h 4192"/>
                <a:gd name="T110" fmla="*/ 587 w 2406"/>
                <a:gd name="T111" fmla="*/ 4192 h 4192"/>
                <a:gd name="T112" fmla="*/ 512 w 2406"/>
                <a:gd name="T113" fmla="*/ 3772 h 4192"/>
                <a:gd name="T114" fmla="*/ 12 w 2406"/>
                <a:gd name="T115" fmla="*/ 3584 h 4192"/>
                <a:gd name="T116" fmla="*/ 0 w 2406"/>
                <a:gd name="T117" fmla="*/ 3509 h 4192"/>
                <a:gd name="T118" fmla="*/ 37 w 2406"/>
                <a:gd name="T119" fmla="*/ 3496 h 4192"/>
                <a:gd name="T120" fmla="*/ 37 w 2406"/>
                <a:gd name="T121" fmla="*/ 3095 h 4192"/>
                <a:gd name="T122" fmla="*/ 225 w 2406"/>
                <a:gd name="T123" fmla="*/ 3095 h 4192"/>
                <a:gd name="T124" fmla="*/ 137 w 2406"/>
                <a:gd name="T125" fmla="*/ 2983 h 4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6" h="4192">
                  <a:moveTo>
                    <a:pt x="137" y="2983"/>
                  </a:moveTo>
                  <a:lnTo>
                    <a:pt x="325" y="2882"/>
                  </a:lnTo>
                  <a:lnTo>
                    <a:pt x="50" y="2582"/>
                  </a:lnTo>
                  <a:lnTo>
                    <a:pt x="37" y="2519"/>
                  </a:lnTo>
                  <a:lnTo>
                    <a:pt x="300" y="2506"/>
                  </a:lnTo>
                  <a:lnTo>
                    <a:pt x="287" y="2444"/>
                  </a:lnTo>
                  <a:lnTo>
                    <a:pt x="331" y="2231"/>
                  </a:lnTo>
                  <a:lnTo>
                    <a:pt x="325" y="1999"/>
                  </a:lnTo>
                  <a:lnTo>
                    <a:pt x="881" y="1786"/>
                  </a:lnTo>
                  <a:lnTo>
                    <a:pt x="862" y="1610"/>
                  </a:lnTo>
                  <a:lnTo>
                    <a:pt x="994" y="1504"/>
                  </a:lnTo>
                  <a:lnTo>
                    <a:pt x="925" y="1228"/>
                  </a:lnTo>
                  <a:lnTo>
                    <a:pt x="1044" y="733"/>
                  </a:lnTo>
                  <a:lnTo>
                    <a:pt x="1231" y="658"/>
                  </a:lnTo>
                  <a:lnTo>
                    <a:pt x="894" y="489"/>
                  </a:lnTo>
                  <a:lnTo>
                    <a:pt x="931" y="75"/>
                  </a:lnTo>
                  <a:lnTo>
                    <a:pt x="1325" y="0"/>
                  </a:lnTo>
                  <a:lnTo>
                    <a:pt x="1525" y="75"/>
                  </a:lnTo>
                  <a:lnTo>
                    <a:pt x="2050" y="539"/>
                  </a:lnTo>
                  <a:lnTo>
                    <a:pt x="2206" y="802"/>
                  </a:lnTo>
                  <a:lnTo>
                    <a:pt x="2406" y="1097"/>
                  </a:lnTo>
                  <a:lnTo>
                    <a:pt x="2344" y="1159"/>
                  </a:lnTo>
                  <a:lnTo>
                    <a:pt x="2294" y="1203"/>
                  </a:lnTo>
                  <a:lnTo>
                    <a:pt x="2328" y="1285"/>
                  </a:lnTo>
                  <a:lnTo>
                    <a:pt x="2363" y="1366"/>
                  </a:lnTo>
                  <a:lnTo>
                    <a:pt x="2297" y="1388"/>
                  </a:lnTo>
                  <a:lnTo>
                    <a:pt x="2231" y="1410"/>
                  </a:lnTo>
                  <a:lnTo>
                    <a:pt x="2294" y="1498"/>
                  </a:lnTo>
                  <a:lnTo>
                    <a:pt x="2069" y="1491"/>
                  </a:lnTo>
                  <a:lnTo>
                    <a:pt x="2063" y="1529"/>
                  </a:lnTo>
                  <a:lnTo>
                    <a:pt x="1906" y="1541"/>
                  </a:lnTo>
                  <a:lnTo>
                    <a:pt x="1919" y="1686"/>
                  </a:lnTo>
                  <a:lnTo>
                    <a:pt x="1675" y="1773"/>
                  </a:lnTo>
                  <a:lnTo>
                    <a:pt x="1831" y="2087"/>
                  </a:lnTo>
                  <a:lnTo>
                    <a:pt x="1938" y="2112"/>
                  </a:lnTo>
                  <a:lnTo>
                    <a:pt x="1938" y="2256"/>
                  </a:lnTo>
                  <a:lnTo>
                    <a:pt x="2056" y="2256"/>
                  </a:lnTo>
                  <a:lnTo>
                    <a:pt x="2075" y="2454"/>
                  </a:lnTo>
                  <a:lnTo>
                    <a:pt x="2075" y="2651"/>
                  </a:lnTo>
                  <a:lnTo>
                    <a:pt x="1925" y="2676"/>
                  </a:lnTo>
                  <a:lnTo>
                    <a:pt x="1906" y="2851"/>
                  </a:lnTo>
                  <a:lnTo>
                    <a:pt x="2175" y="2989"/>
                  </a:lnTo>
                  <a:lnTo>
                    <a:pt x="2069" y="3258"/>
                  </a:lnTo>
                  <a:lnTo>
                    <a:pt x="1950" y="3283"/>
                  </a:lnTo>
                  <a:lnTo>
                    <a:pt x="2263" y="3572"/>
                  </a:lnTo>
                  <a:lnTo>
                    <a:pt x="2269" y="3760"/>
                  </a:lnTo>
                  <a:lnTo>
                    <a:pt x="2194" y="3810"/>
                  </a:lnTo>
                  <a:lnTo>
                    <a:pt x="2038" y="3803"/>
                  </a:lnTo>
                  <a:lnTo>
                    <a:pt x="2100" y="3860"/>
                  </a:lnTo>
                  <a:lnTo>
                    <a:pt x="1875" y="4192"/>
                  </a:lnTo>
                  <a:lnTo>
                    <a:pt x="1481" y="4142"/>
                  </a:lnTo>
                  <a:lnTo>
                    <a:pt x="1369" y="4192"/>
                  </a:lnTo>
                  <a:lnTo>
                    <a:pt x="925" y="4173"/>
                  </a:lnTo>
                  <a:lnTo>
                    <a:pt x="862" y="4098"/>
                  </a:lnTo>
                  <a:lnTo>
                    <a:pt x="756" y="4117"/>
                  </a:lnTo>
                  <a:lnTo>
                    <a:pt x="587" y="4192"/>
                  </a:lnTo>
                  <a:lnTo>
                    <a:pt x="512" y="3772"/>
                  </a:lnTo>
                  <a:lnTo>
                    <a:pt x="12" y="3584"/>
                  </a:lnTo>
                  <a:lnTo>
                    <a:pt x="0" y="3509"/>
                  </a:lnTo>
                  <a:lnTo>
                    <a:pt x="37" y="3496"/>
                  </a:lnTo>
                  <a:lnTo>
                    <a:pt x="37" y="3095"/>
                  </a:lnTo>
                  <a:lnTo>
                    <a:pt x="225" y="3095"/>
                  </a:lnTo>
                  <a:lnTo>
                    <a:pt x="137" y="2983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42E10DDA-D040-1466-B38C-77B5B47FC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1609"/>
              <a:ext cx="844" cy="890"/>
            </a:xfrm>
            <a:custGeom>
              <a:avLst/>
              <a:gdLst>
                <a:gd name="T0" fmla="*/ 5839 w 5839"/>
                <a:gd name="T1" fmla="*/ 2694 h 6153"/>
                <a:gd name="T2" fmla="*/ 5189 w 5839"/>
                <a:gd name="T3" fmla="*/ 3847 h 6153"/>
                <a:gd name="T4" fmla="*/ 4995 w 5839"/>
                <a:gd name="T5" fmla="*/ 4210 h 6153"/>
                <a:gd name="T6" fmla="*/ 4807 w 5839"/>
                <a:gd name="T7" fmla="*/ 4636 h 6153"/>
                <a:gd name="T8" fmla="*/ 3676 w 5839"/>
                <a:gd name="T9" fmla="*/ 4655 h 6153"/>
                <a:gd name="T10" fmla="*/ 3457 w 5839"/>
                <a:gd name="T11" fmla="*/ 5094 h 6153"/>
                <a:gd name="T12" fmla="*/ 2801 w 5839"/>
                <a:gd name="T13" fmla="*/ 4950 h 6153"/>
                <a:gd name="T14" fmla="*/ 2638 w 5839"/>
                <a:gd name="T15" fmla="*/ 5301 h 6153"/>
                <a:gd name="T16" fmla="*/ 2357 w 5839"/>
                <a:gd name="T17" fmla="*/ 5526 h 6153"/>
                <a:gd name="T18" fmla="*/ 2076 w 5839"/>
                <a:gd name="T19" fmla="*/ 6153 h 6153"/>
                <a:gd name="T20" fmla="*/ 1801 w 5839"/>
                <a:gd name="T21" fmla="*/ 6134 h 6153"/>
                <a:gd name="T22" fmla="*/ 1332 w 5839"/>
                <a:gd name="T23" fmla="*/ 5933 h 6153"/>
                <a:gd name="T24" fmla="*/ 957 w 5839"/>
                <a:gd name="T25" fmla="*/ 5426 h 6153"/>
                <a:gd name="T26" fmla="*/ 913 w 5839"/>
                <a:gd name="T27" fmla="*/ 5069 h 6153"/>
                <a:gd name="T28" fmla="*/ 363 w 5839"/>
                <a:gd name="T29" fmla="*/ 4962 h 6153"/>
                <a:gd name="T30" fmla="*/ 250 w 5839"/>
                <a:gd name="T31" fmla="*/ 4630 h 6153"/>
                <a:gd name="T32" fmla="*/ 194 w 5839"/>
                <a:gd name="T33" fmla="*/ 4329 h 6153"/>
                <a:gd name="T34" fmla="*/ 357 w 5839"/>
                <a:gd name="T35" fmla="*/ 4373 h 6153"/>
                <a:gd name="T36" fmla="*/ 0 w 5839"/>
                <a:gd name="T37" fmla="*/ 3903 h 6153"/>
                <a:gd name="T38" fmla="*/ 732 w 5839"/>
                <a:gd name="T39" fmla="*/ 3797 h 6153"/>
                <a:gd name="T40" fmla="*/ 1238 w 5839"/>
                <a:gd name="T41" fmla="*/ 3797 h 6153"/>
                <a:gd name="T42" fmla="*/ 1401 w 5839"/>
                <a:gd name="T43" fmla="*/ 3408 h 6153"/>
                <a:gd name="T44" fmla="*/ 1632 w 5839"/>
                <a:gd name="T45" fmla="*/ 3365 h 6153"/>
                <a:gd name="T46" fmla="*/ 1313 w 5839"/>
                <a:gd name="T47" fmla="*/ 2888 h 6153"/>
                <a:gd name="T48" fmla="*/ 1538 w 5839"/>
                <a:gd name="T49" fmla="*/ 2594 h 6153"/>
                <a:gd name="T50" fmla="*/ 1288 w 5839"/>
                <a:gd name="T51" fmla="*/ 2281 h 6153"/>
                <a:gd name="T52" fmla="*/ 1438 w 5839"/>
                <a:gd name="T53" fmla="*/ 2059 h 6153"/>
                <a:gd name="T54" fmla="*/ 1301 w 5839"/>
                <a:gd name="T55" fmla="*/ 1861 h 6153"/>
                <a:gd name="T56" fmla="*/ 1194 w 5839"/>
                <a:gd name="T57" fmla="*/ 1692 h 6153"/>
                <a:gd name="T58" fmla="*/ 1282 w 5839"/>
                <a:gd name="T59" fmla="*/ 1291 h 6153"/>
                <a:gd name="T60" fmla="*/ 1426 w 5839"/>
                <a:gd name="T61" fmla="*/ 1134 h 6153"/>
                <a:gd name="T62" fmla="*/ 1657 w 5839"/>
                <a:gd name="T63" fmla="*/ 1103 h 6153"/>
                <a:gd name="T64" fmla="*/ 1726 w 5839"/>
                <a:gd name="T65" fmla="*/ 971 h 6153"/>
                <a:gd name="T66" fmla="*/ 1769 w 5839"/>
                <a:gd name="T67" fmla="*/ 702 h 6153"/>
                <a:gd name="T68" fmla="*/ 1926 w 5839"/>
                <a:gd name="T69" fmla="*/ 50 h 6153"/>
                <a:gd name="T70" fmla="*/ 2670 w 5839"/>
                <a:gd name="T71" fmla="*/ 0 h 6153"/>
                <a:gd name="T72" fmla="*/ 2657 w 5839"/>
                <a:gd name="T73" fmla="*/ 125 h 6153"/>
                <a:gd name="T74" fmla="*/ 2838 w 5839"/>
                <a:gd name="T75" fmla="*/ 332 h 6153"/>
                <a:gd name="T76" fmla="*/ 2976 w 5839"/>
                <a:gd name="T77" fmla="*/ 194 h 6153"/>
                <a:gd name="T78" fmla="*/ 3257 w 5839"/>
                <a:gd name="T79" fmla="*/ 1128 h 6153"/>
                <a:gd name="T80" fmla="*/ 4614 w 5839"/>
                <a:gd name="T81" fmla="*/ 965 h 6153"/>
                <a:gd name="T82" fmla="*/ 4389 w 5839"/>
                <a:gd name="T83" fmla="*/ 1297 h 6153"/>
                <a:gd name="T84" fmla="*/ 4608 w 5839"/>
                <a:gd name="T85" fmla="*/ 1980 h 6153"/>
                <a:gd name="T86" fmla="*/ 5277 w 5839"/>
                <a:gd name="T87" fmla="*/ 1861 h 6153"/>
                <a:gd name="T88" fmla="*/ 5514 w 5839"/>
                <a:gd name="T89" fmla="*/ 1942 h 6153"/>
                <a:gd name="T90" fmla="*/ 5614 w 5839"/>
                <a:gd name="T91" fmla="*/ 2281 h 6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39" h="6153">
                  <a:moveTo>
                    <a:pt x="5614" y="2281"/>
                  </a:moveTo>
                  <a:lnTo>
                    <a:pt x="5839" y="2694"/>
                  </a:lnTo>
                  <a:lnTo>
                    <a:pt x="5420" y="3308"/>
                  </a:lnTo>
                  <a:lnTo>
                    <a:pt x="5189" y="3847"/>
                  </a:lnTo>
                  <a:lnTo>
                    <a:pt x="5364" y="3903"/>
                  </a:lnTo>
                  <a:lnTo>
                    <a:pt x="4995" y="4210"/>
                  </a:lnTo>
                  <a:lnTo>
                    <a:pt x="4682" y="4173"/>
                  </a:lnTo>
                  <a:lnTo>
                    <a:pt x="4807" y="4636"/>
                  </a:lnTo>
                  <a:lnTo>
                    <a:pt x="4214" y="4712"/>
                  </a:lnTo>
                  <a:lnTo>
                    <a:pt x="3676" y="4655"/>
                  </a:lnTo>
                  <a:lnTo>
                    <a:pt x="3638" y="4975"/>
                  </a:lnTo>
                  <a:lnTo>
                    <a:pt x="3457" y="5094"/>
                  </a:lnTo>
                  <a:lnTo>
                    <a:pt x="3382" y="4975"/>
                  </a:lnTo>
                  <a:lnTo>
                    <a:pt x="2801" y="4950"/>
                  </a:lnTo>
                  <a:lnTo>
                    <a:pt x="2745" y="5213"/>
                  </a:lnTo>
                  <a:lnTo>
                    <a:pt x="2638" y="5301"/>
                  </a:lnTo>
                  <a:lnTo>
                    <a:pt x="2763" y="5557"/>
                  </a:lnTo>
                  <a:lnTo>
                    <a:pt x="2357" y="5526"/>
                  </a:lnTo>
                  <a:lnTo>
                    <a:pt x="2363" y="5984"/>
                  </a:lnTo>
                  <a:lnTo>
                    <a:pt x="2076" y="6153"/>
                  </a:lnTo>
                  <a:lnTo>
                    <a:pt x="1863" y="6140"/>
                  </a:lnTo>
                  <a:lnTo>
                    <a:pt x="1801" y="6134"/>
                  </a:lnTo>
                  <a:lnTo>
                    <a:pt x="1826" y="5977"/>
                  </a:lnTo>
                  <a:lnTo>
                    <a:pt x="1332" y="5933"/>
                  </a:lnTo>
                  <a:lnTo>
                    <a:pt x="1257" y="5357"/>
                  </a:lnTo>
                  <a:lnTo>
                    <a:pt x="957" y="5426"/>
                  </a:lnTo>
                  <a:lnTo>
                    <a:pt x="750" y="5269"/>
                  </a:lnTo>
                  <a:lnTo>
                    <a:pt x="913" y="5069"/>
                  </a:lnTo>
                  <a:lnTo>
                    <a:pt x="913" y="4806"/>
                  </a:lnTo>
                  <a:lnTo>
                    <a:pt x="363" y="4962"/>
                  </a:lnTo>
                  <a:lnTo>
                    <a:pt x="394" y="4768"/>
                  </a:lnTo>
                  <a:lnTo>
                    <a:pt x="250" y="4630"/>
                  </a:lnTo>
                  <a:lnTo>
                    <a:pt x="344" y="4474"/>
                  </a:lnTo>
                  <a:lnTo>
                    <a:pt x="194" y="4329"/>
                  </a:lnTo>
                  <a:lnTo>
                    <a:pt x="232" y="4279"/>
                  </a:lnTo>
                  <a:lnTo>
                    <a:pt x="357" y="4373"/>
                  </a:lnTo>
                  <a:lnTo>
                    <a:pt x="388" y="4229"/>
                  </a:lnTo>
                  <a:lnTo>
                    <a:pt x="0" y="3903"/>
                  </a:lnTo>
                  <a:lnTo>
                    <a:pt x="288" y="3778"/>
                  </a:lnTo>
                  <a:lnTo>
                    <a:pt x="732" y="3797"/>
                  </a:lnTo>
                  <a:lnTo>
                    <a:pt x="844" y="3747"/>
                  </a:lnTo>
                  <a:lnTo>
                    <a:pt x="1238" y="3797"/>
                  </a:lnTo>
                  <a:lnTo>
                    <a:pt x="1463" y="3465"/>
                  </a:lnTo>
                  <a:lnTo>
                    <a:pt x="1401" y="3408"/>
                  </a:lnTo>
                  <a:lnTo>
                    <a:pt x="1557" y="3415"/>
                  </a:lnTo>
                  <a:lnTo>
                    <a:pt x="1632" y="3365"/>
                  </a:lnTo>
                  <a:lnTo>
                    <a:pt x="1626" y="3177"/>
                  </a:lnTo>
                  <a:lnTo>
                    <a:pt x="1313" y="2888"/>
                  </a:lnTo>
                  <a:lnTo>
                    <a:pt x="1432" y="2863"/>
                  </a:lnTo>
                  <a:lnTo>
                    <a:pt x="1538" y="2594"/>
                  </a:lnTo>
                  <a:lnTo>
                    <a:pt x="1269" y="2456"/>
                  </a:lnTo>
                  <a:lnTo>
                    <a:pt x="1288" y="2281"/>
                  </a:lnTo>
                  <a:lnTo>
                    <a:pt x="1438" y="2256"/>
                  </a:lnTo>
                  <a:lnTo>
                    <a:pt x="1438" y="2059"/>
                  </a:lnTo>
                  <a:lnTo>
                    <a:pt x="1419" y="1861"/>
                  </a:lnTo>
                  <a:lnTo>
                    <a:pt x="1301" y="1861"/>
                  </a:lnTo>
                  <a:lnTo>
                    <a:pt x="1301" y="1717"/>
                  </a:lnTo>
                  <a:lnTo>
                    <a:pt x="1194" y="1692"/>
                  </a:lnTo>
                  <a:lnTo>
                    <a:pt x="1038" y="1378"/>
                  </a:lnTo>
                  <a:lnTo>
                    <a:pt x="1282" y="1291"/>
                  </a:lnTo>
                  <a:lnTo>
                    <a:pt x="1269" y="1146"/>
                  </a:lnTo>
                  <a:lnTo>
                    <a:pt x="1426" y="1134"/>
                  </a:lnTo>
                  <a:lnTo>
                    <a:pt x="1432" y="1096"/>
                  </a:lnTo>
                  <a:lnTo>
                    <a:pt x="1657" y="1103"/>
                  </a:lnTo>
                  <a:lnTo>
                    <a:pt x="1594" y="1015"/>
                  </a:lnTo>
                  <a:lnTo>
                    <a:pt x="1726" y="971"/>
                  </a:lnTo>
                  <a:lnTo>
                    <a:pt x="1657" y="808"/>
                  </a:lnTo>
                  <a:lnTo>
                    <a:pt x="1769" y="702"/>
                  </a:lnTo>
                  <a:lnTo>
                    <a:pt x="1569" y="407"/>
                  </a:lnTo>
                  <a:lnTo>
                    <a:pt x="1926" y="50"/>
                  </a:lnTo>
                  <a:lnTo>
                    <a:pt x="2251" y="207"/>
                  </a:lnTo>
                  <a:lnTo>
                    <a:pt x="2670" y="0"/>
                  </a:lnTo>
                  <a:lnTo>
                    <a:pt x="2901" y="88"/>
                  </a:lnTo>
                  <a:lnTo>
                    <a:pt x="2657" y="125"/>
                  </a:lnTo>
                  <a:lnTo>
                    <a:pt x="2657" y="238"/>
                  </a:lnTo>
                  <a:lnTo>
                    <a:pt x="2838" y="332"/>
                  </a:lnTo>
                  <a:lnTo>
                    <a:pt x="2932" y="119"/>
                  </a:lnTo>
                  <a:lnTo>
                    <a:pt x="2976" y="194"/>
                  </a:lnTo>
                  <a:lnTo>
                    <a:pt x="2788" y="464"/>
                  </a:lnTo>
                  <a:lnTo>
                    <a:pt x="3257" y="1128"/>
                  </a:lnTo>
                  <a:lnTo>
                    <a:pt x="4195" y="1234"/>
                  </a:lnTo>
                  <a:lnTo>
                    <a:pt x="4614" y="965"/>
                  </a:lnTo>
                  <a:lnTo>
                    <a:pt x="4689" y="1028"/>
                  </a:lnTo>
                  <a:lnTo>
                    <a:pt x="4389" y="1297"/>
                  </a:lnTo>
                  <a:lnTo>
                    <a:pt x="4589" y="1635"/>
                  </a:lnTo>
                  <a:lnTo>
                    <a:pt x="4608" y="1980"/>
                  </a:lnTo>
                  <a:lnTo>
                    <a:pt x="4833" y="2024"/>
                  </a:lnTo>
                  <a:lnTo>
                    <a:pt x="5277" y="1861"/>
                  </a:lnTo>
                  <a:lnTo>
                    <a:pt x="5233" y="1948"/>
                  </a:lnTo>
                  <a:lnTo>
                    <a:pt x="5514" y="1942"/>
                  </a:lnTo>
                  <a:lnTo>
                    <a:pt x="5502" y="2249"/>
                  </a:lnTo>
                  <a:lnTo>
                    <a:pt x="5614" y="2281"/>
                  </a:lnTo>
                  <a:close/>
                </a:path>
              </a:pathLst>
            </a:custGeom>
            <a:solidFill>
              <a:srgbClr val="E0E0FF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6AA3B5F7-65C3-5F2D-242E-B81CC5912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1783"/>
              <a:ext cx="780" cy="1333"/>
            </a:xfrm>
            <a:custGeom>
              <a:avLst/>
              <a:gdLst>
                <a:gd name="T0" fmla="*/ 738 w 5389"/>
                <a:gd name="T1" fmla="*/ 2105 h 9210"/>
                <a:gd name="T2" fmla="*/ 932 w 5389"/>
                <a:gd name="T3" fmla="*/ 1078 h 9210"/>
                <a:gd name="T4" fmla="*/ 1138 w 5389"/>
                <a:gd name="T5" fmla="*/ 589 h 9210"/>
                <a:gd name="T6" fmla="*/ 1869 w 5389"/>
                <a:gd name="T7" fmla="*/ 420 h 9210"/>
                <a:gd name="T8" fmla="*/ 2270 w 5389"/>
                <a:gd name="T9" fmla="*/ 589 h 9210"/>
                <a:gd name="T10" fmla="*/ 2345 w 5389"/>
                <a:gd name="T11" fmla="*/ 313 h 9210"/>
                <a:gd name="T12" fmla="*/ 2826 w 5389"/>
                <a:gd name="T13" fmla="*/ 6 h 9210"/>
                <a:gd name="T14" fmla="*/ 2945 w 5389"/>
                <a:gd name="T15" fmla="*/ 50 h 9210"/>
                <a:gd name="T16" fmla="*/ 3576 w 5389"/>
                <a:gd name="T17" fmla="*/ 457 h 9210"/>
                <a:gd name="T18" fmla="*/ 3726 w 5389"/>
                <a:gd name="T19" fmla="*/ 1360 h 9210"/>
                <a:gd name="T20" fmla="*/ 4114 w 5389"/>
                <a:gd name="T21" fmla="*/ 1717 h 9210"/>
                <a:gd name="T22" fmla="*/ 4470 w 5389"/>
                <a:gd name="T23" fmla="*/ 2055 h 9210"/>
                <a:gd name="T24" fmla="*/ 4676 w 5389"/>
                <a:gd name="T25" fmla="*/ 2619 h 9210"/>
                <a:gd name="T26" fmla="*/ 4483 w 5389"/>
                <a:gd name="T27" fmla="*/ 2870 h 9210"/>
                <a:gd name="T28" fmla="*/ 4451 w 5389"/>
                <a:gd name="T29" fmla="*/ 3496 h 9210"/>
                <a:gd name="T30" fmla="*/ 5201 w 5389"/>
                <a:gd name="T31" fmla="*/ 3709 h 9210"/>
                <a:gd name="T32" fmla="*/ 5351 w 5389"/>
                <a:gd name="T33" fmla="*/ 3772 h 9210"/>
                <a:gd name="T34" fmla="*/ 5089 w 5389"/>
                <a:gd name="T35" fmla="*/ 4173 h 9210"/>
                <a:gd name="T36" fmla="*/ 5226 w 5389"/>
                <a:gd name="T37" fmla="*/ 4875 h 9210"/>
                <a:gd name="T38" fmla="*/ 5214 w 5389"/>
                <a:gd name="T39" fmla="*/ 5576 h 9210"/>
                <a:gd name="T40" fmla="*/ 5389 w 5389"/>
                <a:gd name="T41" fmla="*/ 5789 h 9210"/>
                <a:gd name="T42" fmla="*/ 5095 w 5389"/>
                <a:gd name="T43" fmla="*/ 6328 h 9210"/>
                <a:gd name="T44" fmla="*/ 4082 w 5389"/>
                <a:gd name="T45" fmla="*/ 6999 h 9210"/>
                <a:gd name="T46" fmla="*/ 2863 w 5389"/>
                <a:gd name="T47" fmla="*/ 7149 h 9210"/>
                <a:gd name="T48" fmla="*/ 2407 w 5389"/>
                <a:gd name="T49" fmla="*/ 8001 h 9210"/>
                <a:gd name="T50" fmla="*/ 2976 w 5389"/>
                <a:gd name="T51" fmla="*/ 7738 h 9210"/>
                <a:gd name="T52" fmla="*/ 3107 w 5389"/>
                <a:gd name="T53" fmla="*/ 7976 h 9210"/>
                <a:gd name="T54" fmla="*/ 2938 w 5389"/>
                <a:gd name="T55" fmla="*/ 9191 h 9210"/>
                <a:gd name="T56" fmla="*/ 2657 w 5389"/>
                <a:gd name="T57" fmla="*/ 9198 h 9210"/>
                <a:gd name="T58" fmla="*/ 2020 w 5389"/>
                <a:gd name="T59" fmla="*/ 8997 h 9210"/>
                <a:gd name="T60" fmla="*/ 1976 w 5389"/>
                <a:gd name="T61" fmla="*/ 8577 h 9210"/>
                <a:gd name="T62" fmla="*/ 2326 w 5389"/>
                <a:gd name="T63" fmla="*/ 8433 h 9210"/>
                <a:gd name="T64" fmla="*/ 2376 w 5389"/>
                <a:gd name="T65" fmla="*/ 7844 h 9210"/>
                <a:gd name="T66" fmla="*/ 2245 w 5389"/>
                <a:gd name="T67" fmla="*/ 7406 h 9210"/>
                <a:gd name="T68" fmla="*/ 2138 w 5389"/>
                <a:gd name="T69" fmla="*/ 7186 h 9210"/>
                <a:gd name="T70" fmla="*/ 1576 w 5389"/>
                <a:gd name="T71" fmla="*/ 6691 h 9210"/>
                <a:gd name="T72" fmla="*/ 1282 w 5389"/>
                <a:gd name="T73" fmla="*/ 6685 h 9210"/>
                <a:gd name="T74" fmla="*/ 869 w 5389"/>
                <a:gd name="T75" fmla="*/ 6503 h 9210"/>
                <a:gd name="T76" fmla="*/ 907 w 5389"/>
                <a:gd name="T77" fmla="*/ 6159 h 9210"/>
                <a:gd name="T78" fmla="*/ 813 w 5389"/>
                <a:gd name="T79" fmla="*/ 5614 h 9210"/>
                <a:gd name="T80" fmla="*/ 1201 w 5389"/>
                <a:gd name="T81" fmla="*/ 5370 h 9210"/>
                <a:gd name="T82" fmla="*/ 1301 w 5389"/>
                <a:gd name="T83" fmla="*/ 5188 h 9210"/>
                <a:gd name="T84" fmla="*/ 1494 w 5389"/>
                <a:gd name="T85" fmla="*/ 4862 h 9210"/>
                <a:gd name="T86" fmla="*/ 1719 w 5389"/>
                <a:gd name="T87" fmla="*/ 4661 h 9210"/>
                <a:gd name="T88" fmla="*/ 1551 w 5389"/>
                <a:gd name="T89" fmla="*/ 4198 h 9210"/>
                <a:gd name="T90" fmla="*/ 1613 w 5389"/>
                <a:gd name="T91" fmla="*/ 3860 h 9210"/>
                <a:gd name="T92" fmla="*/ 163 w 5389"/>
                <a:gd name="T93" fmla="*/ 3728 h 9210"/>
                <a:gd name="T94" fmla="*/ 125 w 5389"/>
                <a:gd name="T95" fmla="*/ 3433 h 9210"/>
                <a:gd name="T96" fmla="*/ 313 w 5389"/>
                <a:gd name="T97" fmla="*/ 3007 h 9210"/>
                <a:gd name="T98" fmla="*/ 507 w 5389"/>
                <a:gd name="T99" fmla="*/ 2644 h 9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89" h="9210">
                  <a:moveTo>
                    <a:pt x="507" y="2644"/>
                  </a:moveTo>
                  <a:lnTo>
                    <a:pt x="738" y="2105"/>
                  </a:lnTo>
                  <a:lnTo>
                    <a:pt x="1157" y="1491"/>
                  </a:lnTo>
                  <a:lnTo>
                    <a:pt x="932" y="1078"/>
                  </a:lnTo>
                  <a:lnTo>
                    <a:pt x="1144" y="1078"/>
                  </a:lnTo>
                  <a:lnTo>
                    <a:pt x="1138" y="589"/>
                  </a:lnTo>
                  <a:lnTo>
                    <a:pt x="1588" y="570"/>
                  </a:lnTo>
                  <a:lnTo>
                    <a:pt x="1869" y="420"/>
                  </a:lnTo>
                  <a:lnTo>
                    <a:pt x="2032" y="614"/>
                  </a:lnTo>
                  <a:lnTo>
                    <a:pt x="2270" y="589"/>
                  </a:lnTo>
                  <a:lnTo>
                    <a:pt x="2245" y="326"/>
                  </a:lnTo>
                  <a:lnTo>
                    <a:pt x="2345" y="313"/>
                  </a:lnTo>
                  <a:lnTo>
                    <a:pt x="2470" y="0"/>
                  </a:lnTo>
                  <a:lnTo>
                    <a:pt x="2826" y="6"/>
                  </a:lnTo>
                  <a:lnTo>
                    <a:pt x="2832" y="175"/>
                  </a:lnTo>
                  <a:lnTo>
                    <a:pt x="2945" y="50"/>
                  </a:lnTo>
                  <a:lnTo>
                    <a:pt x="3445" y="94"/>
                  </a:lnTo>
                  <a:lnTo>
                    <a:pt x="3576" y="457"/>
                  </a:lnTo>
                  <a:lnTo>
                    <a:pt x="3414" y="896"/>
                  </a:lnTo>
                  <a:lnTo>
                    <a:pt x="3726" y="1360"/>
                  </a:lnTo>
                  <a:lnTo>
                    <a:pt x="3851" y="1322"/>
                  </a:lnTo>
                  <a:lnTo>
                    <a:pt x="4114" y="1717"/>
                  </a:lnTo>
                  <a:lnTo>
                    <a:pt x="4232" y="1729"/>
                  </a:lnTo>
                  <a:lnTo>
                    <a:pt x="4470" y="2055"/>
                  </a:lnTo>
                  <a:lnTo>
                    <a:pt x="4401" y="2281"/>
                  </a:lnTo>
                  <a:lnTo>
                    <a:pt x="4676" y="2619"/>
                  </a:lnTo>
                  <a:lnTo>
                    <a:pt x="4601" y="2913"/>
                  </a:lnTo>
                  <a:lnTo>
                    <a:pt x="4483" y="2870"/>
                  </a:lnTo>
                  <a:lnTo>
                    <a:pt x="4426" y="2851"/>
                  </a:lnTo>
                  <a:lnTo>
                    <a:pt x="4451" y="3496"/>
                  </a:lnTo>
                  <a:lnTo>
                    <a:pt x="5164" y="3465"/>
                  </a:lnTo>
                  <a:lnTo>
                    <a:pt x="5201" y="3709"/>
                  </a:lnTo>
                  <a:lnTo>
                    <a:pt x="5351" y="3766"/>
                  </a:lnTo>
                  <a:lnTo>
                    <a:pt x="5351" y="3772"/>
                  </a:lnTo>
                  <a:lnTo>
                    <a:pt x="5339" y="4217"/>
                  </a:lnTo>
                  <a:lnTo>
                    <a:pt x="5089" y="4173"/>
                  </a:lnTo>
                  <a:lnTo>
                    <a:pt x="5033" y="4655"/>
                  </a:lnTo>
                  <a:lnTo>
                    <a:pt x="5226" y="4875"/>
                  </a:lnTo>
                  <a:lnTo>
                    <a:pt x="5389" y="5438"/>
                  </a:lnTo>
                  <a:lnTo>
                    <a:pt x="5214" y="5576"/>
                  </a:lnTo>
                  <a:lnTo>
                    <a:pt x="5383" y="5777"/>
                  </a:lnTo>
                  <a:lnTo>
                    <a:pt x="5389" y="5789"/>
                  </a:lnTo>
                  <a:lnTo>
                    <a:pt x="5251" y="5858"/>
                  </a:lnTo>
                  <a:lnTo>
                    <a:pt x="5095" y="6328"/>
                  </a:lnTo>
                  <a:lnTo>
                    <a:pt x="4464" y="6554"/>
                  </a:lnTo>
                  <a:lnTo>
                    <a:pt x="4082" y="6999"/>
                  </a:lnTo>
                  <a:lnTo>
                    <a:pt x="3801" y="6911"/>
                  </a:lnTo>
                  <a:lnTo>
                    <a:pt x="2863" y="7149"/>
                  </a:lnTo>
                  <a:lnTo>
                    <a:pt x="2851" y="7168"/>
                  </a:lnTo>
                  <a:lnTo>
                    <a:pt x="2407" y="8001"/>
                  </a:lnTo>
                  <a:lnTo>
                    <a:pt x="2620" y="8001"/>
                  </a:lnTo>
                  <a:lnTo>
                    <a:pt x="2976" y="7738"/>
                  </a:lnTo>
                  <a:lnTo>
                    <a:pt x="3038" y="7857"/>
                  </a:lnTo>
                  <a:lnTo>
                    <a:pt x="3107" y="7976"/>
                  </a:lnTo>
                  <a:lnTo>
                    <a:pt x="3282" y="8007"/>
                  </a:lnTo>
                  <a:lnTo>
                    <a:pt x="2938" y="9191"/>
                  </a:lnTo>
                  <a:lnTo>
                    <a:pt x="2632" y="8916"/>
                  </a:lnTo>
                  <a:lnTo>
                    <a:pt x="2657" y="9198"/>
                  </a:lnTo>
                  <a:lnTo>
                    <a:pt x="2151" y="9210"/>
                  </a:lnTo>
                  <a:lnTo>
                    <a:pt x="2020" y="8997"/>
                  </a:lnTo>
                  <a:lnTo>
                    <a:pt x="1819" y="8978"/>
                  </a:lnTo>
                  <a:lnTo>
                    <a:pt x="1976" y="8577"/>
                  </a:lnTo>
                  <a:lnTo>
                    <a:pt x="2101" y="8602"/>
                  </a:lnTo>
                  <a:lnTo>
                    <a:pt x="2326" y="8433"/>
                  </a:lnTo>
                  <a:lnTo>
                    <a:pt x="2220" y="8170"/>
                  </a:lnTo>
                  <a:lnTo>
                    <a:pt x="2376" y="7844"/>
                  </a:lnTo>
                  <a:lnTo>
                    <a:pt x="2545" y="7631"/>
                  </a:lnTo>
                  <a:lnTo>
                    <a:pt x="2245" y="7406"/>
                  </a:lnTo>
                  <a:lnTo>
                    <a:pt x="2263" y="7255"/>
                  </a:lnTo>
                  <a:lnTo>
                    <a:pt x="2138" y="7186"/>
                  </a:lnTo>
                  <a:lnTo>
                    <a:pt x="1951" y="6666"/>
                  </a:lnTo>
                  <a:lnTo>
                    <a:pt x="1576" y="6691"/>
                  </a:lnTo>
                  <a:lnTo>
                    <a:pt x="1469" y="6760"/>
                  </a:lnTo>
                  <a:lnTo>
                    <a:pt x="1282" y="6685"/>
                  </a:lnTo>
                  <a:lnTo>
                    <a:pt x="1263" y="6485"/>
                  </a:lnTo>
                  <a:lnTo>
                    <a:pt x="869" y="6503"/>
                  </a:lnTo>
                  <a:lnTo>
                    <a:pt x="757" y="6303"/>
                  </a:lnTo>
                  <a:lnTo>
                    <a:pt x="907" y="6159"/>
                  </a:lnTo>
                  <a:lnTo>
                    <a:pt x="813" y="6040"/>
                  </a:lnTo>
                  <a:lnTo>
                    <a:pt x="813" y="5614"/>
                  </a:lnTo>
                  <a:lnTo>
                    <a:pt x="938" y="5608"/>
                  </a:lnTo>
                  <a:lnTo>
                    <a:pt x="1201" y="5370"/>
                  </a:lnTo>
                  <a:lnTo>
                    <a:pt x="1132" y="5219"/>
                  </a:lnTo>
                  <a:lnTo>
                    <a:pt x="1301" y="5188"/>
                  </a:lnTo>
                  <a:lnTo>
                    <a:pt x="1257" y="4887"/>
                  </a:lnTo>
                  <a:lnTo>
                    <a:pt x="1494" y="4862"/>
                  </a:lnTo>
                  <a:lnTo>
                    <a:pt x="1488" y="4668"/>
                  </a:lnTo>
                  <a:lnTo>
                    <a:pt x="1719" y="4661"/>
                  </a:lnTo>
                  <a:lnTo>
                    <a:pt x="1726" y="4329"/>
                  </a:lnTo>
                  <a:lnTo>
                    <a:pt x="1551" y="4198"/>
                  </a:lnTo>
                  <a:lnTo>
                    <a:pt x="1501" y="3935"/>
                  </a:lnTo>
                  <a:lnTo>
                    <a:pt x="1613" y="3860"/>
                  </a:lnTo>
                  <a:lnTo>
                    <a:pt x="269" y="3841"/>
                  </a:lnTo>
                  <a:lnTo>
                    <a:pt x="163" y="3728"/>
                  </a:lnTo>
                  <a:lnTo>
                    <a:pt x="225" y="3490"/>
                  </a:lnTo>
                  <a:lnTo>
                    <a:pt x="125" y="3433"/>
                  </a:lnTo>
                  <a:lnTo>
                    <a:pt x="0" y="2970"/>
                  </a:lnTo>
                  <a:lnTo>
                    <a:pt x="313" y="3007"/>
                  </a:lnTo>
                  <a:lnTo>
                    <a:pt x="682" y="2700"/>
                  </a:lnTo>
                  <a:lnTo>
                    <a:pt x="507" y="2644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1D2D8C97-6710-8A94-DF3E-BA253BBE1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2236"/>
              <a:ext cx="518" cy="544"/>
            </a:xfrm>
            <a:custGeom>
              <a:avLst/>
              <a:gdLst>
                <a:gd name="T0" fmla="*/ 982 w 3582"/>
                <a:gd name="T1" fmla="*/ 2594 h 3766"/>
                <a:gd name="T2" fmla="*/ 644 w 3582"/>
                <a:gd name="T3" fmla="*/ 2319 h 3766"/>
                <a:gd name="T4" fmla="*/ 813 w 3582"/>
                <a:gd name="T5" fmla="*/ 2024 h 3766"/>
                <a:gd name="T6" fmla="*/ 950 w 3582"/>
                <a:gd name="T7" fmla="*/ 2005 h 3766"/>
                <a:gd name="T8" fmla="*/ 900 w 3582"/>
                <a:gd name="T9" fmla="*/ 1774 h 3766"/>
                <a:gd name="T10" fmla="*/ 463 w 3582"/>
                <a:gd name="T11" fmla="*/ 1868 h 3766"/>
                <a:gd name="T12" fmla="*/ 450 w 3582"/>
                <a:gd name="T13" fmla="*/ 1623 h 3766"/>
                <a:gd name="T14" fmla="*/ 294 w 3582"/>
                <a:gd name="T15" fmla="*/ 1504 h 3766"/>
                <a:gd name="T16" fmla="*/ 313 w 3582"/>
                <a:gd name="T17" fmla="*/ 1297 h 3766"/>
                <a:gd name="T18" fmla="*/ 0 w 3582"/>
                <a:gd name="T19" fmla="*/ 1160 h 3766"/>
                <a:gd name="T20" fmla="*/ 119 w 3582"/>
                <a:gd name="T21" fmla="*/ 978 h 3766"/>
                <a:gd name="T22" fmla="*/ 131 w 3582"/>
                <a:gd name="T23" fmla="*/ 696 h 3766"/>
                <a:gd name="T24" fmla="*/ 482 w 3582"/>
                <a:gd name="T25" fmla="*/ 771 h 3766"/>
                <a:gd name="T26" fmla="*/ 594 w 3582"/>
                <a:gd name="T27" fmla="*/ 226 h 3766"/>
                <a:gd name="T28" fmla="*/ 913 w 3582"/>
                <a:gd name="T29" fmla="*/ 7 h 3766"/>
                <a:gd name="T30" fmla="*/ 1588 w 3582"/>
                <a:gd name="T31" fmla="*/ 0 h 3766"/>
                <a:gd name="T32" fmla="*/ 1738 w 3582"/>
                <a:gd name="T33" fmla="*/ 145 h 3766"/>
                <a:gd name="T34" fmla="*/ 1644 w 3582"/>
                <a:gd name="T35" fmla="*/ 301 h 3766"/>
                <a:gd name="T36" fmla="*/ 1788 w 3582"/>
                <a:gd name="T37" fmla="*/ 439 h 3766"/>
                <a:gd name="T38" fmla="*/ 1757 w 3582"/>
                <a:gd name="T39" fmla="*/ 633 h 3766"/>
                <a:gd name="T40" fmla="*/ 2307 w 3582"/>
                <a:gd name="T41" fmla="*/ 476 h 3766"/>
                <a:gd name="T42" fmla="*/ 2307 w 3582"/>
                <a:gd name="T43" fmla="*/ 740 h 3766"/>
                <a:gd name="T44" fmla="*/ 2144 w 3582"/>
                <a:gd name="T45" fmla="*/ 940 h 3766"/>
                <a:gd name="T46" fmla="*/ 2351 w 3582"/>
                <a:gd name="T47" fmla="*/ 1097 h 3766"/>
                <a:gd name="T48" fmla="*/ 2651 w 3582"/>
                <a:gd name="T49" fmla="*/ 1028 h 3766"/>
                <a:gd name="T50" fmla="*/ 2726 w 3582"/>
                <a:gd name="T51" fmla="*/ 1604 h 3766"/>
                <a:gd name="T52" fmla="*/ 3220 w 3582"/>
                <a:gd name="T53" fmla="*/ 1648 h 3766"/>
                <a:gd name="T54" fmla="*/ 3195 w 3582"/>
                <a:gd name="T55" fmla="*/ 1805 h 3766"/>
                <a:gd name="T56" fmla="*/ 3257 w 3582"/>
                <a:gd name="T57" fmla="*/ 1811 h 3766"/>
                <a:gd name="T58" fmla="*/ 3407 w 3582"/>
                <a:gd name="T59" fmla="*/ 2124 h 3766"/>
                <a:gd name="T60" fmla="*/ 3357 w 3582"/>
                <a:gd name="T61" fmla="*/ 2450 h 3766"/>
                <a:gd name="T62" fmla="*/ 3582 w 3582"/>
                <a:gd name="T63" fmla="*/ 2500 h 3766"/>
                <a:gd name="T64" fmla="*/ 3445 w 3582"/>
                <a:gd name="T65" fmla="*/ 2732 h 3766"/>
                <a:gd name="T66" fmla="*/ 3182 w 3582"/>
                <a:gd name="T67" fmla="*/ 2820 h 3766"/>
                <a:gd name="T68" fmla="*/ 3476 w 3582"/>
                <a:gd name="T69" fmla="*/ 2889 h 3766"/>
                <a:gd name="T70" fmla="*/ 3307 w 3582"/>
                <a:gd name="T71" fmla="*/ 3058 h 3766"/>
                <a:gd name="T72" fmla="*/ 3363 w 3582"/>
                <a:gd name="T73" fmla="*/ 3259 h 3766"/>
                <a:gd name="T74" fmla="*/ 3220 w 3582"/>
                <a:gd name="T75" fmla="*/ 3428 h 3766"/>
                <a:gd name="T76" fmla="*/ 2726 w 3582"/>
                <a:gd name="T77" fmla="*/ 3277 h 3766"/>
                <a:gd name="T78" fmla="*/ 2557 w 3582"/>
                <a:gd name="T79" fmla="*/ 3528 h 3766"/>
                <a:gd name="T80" fmla="*/ 1919 w 3582"/>
                <a:gd name="T81" fmla="*/ 3572 h 3766"/>
                <a:gd name="T82" fmla="*/ 1838 w 3582"/>
                <a:gd name="T83" fmla="*/ 3440 h 3766"/>
                <a:gd name="T84" fmla="*/ 1425 w 3582"/>
                <a:gd name="T85" fmla="*/ 3735 h 3766"/>
                <a:gd name="T86" fmla="*/ 1194 w 3582"/>
                <a:gd name="T87" fmla="*/ 3559 h 3766"/>
                <a:gd name="T88" fmla="*/ 1057 w 3582"/>
                <a:gd name="T89" fmla="*/ 3622 h 3766"/>
                <a:gd name="T90" fmla="*/ 1138 w 3582"/>
                <a:gd name="T91" fmla="*/ 3766 h 3766"/>
                <a:gd name="T92" fmla="*/ 732 w 3582"/>
                <a:gd name="T93" fmla="*/ 3609 h 3766"/>
                <a:gd name="T94" fmla="*/ 750 w 3582"/>
                <a:gd name="T95" fmla="*/ 3697 h 3766"/>
                <a:gd name="T96" fmla="*/ 613 w 3582"/>
                <a:gd name="T97" fmla="*/ 3703 h 3766"/>
                <a:gd name="T98" fmla="*/ 594 w 3582"/>
                <a:gd name="T99" fmla="*/ 3584 h 3766"/>
                <a:gd name="T100" fmla="*/ 488 w 3582"/>
                <a:gd name="T101" fmla="*/ 3522 h 3766"/>
                <a:gd name="T102" fmla="*/ 800 w 3582"/>
                <a:gd name="T103" fmla="*/ 3334 h 3766"/>
                <a:gd name="T104" fmla="*/ 794 w 3582"/>
                <a:gd name="T105" fmla="*/ 2989 h 3766"/>
                <a:gd name="T106" fmla="*/ 963 w 3582"/>
                <a:gd name="T107" fmla="*/ 2820 h 3766"/>
                <a:gd name="T108" fmla="*/ 982 w 3582"/>
                <a:gd name="T109" fmla="*/ 2594 h 3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82" h="3766">
                  <a:moveTo>
                    <a:pt x="982" y="2594"/>
                  </a:moveTo>
                  <a:lnTo>
                    <a:pt x="644" y="2319"/>
                  </a:lnTo>
                  <a:lnTo>
                    <a:pt x="813" y="2024"/>
                  </a:lnTo>
                  <a:lnTo>
                    <a:pt x="950" y="2005"/>
                  </a:lnTo>
                  <a:lnTo>
                    <a:pt x="900" y="1774"/>
                  </a:lnTo>
                  <a:lnTo>
                    <a:pt x="463" y="1868"/>
                  </a:lnTo>
                  <a:lnTo>
                    <a:pt x="450" y="1623"/>
                  </a:lnTo>
                  <a:lnTo>
                    <a:pt x="294" y="1504"/>
                  </a:lnTo>
                  <a:lnTo>
                    <a:pt x="313" y="1297"/>
                  </a:lnTo>
                  <a:lnTo>
                    <a:pt x="0" y="1160"/>
                  </a:lnTo>
                  <a:lnTo>
                    <a:pt x="119" y="978"/>
                  </a:lnTo>
                  <a:lnTo>
                    <a:pt x="131" y="696"/>
                  </a:lnTo>
                  <a:lnTo>
                    <a:pt x="482" y="771"/>
                  </a:lnTo>
                  <a:lnTo>
                    <a:pt x="594" y="226"/>
                  </a:lnTo>
                  <a:lnTo>
                    <a:pt x="913" y="7"/>
                  </a:lnTo>
                  <a:lnTo>
                    <a:pt x="1588" y="0"/>
                  </a:lnTo>
                  <a:lnTo>
                    <a:pt x="1738" y="145"/>
                  </a:lnTo>
                  <a:lnTo>
                    <a:pt x="1644" y="301"/>
                  </a:lnTo>
                  <a:lnTo>
                    <a:pt x="1788" y="439"/>
                  </a:lnTo>
                  <a:lnTo>
                    <a:pt x="1757" y="633"/>
                  </a:lnTo>
                  <a:lnTo>
                    <a:pt x="2307" y="476"/>
                  </a:lnTo>
                  <a:lnTo>
                    <a:pt x="2307" y="740"/>
                  </a:lnTo>
                  <a:lnTo>
                    <a:pt x="2144" y="940"/>
                  </a:lnTo>
                  <a:lnTo>
                    <a:pt x="2351" y="1097"/>
                  </a:lnTo>
                  <a:lnTo>
                    <a:pt x="2651" y="1028"/>
                  </a:lnTo>
                  <a:lnTo>
                    <a:pt x="2726" y="1604"/>
                  </a:lnTo>
                  <a:lnTo>
                    <a:pt x="3220" y="1648"/>
                  </a:lnTo>
                  <a:lnTo>
                    <a:pt x="3195" y="1805"/>
                  </a:lnTo>
                  <a:lnTo>
                    <a:pt x="3257" y="1811"/>
                  </a:lnTo>
                  <a:lnTo>
                    <a:pt x="3407" y="2124"/>
                  </a:lnTo>
                  <a:lnTo>
                    <a:pt x="3357" y="2450"/>
                  </a:lnTo>
                  <a:lnTo>
                    <a:pt x="3582" y="2500"/>
                  </a:lnTo>
                  <a:lnTo>
                    <a:pt x="3445" y="2732"/>
                  </a:lnTo>
                  <a:lnTo>
                    <a:pt x="3182" y="2820"/>
                  </a:lnTo>
                  <a:lnTo>
                    <a:pt x="3476" y="2889"/>
                  </a:lnTo>
                  <a:lnTo>
                    <a:pt x="3307" y="3058"/>
                  </a:lnTo>
                  <a:lnTo>
                    <a:pt x="3363" y="3259"/>
                  </a:lnTo>
                  <a:lnTo>
                    <a:pt x="3220" y="3428"/>
                  </a:lnTo>
                  <a:lnTo>
                    <a:pt x="2726" y="3277"/>
                  </a:lnTo>
                  <a:lnTo>
                    <a:pt x="2557" y="3528"/>
                  </a:lnTo>
                  <a:lnTo>
                    <a:pt x="1919" y="3572"/>
                  </a:lnTo>
                  <a:lnTo>
                    <a:pt x="1838" y="3440"/>
                  </a:lnTo>
                  <a:lnTo>
                    <a:pt x="1425" y="3735"/>
                  </a:lnTo>
                  <a:lnTo>
                    <a:pt x="1194" y="3559"/>
                  </a:lnTo>
                  <a:lnTo>
                    <a:pt x="1057" y="3622"/>
                  </a:lnTo>
                  <a:lnTo>
                    <a:pt x="1138" y="3766"/>
                  </a:lnTo>
                  <a:lnTo>
                    <a:pt x="732" y="3609"/>
                  </a:lnTo>
                  <a:lnTo>
                    <a:pt x="750" y="3697"/>
                  </a:lnTo>
                  <a:lnTo>
                    <a:pt x="613" y="3703"/>
                  </a:lnTo>
                  <a:lnTo>
                    <a:pt x="594" y="3584"/>
                  </a:lnTo>
                  <a:lnTo>
                    <a:pt x="488" y="3522"/>
                  </a:lnTo>
                  <a:lnTo>
                    <a:pt x="800" y="3334"/>
                  </a:lnTo>
                  <a:lnTo>
                    <a:pt x="794" y="2989"/>
                  </a:lnTo>
                  <a:lnTo>
                    <a:pt x="963" y="2820"/>
                  </a:lnTo>
                  <a:lnTo>
                    <a:pt x="982" y="2594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292F617A-AD42-52A8-03EC-F49542854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2280"/>
              <a:ext cx="787" cy="854"/>
            </a:xfrm>
            <a:custGeom>
              <a:avLst/>
              <a:gdLst>
                <a:gd name="T0" fmla="*/ 850 w 5439"/>
                <a:gd name="T1" fmla="*/ 665 h 5903"/>
                <a:gd name="T2" fmla="*/ 1013 w 5439"/>
                <a:gd name="T3" fmla="*/ 314 h 5903"/>
                <a:gd name="T4" fmla="*/ 1669 w 5439"/>
                <a:gd name="T5" fmla="*/ 458 h 5903"/>
                <a:gd name="T6" fmla="*/ 1888 w 5439"/>
                <a:gd name="T7" fmla="*/ 19 h 5903"/>
                <a:gd name="T8" fmla="*/ 3019 w 5439"/>
                <a:gd name="T9" fmla="*/ 0 h 5903"/>
                <a:gd name="T10" fmla="*/ 3057 w 5439"/>
                <a:gd name="T11" fmla="*/ 295 h 5903"/>
                <a:gd name="T12" fmla="*/ 4507 w 5439"/>
                <a:gd name="T13" fmla="*/ 427 h 5903"/>
                <a:gd name="T14" fmla="*/ 4445 w 5439"/>
                <a:gd name="T15" fmla="*/ 765 h 5903"/>
                <a:gd name="T16" fmla="*/ 4613 w 5439"/>
                <a:gd name="T17" fmla="*/ 1228 h 5903"/>
                <a:gd name="T18" fmla="*/ 4388 w 5439"/>
                <a:gd name="T19" fmla="*/ 1429 h 5903"/>
                <a:gd name="T20" fmla="*/ 4195 w 5439"/>
                <a:gd name="T21" fmla="*/ 1755 h 5903"/>
                <a:gd name="T22" fmla="*/ 4095 w 5439"/>
                <a:gd name="T23" fmla="*/ 1937 h 5903"/>
                <a:gd name="T24" fmla="*/ 3707 w 5439"/>
                <a:gd name="T25" fmla="*/ 2181 h 5903"/>
                <a:gd name="T26" fmla="*/ 3801 w 5439"/>
                <a:gd name="T27" fmla="*/ 2726 h 5903"/>
                <a:gd name="T28" fmla="*/ 3763 w 5439"/>
                <a:gd name="T29" fmla="*/ 3071 h 5903"/>
                <a:gd name="T30" fmla="*/ 4176 w 5439"/>
                <a:gd name="T31" fmla="*/ 3252 h 5903"/>
                <a:gd name="T32" fmla="*/ 4470 w 5439"/>
                <a:gd name="T33" fmla="*/ 3259 h 5903"/>
                <a:gd name="T34" fmla="*/ 5032 w 5439"/>
                <a:gd name="T35" fmla="*/ 3754 h 5903"/>
                <a:gd name="T36" fmla="*/ 5139 w 5439"/>
                <a:gd name="T37" fmla="*/ 3973 h 5903"/>
                <a:gd name="T38" fmla="*/ 5270 w 5439"/>
                <a:gd name="T39" fmla="*/ 4411 h 5903"/>
                <a:gd name="T40" fmla="*/ 5220 w 5439"/>
                <a:gd name="T41" fmla="*/ 5000 h 5903"/>
                <a:gd name="T42" fmla="*/ 4870 w 5439"/>
                <a:gd name="T43" fmla="*/ 5144 h 5903"/>
                <a:gd name="T44" fmla="*/ 4638 w 5439"/>
                <a:gd name="T45" fmla="*/ 5533 h 5903"/>
                <a:gd name="T46" fmla="*/ 4457 w 5439"/>
                <a:gd name="T47" fmla="*/ 5802 h 5903"/>
                <a:gd name="T48" fmla="*/ 4070 w 5439"/>
                <a:gd name="T49" fmla="*/ 5107 h 5903"/>
                <a:gd name="T50" fmla="*/ 3882 w 5439"/>
                <a:gd name="T51" fmla="*/ 4913 h 5903"/>
                <a:gd name="T52" fmla="*/ 2819 w 5439"/>
                <a:gd name="T53" fmla="*/ 4349 h 5903"/>
                <a:gd name="T54" fmla="*/ 2188 w 5439"/>
                <a:gd name="T55" fmla="*/ 4186 h 5903"/>
                <a:gd name="T56" fmla="*/ 1794 w 5439"/>
                <a:gd name="T57" fmla="*/ 4280 h 5903"/>
                <a:gd name="T58" fmla="*/ 1550 w 5439"/>
                <a:gd name="T59" fmla="*/ 4035 h 5903"/>
                <a:gd name="T60" fmla="*/ 569 w 5439"/>
                <a:gd name="T61" fmla="*/ 3854 h 5903"/>
                <a:gd name="T62" fmla="*/ 657 w 5439"/>
                <a:gd name="T63" fmla="*/ 3039 h 5903"/>
                <a:gd name="T64" fmla="*/ 181 w 5439"/>
                <a:gd name="T65" fmla="*/ 2952 h 5903"/>
                <a:gd name="T66" fmla="*/ 294 w 5439"/>
                <a:gd name="T67" fmla="*/ 2582 h 5903"/>
                <a:gd name="T68" fmla="*/ 263 w 5439"/>
                <a:gd name="T69" fmla="*/ 2425 h 5903"/>
                <a:gd name="T70" fmla="*/ 175 w 5439"/>
                <a:gd name="T71" fmla="*/ 2143 h 5903"/>
                <a:gd name="T72" fmla="*/ 75 w 5439"/>
                <a:gd name="T73" fmla="*/ 1504 h 5903"/>
                <a:gd name="T74" fmla="*/ 575 w 5439"/>
                <a:gd name="T75" fmla="*/ 1348 h 5903"/>
                <a:gd name="T76" fmla="*/ 975 w 5439"/>
                <a:gd name="T77" fmla="*/ 921 h 5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39" h="5903">
                  <a:moveTo>
                    <a:pt x="975" y="921"/>
                  </a:moveTo>
                  <a:lnTo>
                    <a:pt x="850" y="665"/>
                  </a:lnTo>
                  <a:lnTo>
                    <a:pt x="957" y="577"/>
                  </a:lnTo>
                  <a:lnTo>
                    <a:pt x="1013" y="314"/>
                  </a:lnTo>
                  <a:lnTo>
                    <a:pt x="1594" y="339"/>
                  </a:lnTo>
                  <a:lnTo>
                    <a:pt x="1669" y="458"/>
                  </a:lnTo>
                  <a:lnTo>
                    <a:pt x="1850" y="339"/>
                  </a:lnTo>
                  <a:lnTo>
                    <a:pt x="1888" y="19"/>
                  </a:lnTo>
                  <a:lnTo>
                    <a:pt x="2426" y="76"/>
                  </a:lnTo>
                  <a:lnTo>
                    <a:pt x="3019" y="0"/>
                  </a:lnTo>
                  <a:lnTo>
                    <a:pt x="3119" y="57"/>
                  </a:lnTo>
                  <a:lnTo>
                    <a:pt x="3057" y="295"/>
                  </a:lnTo>
                  <a:lnTo>
                    <a:pt x="3163" y="408"/>
                  </a:lnTo>
                  <a:lnTo>
                    <a:pt x="4507" y="427"/>
                  </a:lnTo>
                  <a:lnTo>
                    <a:pt x="4395" y="502"/>
                  </a:lnTo>
                  <a:lnTo>
                    <a:pt x="4445" y="765"/>
                  </a:lnTo>
                  <a:lnTo>
                    <a:pt x="4620" y="896"/>
                  </a:lnTo>
                  <a:lnTo>
                    <a:pt x="4613" y="1228"/>
                  </a:lnTo>
                  <a:lnTo>
                    <a:pt x="4382" y="1235"/>
                  </a:lnTo>
                  <a:lnTo>
                    <a:pt x="4388" y="1429"/>
                  </a:lnTo>
                  <a:lnTo>
                    <a:pt x="4151" y="1454"/>
                  </a:lnTo>
                  <a:lnTo>
                    <a:pt x="4195" y="1755"/>
                  </a:lnTo>
                  <a:lnTo>
                    <a:pt x="4026" y="1786"/>
                  </a:lnTo>
                  <a:lnTo>
                    <a:pt x="4095" y="1937"/>
                  </a:lnTo>
                  <a:lnTo>
                    <a:pt x="3832" y="2175"/>
                  </a:lnTo>
                  <a:lnTo>
                    <a:pt x="3707" y="2181"/>
                  </a:lnTo>
                  <a:lnTo>
                    <a:pt x="3707" y="2607"/>
                  </a:lnTo>
                  <a:lnTo>
                    <a:pt x="3801" y="2726"/>
                  </a:lnTo>
                  <a:lnTo>
                    <a:pt x="3651" y="2870"/>
                  </a:lnTo>
                  <a:lnTo>
                    <a:pt x="3763" y="3071"/>
                  </a:lnTo>
                  <a:lnTo>
                    <a:pt x="4157" y="3052"/>
                  </a:lnTo>
                  <a:lnTo>
                    <a:pt x="4176" y="3252"/>
                  </a:lnTo>
                  <a:lnTo>
                    <a:pt x="4363" y="3327"/>
                  </a:lnTo>
                  <a:lnTo>
                    <a:pt x="4470" y="3259"/>
                  </a:lnTo>
                  <a:lnTo>
                    <a:pt x="4845" y="3233"/>
                  </a:lnTo>
                  <a:lnTo>
                    <a:pt x="5032" y="3754"/>
                  </a:lnTo>
                  <a:lnTo>
                    <a:pt x="5157" y="3822"/>
                  </a:lnTo>
                  <a:lnTo>
                    <a:pt x="5139" y="3973"/>
                  </a:lnTo>
                  <a:lnTo>
                    <a:pt x="5439" y="4198"/>
                  </a:lnTo>
                  <a:lnTo>
                    <a:pt x="5270" y="4411"/>
                  </a:lnTo>
                  <a:lnTo>
                    <a:pt x="5114" y="4737"/>
                  </a:lnTo>
                  <a:lnTo>
                    <a:pt x="5220" y="5000"/>
                  </a:lnTo>
                  <a:lnTo>
                    <a:pt x="4995" y="5170"/>
                  </a:lnTo>
                  <a:lnTo>
                    <a:pt x="4870" y="5144"/>
                  </a:lnTo>
                  <a:lnTo>
                    <a:pt x="4713" y="5545"/>
                  </a:lnTo>
                  <a:lnTo>
                    <a:pt x="4638" y="5533"/>
                  </a:lnTo>
                  <a:lnTo>
                    <a:pt x="4613" y="5903"/>
                  </a:lnTo>
                  <a:lnTo>
                    <a:pt x="4457" y="5802"/>
                  </a:lnTo>
                  <a:lnTo>
                    <a:pt x="4063" y="5470"/>
                  </a:lnTo>
                  <a:lnTo>
                    <a:pt x="4070" y="5107"/>
                  </a:lnTo>
                  <a:lnTo>
                    <a:pt x="3876" y="5101"/>
                  </a:lnTo>
                  <a:lnTo>
                    <a:pt x="3882" y="4913"/>
                  </a:lnTo>
                  <a:lnTo>
                    <a:pt x="3619" y="4368"/>
                  </a:lnTo>
                  <a:lnTo>
                    <a:pt x="2819" y="4349"/>
                  </a:lnTo>
                  <a:lnTo>
                    <a:pt x="2469" y="4317"/>
                  </a:lnTo>
                  <a:lnTo>
                    <a:pt x="2188" y="4186"/>
                  </a:lnTo>
                  <a:lnTo>
                    <a:pt x="2069" y="4349"/>
                  </a:lnTo>
                  <a:lnTo>
                    <a:pt x="1794" y="4280"/>
                  </a:lnTo>
                  <a:lnTo>
                    <a:pt x="1832" y="4104"/>
                  </a:lnTo>
                  <a:lnTo>
                    <a:pt x="1550" y="4035"/>
                  </a:lnTo>
                  <a:lnTo>
                    <a:pt x="1407" y="3559"/>
                  </a:lnTo>
                  <a:lnTo>
                    <a:pt x="569" y="3854"/>
                  </a:lnTo>
                  <a:lnTo>
                    <a:pt x="325" y="3302"/>
                  </a:lnTo>
                  <a:lnTo>
                    <a:pt x="657" y="3039"/>
                  </a:lnTo>
                  <a:lnTo>
                    <a:pt x="350" y="3102"/>
                  </a:lnTo>
                  <a:lnTo>
                    <a:pt x="181" y="2952"/>
                  </a:lnTo>
                  <a:lnTo>
                    <a:pt x="125" y="2751"/>
                  </a:lnTo>
                  <a:lnTo>
                    <a:pt x="294" y="2582"/>
                  </a:lnTo>
                  <a:lnTo>
                    <a:pt x="0" y="2513"/>
                  </a:lnTo>
                  <a:lnTo>
                    <a:pt x="263" y="2425"/>
                  </a:lnTo>
                  <a:lnTo>
                    <a:pt x="400" y="2193"/>
                  </a:lnTo>
                  <a:lnTo>
                    <a:pt x="175" y="2143"/>
                  </a:lnTo>
                  <a:lnTo>
                    <a:pt x="225" y="1817"/>
                  </a:lnTo>
                  <a:lnTo>
                    <a:pt x="75" y="1504"/>
                  </a:lnTo>
                  <a:lnTo>
                    <a:pt x="288" y="1517"/>
                  </a:lnTo>
                  <a:lnTo>
                    <a:pt x="575" y="1348"/>
                  </a:lnTo>
                  <a:lnTo>
                    <a:pt x="569" y="890"/>
                  </a:lnTo>
                  <a:lnTo>
                    <a:pt x="975" y="921"/>
                  </a:lnTo>
                  <a:close/>
                </a:path>
              </a:pathLst>
            </a:custGeom>
            <a:solidFill>
              <a:srgbClr val="E0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D5D2363F-0722-B8AB-82F1-933E14AE4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707"/>
              <a:ext cx="923" cy="824"/>
            </a:xfrm>
            <a:custGeom>
              <a:avLst/>
              <a:gdLst>
                <a:gd name="T0" fmla="*/ 4088 w 6382"/>
                <a:gd name="T1" fmla="*/ 2888 h 5695"/>
                <a:gd name="T2" fmla="*/ 3426 w 6382"/>
                <a:gd name="T3" fmla="*/ 3170 h 5695"/>
                <a:gd name="T4" fmla="*/ 2857 w 6382"/>
                <a:gd name="T5" fmla="*/ 2706 h 5695"/>
                <a:gd name="T6" fmla="*/ 3019 w 6382"/>
                <a:gd name="T7" fmla="*/ 3458 h 5695"/>
                <a:gd name="T8" fmla="*/ 3088 w 6382"/>
                <a:gd name="T9" fmla="*/ 3740 h 5695"/>
                <a:gd name="T10" fmla="*/ 3138 w 6382"/>
                <a:gd name="T11" fmla="*/ 3972 h 5695"/>
                <a:gd name="T12" fmla="*/ 3119 w 6382"/>
                <a:gd name="T13" fmla="*/ 4166 h 5695"/>
                <a:gd name="T14" fmla="*/ 2794 w 6382"/>
                <a:gd name="T15" fmla="*/ 4429 h 5695"/>
                <a:gd name="T16" fmla="*/ 2650 w 6382"/>
                <a:gd name="T17" fmla="*/ 4862 h 5695"/>
                <a:gd name="T18" fmla="*/ 2219 w 6382"/>
                <a:gd name="T19" fmla="*/ 4999 h 5695"/>
                <a:gd name="T20" fmla="*/ 1138 w 6382"/>
                <a:gd name="T21" fmla="*/ 5682 h 5695"/>
                <a:gd name="T22" fmla="*/ 863 w 6382"/>
                <a:gd name="T23" fmla="*/ 5244 h 5695"/>
                <a:gd name="T24" fmla="*/ 775 w 6382"/>
                <a:gd name="T25" fmla="*/ 4617 h 5695"/>
                <a:gd name="T26" fmla="*/ 444 w 6382"/>
                <a:gd name="T27" fmla="*/ 4379 h 5695"/>
                <a:gd name="T28" fmla="*/ 50 w 6382"/>
                <a:gd name="T29" fmla="*/ 4436 h 5695"/>
                <a:gd name="T30" fmla="*/ 556 w 6382"/>
                <a:gd name="T31" fmla="*/ 4072 h 5695"/>
                <a:gd name="T32" fmla="*/ 69 w 6382"/>
                <a:gd name="T33" fmla="*/ 3621 h 5695"/>
                <a:gd name="T34" fmla="*/ 137 w 6382"/>
                <a:gd name="T35" fmla="*/ 3151 h 5695"/>
                <a:gd name="T36" fmla="*/ 500 w 6382"/>
                <a:gd name="T37" fmla="*/ 2863 h 5695"/>
                <a:gd name="T38" fmla="*/ 713 w 6382"/>
                <a:gd name="T39" fmla="*/ 2687 h 5695"/>
                <a:gd name="T40" fmla="*/ 694 w 6382"/>
                <a:gd name="T41" fmla="*/ 2324 h 5695"/>
                <a:gd name="T42" fmla="*/ 913 w 6382"/>
                <a:gd name="T43" fmla="*/ 2142 h 5695"/>
                <a:gd name="T44" fmla="*/ 831 w 6382"/>
                <a:gd name="T45" fmla="*/ 1923 h 5695"/>
                <a:gd name="T46" fmla="*/ 675 w 6382"/>
                <a:gd name="T47" fmla="*/ 1760 h 5695"/>
                <a:gd name="T48" fmla="*/ 750 w 6382"/>
                <a:gd name="T49" fmla="*/ 1416 h 5695"/>
                <a:gd name="T50" fmla="*/ 550 w 6382"/>
                <a:gd name="T51" fmla="*/ 1434 h 5695"/>
                <a:gd name="T52" fmla="*/ 975 w 6382"/>
                <a:gd name="T53" fmla="*/ 1203 h 5695"/>
                <a:gd name="T54" fmla="*/ 844 w 6382"/>
                <a:gd name="T55" fmla="*/ 820 h 5695"/>
                <a:gd name="T56" fmla="*/ 756 w 6382"/>
                <a:gd name="T57" fmla="*/ 570 h 5695"/>
                <a:gd name="T58" fmla="*/ 994 w 6382"/>
                <a:gd name="T59" fmla="*/ 444 h 5695"/>
                <a:gd name="T60" fmla="*/ 1113 w 6382"/>
                <a:gd name="T61" fmla="*/ 350 h 5695"/>
                <a:gd name="T62" fmla="*/ 1438 w 6382"/>
                <a:gd name="T63" fmla="*/ 363 h 5695"/>
                <a:gd name="T64" fmla="*/ 1806 w 6382"/>
                <a:gd name="T65" fmla="*/ 476 h 5695"/>
                <a:gd name="T66" fmla="*/ 2300 w 6382"/>
                <a:gd name="T67" fmla="*/ 313 h 5695"/>
                <a:gd name="T68" fmla="*/ 3107 w 6382"/>
                <a:gd name="T69" fmla="*/ 18 h 5695"/>
                <a:gd name="T70" fmla="*/ 3744 w 6382"/>
                <a:gd name="T71" fmla="*/ 0 h 5695"/>
                <a:gd name="T72" fmla="*/ 4220 w 6382"/>
                <a:gd name="T73" fmla="*/ 87 h 5695"/>
                <a:gd name="T74" fmla="*/ 4132 w 6382"/>
                <a:gd name="T75" fmla="*/ 902 h 5695"/>
                <a:gd name="T76" fmla="*/ 5113 w 6382"/>
                <a:gd name="T77" fmla="*/ 1083 h 5695"/>
                <a:gd name="T78" fmla="*/ 5357 w 6382"/>
                <a:gd name="T79" fmla="*/ 1328 h 5695"/>
                <a:gd name="T80" fmla="*/ 5751 w 6382"/>
                <a:gd name="T81" fmla="*/ 1234 h 5695"/>
                <a:gd name="T82" fmla="*/ 6382 w 6382"/>
                <a:gd name="T83" fmla="*/ 1397 h 5695"/>
                <a:gd name="T84" fmla="*/ 5157 w 6382"/>
                <a:gd name="T85" fmla="*/ 1597 h 5695"/>
                <a:gd name="T86" fmla="*/ 4838 w 6382"/>
                <a:gd name="T87" fmla="*/ 2343 h 5695"/>
                <a:gd name="T88" fmla="*/ 4157 w 6382"/>
                <a:gd name="T89" fmla="*/ 2512 h 5695"/>
                <a:gd name="T90" fmla="*/ 3688 w 6382"/>
                <a:gd name="T91" fmla="*/ 2443 h 5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82" h="5695">
                  <a:moveTo>
                    <a:pt x="3688" y="2443"/>
                  </a:moveTo>
                  <a:lnTo>
                    <a:pt x="4088" y="2888"/>
                  </a:lnTo>
                  <a:lnTo>
                    <a:pt x="4057" y="3145"/>
                  </a:lnTo>
                  <a:lnTo>
                    <a:pt x="3426" y="3170"/>
                  </a:lnTo>
                  <a:lnTo>
                    <a:pt x="3032" y="2713"/>
                  </a:lnTo>
                  <a:lnTo>
                    <a:pt x="2857" y="2706"/>
                  </a:lnTo>
                  <a:lnTo>
                    <a:pt x="2932" y="3245"/>
                  </a:lnTo>
                  <a:lnTo>
                    <a:pt x="3019" y="3458"/>
                  </a:lnTo>
                  <a:lnTo>
                    <a:pt x="2875" y="3728"/>
                  </a:lnTo>
                  <a:lnTo>
                    <a:pt x="3088" y="3740"/>
                  </a:lnTo>
                  <a:lnTo>
                    <a:pt x="2975" y="3828"/>
                  </a:lnTo>
                  <a:lnTo>
                    <a:pt x="3138" y="3972"/>
                  </a:lnTo>
                  <a:lnTo>
                    <a:pt x="2825" y="4003"/>
                  </a:lnTo>
                  <a:lnTo>
                    <a:pt x="3119" y="4166"/>
                  </a:lnTo>
                  <a:lnTo>
                    <a:pt x="3113" y="4448"/>
                  </a:lnTo>
                  <a:lnTo>
                    <a:pt x="2794" y="4429"/>
                  </a:lnTo>
                  <a:lnTo>
                    <a:pt x="2913" y="4956"/>
                  </a:lnTo>
                  <a:lnTo>
                    <a:pt x="2650" y="4862"/>
                  </a:lnTo>
                  <a:lnTo>
                    <a:pt x="2644" y="5206"/>
                  </a:lnTo>
                  <a:lnTo>
                    <a:pt x="2219" y="4999"/>
                  </a:lnTo>
                  <a:lnTo>
                    <a:pt x="1450" y="5695"/>
                  </a:lnTo>
                  <a:lnTo>
                    <a:pt x="1138" y="5682"/>
                  </a:lnTo>
                  <a:lnTo>
                    <a:pt x="1269" y="5250"/>
                  </a:lnTo>
                  <a:lnTo>
                    <a:pt x="863" y="5244"/>
                  </a:lnTo>
                  <a:lnTo>
                    <a:pt x="1013" y="5093"/>
                  </a:lnTo>
                  <a:lnTo>
                    <a:pt x="775" y="4617"/>
                  </a:lnTo>
                  <a:lnTo>
                    <a:pt x="894" y="4429"/>
                  </a:lnTo>
                  <a:lnTo>
                    <a:pt x="444" y="4379"/>
                  </a:lnTo>
                  <a:lnTo>
                    <a:pt x="169" y="4479"/>
                  </a:lnTo>
                  <a:lnTo>
                    <a:pt x="50" y="4436"/>
                  </a:lnTo>
                  <a:lnTo>
                    <a:pt x="256" y="4160"/>
                  </a:lnTo>
                  <a:lnTo>
                    <a:pt x="556" y="4072"/>
                  </a:lnTo>
                  <a:lnTo>
                    <a:pt x="569" y="3815"/>
                  </a:lnTo>
                  <a:lnTo>
                    <a:pt x="69" y="3621"/>
                  </a:lnTo>
                  <a:lnTo>
                    <a:pt x="0" y="3170"/>
                  </a:lnTo>
                  <a:lnTo>
                    <a:pt x="137" y="3151"/>
                  </a:lnTo>
                  <a:lnTo>
                    <a:pt x="200" y="2844"/>
                  </a:lnTo>
                  <a:lnTo>
                    <a:pt x="500" y="2863"/>
                  </a:lnTo>
                  <a:lnTo>
                    <a:pt x="537" y="2738"/>
                  </a:lnTo>
                  <a:lnTo>
                    <a:pt x="713" y="2687"/>
                  </a:lnTo>
                  <a:lnTo>
                    <a:pt x="788" y="2399"/>
                  </a:lnTo>
                  <a:lnTo>
                    <a:pt x="694" y="2324"/>
                  </a:lnTo>
                  <a:lnTo>
                    <a:pt x="825" y="2092"/>
                  </a:lnTo>
                  <a:lnTo>
                    <a:pt x="913" y="2142"/>
                  </a:lnTo>
                  <a:lnTo>
                    <a:pt x="944" y="1860"/>
                  </a:lnTo>
                  <a:lnTo>
                    <a:pt x="831" y="1923"/>
                  </a:lnTo>
                  <a:lnTo>
                    <a:pt x="800" y="1741"/>
                  </a:lnTo>
                  <a:lnTo>
                    <a:pt x="675" y="1760"/>
                  </a:lnTo>
                  <a:lnTo>
                    <a:pt x="844" y="1528"/>
                  </a:lnTo>
                  <a:lnTo>
                    <a:pt x="750" y="1416"/>
                  </a:lnTo>
                  <a:lnTo>
                    <a:pt x="688" y="1560"/>
                  </a:lnTo>
                  <a:lnTo>
                    <a:pt x="550" y="1434"/>
                  </a:lnTo>
                  <a:lnTo>
                    <a:pt x="788" y="1146"/>
                  </a:lnTo>
                  <a:lnTo>
                    <a:pt x="975" y="1203"/>
                  </a:lnTo>
                  <a:lnTo>
                    <a:pt x="994" y="1052"/>
                  </a:lnTo>
                  <a:lnTo>
                    <a:pt x="844" y="820"/>
                  </a:lnTo>
                  <a:lnTo>
                    <a:pt x="725" y="789"/>
                  </a:lnTo>
                  <a:lnTo>
                    <a:pt x="756" y="570"/>
                  </a:lnTo>
                  <a:lnTo>
                    <a:pt x="950" y="620"/>
                  </a:lnTo>
                  <a:lnTo>
                    <a:pt x="994" y="444"/>
                  </a:lnTo>
                  <a:lnTo>
                    <a:pt x="1131" y="438"/>
                  </a:lnTo>
                  <a:lnTo>
                    <a:pt x="1113" y="350"/>
                  </a:lnTo>
                  <a:lnTo>
                    <a:pt x="1519" y="507"/>
                  </a:lnTo>
                  <a:lnTo>
                    <a:pt x="1438" y="363"/>
                  </a:lnTo>
                  <a:lnTo>
                    <a:pt x="1575" y="300"/>
                  </a:lnTo>
                  <a:lnTo>
                    <a:pt x="1806" y="476"/>
                  </a:lnTo>
                  <a:lnTo>
                    <a:pt x="2219" y="181"/>
                  </a:lnTo>
                  <a:lnTo>
                    <a:pt x="2300" y="313"/>
                  </a:lnTo>
                  <a:lnTo>
                    <a:pt x="2938" y="269"/>
                  </a:lnTo>
                  <a:lnTo>
                    <a:pt x="3107" y="18"/>
                  </a:lnTo>
                  <a:lnTo>
                    <a:pt x="3601" y="169"/>
                  </a:lnTo>
                  <a:lnTo>
                    <a:pt x="3744" y="0"/>
                  </a:lnTo>
                  <a:lnTo>
                    <a:pt x="3913" y="150"/>
                  </a:lnTo>
                  <a:lnTo>
                    <a:pt x="4220" y="87"/>
                  </a:lnTo>
                  <a:lnTo>
                    <a:pt x="3888" y="350"/>
                  </a:lnTo>
                  <a:lnTo>
                    <a:pt x="4132" y="902"/>
                  </a:lnTo>
                  <a:lnTo>
                    <a:pt x="4970" y="607"/>
                  </a:lnTo>
                  <a:lnTo>
                    <a:pt x="5113" y="1083"/>
                  </a:lnTo>
                  <a:lnTo>
                    <a:pt x="5395" y="1152"/>
                  </a:lnTo>
                  <a:lnTo>
                    <a:pt x="5357" y="1328"/>
                  </a:lnTo>
                  <a:lnTo>
                    <a:pt x="5632" y="1397"/>
                  </a:lnTo>
                  <a:lnTo>
                    <a:pt x="5751" y="1234"/>
                  </a:lnTo>
                  <a:lnTo>
                    <a:pt x="6032" y="1365"/>
                  </a:lnTo>
                  <a:lnTo>
                    <a:pt x="6382" y="1397"/>
                  </a:lnTo>
                  <a:lnTo>
                    <a:pt x="5801" y="1860"/>
                  </a:lnTo>
                  <a:lnTo>
                    <a:pt x="5157" y="1597"/>
                  </a:lnTo>
                  <a:lnTo>
                    <a:pt x="4695" y="2192"/>
                  </a:lnTo>
                  <a:lnTo>
                    <a:pt x="4838" y="2343"/>
                  </a:lnTo>
                  <a:lnTo>
                    <a:pt x="4707" y="2644"/>
                  </a:lnTo>
                  <a:lnTo>
                    <a:pt x="4157" y="2512"/>
                  </a:lnTo>
                  <a:lnTo>
                    <a:pt x="3757" y="2174"/>
                  </a:lnTo>
                  <a:lnTo>
                    <a:pt x="3688" y="2443"/>
                  </a:lnTo>
                  <a:close/>
                </a:path>
              </a:pathLst>
            </a:custGeom>
            <a:solidFill>
              <a:srgbClr val="E0E0FF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F388D8F4-3E94-4A75-48AF-C6FBF2D1A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1338"/>
              <a:ext cx="825" cy="577"/>
            </a:xfrm>
            <a:custGeom>
              <a:avLst/>
              <a:gdLst>
                <a:gd name="T0" fmla="*/ 0 w 5701"/>
                <a:gd name="T1" fmla="*/ 596 h 3985"/>
                <a:gd name="T2" fmla="*/ 375 w 5701"/>
                <a:gd name="T3" fmla="*/ 734 h 3985"/>
                <a:gd name="T4" fmla="*/ 1181 w 5701"/>
                <a:gd name="T5" fmla="*/ 583 h 3985"/>
                <a:gd name="T6" fmla="*/ 1456 w 5701"/>
                <a:gd name="T7" fmla="*/ 552 h 3985"/>
                <a:gd name="T8" fmla="*/ 2225 w 5701"/>
                <a:gd name="T9" fmla="*/ 470 h 3985"/>
                <a:gd name="T10" fmla="*/ 2450 w 5701"/>
                <a:gd name="T11" fmla="*/ 401 h 3985"/>
                <a:gd name="T12" fmla="*/ 2688 w 5701"/>
                <a:gd name="T13" fmla="*/ 245 h 3985"/>
                <a:gd name="T14" fmla="*/ 2638 w 5701"/>
                <a:gd name="T15" fmla="*/ 63 h 3985"/>
                <a:gd name="T16" fmla="*/ 2813 w 5701"/>
                <a:gd name="T17" fmla="*/ 82 h 3985"/>
                <a:gd name="T18" fmla="*/ 3088 w 5701"/>
                <a:gd name="T19" fmla="*/ 364 h 3985"/>
                <a:gd name="T20" fmla="*/ 3601 w 5701"/>
                <a:gd name="T21" fmla="*/ 828 h 3985"/>
                <a:gd name="T22" fmla="*/ 4545 w 5701"/>
                <a:gd name="T23" fmla="*/ 1166 h 3985"/>
                <a:gd name="T24" fmla="*/ 5013 w 5701"/>
                <a:gd name="T25" fmla="*/ 1435 h 3985"/>
                <a:gd name="T26" fmla="*/ 5145 w 5701"/>
                <a:gd name="T27" fmla="*/ 1937 h 3985"/>
                <a:gd name="T28" fmla="*/ 5320 w 5701"/>
                <a:gd name="T29" fmla="*/ 2162 h 3985"/>
                <a:gd name="T30" fmla="*/ 5382 w 5701"/>
                <a:gd name="T31" fmla="*/ 2237 h 3985"/>
                <a:gd name="T32" fmla="*/ 5376 w 5701"/>
                <a:gd name="T33" fmla="*/ 2450 h 3985"/>
                <a:gd name="T34" fmla="*/ 5664 w 5701"/>
                <a:gd name="T35" fmla="*/ 2638 h 3985"/>
                <a:gd name="T36" fmla="*/ 5495 w 5701"/>
                <a:gd name="T37" fmla="*/ 3108 h 3985"/>
                <a:gd name="T38" fmla="*/ 5564 w 5701"/>
                <a:gd name="T39" fmla="*/ 3459 h 3985"/>
                <a:gd name="T40" fmla="*/ 5401 w 5701"/>
                <a:gd name="T41" fmla="*/ 3703 h 3985"/>
                <a:gd name="T42" fmla="*/ 5195 w 5701"/>
                <a:gd name="T43" fmla="*/ 3954 h 3985"/>
                <a:gd name="T44" fmla="*/ 4788 w 5701"/>
                <a:gd name="T45" fmla="*/ 3985 h 3985"/>
                <a:gd name="T46" fmla="*/ 4170 w 5701"/>
                <a:gd name="T47" fmla="*/ 3459 h 3985"/>
                <a:gd name="T48" fmla="*/ 3726 w 5701"/>
                <a:gd name="T49" fmla="*/ 3328 h 3985"/>
                <a:gd name="T50" fmla="*/ 3132 w 5701"/>
                <a:gd name="T51" fmla="*/ 3234 h 3985"/>
                <a:gd name="T52" fmla="*/ 2313 w 5701"/>
                <a:gd name="T53" fmla="*/ 3591 h 3985"/>
                <a:gd name="T54" fmla="*/ 2163 w 5701"/>
                <a:gd name="T55" fmla="*/ 3791 h 3985"/>
                <a:gd name="T56" fmla="*/ 1669 w 5701"/>
                <a:gd name="T57" fmla="*/ 3816 h 3985"/>
                <a:gd name="T58" fmla="*/ 1532 w 5701"/>
                <a:gd name="T59" fmla="*/ 3879 h 3985"/>
                <a:gd name="T60" fmla="*/ 1369 w 5701"/>
                <a:gd name="T61" fmla="*/ 3603 h 3985"/>
                <a:gd name="T62" fmla="*/ 1144 w 5701"/>
                <a:gd name="T63" fmla="*/ 3353 h 3985"/>
                <a:gd name="T64" fmla="*/ 1469 w 5701"/>
                <a:gd name="T65" fmla="*/ 3171 h 3985"/>
                <a:gd name="T66" fmla="*/ 1732 w 5701"/>
                <a:gd name="T67" fmla="*/ 2901 h 3985"/>
                <a:gd name="T68" fmla="*/ 1169 w 5701"/>
                <a:gd name="T69" fmla="*/ 2306 h 3985"/>
                <a:gd name="T70" fmla="*/ 1475 w 5701"/>
                <a:gd name="T71" fmla="*/ 2112 h 3985"/>
                <a:gd name="T72" fmla="*/ 1363 w 5701"/>
                <a:gd name="T73" fmla="*/ 1742 h 3985"/>
                <a:gd name="T74" fmla="*/ 1213 w 5701"/>
                <a:gd name="T75" fmla="*/ 1548 h 3985"/>
                <a:gd name="T76" fmla="*/ 1150 w 5701"/>
                <a:gd name="T77" fmla="*/ 1723 h 3985"/>
                <a:gd name="T78" fmla="*/ 1044 w 5701"/>
                <a:gd name="T79" fmla="*/ 1786 h 3985"/>
                <a:gd name="T80" fmla="*/ 600 w 5701"/>
                <a:gd name="T81" fmla="*/ 1542 h 3985"/>
                <a:gd name="T82" fmla="*/ 469 w 5701"/>
                <a:gd name="T83" fmla="*/ 1855 h 3985"/>
                <a:gd name="T84" fmla="*/ 319 w 5701"/>
                <a:gd name="T85" fmla="*/ 1373 h 3985"/>
                <a:gd name="T86" fmla="*/ 187 w 5701"/>
                <a:gd name="T87" fmla="*/ 1260 h 3985"/>
                <a:gd name="T88" fmla="*/ 37 w 5701"/>
                <a:gd name="T89" fmla="*/ 997 h 3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01" h="3985">
                  <a:moveTo>
                    <a:pt x="37" y="997"/>
                  </a:moveTo>
                  <a:lnTo>
                    <a:pt x="0" y="596"/>
                  </a:lnTo>
                  <a:lnTo>
                    <a:pt x="219" y="495"/>
                  </a:lnTo>
                  <a:lnTo>
                    <a:pt x="375" y="734"/>
                  </a:lnTo>
                  <a:lnTo>
                    <a:pt x="519" y="602"/>
                  </a:lnTo>
                  <a:lnTo>
                    <a:pt x="1181" y="583"/>
                  </a:lnTo>
                  <a:lnTo>
                    <a:pt x="1281" y="439"/>
                  </a:lnTo>
                  <a:lnTo>
                    <a:pt x="1456" y="552"/>
                  </a:lnTo>
                  <a:lnTo>
                    <a:pt x="1994" y="389"/>
                  </a:lnTo>
                  <a:lnTo>
                    <a:pt x="2225" y="470"/>
                  </a:lnTo>
                  <a:lnTo>
                    <a:pt x="2282" y="376"/>
                  </a:lnTo>
                  <a:lnTo>
                    <a:pt x="2450" y="401"/>
                  </a:lnTo>
                  <a:lnTo>
                    <a:pt x="2382" y="132"/>
                  </a:lnTo>
                  <a:lnTo>
                    <a:pt x="2688" y="245"/>
                  </a:lnTo>
                  <a:lnTo>
                    <a:pt x="2738" y="132"/>
                  </a:lnTo>
                  <a:lnTo>
                    <a:pt x="2638" y="63"/>
                  </a:lnTo>
                  <a:lnTo>
                    <a:pt x="2725" y="0"/>
                  </a:lnTo>
                  <a:lnTo>
                    <a:pt x="2813" y="82"/>
                  </a:lnTo>
                  <a:lnTo>
                    <a:pt x="2857" y="188"/>
                  </a:lnTo>
                  <a:lnTo>
                    <a:pt x="3088" y="364"/>
                  </a:lnTo>
                  <a:lnTo>
                    <a:pt x="3288" y="333"/>
                  </a:lnTo>
                  <a:lnTo>
                    <a:pt x="3601" y="828"/>
                  </a:lnTo>
                  <a:lnTo>
                    <a:pt x="3601" y="984"/>
                  </a:lnTo>
                  <a:lnTo>
                    <a:pt x="4545" y="1166"/>
                  </a:lnTo>
                  <a:lnTo>
                    <a:pt x="4651" y="1536"/>
                  </a:lnTo>
                  <a:lnTo>
                    <a:pt x="5013" y="1435"/>
                  </a:lnTo>
                  <a:lnTo>
                    <a:pt x="4982" y="1899"/>
                  </a:lnTo>
                  <a:lnTo>
                    <a:pt x="5145" y="1937"/>
                  </a:lnTo>
                  <a:lnTo>
                    <a:pt x="5226" y="2187"/>
                  </a:lnTo>
                  <a:lnTo>
                    <a:pt x="5320" y="2162"/>
                  </a:lnTo>
                  <a:lnTo>
                    <a:pt x="5251" y="2300"/>
                  </a:lnTo>
                  <a:lnTo>
                    <a:pt x="5382" y="2237"/>
                  </a:lnTo>
                  <a:lnTo>
                    <a:pt x="5489" y="2394"/>
                  </a:lnTo>
                  <a:lnTo>
                    <a:pt x="5376" y="2450"/>
                  </a:lnTo>
                  <a:lnTo>
                    <a:pt x="5482" y="2582"/>
                  </a:lnTo>
                  <a:lnTo>
                    <a:pt x="5664" y="2638"/>
                  </a:lnTo>
                  <a:lnTo>
                    <a:pt x="5701" y="2839"/>
                  </a:lnTo>
                  <a:lnTo>
                    <a:pt x="5495" y="3108"/>
                  </a:lnTo>
                  <a:lnTo>
                    <a:pt x="5614" y="3246"/>
                  </a:lnTo>
                  <a:lnTo>
                    <a:pt x="5564" y="3459"/>
                  </a:lnTo>
                  <a:lnTo>
                    <a:pt x="5426" y="3478"/>
                  </a:lnTo>
                  <a:lnTo>
                    <a:pt x="5401" y="3703"/>
                  </a:lnTo>
                  <a:lnTo>
                    <a:pt x="5101" y="3854"/>
                  </a:lnTo>
                  <a:lnTo>
                    <a:pt x="5195" y="3954"/>
                  </a:lnTo>
                  <a:lnTo>
                    <a:pt x="5170" y="3979"/>
                  </a:lnTo>
                  <a:lnTo>
                    <a:pt x="4788" y="3985"/>
                  </a:lnTo>
                  <a:lnTo>
                    <a:pt x="4370" y="3797"/>
                  </a:lnTo>
                  <a:lnTo>
                    <a:pt x="4170" y="3459"/>
                  </a:lnTo>
                  <a:lnTo>
                    <a:pt x="3876" y="3547"/>
                  </a:lnTo>
                  <a:lnTo>
                    <a:pt x="3726" y="3328"/>
                  </a:lnTo>
                  <a:lnTo>
                    <a:pt x="3251" y="3371"/>
                  </a:lnTo>
                  <a:lnTo>
                    <a:pt x="3132" y="3234"/>
                  </a:lnTo>
                  <a:lnTo>
                    <a:pt x="2594" y="3183"/>
                  </a:lnTo>
                  <a:lnTo>
                    <a:pt x="2313" y="3591"/>
                  </a:lnTo>
                  <a:lnTo>
                    <a:pt x="2169" y="3553"/>
                  </a:lnTo>
                  <a:lnTo>
                    <a:pt x="2163" y="3791"/>
                  </a:lnTo>
                  <a:lnTo>
                    <a:pt x="1819" y="3635"/>
                  </a:lnTo>
                  <a:lnTo>
                    <a:pt x="1669" y="3816"/>
                  </a:lnTo>
                  <a:lnTo>
                    <a:pt x="1557" y="3766"/>
                  </a:lnTo>
                  <a:lnTo>
                    <a:pt x="1532" y="3879"/>
                  </a:lnTo>
                  <a:lnTo>
                    <a:pt x="1394" y="3791"/>
                  </a:lnTo>
                  <a:lnTo>
                    <a:pt x="1369" y="3603"/>
                  </a:lnTo>
                  <a:lnTo>
                    <a:pt x="1163" y="3703"/>
                  </a:lnTo>
                  <a:lnTo>
                    <a:pt x="1144" y="3353"/>
                  </a:lnTo>
                  <a:lnTo>
                    <a:pt x="1306" y="3359"/>
                  </a:lnTo>
                  <a:lnTo>
                    <a:pt x="1469" y="3171"/>
                  </a:lnTo>
                  <a:lnTo>
                    <a:pt x="1306" y="3039"/>
                  </a:lnTo>
                  <a:lnTo>
                    <a:pt x="1732" y="2901"/>
                  </a:lnTo>
                  <a:lnTo>
                    <a:pt x="1356" y="2294"/>
                  </a:lnTo>
                  <a:lnTo>
                    <a:pt x="1169" y="2306"/>
                  </a:lnTo>
                  <a:lnTo>
                    <a:pt x="1188" y="2106"/>
                  </a:lnTo>
                  <a:lnTo>
                    <a:pt x="1475" y="2112"/>
                  </a:lnTo>
                  <a:lnTo>
                    <a:pt x="1475" y="1761"/>
                  </a:lnTo>
                  <a:lnTo>
                    <a:pt x="1363" y="1742"/>
                  </a:lnTo>
                  <a:lnTo>
                    <a:pt x="1325" y="1604"/>
                  </a:lnTo>
                  <a:lnTo>
                    <a:pt x="1213" y="1548"/>
                  </a:lnTo>
                  <a:lnTo>
                    <a:pt x="1138" y="1648"/>
                  </a:lnTo>
                  <a:lnTo>
                    <a:pt x="1150" y="1723"/>
                  </a:lnTo>
                  <a:lnTo>
                    <a:pt x="1113" y="1786"/>
                  </a:lnTo>
                  <a:lnTo>
                    <a:pt x="1044" y="1786"/>
                  </a:lnTo>
                  <a:lnTo>
                    <a:pt x="1088" y="1611"/>
                  </a:lnTo>
                  <a:lnTo>
                    <a:pt x="600" y="1542"/>
                  </a:lnTo>
                  <a:lnTo>
                    <a:pt x="650" y="1749"/>
                  </a:lnTo>
                  <a:lnTo>
                    <a:pt x="469" y="1855"/>
                  </a:lnTo>
                  <a:lnTo>
                    <a:pt x="425" y="1385"/>
                  </a:lnTo>
                  <a:lnTo>
                    <a:pt x="319" y="1373"/>
                  </a:lnTo>
                  <a:lnTo>
                    <a:pt x="269" y="1222"/>
                  </a:lnTo>
                  <a:lnTo>
                    <a:pt x="187" y="1260"/>
                  </a:lnTo>
                  <a:lnTo>
                    <a:pt x="181" y="1097"/>
                  </a:lnTo>
                  <a:lnTo>
                    <a:pt x="37" y="997"/>
                  </a:lnTo>
                  <a:close/>
                </a:path>
              </a:pathLst>
            </a:custGeom>
            <a:solidFill>
              <a:srgbClr val="E0E0FF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E577067F-E0B1-CA8C-F184-714E54513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2909"/>
              <a:ext cx="762" cy="691"/>
            </a:xfrm>
            <a:custGeom>
              <a:avLst/>
              <a:gdLst>
                <a:gd name="T0" fmla="*/ 1231 w 5269"/>
                <a:gd name="T1" fmla="*/ 1491 h 4774"/>
                <a:gd name="T2" fmla="*/ 900 w 5269"/>
                <a:gd name="T3" fmla="*/ 777 h 4774"/>
                <a:gd name="T4" fmla="*/ 1850 w 5269"/>
                <a:gd name="T5" fmla="*/ 1247 h 4774"/>
                <a:gd name="T6" fmla="*/ 1838 w 5269"/>
                <a:gd name="T7" fmla="*/ 795 h 4774"/>
                <a:gd name="T8" fmla="*/ 2944 w 5269"/>
                <a:gd name="T9" fmla="*/ 463 h 4774"/>
                <a:gd name="T10" fmla="*/ 4325 w 5269"/>
                <a:gd name="T11" fmla="*/ 19 h 4774"/>
                <a:gd name="T12" fmla="*/ 4582 w 5269"/>
                <a:gd name="T13" fmla="*/ 752 h 4774"/>
                <a:gd name="T14" fmla="*/ 4769 w 5269"/>
                <a:gd name="T15" fmla="*/ 1121 h 4774"/>
                <a:gd name="T16" fmla="*/ 5269 w 5269"/>
                <a:gd name="T17" fmla="*/ 1641 h 4774"/>
                <a:gd name="T18" fmla="*/ 4732 w 5269"/>
                <a:gd name="T19" fmla="*/ 1717 h 4774"/>
                <a:gd name="T20" fmla="*/ 4313 w 5269"/>
                <a:gd name="T21" fmla="*/ 2293 h 4774"/>
                <a:gd name="T22" fmla="*/ 3919 w 5269"/>
                <a:gd name="T23" fmla="*/ 3076 h 4774"/>
                <a:gd name="T24" fmla="*/ 3925 w 5269"/>
                <a:gd name="T25" fmla="*/ 3402 h 4774"/>
                <a:gd name="T26" fmla="*/ 3713 w 5269"/>
                <a:gd name="T27" fmla="*/ 3834 h 4774"/>
                <a:gd name="T28" fmla="*/ 3569 w 5269"/>
                <a:gd name="T29" fmla="*/ 4003 h 4774"/>
                <a:gd name="T30" fmla="*/ 3475 w 5269"/>
                <a:gd name="T31" fmla="*/ 4216 h 4774"/>
                <a:gd name="T32" fmla="*/ 3569 w 5269"/>
                <a:gd name="T33" fmla="*/ 4486 h 4774"/>
                <a:gd name="T34" fmla="*/ 3394 w 5269"/>
                <a:gd name="T35" fmla="*/ 4530 h 4774"/>
                <a:gd name="T36" fmla="*/ 3013 w 5269"/>
                <a:gd name="T37" fmla="*/ 4480 h 4774"/>
                <a:gd name="T38" fmla="*/ 2869 w 5269"/>
                <a:gd name="T39" fmla="*/ 4774 h 4774"/>
                <a:gd name="T40" fmla="*/ 2850 w 5269"/>
                <a:gd name="T41" fmla="*/ 4668 h 4774"/>
                <a:gd name="T42" fmla="*/ 2763 w 5269"/>
                <a:gd name="T43" fmla="*/ 4323 h 4774"/>
                <a:gd name="T44" fmla="*/ 2875 w 5269"/>
                <a:gd name="T45" fmla="*/ 4141 h 4774"/>
                <a:gd name="T46" fmla="*/ 2694 w 5269"/>
                <a:gd name="T47" fmla="*/ 3815 h 4774"/>
                <a:gd name="T48" fmla="*/ 2388 w 5269"/>
                <a:gd name="T49" fmla="*/ 3377 h 4774"/>
                <a:gd name="T50" fmla="*/ 1788 w 5269"/>
                <a:gd name="T51" fmla="*/ 3220 h 4774"/>
                <a:gd name="T52" fmla="*/ 862 w 5269"/>
                <a:gd name="T53" fmla="*/ 2857 h 4774"/>
                <a:gd name="T54" fmla="*/ 694 w 5269"/>
                <a:gd name="T55" fmla="*/ 2650 h 4774"/>
                <a:gd name="T56" fmla="*/ 281 w 5269"/>
                <a:gd name="T57" fmla="*/ 2575 h 4774"/>
                <a:gd name="T58" fmla="*/ 231 w 5269"/>
                <a:gd name="T59" fmla="*/ 2343 h 4774"/>
                <a:gd name="T60" fmla="*/ 162 w 5269"/>
                <a:gd name="T61" fmla="*/ 2061 h 4774"/>
                <a:gd name="T62" fmla="*/ 0 w 5269"/>
                <a:gd name="T63" fmla="*/ 1309 h 4774"/>
                <a:gd name="T64" fmla="*/ 569 w 5269"/>
                <a:gd name="T65" fmla="*/ 1773 h 4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69" h="4774">
                  <a:moveTo>
                    <a:pt x="1200" y="1748"/>
                  </a:moveTo>
                  <a:lnTo>
                    <a:pt x="1231" y="1491"/>
                  </a:lnTo>
                  <a:lnTo>
                    <a:pt x="831" y="1046"/>
                  </a:lnTo>
                  <a:lnTo>
                    <a:pt x="900" y="777"/>
                  </a:lnTo>
                  <a:lnTo>
                    <a:pt x="1300" y="1115"/>
                  </a:lnTo>
                  <a:lnTo>
                    <a:pt x="1850" y="1247"/>
                  </a:lnTo>
                  <a:lnTo>
                    <a:pt x="1981" y="946"/>
                  </a:lnTo>
                  <a:lnTo>
                    <a:pt x="1838" y="795"/>
                  </a:lnTo>
                  <a:lnTo>
                    <a:pt x="2300" y="200"/>
                  </a:lnTo>
                  <a:lnTo>
                    <a:pt x="2944" y="463"/>
                  </a:lnTo>
                  <a:lnTo>
                    <a:pt x="3525" y="0"/>
                  </a:lnTo>
                  <a:lnTo>
                    <a:pt x="4325" y="19"/>
                  </a:lnTo>
                  <a:lnTo>
                    <a:pt x="4588" y="564"/>
                  </a:lnTo>
                  <a:lnTo>
                    <a:pt x="4582" y="752"/>
                  </a:lnTo>
                  <a:lnTo>
                    <a:pt x="4776" y="758"/>
                  </a:lnTo>
                  <a:lnTo>
                    <a:pt x="4769" y="1121"/>
                  </a:lnTo>
                  <a:lnTo>
                    <a:pt x="5163" y="1453"/>
                  </a:lnTo>
                  <a:lnTo>
                    <a:pt x="5269" y="1641"/>
                  </a:lnTo>
                  <a:lnTo>
                    <a:pt x="5238" y="1717"/>
                  </a:lnTo>
                  <a:lnTo>
                    <a:pt x="4732" y="1717"/>
                  </a:lnTo>
                  <a:lnTo>
                    <a:pt x="4701" y="1879"/>
                  </a:lnTo>
                  <a:lnTo>
                    <a:pt x="4313" y="2293"/>
                  </a:lnTo>
                  <a:lnTo>
                    <a:pt x="4319" y="2713"/>
                  </a:lnTo>
                  <a:lnTo>
                    <a:pt x="3919" y="3076"/>
                  </a:lnTo>
                  <a:lnTo>
                    <a:pt x="4088" y="3277"/>
                  </a:lnTo>
                  <a:lnTo>
                    <a:pt x="3925" y="3402"/>
                  </a:lnTo>
                  <a:lnTo>
                    <a:pt x="3832" y="3590"/>
                  </a:lnTo>
                  <a:lnTo>
                    <a:pt x="3713" y="3834"/>
                  </a:lnTo>
                  <a:lnTo>
                    <a:pt x="3750" y="3897"/>
                  </a:lnTo>
                  <a:lnTo>
                    <a:pt x="3569" y="4003"/>
                  </a:lnTo>
                  <a:lnTo>
                    <a:pt x="3588" y="4116"/>
                  </a:lnTo>
                  <a:lnTo>
                    <a:pt x="3475" y="4216"/>
                  </a:lnTo>
                  <a:lnTo>
                    <a:pt x="3844" y="4267"/>
                  </a:lnTo>
                  <a:lnTo>
                    <a:pt x="3569" y="4486"/>
                  </a:lnTo>
                  <a:lnTo>
                    <a:pt x="3632" y="4605"/>
                  </a:lnTo>
                  <a:lnTo>
                    <a:pt x="3394" y="4530"/>
                  </a:lnTo>
                  <a:lnTo>
                    <a:pt x="3382" y="4430"/>
                  </a:lnTo>
                  <a:lnTo>
                    <a:pt x="3013" y="4480"/>
                  </a:lnTo>
                  <a:lnTo>
                    <a:pt x="2963" y="4686"/>
                  </a:lnTo>
                  <a:lnTo>
                    <a:pt x="2869" y="4774"/>
                  </a:lnTo>
                  <a:lnTo>
                    <a:pt x="2694" y="4705"/>
                  </a:lnTo>
                  <a:lnTo>
                    <a:pt x="2850" y="4668"/>
                  </a:lnTo>
                  <a:lnTo>
                    <a:pt x="3025" y="4304"/>
                  </a:lnTo>
                  <a:lnTo>
                    <a:pt x="2763" y="4323"/>
                  </a:lnTo>
                  <a:lnTo>
                    <a:pt x="2725" y="4223"/>
                  </a:lnTo>
                  <a:lnTo>
                    <a:pt x="2875" y="4141"/>
                  </a:lnTo>
                  <a:lnTo>
                    <a:pt x="2825" y="3753"/>
                  </a:lnTo>
                  <a:lnTo>
                    <a:pt x="2694" y="3815"/>
                  </a:lnTo>
                  <a:lnTo>
                    <a:pt x="2488" y="3628"/>
                  </a:lnTo>
                  <a:lnTo>
                    <a:pt x="2388" y="3377"/>
                  </a:lnTo>
                  <a:lnTo>
                    <a:pt x="2013" y="3508"/>
                  </a:lnTo>
                  <a:lnTo>
                    <a:pt x="1788" y="3220"/>
                  </a:lnTo>
                  <a:lnTo>
                    <a:pt x="1044" y="3183"/>
                  </a:lnTo>
                  <a:lnTo>
                    <a:pt x="862" y="2857"/>
                  </a:lnTo>
                  <a:lnTo>
                    <a:pt x="594" y="2988"/>
                  </a:lnTo>
                  <a:lnTo>
                    <a:pt x="694" y="2650"/>
                  </a:lnTo>
                  <a:lnTo>
                    <a:pt x="319" y="2700"/>
                  </a:lnTo>
                  <a:lnTo>
                    <a:pt x="281" y="2575"/>
                  </a:lnTo>
                  <a:lnTo>
                    <a:pt x="118" y="2431"/>
                  </a:lnTo>
                  <a:lnTo>
                    <a:pt x="231" y="2343"/>
                  </a:lnTo>
                  <a:lnTo>
                    <a:pt x="18" y="2331"/>
                  </a:lnTo>
                  <a:lnTo>
                    <a:pt x="162" y="2061"/>
                  </a:lnTo>
                  <a:lnTo>
                    <a:pt x="75" y="1848"/>
                  </a:lnTo>
                  <a:lnTo>
                    <a:pt x="0" y="1309"/>
                  </a:lnTo>
                  <a:lnTo>
                    <a:pt x="175" y="1316"/>
                  </a:lnTo>
                  <a:lnTo>
                    <a:pt x="569" y="1773"/>
                  </a:lnTo>
                  <a:lnTo>
                    <a:pt x="1200" y="1748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1ADD6B52-DF0B-74F3-6207-5FF2FD0F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0"/>
              <a:ext cx="804" cy="725"/>
            </a:xfrm>
            <a:custGeom>
              <a:avLst/>
              <a:gdLst>
                <a:gd name="T0" fmla="*/ 469 w 5557"/>
                <a:gd name="T1" fmla="*/ 2356 h 5013"/>
                <a:gd name="T2" fmla="*/ 681 w 5557"/>
                <a:gd name="T3" fmla="*/ 2056 h 5013"/>
                <a:gd name="T4" fmla="*/ 1031 w 5557"/>
                <a:gd name="T5" fmla="*/ 2193 h 5013"/>
                <a:gd name="T6" fmla="*/ 1081 w 5557"/>
                <a:gd name="T7" fmla="*/ 1999 h 5013"/>
                <a:gd name="T8" fmla="*/ 1707 w 5557"/>
                <a:gd name="T9" fmla="*/ 1805 h 5013"/>
                <a:gd name="T10" fmla="*/ 1850 w 5557"/>
                <a:gd name="T11" fmla="*/ 2068 h 5013"/>
                <a:gd name="T12" fmla="*/ 2132 w 5557"/>
                <a:gd name="T13" fmla="*/ 1511 h 5013"/>
                <a:gd name="T14" fmla="*/ 2363 w 5557"/>
                <a:gd name="T15" fmla="*/ 1360 h 5013"/>
                <a:gd name="T16" fmla="*/ 2257 w 5557"/>
                <a:gd name="T17" fmla="*/ 1097 h 5013"/>
                <a:gd name="T18" fmla="*/ 2525 w 5557"/>
                <a:gd name="T19" fmla="*/ 1009 h 5013"/>
                <a:gd name="T20" fmla="*/ 2219 w 5557"/>
                <a:gd name="T21" fmla="*/ 809 h 5013"/>
                <a:gd name="T22" fmla="*/ 2319 w 5557"/>
                <a:gd name="T23" fmla="*/ 521 h 5013"/>
                <a:gd name="T24" fmla="*/ 2951 w 5557"/>
                <a:gd name="T25" fmla="*/ 276 h 5013"/>
                <a:gd name="T26" fmla="*/ 2976 w 5557"/>
                <a:gd name="T27" fmla="*/ 163 h 5013"/>
                <a:gd name="T28" fmla="*/ 3144 w 5557"/>
                <a:gd name="T29" fmla="*/ 220 h 5013"/>
                <a:gd name="T30" fmla="*/ 3313 w 5557"/>
                <a:gd name="T31" fmla="*/ 0 h 5013"/>
                <a:gd name="T32" fmla="*/ 3632 w 5557"/>
                <a:gd name="T33" fmla="*/ 120 h 5013"/>
                <a:gd name="T34" fmla="*/ 3601 w 5557"/>
                <a:gd name="T35" fmla="*/ 320 h 5013"/>
                <a:gd name="T36" fmla="*/ 3801 w 5557"/>
                <a:gd name="T37" fmla="*/ 320 h 5013"/>
                <a:gd name="T38" fmla="*/ 3894 w 5557"/>
                <a:gd name="T39" fmla="*/ 564 h 5013"/>
                <a:gd name="T40" fmla="*/ 4063 w 5557"/>
                <a:gd name="T41" fmla="*/ 533 h 5013"/>
                <a:gd name="T42" fmla="*/ 4120 w 5557"/>
                <a:gd name="T43" fmla="*/ 627 h 5013"/>
                <a:gd name="T44" fmla="*/ 4282 w 5557"/>
                <a:gd name="T45" fmla="*/ 589 h 5013"/>
                <a:gd name="T46" fmla="*/ 4457 w 5557"/>
                <a:gd name="T47" fmla="*/ 922 h 5013"/>
                <a:gd name="T48" fmla="*/ 4663 w 5557"/>
                <a:gd name="T49" fmla="*/ 796 h 5013"/>
                <a:gd name="T50" fmla="*/ 5032 w 5557"/>
                <a:gd name="T51" fmla="*/ 1041 h 5013"/>
                <a:gd name="T52" fmla="*/ 5120 w 5557"/>
                <a:gd name="T53" fmla="*/ 2112 h 5013"/>
                <a:gd name="T54" fmla="*/ 5476 w 5557"/>
                <a:gd name="T55" fmla="*/ 2112 h 5013"/>
                <a:gd name="T56" fmla="*/ 5457 w 5557"/>
                <a:gd name="T57" fmla="*/ 2300 h 5013"/>
                <a:gd name="T58" fmla="*/ 5557 w 5557"/>
                <a:gd name="T59" fmla="*/ 2312 h 5013"/>
                <a:gd name="T60" fmla="*/ 5532 w 5557"/>
                <a:gd name="T61" fmla="*/ 2419 h 5013"/>
                <a:gd name="T62" fmla="*/ 5332 w 5557"/>
                <a:gd name="T63" fmla="*/ 2613 h 5013"/>
                <a:gd name="T64" fmla="*/ 5470 w 5557"/>
                <a:gd name="T65" fmla="*/ 2927 h 5013"/>
                <a:gd name="T66" fmla="*/ 5251 w 5557"/>
                <a:gd name="T67" fmla="*/ 3133 h 5013"/>
                <a:gd name="T68" fmla="*/ 5001 w 5557"/>
                <a:gd name="T69" fmla="*/ 2845 h 5013"/>
                <a:gd name="T70" fmla="*/ 4613 w 5557"/>
                <a:gd name="T71" fmla="*/ 3046 h 5013"/>
                <a:gd name="T72" fmla="*/ 4432 w 5557"/>
                <a:gd name="T73" fmla="*/ 3064 h 5013"/>
                <a:gd name="T74" fmla="*/ 4170 w 5557"/>
                <a:gd name="T75" fmla="*/ 3334 h 5013"/>
                <a:gd name="T76" fmla="*/ 3882 w 5557"/>
                <a:gd name="T77" fmla="*/ 3284 h 5013"/>
                <a:gd name="T78" fmla="*/ 3569 w 5557"/>
                <a:gd name="T79" fmla="*/ 3459 h 5013"/>
                <a:gd name="T80" fmla="*/ 3538 w 5557"/>
                <a:gd name="T81" fmla="*/ 3703 h 5013"/>
                <a:gd name="T82" fmla="*/ 3782 w 5557"/>
                <a:gd name="T83" fmla="*/ 4073 h 5013"/>
                <a:gd name="T84" fmla="*/ 3644 w 5557"/>
                <a:gd name="T85" fmla="*/ 4324 h 5013"/>
                <a:gd name="T86" fmla="*/ 3307 w 5557"/>
                <a:gd name="T87" fmla="*/ 4524 h 5013"/>
                <a:gd name="T88" fmla="*/ 2988 w 5557"/>
                <a:gd name="T89" fmla="*/ 5013 h 5013"/>
                <a:gd name="T90" fmla="*/ 2644 w 5557"/>
                <a:gd name="T91" fmla="*/ 4913 h 5013"/>
                <a:gd name="T92" fmla="*/ 2413 w 5557"/>
                <a:gd name="T93" fmla="*/ 4731 h 5013"/>
                <a:gd name="T94" fmla="*/ 2375 w 5557"/>
                <a:gd name="T95" fmla="*/ 4581 h 5013"/>
                <a:gd name="T96" fmla="*/ 1481 w 5557"/>
                <a:gd name="T97" fmla="*/ 4900 h 5013"/>
                <a:gd name="T98" fmla="*/ 1313 w 5557"/>
                <a:gd name="T99" fmla="*/ 4361 h 5013"/>
                <a:gd name="T100" fmla="*/ 381 w 5557"/>
                <a:gd name="T101" fmla="*/ 3177 h 5013"/>
                <a:gd name="T102" fmla="*/ 0 w 5557"/>
                <a:gd name="T103" fmla="*/ 2901 h 5013"/>
                <a:gd name="T104" fmla="*/ 344 w 5557"/>
                <a:gd name="T105" fmla="*/ 2701 h 5013"/>
                <a:gd name="T106" fmla="*/ 387 w 5557"/>
                <a:gd name="T107" fmla="*/ 2513 h 5013"/>
                <a:gd name="T108" fmla="*/ 500 w 5557"/>
                <a:gd name="T109" fmla="*/ 2494 h 5013"/>
                <a:gd name="T110" fmla="*/ 469 w 5557"/>
                <a:gd name="T111" fmla="*/ 2356 h 5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57" h="5013">
                  <a:moveTo>
                    <a:pt x="469" y="2356"/>
                  </a:moveTo>
                  <a:lnTo>
                    <a:pt x="681" y="2056"/>
                  </a:lnTo>
                  <a:lnTo>
                    <a:pt x="1031" y="2193"/>
                  </a:lnTo>
                  <a:lnTo>
                    <a:pt x="1081" y="1999"/>
                  </a:lnTo>
                  <a:lnTo>
                    <a:pt x="1707" y="1805"/>
                  </a:lnTo>
                  <a:lnTo>
                    <a:pt x="1850" y="2068"/>
                  </a:lnTo>
                  <a:lnTo>
                    <a:pt x="2132" y="1511"/>
                  </a:lnTo>
                  <a:lnTo>
                    <a:pt x="2363" y="1360"/>
                  </a:lnTo>
                  <a:lnTo>
                    <a:pt x="2257" y="1097"/>
                  </a:lnTo>
                  <a:lnTo>
                    <a:pt x="2525" y="1009"/>
                  </a:lnTo>
                  <a:lnTo>
                    <a:pt x="2219" y="809"/>
                  </a:lnTo>
                  <a:lnTo>
                    <a:pt x="2319" y="521"/>
                  </a:lnTo>
                  <a:lnTo>
                    <a:pt x="2951" y="276"/>
                  </a:lnTo>
                  <a:lnTo>
                    <a:pt x="2976" y="163"/>
                  </a:lnTo>
                  <a:lnTo>
                    <a:pt x="3144" y="220"/>
                  </a:lnTo>
                  <a:lnTo>
                    <a:pt x="3313" y="0"/>
                  </a:lnTo>
                  <a:lnTo>
                    <a:pt x="3632" y="120"/>
                  </a:lnTo>
                  <a:lnTo>
                    <a:pt x="3601" y="320"/>
                  </a:lnTo>
                  <a:lnTo>
                    <a:pt x="3801" y="320"/>
                  </a:lnTo>
                  <a:lnTo>
                    <a:pt x="3894" y="564"/>
                  </a:lnTo>
                  <a:lnTo>
                    <a:pt x="4063" y="533"/>
                  </a:lnTo>
                  <a:lnTo>
                    <a:pt x="4120" y="627"/>
                  </a:lnTo>
                  <a:lnTo>
                    <a:pt x="4282" y="589"/>
                  </a:lnTo>
                  <a:lnTo>
                    <a:pt x="4457" y="922"/>
                  </a:lnTo>
                  <a:lnTo>
                    <a:pt x="4663" y="796"/>
                  </a:lnTo>
                  <a:lnTo>
                    <a:pt x="5032" y="1041"/>
                  </a:lnTo>
                  <a:lnTo>
                    <a:pt x="5120" y="2112"/>
                  </a:lnTo>
                  <a:lnTo>
                    <a:pt x="5476" y="2112"/>
                  </a:lnTo>
                  <a:lnTo>
                    <a:pt x="5457" y="2300"/>
                  </a:lnTo>
                  <a:lnTo>
                    <a:pt x="5557" y="2312"/>
                  </a:lnTo>
                  <a:lnTo>
                    <a:pt x="5532" y="2419"/>
                  </a:lnTo>
                  <a:lnTo>
                    <a:pt x="5332" y="2613"/>
                  </a:lnTo>
                  <a:lnTo>
                    <a:pt x="5470" y="2927"/>
                  </a:lnTo>
                  <a:lnTo>
                    <a:pt x="5251" y="3133"/>
                  </a:lnTo>
                  <a:lnTo>
                    <a:pt x="5001" y="2845"/>
                  </a:lnTo>
                  <a:lnTo>
                    <a:pt x="4613" y="3046"/>
                  </a:lnTo>
                  <a:lnTo>
                    <a:pt x="4432" y="3064"/>
                  </a:lnTo>
                  <a:lnTo>
                    <a:pt x="4170" y="3334"/>
                  </a:lnTo>
                  <a:lnTo>
                    <a:pt x="3882" y="3284"/>
                  </a:lnTo>
                  <a:lnTo>
                    <a:pt x="3569" y="3459"/>
                  </a:lnTo>
                  <a:lnTo>
                    <a:pt x="3538" y="3703"/>
                  </a:lnTo>
                  <a:lnTo>
                    <a:pt x="3782" y="4073"/>
                  </a:lnTo>
                  <a:lnTo>
                    <a:pt x="3644" y="4324"/>
                  </a:lnTo>
                  <a:lnTo>
                    <a:pt x="3307" y="4524"/>
                  </a:lnTo>
                  <a:lnTo>
                    <a:pt x="2988" y="5013"/>
                  </a:lnTo>
                  <a:lnTo>
                    <a:pt x="2644" y="4913"/>
                  </a:lnTo>
                  <a:lnTo>
                    <a:pt x="2413" y="4731"/>
                  </a:lnTo>
                  <a:lnTo>
                    <a:pt x="2375" y="4581"/>
                  </a:lnTo>
                  <a:lnTo>
                    <a:pt x="1481" y="4900"/>
                  </a:lnTo>
                  <a:lnTo>
                    <a:pt x="1313" y="4361"/>
                  </a:lnTo>
                  <a:lnTo>
                    <a:pt x="381" y="3177"/>
                  </a:lnTo>
                  <a:lnTo>
                    <a:pt x="0" y="2901"/>
                  </a:lnTo>
                  <a:lnTo>
                    <a:pt x="344" y="2701"/>
                  </a:lnTo>
                  <a:lnTo>
                    <a:pt x="387" y="2513"/>
                  </a:lnTo>
                  <a:lnTo>
                    <a:pt x="500" y="2494"/>
                  </a:lnTo>
                  <a:lnTo>
                    <a:pt x="469" y="2356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6A5C56E-F3E1-1F25-D1CB-2620F0603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78"/>
              <a:ext cx="169" cy="142"/>
            </a:xfrm>
            <a:custGeom>
              <a:avLst/>
              <a:gdLst>
                <a:gd name="T0" fmla="*/ 606 w 1169"/>
                <a:gd name="T1" fmla="*/ 62 h 983"/>
                <a:gd name="T2" fmla="*/ 663 w 1169"/>
                <a:gd name="T3" fmla="*/ 181 h 983"/>
                <a:gd name="T4" fmla="*/ 894 w 1169"/>
                <a:gd name="T5" fmla="*/ 169 h 983"/>
                <a:gd name="T6" fmla="*/ 919 w 1169"/>
                <a:gd name="T7" fmla="*/ 19 h 983"/>
                <a:gd name="T8" fmla="*/ 1100 w 1169"/>
                <a:gd name="T9" fmla="*/ 0 h 983"/>
                <a:gd name="T10" fmla="*/ 1069 w 1169"/>
                <a:gd name="T11" fmla="*/ 150 h 983"/>
                <a:gd name="T12" fmla="*/ 1025 w 1169"/>
                <a:gd name="T13" fmla="*/ 150 h 983"/>
                <a:gd name="T14" fmla="*/ 981 w 1169"/>
                <a:gd name="T15" fmla="*/ 188 h 983"/>
                <a:gd name="T16" fmla="*/ 1082 w 1169"/>
                <a:gd name="T17" fmla="*/ 432 h 983"/>
                <a:gd name="T18" fmla="*/ 1138 w 1169"/>
                <a:gd name="T19" fmla="*/ 438 h 983"/>
                <a:gd name="T20" fmla="*/ 1169 w 1169"/>
                <a:gd name="T21" fmla="*/ 576 h 983"/>
                <a:gd name="T22" fmla="*/ 1056 w 1169"/>
                <a:gd name="T23" fmla="*/ 595 h 983"/>
                <a:gd name="T24" fmla="*/ 1013 w 1169"/>
                <a:gd name="T25" fmla="*/ 783 h 983"/>
                <a:gd name="T26" fmla="*/ 669 w 1169"/>
                <a:gd name="T27" fmla="*/ 983 h 983"/>
                <a:gd name="T28" fmla="*/ 0 w 1169"/>
                <a:gd name="T29" fmla="*/ 363 h 983"/>
                <a:gd name="T30" fmla="*/ 238 w 1169"/>
                <a:gd name="T31" fmla="*/ 288 h 983"/>
                <a:gd name="T32" fmla="*/ 206 w 1169"/>
                <a:gd name="T33" fmla="*/ 200 h 983"/>
                <a:gd name="T34" fmla="*/ 606 w 1169"/>
                <a:gd name="T35" fmla="*/ 62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9" h="983">
                  <a:moveTo>
                    <a:pt x="606" y="62"/>
                  </a:moveTo>
                  <a:lnTo>
                    <a:pt x="663" y="181"/>
                  </a:lnTo>
                  <a:lnTo>
                    <a:pt x="894" y="169"/>
                  </a:lnTo>
                  <a:lnTo>
                    <a:pt x="919" y="19"/>
                  </a:lnTo>
                  <a:lnTo>
                    <a:pt x="1100" y="0"/>
                  </a:lnTo>
                  <a:lnTo>
                    <a:pt x="1069" y="150"/>
                  </a:lnTo>
                  <a:lnTo>
                    <a:pt x="1025" y="150"/>
                  </a:lnTo>
                  <a:lnTo>
                    <a:pt x="981" y="188"/>
                  </a:lnTo>
                  <a:lnTo>
                    <a:pt x="1082" y="432"/>
                  </a:lnTo>
                  <a:lnTo>
                    <a:pt x="1138" y="438"/>
                  </a:lnTo>
                  <a:lnTo>
                    <a:pt x="1169" y="576"/>
                  </a:lnTo>
                  <a:lnTo>
                    <a:pt x="1056" y="595"/>
                  </a:lnTo>
                  <a:lnTo>
                    <a:pt x="1013" y="783"/>
                  </a:lnTo>
                  <a:lnTo>
                    <a:pt x="669" y="983"/>
                  </a:lnTo>
                  <a:lnTo>
                    <a:pt x="0" y="363"/>
                  </a:lnTo>
                  <a:lnTo>
                    <a:pt x="238" y="288"/>
                  </a:lnTo>
                  <a:lnTo>
                    <a:pt x="206" y="200"/>
                  </a:lnTo>
                  <a:lnTo>
                    <a:pt x="606" y="62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5F48B487-E5BA-DCB4-BE80-BA7F729E8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682"/>
              <a:ext cx="725" cy="726"/>
            </a:xfrm>
            <a:custGeom>
              <a:avLst/>
              <a:gdLst>
                <a:gd name="T0" fmla="*/ 350 w 5007"/>
                <a:gd name="T1" fmla="*/ 1867 h 5019"/>
                <a:gd name="T2" fmla="*/ 325 w 5007"/>
                <a:gd name="T3" fmla="*/ 1447 h 5019"/>
                <a:gd name="T4" fmla="*/ 750 w 5007"/>
                <a:gd name="T5" fmla="*/ 1441 h 5019"/>
                <a:gd name="T6" fmla="*/ 1087 w 5007"/>
                <a:gd name="T7" fmla="*/ 1704 h 5019"/>
                <a:gd name="T8" fmla="*/ 1069 w 5007"/>
                <a:gd name="T9" fmla="*/ 1379 h 5019"/>
                <a:gd name="T10" fmla="*/ 1250 w 5007"/>
                <a:gd name="T11" fmla="*/ 1234 h 5019"/>
                <a:gd name="T12" fmla="*/ 1581 w 5007"/>
                <a:gd name="T13" fmla="*/ 1366 h 5019"/>
                <a:gd name="T14" fmla="*/ 1687 w 5007"/>
                <a:gd name="T15" fmla="*/ 984 h 5019"/>
                <a:gd name="T16" fmla="*/ 1531 w 5007"/>
                <a:gd name="T17" fmla="*/ 802 h 5019"/>
                <a:gd name="T18" fmla="*/ 1519 w 5007"/>
                <a:gd name="T19" fmla="*/ 608 h 5019"/>
                <a:gd name="T20" fmla="*/ 1806 w 5007"/>
                <a:gd name="T21" fmla="*/ 508 h 5019"/>
                <a:gd name="T22" fmla="*/ 1856 w 5007"/>
                <a:gd name="T23" fmla="*/ 815 h 5019"/>
                <a:gd name="T24" fmla="*/ 2431 w 5007"/>
                <a:gd name="T25" fmla="*/ 533 h 5019"/>
                <a:gd name="T26" fmla="*/ 2806 w 5007"/>
                <a:gd name="T27" fmla="*/ 270 h 5019"/>
                <a:gd name="T28" fmla="*/ 2988 w 5007"/>
                <a:gd name="T29" fmla="*/ 44 h 5019"/>
                <a:gd name="T30" fmla="*/ 3594 w 5007"/>
                <a:gd name="T31" fmla="*/ 6 h 5019"/>
                <a:gd name="T32" fmla="*/ 3894 w 5007"/>
                <a:gd name="T33" fmla="*/ 0 h 5019"/>
                <a:gd name="T34" fmla="*/ 3975 w 5007"/>
                <a:gd name="T35" fmla="*/ 295 h 5019"/>
                <a:gd name="T36" fmla="*/ 4632 w 5007"/>
                <a:gd name="T37" fmla="*/ 138 h 5019"/>
                <a:gd name="T38" fmla="*/ 4882 w 5007"/>
                <a:gd name="T39" fmla="*/ 439 h 5019"/>
                <a:gd name="T40" fmla="*/ 5007 w 5007"/>
                <a:gd name="T41" fmla="*/ 620 h 5019"/>
                <a:gd name="T42" fmla="*/ 4769 w 5007"/>
                <a:gd name="T43" fmla="*/ 746 h 5019"/>
                <a:gd name="T44" fmla="*/ 4857 w 5007"/>
                <a:gd name="T45" fmla="*/ 996 h 5019"/>
                <a:gd name="T46" fmla="*/ 4988 w 5007"/>
                <a:gd name="T47" fmla="*/ 1379 h 5019"/>
                <a:gd name="T48" fmla="*/ 4563 w 5007"/>
                <a:gd name="T49" fmla="*/ 1610 h 5019"/>
                <a:gd name="T50" fmla="*/ 4763 w 5007"/>
                <a:gd name="T51" fmla="*/ 1592 h 5019"/>
                <a:gd name="T52" fmla="*/ 4688 w 5007"/>
                <a:gd name="T53" fmla="*/ 1936 h 5019"/>
                <a:gd name="T54" fmla="*/ 4844 w 5007"/>
                <a:gd name="T55" fmla="*/ 2099 h 5019"/>
                <a:gd name="T56" fmla="*/ 4926 w 5007"/>
                <a:gd name="T57" fmla="*/ 2318 h 5019"/>
                <a:gd name="T58" fmla="*/ 4707 w 5007"/>
                <a:gd name="T59" fmla="*/ 2500 h 5019"/>
                <a:gd name="T60" fmla="*/ 4726 w 5007"/>
                <a:gd name="T61" fmla="*/ 2863 h 5019"/>
                <a:gd name="T62" fmla="*/ 4513 w 5007"/>
                <a:gd name="T63" fmla="*/ 3039 h 5019"/>
                <a:gd name="T64" fmla="*/ 4150 w 5007"/>
                <a:gd name="T65" fmla="*/ 3327 h 5019"/>
                <a:gd name="T66" fmla="*/ 4082 w 5007"/>
                <a:gd name="T67" fmla="*/ 3797 h 5019"/>
                <a:gd name="T68" fmla="*/ 4569 w 5007"/>
                <a:gd name="T69" fmla="*/ 4248 h 5019"/>
                <a:gd name="T70" fmla="*/ 4063 w 5007"/>
                <a:gd name="T71" fmla="*/ 4611 h 5019"/>
                <a:gd name="T72" fmla="*/ 3757 w 5007"/>
                <a:gd name="T73" fmla="*/ 4618 h 5019"/>
                <a:gd name="T74" fmla="*/ 3206 w 5007"/>
                <a:gd name="T75" fmla="*/ 4568 h 5019"/>
                <a:gd name="T76" fmla="*/ 2775 w 5007"/>
                <a:gd name="T77" fmla="*/ 5019 h 5019"/>
                <a:gd name="T78" fmla="*/ 2319 w 5007"/>
                <a:gd name="T79" fmla="*/ 4825 h 5019"/>
                <a:gd name="T80" fmla="*/ 1869 w 5007"/>
                <a:gd name="T81" fmla="*/ 4825 h 5019"/>
                <a:gd name="T82" fmla="*/ 1569 w 5007"/>
                <a:gd name="T83" fmla="*/ 4724 h 5019"/>
                <a:gd name="T84" fmla="*/ 987 w 5007"/>
                <a:gd name="T85" fmla="*/ 4229 h 5019"/>
                <a:gd name="T86" fmla="*/ 950 w 5007"/>
                <a:gd name="T87" fmla="*/ 3659 h 5019"/>
                <a:gd name="T88" fmla="*/ 781 w 5007"/>
                <a:gd name="T89" fmla="*/ 3327 h 5019"/>
                <a:gd name="T90" fmla="*/ 531 w 5007"/>
                <a:gd name="T91" fmla="*/ 3095 h 5019"/>
                <a:gd name="T92" fmla="*/ 231 w 5007"/>
                <a:gd name="T93" fmla="*/ 2744 h 5019"/>
                <a:gd name="T94" fmla="*/ 0 w 5007"/>
                <a:gd name="T95" fmla="*/ 2281 h 5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07" h="5019">
                  <a:moveTo>
                    <a:pt x="468" y="2249"/>
                  </a:moveTo>
                  <a:lnTo>
                    <a:pt x="350" y="1867"/>
                  </a:lnTo>
                  <a:lnTo>
                    <a:pt x="337" y="1629"/>
                  </a:lnTo>
                  <a:lnTo>
                    <a:pt x="325" y="1447"/>
                  </a:lnTo>
                  <a:lnTo>
                    <a:pt x="393" y="1297"/>
                  </a:lnTo>
                  <a:lnTo>
                    <a:pt x="750" y="1441"/>
                  </a:lnTo>
                  <a:lnTo>
                    <a:pt x="737" y="1523"/>
                  </a:lnTo>
                  <a:lnTo>
                    <a:pt x="1087" y="1704"/>
                  </a:lnTo>
                  <a:lnTo>
                    <a:pt x="1150" y="1566"/>
                  </a:lnTo>
                  <a:lnTo>
                    <a:pt x="1069" y="1379"/>
                  </a:lnTo>
                  <a:lnTo>
                    <a:pt x="1231" y="1353"/>
                  </a:lnTo>
                  <a:lnTo>
                    <a:pt x="1250" y="1234"/>
                  </a:lnTo>
                  <a:lnTo>
                    <a:pt x="1406" y="1410"/>
                  </a:lnTo>
                  <a:lnTo>
                    <a:pt x="1581" y="1366"/>
                  </a:lnTo>
                  <a:lnTo>
                    <a:pt x="1756" y="1241"/>
                  </a:lnTo>
                  <a:lnTo>
                    <a:pt x="1687" y="984"/>
                  </a:lnTo>
                  <a:lnTo>
                    <a:pt x="1581" y="1034"/>
                  </a:lnTo>
                  <a:lnTo>
                    <a:pt x="1531" y="802"/>
                  </a:lnTo>
                  <a:lnTo>
                    <a:pt x="1619" y="671"/>
                  </a:lnTo>
                  <a:lnTo>
                    <a:pt x="1519" y="608"/>
                  </a:lnTo>
                  <a:lnTo>
                    <a:pt x="1587" y="407"/>
                  </a:lnTo>
                  <a:lnTo>
                    <a:pt x="1806" y="508"/>
                  </a:lnTo>
                  <a:lnTo>
                    <a:pt x="1712" y="595"/>
                  </a:lnTo>
                  <a:lnTo>
                    <a:pt x="1856" y="815"/>
                  </a:lnTo>
                  <a:lnTo>
                    <a:pt x="2256" y="501"/>
                  </a:lnTo>
                  <a:lnTo>
                    <a:pt x="2431" y="533"/>
                  </a:lnTo>
                  <a:lnTo>
                    <a:pt x="2669" y="307"/>
                  </a:lnTo>
                  <a:lnTo>
                    <a:pt x="2806" y="270"/>
                  </a:lnTo>
                  <a:lnTo>
                    <a:pt x="2831" y="125"/>
                  </a:lnTo>
                  <a:lnTo>
                    <a:pt x="2988" y="44"/>
                  </a:lnTo>
                  <a:lnTo>
                    <a:pt x="3281" y="82"/>
                  </a:lnTo>
                  <a:lnTo>
                    <a:pt x="3594" y="6"/>
                  </a:lnTo>
                  <a:lnTo>
                    <a:pt x="3657" y="69"/>
                  </a:lnTo>
                  <a:lnTo>
                    <a:pt x="3894" y="0"/>
                  </a:lnTo>
                  <a:lnTo>
                    <a:pt x="3882" y="226"/>
                  </a:lnTo>
                  <a:lnTo>
                    <a:pt x="3975" y="295"/>
                  </a:lnTo>
                  <a:lnTo>
                    <a:pt x="4344" y="107"/>
                  </a:lnTo>
                  <a:lnTo>
                    <a:pt x="4632" y="138"/>
                  </a:lnTo>
                  <a:lnTo>
                    <a:pt x="4707" y="420"/>
                  </a:lnTo>
                  <a:lnTo>
                    <a:pt x="4882" y="439"/>
                  </a:lnTo>
                  <a:lnTo>
                    <a:pt x="4988" y="501"/>
                  </a:lnTo>
                  <a:lnTo>
                    <a:pt x="5007" y="620"/>
                  </a:lnTo>
                  <a:lnTo>
                    <a:pt x="4963" y="796"/>
                  </a:lnTo>
                  <a:lnTo>
                    <a:pt x="4769" y="746"/>
                  </a:lnTo>
                  <a:lnTo>
                    <a:pt x="4738" y="965"/>
                  </a:lnTo>
                  <a:lnTo>
                    <a:pt x="4857" y="996"/>
                  </a:lnTo>
                  <a:lnTo>
                    <a:pt x="5007" y="1228"/>
                  </a:lnTo>
                  <a:lnTo>
                    <a:pt x="4988" y="1379"/>
                  </a:lnTo>
                  <a:lnTo>
                    <a:pt x="4801" y="1322"/>
                  </a:lnTo>
                  <a:lnTo>
                    <a:pt x="4563" y="1610"/>
                  </a:lnTo>
                  <a:lnTo>
                    <a:pt x="4701" y="1736"/>
                  </a:lnTo>
                  <a:lnTo>
                    <a:pt x="4763" y="1592"/>
                  </a:lnTo>
                  <a:lnTo>
                    <a:pt x="4857" y="1704"/>
                  </a:lnTo>
                  <a:lnTo>
                    <a:pt x="4688" y="1936"/>
                  </a:lnTo>
                  <a:lnTo>
                    <a:pt x="4813" y="1917"/>
                  </a:lnTo>
                  <a:lnTo>
                    <a:pt x="4844" y="2099"/>
                  </a:lnTo>
                  <a:lnTo>
                    <a:pt x="4957" y="2036"/>
                  </a:lnTo>
                  <a:lnTo>
                    <a:pt x="4926" y="2318"/>
                  </a:lnTo>
                  <a:lnTo>
                    <a:pt x="4838" y="2268"/>
                  </a:lnTo>
                  <a:lnTo>
                    <a:pt x="4707" y="2500"/>
                  </a:lnTo>
                  <a:lnTo>
                    <a:pt x="4801" y="2575"/>
                  </a:lnTo>
                  <a:lnTo>
                    <a:pt x="4726" y="2863"/>
                  </a:lnTo>
                  <a:lnTo>
                    <a:pt x="4550" y="2914"/>
                  </a:lnTo>
                  <a:lnTo>
                    <a:pt x="4513" y="3039"/>
                  </a:lnTo>
                  <a:lnTo>
                    <a:pt x="4213" y="3020"/>
                  </a:lnTo>
                  <a:lnTo>
                    <a:pt x="4150" y="3327"/>
                  </a:lnTo>
                  <a:lnTo>
                    <a:pt x="4013" y="3346"/>
                  </a:lnTo>
                  <a:lnTo>
                    <a:pt x="4082" y="3797"/>
                  </a:lnTo>
                  <a:lnTo>
                    <a:pt x="4582" y="3991"/>
                  </a:lnTo>
                  <a:lnTo>
                    <a:pt x="4569" y="4248"/>
                  </a:lnTo>
                  <a:lnTo>
                    <a:pt x="4269" y="4336"/>
                  </a:lnTo>
                  <a:lnTo>
                    <a:pt x="4063" y="4611"/>
                  </a:lnTo>
                  <a:lnTo>
                    <a:pt x="3894" y="4499"/>
                  </a:lnTo>
                  <a:lnTo>
                    <a:pt x="3757" y="4618"/>
                  </a:lnTo>
                  <a:lnTo>
                    <a:pt x="3475" y="4474"/>
                  </a:lnTo>
                  <a:lnTo>
                    <a:pt x="3206" y="4568"/>
                  </a:lnTo>
                  <a:lnTo>
                    <a:pt x="3106" y="4749"/>
                  </a:lnTo>
                  <a:lnTo>
                    <a:pt x="2775" y="5019"/>
                  </a:lnTo>
                  <a:lnTo>
                    <a:pt x="2544" y="4868"/>
                  </a:lnTo>
                  <a:lnTo>
                    <a:pt x="2319" y="4825"/>
                  </a:lnTo>
                  <a:lnTo>
                    <a:pt x="1987" y="4850"/>
                  </a:lnTo>
                  <a:lnTo>
                    <a:pt x="1869" y="4825"/>
                  </a:lnTo>
                  <a:lnTo>
                    <a:pt x="1731" y="4718"/>
                  </a:lnTo>
                  <a:lnTo>
                    <a:pt x="1569" y="4724"/>
                  </a:lnTo>
                  <a:lnTo>
                    <a:pt x="1519" y="4455"/>
                  </a:lnTo>
                  <a:lnTo>
                    <a:pt x="987" y="4229"/>
                  </a:lnTo>
                  <a:lnTo>
                    <a:pt x="806" y="3860"/>
                  </a:lnTo>
                  <a:lnTo>
                    <a:pt x="950" y="3659"/>
                  </a:lnTo>
                  <a:lnTo>
                    <a:pt x="743" y="3596"/>
                  </a:lnTo>
                  <a:lnTo>
                    <a:pt x="781" y="3327"/>
                  </a:lnTo>
                  <a:lnTo>
                    <a:pt x="487" y="3290"/>
                  </a:lnTo>
                  <a:lnTo>
                    <a:pt x="531" y="3095"/>
                  </a:lnTo>
                  <a:lnTo>
                    <a:pt x="262" y="2989"/>
                  </a:lnTo>
                  <a:lnTo>
                    <a:pt x="231" y="2744"/>
                  </a:lnTo>
                  <a:lnTo>
                    <a:pt x="550" y="2675"/>
                  </a:lnTo>
                  <a:lnTo>
                    <a:pt x="0" y="2281"/>
                  </a:lnTo>
                  <a:lnTo>
                    <a:pt x="468" y="2249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4222AAC7-E601-24C5-7186-1A9CF4E20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3282"/>
              <a:ext cx="652" cy="501"/>
            </a:xfrm>
            <a:custGeom>
              <a:avLst/>
              <a:gdLst>
                <a:gd name="T0" fmla="*/ 1463 w 4513"/>
                <a:gd name="T1" fmla="*/ 984 h 3465"/>
                <a:gd name="T2" fmla="*/ 1344 w 4513"/>
                <a:gd name="T3" fmla="*/ 457 h 3465"/>
                <a:gd name="T4" fmla="*/ 1663 w 4513"/>
                <a:gd name="T5" fmla="*/ 476 h 3465"/>
                <a:gd name="T6" fmla="*/ 1669 w 4513"/>
                <a:gd name="T7" fmla="*/ 194 h 3465"/>
                <a:gd name="T8" fmla="*/ 1375 w 4513"/>
                <a:gd name="T9" fmla="*/ 31 h 3465"/>
                <a:gd name="T10" fmla="*/ 1688 w 4513"/>
                <a:gd name="T11" fmla="*/ 0 h 3465"/>
                <a:gd name="T12" fmla="*/ 1726 w 4513"/>
                <a:gd name="T13" fmla="*/ 125 h 3465"/>
                <a:gd name="T14" fmla="*/ 2101 w 4513"/>
                <a:gd name="T15" fmla="*/ 75 h 3465"/>
                <a:gd name="T16" fmla="*/ 2001 w 4513"/>
                <a:gd name="T17" fmla="*/ 413 h 3465"/>
                <a:gd name="T18" fmla="*/ 2269 w 4513"/>
                <a:gd name="T19" fmla="*/ 282 h 3465"/>
                <a:gd name="T20" fmla="*/ 2451 w 4513"/>
                <a:gd name="T21" fmla="*/ 608 h 3465"/>
                <a:gd name="T22" fmla="*/ 3194 w 4513"/>
                <a:gd name="T23" fmla="*/ 645 h 3465"/>
                <a:gd name="T24" fmla="*/ 3420 w 4513"/>
                <a:gd name="T25" fmla="*/ 933 h 3465"/>
                <a:gd name="T26" fmla="*/ 3795 w 4513"/>
                <a:gd name="T27" fmla="*/ 802 h 3465"/>
                <a:gd name="T28" fmla="*/ 3895 w 4513"/>
                <a:gd name="T29" fmla="*/ 1053 h 3465"/>
                <a:gd name="T30" fmla="*/ 4101 w 4513"/>
                <a:gd name="T31" fmla="*/ 1240 h 3465"/>
                <a:gd name="T32" fmla="*/ 4232 w 4513"/>
                <a:gd name="T33" fmla="*/ 1178 h 3465"/>
                <a:gd name="T34" fmla="*/ 4282 w 4513"/>
                <a:gd name="T35" fmla="*/ 1566 h 3465"/>
                <a:gd name="T36" fmla="*/ 4132 w 4513"/>
                <a:gd name="T37" fmla="*/ 1648 h 3465"/>
                <a:gd name="T38" fmla="*/ 4170 w 4513"/>
                <a:gd name="T39" fmla="*/ 1748 h 3465"/>
                <a:gd name="T40" fmla="*/ 4432 w 4513"/>
                <a:gd name="T41" fmla="*/ 1729 h 3465"/>
                <a:gd name="T42" fmla="*/ 4257 w 4513"/>
                <a:gd name="T43" fmla="*/ 2093 h 3465"/>
                <a:gd name="T44" fmla="*/ 4101 w 4513"/>
                <a:gd name="T45" fmla="*/ 2130 h 3465"/>
                <a:gd name="T46" fmla="*/ 4276 w 4513"/>
                <a:gd name="T47" fmla="*/ 2199 h 3465"/>
                <a:gd name="T48" fmla="*/ 4370 w 4513"/>
                <a:gd name="T49" fmla="*/ 2111 h 3465"/>
                <a:gd name="T50" fmla="*/ 4413 w 4513"/>
                <a:gd name="T51" fmla="*/ 2312 h 3465"/>
                <a:gd name="T52" fmla="*/ 4345 w 4513"/>
                <a:gd name="T53" fmla="*/ 2393 h 3465"/>
                <a:gd name="T54" fmla="*/ 4513 w 4513"/>
                <a:gd name="T55" fmla="*/ 2494 h 3465"/>
                <a:gd name="T56" fmla="*/ 4376 w 4513"/>
                <a:gd name="T57" fmla="*/ 2888 h 3465"/>
                <a:gd name="T58" fmla="*/ 4063 w 4513"/>
                <a:gd name="T59" fmla="*/ 2920 h 3465"/>
                <a:gd name="T60" fmla="*/ 3895 w 4513"/>
                <a:gd name="T61" fmla="*/ 2675 h 3465"/>
                <a:gd name="T62" fmla="*/ 3838 w 4513"/>
                <a:gd name="T63" fmla="*/ 2876 h 3465"/>
                <a:gd name="T64" fmla="*/ 3713 w 4513"/>
                <a:gd name="T65" fmla="*/ 2851 h 3465"/>
                <a:gd name="T66" fmla="*/ 3657 w 4513"/>
                <a:gd name="T67" fmla="*/ 3026 h 3465"/>
                <a:gd name="T68" fmla="*/ 3507 w 4513"/>
                <a:gd name="T69" fmla="*/ 2819 h 3465"/>
                <a:gd name="T70" fmla="*/ 3388 w 4513"/>
                <a:gd name="T71" fmla="*/ 2957 h 3465"/>
                <a:gd name="T72" fmla="*/ 2969 w 4513"/>
                <a:gd name="T73" fmla="*/ 2926 h 3465"/>
                <a:gd name="T74" fmla="*/ 2751 w 4513"/>
                <a:gd name="T75" fmla="*/ 3327 h 3465"/>
                <a:gd name="T76" fmla="*/ 2626 w 4513"/>
                <a:gd name="T77" fmla="*/ 3220 h 3465"/>
                <a:gd name="T78" fmla="*/ 2563 w 4513"/>
                <a:gd name="T79" fmla="*/ 2970 h 3465"/>
                <a:gd name="T80" fmla="*/ 2069 w 4513"/>
                <a:gd name="T81" fmla="*/ 3195 h 3465"/>
                <a:gd name="T82" fmla="*/ 1994 w 4513"/>
                <a:gd name="T83" fmla="*/ 3045 h 3465"/>
                <a:gd name="T84" fmla="*/ 1832 w 4513"/>
                <a:gd name="T85" fmla="*/ 3233 h 3465"/>
                <a:gd name="T86" fmla="*/ 1863 w 4513"/>
                <a:gd name="T87" fmla="*/ 3358 h 3465"/>
                <a:gd name="T88" fmla="*/ 1482 w 4513"/>
                <a:gd name="T89" fmla="*/ 3465 h 3465"/>
                <a:gd name="T90" fmla="*/ 1450 w 4513"/>
                <a:gd name="T91" fmla="*/ 3139 h 3465"/>
                <a:gd name="T92" fmla="*/ 1069 w 4513"/>
                <a:gd name="T93" fmla="*/ 2844 h 3465"/>
                <a:gd name="T94" fmla="*/ 775 w 4513"/>
                <a:gd name="T95" fmla="*/ 2938 h 3465"/>
                <a:gd name="T96" fmla="*/ 669 w 4513"/>
                <a:gd name="T97" fmla="*/ 2782 h 3465"/>
                <a:gd name="T98" fmla="*/ 338 w 4513"/>
                <a:gd name="T99" fmla="*/ 2901 h 3465"/>
                <a:gd name="T100" fmla="*/ 119 w 4513"/>
                <a:gd name="T101" fmla="*/ 2682 h 3465"/>
                <a:gd name="T102" fmla="*/ 344 w 4513"/>
                <a:gd name="T103" fmla="*/ 2243 h 3465"/>
                <a:gd name="T104" fmla="*/ 75 w 4513"/>
                <a:gd name="T105" fmla="*/ 2080 h 3465"/>
                <a:gd name="T106" fmla="*/ 0 w 4513"/>
                <a:gd name="T107" fmla="*/ 1723 h 3465"/>
                <a:gd name="T108" fmla="*/ 769 w 4513"/>
                <a:gd name="T109" fmla="*/ 1027 h 3465"/>
                <a:gd name="T110" fmla="*/ 1194 w 4513"/>
                <a:gd name="T111" fmla="*/ 1234 h 3465"/>
                <a:gd name="T112" fmla="*/ 1200 w 4513"/>
                <a:gd name="T113" fmla="*/ 890 h 3465"/>
                <a:gd name="T114" fmla="*/ 1463 w 4513"/>
                <a:gd name="T115" fmla="*/ 984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13" h="3465">
                  <a:moveTo>
                    <a:pt x="1463" y="984"/>
                  </a:moveTo>
                  <a:lnTo>
                    <a:pt x="1344" y="457"/>
                  </a:lnTo>
                  <a:lnTo>
                    <a:pt x="1663" y="476"/>
                  </a:lnTo>
                  <a:lnTo>
                    <a:pt x="1669" y="194"/>
                  </a:lnTo>
                  <a:lnTo>
                    <a:pt x="1375" y="31"/>
                  </a:lnTo>
                  <a:lnTo>
                    <a:pt x="1688" y="0"/>
                  </a:lnTo>
                  <a:lnTo>
                    <a:pt x="1726" y="125"/>
                  </a:lnTo>
                  <a:lnTo>
                    <a:pt x="2101" y="75"/>
                  </a:lnTo>
                  <a:lnTo>
                    <a:pt x="2001" y="413"/>
                  </a:lnTo>
                  <a:lnTo>
                    <a:pt x="2269" y="282"/>
                  </a:lnTo>
                  <a:lnTo>
                    <a:pt x="2451" y="608"/>
                  </a:lnTo>
                  <a:lnTo>
                    <a:pt x="3194" y="645"/>
                  </a:lnTo>
                  <a:lnTo>
                    <a:pt x="3420" y="933"/>
                  </a:lnTo>
                  <a:lnTo>
                    <a:pt x="3795" y="802"/>
                  </a:lnTo>
                  <a:lnTo>
                    <a:pt x="3895" y="1053"/>
                  </a:lnTo>
                  <a:lnTo>
                    <a:pt x="4101" y="1240"/>
                  </a:lnTo>
                  <a:lnTo>
                    <a:pt x="4232" y="1178"/>
                  </a:lnTo>
                  <a:lnTo>
                    <a:pt x="4282" y="1566"/>
                  </a:lnTo>
                  <a:lnTo>
                    <a:pt x="4132" y="1648"/>
                  </a:lnTo>
                  <a:lnTo>
                    <a:pt x="4170" y="1748"/>
                  </a:lnTo>
                  <a:lnTo>
                    <a:pt x="4432" y="1729"/>
                  </a:lnTo>
                  <a:lnTo>
                    <a:pt x="4257" y="2093"/>
                  </a:lnTo>
                  <a:lnTo>
                    <a:pt x="4101" y="2130"/>
                  </a:lnTo>
                  <a:lnTo>
                    <a:pt x="4276" y="2199"/>
                  </a:lnTo>
                  <a:lnTo>
                    <a:pt x="4370" y="2111"/>
                  </a:lnTo>
                  <a:lnTo>
                    <a:pt x="4413" y="2312"/>
                  </a:lnTo>
                  <a:lnTo>
                    <a:pt x="4345" y="2393"/>
                  </a:lnTo>
                  <a:lnTo>
                    <a:pt x="4513" y="2494"/>
                  </a:lnTo>
                  <a:lnTo>
                    <a:pt x="4376" y="2888"/>
                  </a:lnTo>
                  <a:lnTo>
                    <a:pt x="4063" y="2920"/>
                  </a:lnTo>
                  <a:lnTo>
                    <a:pt x="3895" y="2675"/>
                  </a:lnTo>
                  <a:lnTo>
                    <a:pt x="3838" y="2876"/>
                  </a:lnTo>
                  <a:lnTo>
                    <a:pt x="3713" y="2851"/>
                  </a:lnTo>
                  <a:lnTo>
                    <a:pt x="3657" y="3026"/>
                  </a:lnTo>
                  <a:lnTo>
                    <a:pt x="3507" y="2819"/>
                  </a:lnTo>
                  <a:lnTo>
                    <a:pt x="3388" y="2957"/>
                  </a:lnTo>
                  <a:lnTo>
                    <a:pt x="2969" y="2926"/>
                  </a:lnTo>
                  <a:lnTo>
                    <a:pt x="2751" y="3327"/>
                  </a:lnTo>
                  <a:lnTo>
                    <a:pt x="2626" y="3220"/>
                  </a:lnTo>
                  <a:lnTo>
                    <a:pt x="2563" y="2970"/>
                  </a:lnTo>
                  <a:lnTo>
                    <a:pt x="2069" y="3195"/>
                  </a:lnTo>
                  <a:lnTo>
                    <a:pt x="1994" y="3045"/>
                  </a:lnTo>
                  <a:lnTo>
                    <a:pt x="1832" y="3233"/>
                  </a:lnTo>
                  <a:lnTo>
                    <a:pt x="1863" y="3358"/>
                  </a:lnTo>
                  <a:lnTo>
                    <a:pt x="1482" y="3465"/>
                  </a:lnTo>
                  <a:lnTo>
                    <a:pt x="1450" y="3139"/>
                  </a:lnTo>
                  <a:lnTo>
                    <a:pt x="1069" y="2844"/>
                  </a:lnTo>
                  <a:lnTo>
                    <a:pt x="775" y="2938"/>
                  </a:lnTo>
                  <a:lnTo>
                    <a:pt x="669" y="2782"/>
                  </a:lnTo>
                  <a:lnTo>
                    <a:pt x="338" y="2901"/>
                  </a:lnTo>
                  <a:lnTo>
                    <a:pt x="119" y="2682"/>
                  </a:lnTo>
                  <a:lnTo>
                    <a:pt x="344" y="2243"/>
                  </a:lnTo>
                  <a:lnTo>
                    <a:pt x="75" y="2080"/>
                  </a:lnTo>
                  <a:lnTo>
                    <a:pt x="0" y="1723"/>
                  </a:lnTo>
                  <a:lnTo>
                    <a:pt x="769" y="1027"/>
                  </a:lnTo>
                  <a:lnTo>
                    <a:pt x="1194" y="1234"/>
                  </a:lnTo>
                  <a:lnTo>
                    <a:pt x="1200" y="890"/>
                  </a:lnTo>
                  <a:lnTo>
                    <a:pt x="1463" y="984"/>
                  </a:lnTo>
                  <a:close/>
                </a:path>
              </a:pathLst>
            </a:custGeom>
            <a:solidFill>
              <a:srgbClr val="E0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6370EFB5-D613-E527-CD69-B16904B34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3670"/>
              <a:ext cx="510" cy="643"/>
            </a:xfrm>
            <a:custGeom>
              <a:avLst/>
              <a:gdLst>
                <a:gd name="T0" fmla="*/ 82 w 3520"/>
                <a:gd name="T1" fmla="*/ 2136 h 4448"/>
                <a:gd name="T2" fmla="*/ 169 w 3520"/>
                <a:gd name="T3" fmla="*/ 1766 h 4448"/>
                <a:gd name="T4" fmla="*/ 0 w 3520"/>
                <a:gd name="T5" fmla="*/ 1466 h 4448"/>
                <a:gd name="T6" fmla="*/ 250 w 3520"/>
                <a:gd name="T7" fmla="*/ 1284 h 4448"/>
                <a:gd name="T8" fmla="*/ 457 w 3520"/>
                <a:gd name="T9" fmla="*/ 1372 h 4448"/>
                <a:gd name="T10" fmla="*/ 363 w 3520"/>
                <a:gd name="T11" fmla="*/ 1177 h 4448"/>
                <a:gd name="T12" fmla="*/ 488 w 3520"/>
                <a:gd name="T13" fmla="*/ 1246 h 4448"/>
                <a:gd name="T14" fmla="*/ 475 w 3520"/>
                <a:gd name="T15" fmla="*/ 1027 h 4448"/>
                <a:gd name="T16" fmla="*/ 850 w 3520"/>
                <a:gd name="T17" fmla="*/ 776 h 4448"/>
                <a:gd name="T18" fmla="*/ 625 w 3520"/>
                <a:gd name="T19" fmla="*/ 313 h 4448"/>
                <a:gd name="T20" fmla="*/ 938 w 3520"/>
                <a:gd name="T21" fmla="*/ 225 h 4448"/>
                <a:gd name="T22" fmla="*/ 975 w 3520"/>
                <a:gd name="T23" fmla="*/ 43 h 4448"/>
                <a:gd name="T24" fmla="*/ 1088 w 3520"/>
                <a:gd name="T25" fmla="*/ 0 h 4448"/>
                <a:gd name="T26" fmla="*/ 1307 w 3520"/>
                <a:gd name="T27" fmla="*/ 219 h 4448"/>
                <a:gd name="T28" fmla="*/ 1638 w 3520"/>
                <a:gd name="T29" fmla="*/ 100 h 4448"/>
                <a:gd name="T30" fmla="*/ 1744 w 3520"/>
                <a:gd name="T31" fmla="*/ 256 h 4448"/>
                <a:gd name="T32" fmla="*/ 2038 w 3520"/>
                <a:gd name="T33" fmla="*/ 162 h 4448"/>
                <a:gd name="T34" fmla="*/ 2419 w 3520"/>
                <a:gd name="T35" fmla="*/ 457 h 4448"/>
                <a:gd name="T36" fmla="*/ 2451 w 3520"/>
                <a:gd name="T37" fmla="*/ 783 h 4448"/>
                <a:gd name="T38" fmla="*/ 2832 w 3520"/>
                <a:gd name="T39" fmla="*/ 676 h 4448"/>
                <a:gd name="T40" fmla="*/ 2876 w 3520"/>
                <a:gd name="T41" fmla="*/ 801 h 4448"/>
                <a:gd name="T42" fmla="*/ 2751 w 3520"/>
                <a:gd name="T43" fmla="*/ 845 h 4448"/>
                <a:gd name="T44" fmla="*/ 2857 w 3520"/>
                <a:gd name="T45" fmla="*/ 1008 h 4448"/>
                <a:gd name="T46" fmla="*/ 2613 w 3520"/>
                <a:gd name="T47" fmla="*/ 1121 h 4448"/>
                <a:gd name="T48" fmla="*/ 2644 w 3520"/>
                <a:gd name="T49" fmla="*/ 1347 h 4448"/>
                <a:gd name="T50" fmla="*/ 2932 w 3520"/>
                <a:gd name="T51" fmla="*/ 1271 h 4448"/>
                <a:gd name="T52" fmla="*/ 2969 w 3520"/>
                <a:gd name="T53" fmla="*/ 1409 h 4448"/>
                <a:gd name="T54" fmla="*/ 2719 w 3520"/>
                <a:gd name="T55" fmla="*/ 1453 h 4448"/>
                <a:gd name="T56" fmla="*/ 2626 w 3520"/>
                <a:gd name="T57" fmla="*/ 1585 h 4448"/>
                <a:gd name="T58" fmla="*/ 2676 w 3520"/>
                <a:gd name="T59" fmla="*/ 1773 h 4448"/>
                <a:gd name="T60" fmla="*/ 2563 w 3520"/>
                <a:gd name="T61" fmla="*/ 1835 h 4448"/>
                <a:gd name="T62" fmla="*/ 2626 w 3520"/>
                <a:gd name="T63" fmla="*/ 2268 h 4448"/>
                <a:gd name="T64" fmla="*/ 2907 w 3520"/>
                <a:gd name="T65" fmla="*/ 2224 h 4448"/>
                <a:gd name="T66" fmla="*/ 3145 w 3520"/>
                <a:gd name="T67" fmla="*/ 2437 h 4448"/>
                <a:gd name="T68" fmla="*/ 3307 w 3520"/>
                <a:gd name="T69" fmla="*/ 2424 h 4448"/>
                <a:gd name="T70" fmla="*/ 3451 w 3520"/>
                <a:gd name="T71" fmla="*/ 2412 h 4448"/>
                <a:gd name="T72" fmla="*/ 3520 w 3520"/>
                <a:gd name="T73" fmla="*/ 2769 h 4448"/>
                <a:gd name="T74" fmla="*/ 3094 w 3520"/>
                <a:gd name="T75" fmla="*/ 2951 h 4448"/>
                <a:gd name="T76" fmla="*/ 3088 w 3520"/>
                <a:gd name="T77" fmla="*/ 2982 h 4448"/>
                <a:gd name="T78" fmla="*/ 3069 w 3520"/>
                <a:gd name="T79" fmla="*/ 3201 h 4448"/>
                <a:gd name="T80" fmla="*/ 2844 w 3520"/>
                <a:gd name="T81" fmla="*/ 2932 h 4448"/>
                <a:gd name="T82" fmla="*/ 2744 w 3520"/>
                <a:gd name="T83" fmla="*/ 3151 h 4448"/>
                <a:gd name="T84" fmla="*/ 2463 w 3520"/>
                <a:gd name="T85" fmla="*/ 3139 h 4448"/>
                <a:gd name="T86" fmla="*/ 2494 w 3520"/>
                <a:gd name="T87" fmla="*/ 3270 h 4448"/>
                <a:gd name="T88" fmla="*/ 2076 w 3520"/>
                <a:gd name="T89" fmla="*/ 3420 h 4448"/>
                <a:gd name="T90" fmla="*/ 2032 w 3520"/>
                <a:gd name="T91" fmla="*/ 4072 h 4448"/>
                <a:gd name="T92" fmla="*/ 2138 w 3520"/>
                <a:gd name="T93" fmla="*/ 4097 h 4448"/>
                <a:gd name="T94" fmla="*/ 2101 w 3520"/>
                <a:gd name="T95" fmla="*/ 4291 h 4448"/>
                <a:gd name="T96" fmla="*/ 1775 w 3520"/>
                <a:gd name="T97" fmla="*/ 4448 h 4448"/>
                <a:gd name="T98" fmla="*/ 1663 w 3520"/>
                <a:gd name="T99" fmla="*/ 4392 h 4448"/>
                <a:gd name="T100" fmla="*/ 1582 w 3520"/>
                <a:gd name="T101" fmla="*/ 4229 h 4448"/>
                <a:gd name="T102" fmla="*/ 875 w 3520"/>
                <a:gd name="T103" fmla="*/ 4028 h 4448"/>
                <a:gd name="T104" fmla="*/ 807 w 3520"/>
                <a:gd name="T105" fmla="*/ 3489 h 4448"/>
                <a:gd name="T106" fmla="*/ 944 w 3520"/>
                <a:gd name="T107" fmla="*/ 2901 h 4448"/>
                <a:gd name="T108" fmla="*/ 675 w 3520"/>
                <a:gd name="T109" fmla="*/ 2907 h 4448"/>
                <a:gd name="T110" fmla="*/ 463 w 3520"/>
                <a:gd name="T111" fmla="*/ 2706 h 4448"/>
                <a:gd name="T112" fmla="*/ 588 w 3520"/>
                <a:gd name="T113" fmla="*/ 2625 h 4448"/>
                <a:gd name="T114" fmla="*/ 550 w 3520"/>
                <a:gd name="T115" fmla="*/ 2556 h 4448"/>
                <a:gd name="T116" fmla="*/ 469 w 3520"/>
                <a:gd name="T117" fmla="*/ 2424 h 4448"/>
                <a:gd name="T118" fmla="*/ 344 w 3520"/>
                <a:gd name="T119" fmla="*/ 2412 h 4448"/>
                <a:gd name="T120" fmla="*/ 282 w 3520"/>
                <a:gd name="T121" fmla="*/ 2249 h 4448"/>
                <a:gd name="T122" fmla="*/ 82 w 3520"/>
                <a:gd name="T123" fmla="*/ 2136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0" h="4448">
                  <a:moveTo>
                    <a:pt x="82" y="2136"/>
                  </a:moveTo>
                  <a:lnTo>
                    <a:pt x="169" y="1766"/>
                  </a:lnTo>
                  <a:lnTo>
                    <a:pt x="0" y="1466"/>
                  </a:lnTo>
                  <a:lnTo>
                    <a:pt x="250" y="1284"/>
                  </a:lnTo>
                  <a:lnTo>
                    <a:pt x="457" y="1372"/>
                  </a:lnTo>
                  <a:lnTo>
                    <a:pt x="363" y="1177"/>
                  </a:lnTo>
                  <a:lnTo>
                    <a:pt x="488" y="1246"/>
                  </a:lnTo>
                  <a:lnTo>
                    <a:pt x="475" y="1027"/>
                  </a:lnTo>
                  <a:lnTo>
                    <a:pt x="850" y="776"/>
                  </a:lnTo>
                  <a:lnTo>
                    <a:pt x="625" y="313"/>
                  </a:lnTo>
                  <a:lnTo>
                    <a:pt x="938" y="225"/>
                  </a:lnTo>
                  <a:lnTo>
                    <a:pt x="975" y="43"/>
                  </a:lnTo>
                  <a:lnTo>
                    <a:pt x="1088" y="0"/>
                  </a:lnTo>
                  <a:lnTo>
                    <a:pt x="1307" y="219"/>
                  </a:lnTo>
                  <a:lnTo>
                    <a:pt x="1638" y="100"/>
                  </a:lnTo>
                  <a:lnTo>
                    <a:pt x="1744" y="256"/>
                  </a:lnTo>
                  <a:lnTo>
                    <a:pt x="2038" y="162"/>
                  </a:lnTo>
                  <a:lnTo>
                    <a:pt x="2419" y="457"/>
                  </a:lnTo>
                  <a:lnTo>
                    <a:pt x="2451" y="783"/>
                  </a:lnTo>
                  <a:lnTo>
                    <a:pt x="2832" y="676"/>
                  </a:lnTo>
                  <a:lnTo>
                    <a:pt x="2876" y="801"/>
                  </a:lnTo>
                  <a:lnTo>
                    <a:pt x="2751" y="845"/>
                  </a:lnTo>
                  <a:lnTo>
                    <a:pt x="2857" y="1008"/>
                  </a:lnTo>
                  <a:lnTo>
                    <a:pt x="2613" y="1121"/>
                  </a:lnTo>
                  <a:lnTo>
                    <a:pt x="2644" y="1347"/>
                  </a:lnTo>
                  <a:lnTo>
                    <a:pt x="2932" y="1271"/>
                  </a:lnTo>
                  <a:lnTo>
                    <a:pt x="2969" y="1409"/>
                  </a:lnTo>
                  <a:lnTo>
                    <a:pt x="2719" y="1453"/>
                  </a:lnTo>
                  <a:lnTo>
                    <a:pt x="2626" y="1585"/>
                  </a:lnTo>
                  <a:lnTo>
                    <a:pt x="2676" y="1773"/>
                  </a:lnTo>
                  <a:lnTo>
                    <a:pt x="2563" y="1835"/>
                  </a:lnTo>
                  <a:lnTo>
                    <a:pt x="2626" y="2268"/>
                  </a:lnTo>
                  <a:lnTo>
                    <a:pt x="2907" y="2224"/>
                  </a:lnTo>
                  <a:lnTo>
                    <a:pt x="3145" y="2437"/>
                  </a:lnTo>
                  <a:lnTo>
                    <a:pt x="3307" y="2424"/>
                  </a:lnTo>
                  <a:lnTo>
                    <a:pt x="3451" y="2412"/>
                  </a:lnTo>
                  <a:lnTo>
                    <a:pt x="3520" y="2769"/>
                  </a:lnTo>
                  <a:lnTo>
                    <a:pt x="3094" y="2951"/>
                  </a:lnTo>
                  <a:lnTo>
                    <a:pt x="3088" y="2982"/>
                  </a:lnTo>
                  <a:lnTo>
                    <a:pt x="3069" y="3201"/>
                  </a:lnTo>
                  <a:lnTo>
                    <a:pt x="2844" y="2932"/>
                  </a:lnTo>
                  <a:lnTo>
                    <a:pt x="2744" y="3151"/>
                  </a:lnTo>
                  <a:lnTo>
                    <a:pt x="2463" y="3139"/>
                  </a:lnTo>
                  <a:lnTo>
                    <a:pt x="2494" y="3270"/>
                  </a:lnTo>
                  <a:lnTo>
                    <a:pt x="2076" y="3420"/>
                  </a:lnTo>
                  <a:lnTo>
                    <a:pt x="2032" y="4072"/>
                  </a:lnTo>
                  <a:lnTo>
                    <a:pt x="2138" y="4097"/>
                  </a:lnTo>
                  <a:lnTo>
                    <a:pt x="2101" y="4291"/>
                  </a:lnTo>
                  <a:lnTo>
                    <a:pt x="1775" y="4448"/>
                  </a:lnTo>
                  <a:lnTo>
                    <a:pt x="1663" y="4392"/>
                  </a:lnTo>
                  <a:lnTo>
                    <a:pt x="1582" y="4229"/>
                  </a:lnTo>
                  <a:lnTo>
                    <a:pt x="875" y="4028"/>
                  </a:lnTo>
                  <a:lnTo>
                    <a:pt x="807" y="3489"/>
                  </a:lnTo>
                  <a:lnTo>
                    <a:pt x="944" y="2901"/>
                  </a:lnTo>
                  <a:lnTo>
                    <a:pt x="675" y="2907"/>
                  </a:lnTo>
                  <a:lnTo>
                    <a:pt x="463" y="2706"/>
                  </a:lnTo>
                  <a:lnTo>
                    <a:pt x="588" y="2625"/>
                  </a:lnTo>
                  <a:lnTo>
                    <a:pt x="550" y="2556"/>
                  </a:lnTo>
                  <a:lnTo>
                    <a:pt x="469" y="2424"/>
                  </a:lnTo>
                  <a:lnTo>
                    <a:pt x="344" y="2412"/>
                  </a:lnTo>
                  <a:lnTo>
                    <a:pt x="282" y="2249"/>
                  </a:lnTo>
                  <a:lnTo>
                    <a:pt x="82" y="2136"/>
                  </a:lnTo>
                  <a:close/>
                </a:path>
              </a:pathLst>
            </a:custGeom>
            <a:solidFill>
              <a:srgbClr val="E0E0FF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27CD1B5C-85C9-492B-4EA7-C081FC6E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3329"/>
              <a:ext cx="552" cy="386"/>
            </a:xfrm>
            <a:custGeom>
              <a:avLst/>
              <a:gdLst>
                <a:gd name="T0" fmla="*/ 1119 w 3820"/>
                <a:gd name="T1" fmla="*/ 275 h 2669"/>
                <a:gd name="T2" fmla="*/ 1219 w 3820"/>
                <a:gd name="T3" fmla="*/ 94 h 2669"/>
                <a:gd name="T4" fmla="*/ 1488 w 3820"/>
                <a:gd name="T5" fmla="*/ 0 h 2669"/>
                <a:gd name="T6" fmla="*/ 1770 w 3820"/>
                <a:gd name="T7" fmla="*/ 144 h 2669"/>
                <a:gd name="T8" fmla="*/ 1907 w 3820"/>
                <a:gd name="T9" fmla="*/ 25 h 2669"/>
                <a:gd name="T10" fmla="*/ 2076 w 3820"/>
                <a:gd name="T11" fmla="*/ 138 h 2669"/>
                <a:gd name="T12" fmla="*/ 2195 w 3820"/>
                <a:gd name="T13" fmla="*/ 181 h 2669"/>
                <a:gd name="T14" fmla="*/ 2470 w 3820"/>
                <a:gd name="T15" fmla="*/ 81 h 2669"/>
                <a:gd name="T16" fmla="*/ 2920 w 3820"/>
                <a:gd name="T17" fmla="*/ 131 h 2669"/>
                <a:gd name="T18" fmla="*/ 2801 w 3820"/>
                <a:gd name="T19" fmla="*/ 319 h 2669"/>
                <a:gd name="T20" fmla="*/ 3039 w 3820"/>
                <a:gd name="T21" fmla="*/ 795 h 2669"/>
                <a:gd name="T22" fmla="*/ 2889 w 3820"/>
                <a:gd name="T23" fmla="*/ 946 h 2669"/>
                <a:gd name="T24" fmla="*/ 3295 w 3820"/>
                <a:gd name="T25" fmla="*/ 952 h 2669"/>
                <a:gd name="T26" fmla="*/ 3164 w 3820"/>
                <a:gd name="T27" fmla="*/ 1384 h 2669"/>
                <a:gd name="T28" fmla="*/ 3476 w 3820"/>
                <a:gd name="T29" fmla="*/ 1397 h 2669"/>
                <a:gd name="T30" fmla="*/ 3551 w 3820"/>
                <a:gd name="T31" fmla="*/ 1754 h 2669"/>
                <a:gd name="T32" fmla="*/ 3820 w 3820"/>
                <a:gd name="T33" fmla="*/ 1917 h 2669"/>
                <a:gd name="T34" fmla="*/ 3595 w 3820"/>
                <a:gd name="T35" fmla="*/ 2355 h 2669"/>
                <a:gd name="T36" fmla="*/ 3482 w 3820"/>
                <a:gd name="T37" fmla="*/ 2399 h 2669"/>
                <a:gd name="T38" fmla="*/ 3445 w 3820"/>
                <a:gd name="T39" fmla="*/ 2581 h 2669"/>
                <a:gd name="T40" fmla="*/ 3132 w 3820"/>
                <a:gd name="T41" fmla="*/ 2669 h 2669"/>
                <a:gd name="T42" fmla="*/ 3039 w 3820"/>
                <a:gd name="T43" fmla="*/ 2449 h 2669"/>
                <a:gd name="T44" fmla="*/ 2782 w 3820"/>
                <a:gd name="T45" fmla="*/ 2449 h 2669"/>
                <a:gd name="T46" fmla="*/ 2589 w 3820"/>
                <a:gd name="T47" fmla="*/ 2612 h 2669"/>
                <a:gd name="T48" fmla="*/ 2388 w 3820"/>
                <a:gd name="T49" fmla="*/ 2437 h 2669"/>
                <a:gd name="T50" fmla="*/ 2345 w 3820"/>
                <a:gd name="T51" fmla="*/ 2399 h 2669"/>
                <a:gd name="T52" fmla="*/ 2170 w 3820"/>
                <a:gd name="T53" fmla="*/ 2468 h 2669"/>
                <a:gd name="T54" fmla="*/ 1963 w 3820"/>
                <a:gd name="T55" fmla="*/ 2155 h 2669"/>
                <a:gd name="T56" fmla="*/ 1757 w 3820"/>
                <a:gd name="T57" fmla="*/ 2337 h 2669"/>
                <a:gd name="T58" fmla="*/ 1520 w 3820"/>
                <a:gd name="T59" fmla="*/ 2155 h 2669"/>
                <a:gd name="T60" fmla="*/ 1488 w 3820"/>
                <a:gd name="T61" fmla="*/ 1967 h 2669"/>
                <a:gd name="T62" fmla="*/ 1219 w 3820"/>
                <a:gd name="T63" fmla="*/ 1954 h 2669"/>
                <a:gd name="T64" fmla="*/ 1026 w 3820"/>
                <a:gd name="T65" fmla="*/ 2111 h 2669"/>
                <a:gd name="T66" fmla="*/ 894 w 3820"/>
                <a:gd name="T67" fmla="*/ 1754 h 2669"/>
                <a:gd name="T68" fmla="*/ 644 w 3820"/>
                <a:gd name="T69" fmla="*/ 1842 h 2669"/>
                <a:gd name="T70" fmla="*/ 344 w 3820"/>
                <a:gd name="T71" fmla="*/ 1647 h 2669"/>
                <a:gd name="T72" fmla="*/ 326 w 3820"/>
                <a:gd name="T73" fmla="*/ 1528 h 2669"/>
                <a:gd name="T74" fmla="*/ 444 w 3820"/>
                <a:gd name="T75" fmla="*/ 1541 h 2669"/>
                <a:gd name="T76" fmla="*/ 419 w 3820"/>
                <a:gd name="T77" fmla="*/ 1221 h 2669"/>
                <a:gd name="T78" fmla="*/ 244 w 3820"/>
                <a:gd name="T79" fmla="*/ 1077 h 2669"/>
                <a:gd name="T80" fmla="*/ 263 w 3820"/>
                <a:gd name="T81" fmla="*/ 1021 h 2669"/>
                <a:gd name="T82" fmla="*/ 32 w 3820"/>
                <a:gd name="T83" fmla="*/ 883 h 2669"/>
                <a:gd name="T84" fmla="*/ 94 w 3820"/>
                <a:gd name="T85" fmla="*/ 532 h 2669"/>
                <a:gd name="T86" fmla="*/ 7 w 3820"/>
                <a:gd name="T87" fmla="*/ 463 h 2669"/>
                <a:gd name="T88" fmla="*/ 0 w 3820"/>
                <a:gd name="T89" fmla="*/ 376 h 2669"/>
                <a:gd name="T90" fmla="*/ 332 w 3820"/>
                <a:gd name="T91" fmla="*/ 350 h 2669"/>
                <a:gd name="T92" fmla="*/ 557 w 3820"/>
                <a:gd name="T93" fmla="*/ 394 h 2669"/>
                <a:gd name="T94" fmla="*/ 788 w 3820"/>
                <a:gd name="T95" fmla="*/ 545 h 2669"/>
                <a:gd name="T96" fmla="*/ 1119 w 3820"/>
                <a:gd name="T97" fmla="*/ 275 h 2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20" h="2669">
                  <a:moveTo>
                    <a:pt x="1119" y="275"/>
                  </a:moveTo>
                  <a:lnTo>
                    <a:pt x="1219" y="94"/>
                  </a:lnTo>
                  <a:lnTo>
                    <a:pt x="1488" y="0"/>
                  </a:lnTo>
                  <a:lnTo>
                    <a:pt x="1770" y="144"/>
                  </a:lnTo>
                  <a:lnTo>
                    <a:pt x="1907" y="25"/>
                  </a:lnTo>
                  <a:lnTo>
                    <a:pt x="2076" y="138"/>
                  </a:lnTo>
                  <a:lnTo>
                    <a:pt x="2195" y="181"/>
                  </a:lnTo>
                  <a:lnTo>
                    <a:pt x="2470" y="81"/>
                  </a:lnTo>
                  <a:lnTo>
                    <a:pt x="2920" y="131"/>
                  </a:lnTo>
                  <a:lnTo>
                    <a:pt x="2801" y="319"/>
                  </a:lnTo>
                  <a:lnTo>
                    <a:pt x="3039" y="795"/>
                  </a:lnTo>
                  <a:lnTo>
                    <a:pt x="2889" y="946"/>
                  </a:lnTo>
                  <a:lnTo>
                    <a:pt x="3295" y="952"/>
                  </a:lnTo>
                  <a:lnTo>
                    <a:pt x="3164" y="1384"/>
                  </a:lnTo>
                  <a:lnTo>
                    <a:pt x="3476" y="1397"/>
                  </a:lnTo>
                  <a:lnTo>
                    <a:pt x="3551" y="1754"/>
                  </a:lnTo>
                  <a:lnTo>
                    <a:pt x="3820" y="1917"/>
                  </a:lnTo>
                  <a:lnTo>
                    <a:pt x="3595" y="2355"/>
                  </a:lnTo>
                  <a:lnTo>
                    <a:pt x="3482" y="2399"/>
                  </a:lnTo>
                  <a:lnTo>
                    <a:pt x="3445" y="2581"/>
                  </a:lnTo>
                  <a:lnTo>
                    <a:pt x="3132" y="2669"/>
                  </a:lnTo>
                  <a:lnTo>
                    <a:pt x="3039" y="2449"/>
                  </a:lnTo>
                  <a:lnTo>
                    <a:pt x="2782" y="2449"/>
                  </a:lnTo>
                  <a:lnTo>
                    <a:pt x="2589" y="2612"/>
                  </a:lnTo>
                  <a:lnTo>
                    <a:pt x="2388" y="2437"/>
                  </a:lnTo>
                  <a:lnTo>
                    <a:pt x="2345" y="2399"/>
                  </a:lnTo>
                  <a:lnTo>
                    <a:pt x="2170" y="2468"/>
                  </a:lnTo>
                  <a:lnTo>
                    <a:pt x="1963" y="2155"/>
                  </a:lnTo>
                  <a:lnTo>
                    <a:pt x="1757" y="2337"/>
                  </a:lnTo>
                  <a:lnTo>
                    <a:pt x="1520" y="2155"/>
                  </a:lnTo>
                  <a:lnTo>
                    <a:pt x="1488" y="1967"/>
                  </a:lnTo>
                  <a:lnTo>
                    <a:pt x="1219" y="1954"/>
                  </a:lnTo>
                  <a:lnTo>
                    <a:pt x="1026" y="2111"/>
                  </a:lnTo>
                  <a:lnTo>
                    <a:pt x="894" y="1754"/>
                  </a:lnTo>
                  <a:lnTo>
                    <a:pt x="644" y="1842"/>
                  </a:lnTo>
                  <a:lnTo>
                    <a:pt x="344" y="1647"/>
                  </a:lnTo>
                  <a:lnTo>
                    <a:pt x="326" y="1528"/>
                  </a:lnTo>
                  <a:lnTo>
                    <a:pt x="444" y="1541"/>
                  </a:lnTo>
                  <a:lnTo>
                    <a:pt x="419" y="1221"/>
                  </a:lnTo>
                  <a:lnTo>
                    <a:pt x="244" y="1077"/>
                  </a:lnTo>
                  <a:lnTo>
                    <a:pt x="263" y="1021"/>
                  </a:lnTo>
                  <a:lnTo>
                    <a:pt x="32" y="883"/>
                  </a:lnTo>
                  <a:lnTo>
                    <a:pt x="94" y="532"/>
                  </a:lnTo>
                  <a:lnTo>
                    <a:pt x="7" y="463"/>
                  </a:lnTo>
                  <a:lnTo>
                    <a:pt x="0" y="376"/>
                  </a:lnTo>
                  <a:lnTo>
                    <a:pt x="332" y="350"/>
                  </a:lnTo>
                  <a:lnTo>
                    <a:pt x="557" y="394"/>
                  </a:lnTo>
                  <a:lnTo>
                    <a:pt x="788" y="545"/>
                  </a:lnTo>
                  <a:lnTo>
                    <a:pt x="1119" y="275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E050096F-E013-C04E-9D29-80E9A92AE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3010"/>
              <a:ext cx="747" cy="571"/>
            </a:xfrm>
            <a:custGeom>
              <a:avLst/>
              <a:gdLst>
                <a:gd name="T0" fmla="*/ 1738 w 5164"/>
                <a:gd name="T1" fmla="*/ 94 h 3948"/>
                <a:gd name="T2" fmla="*/ 2144 w 5164"/>
                <a:gd name="T3" fmla="*/ 0 h 3948"/>
                <a:gd name="T4" fmla="*/ 2644 w 5164"/>
                <a:gd name="T5" fmla="*/ 251 h 3948"/>
                <a:gd name="T6" fmla="*/ 2994 w 5164"/>
                <a:gd name="T7" fmla="*/ 533 h 3948"/>
                <a:gd name="T8" fmla="*/ 3332 w 5164"/>
                <a:gd name="T9" fmla="*/ 551 h 3948"/>
                <a:gd name="T10" fmla="*/ 3738 w 5164"/>
                <a:gd name="T11" fmla="*/ 696 h 3948"/>
                <a:gd name="T12" fmla="*/ 4126 w 5164"/>
                <a:gd name="T13" fmla="*/ 827 h 3948"/>
                <a:gd name="T14" fmla="*/ 4376 w 5164"/>
                <a:gd name="T15" fmla="*/ 1059 h 3948"/>
                <a:gd name="T16" fmla="*/ 4545 w 5164"/>
                <a:gd name="T17" fmla="*/ 1391 h 3948"/>
                <a:gd name="T18" fmla="*/ 4582 w 5164"/>
                <a:gd name="T19" fmla="*/ 1961 h 3948"/>
                <a:gd name="T20" fmla="*/ 5164 w 5164"/>
                <a:gd name="T21" fmla="*/ 2456 h 3948"/>
                <a:gd name="T22" fmla="*/ 4170 w 5164"/>
                <a:gd name="T23" fmla="*/ 2669 h 3948"/>
                <a:gd name="T24" fmla="*/ 4388 w 5164"/>
                <a:gd name="T25" fmla="*/ 2914 h 3948"/>
                <a:gd name="T26" fmla="*/ 4295 w 5164"/>
                <a:gd name="T27" fmla="*/ 3170 h 3948"/>
                <a:gd name="T28" fmla="*/ 4357 w 5164"/>
                <a:gd name="T29" fmla="*/ 3340 h 3948"/>
                <a:gd name="T30" fmla="*/ 4232 w 5164"/>
                <a:gd name="T31" fmla="*/ 3528 h 3948"/>
                <a:gd name="T32" fmla="*/ 4001 w 5164"/>
                <a:gd name="T33" fmla="*/ 3878 h 3948"/>
                <a:gd name="T34" fmla="*/ 3770 w 5164"/>
                <a:gd name="T35" fmla="*/ 3948 h 3948"/>
                <a:gd name="T36" fmla="*/ 3069 w 5164"/>
                <a:gd name="T37" fmla="*/ 3615 h 3948"/>
                <a:gd name="T38" fmla="*/ 2926 w 5164"/>
                <a:gd name="T39" fmla="*/ 3716 h 3948"/>
                <a:gd name="T40" fmla="*/ 2951 w 5164"/>
                <a:gd name="T41" fmla="*/ 3547 h 3948"/>
                <a:gd name="T42" fmla="*/ 2907 w 5164"/>
                <a:gd name="T43" fmla="*/ 3240 h 3948"/>
                <a:gd name="T44" fmla="*/ 2713 w 5164"/>
                <a:gd name="T45" fmla="*/ 3139 h 3948"/>
                <a:gd name="T46" fmla="*/ 2638 w 5164"/>
                <a:gd name="T47" fmla="*/ 2951 h 3948"/>
                <a:gd name="T48" fmla="*/ 2451 w 5164"/>
                <a:gd name="T49" fmla="*/ 2820 h 3948"/>
                <a:gd name="T50" fmla="*/ 2301 w 5164"/>
                <a:gd name="T51" fmla="*/ 2619 h 3948"/>
                <a:gd name="T52" fmla="*/ 2100 w 5164"/>
                <a:gd name="T53" fmla="*/ 2600 h 3948"/>
                <a:gd name="T54" fmla="*/ 1869 w 5164"/>
                <a:gd name="T55" fmla="*/ 2619 h 3948"/>
                <a:gd name="T56" fmla="*/ 1744 w 5164"/>
                <a:gd name="T57" fmla="*/ 2469 h 3948"/>
                <a:gd name="T58" fmla="*/ 1588 w 5164"/>
                <a:gd name="T59" fmla="*/ 2506 h 3948"/>
                <a:gd name="T60" fmla="*/ 1375 w 5164"/>
                <a:gd name="T61" fmla="*/ 2475 h 3948"/>
                <a:gd name="T62" fmla="*/ 1363 w 5164"/>
                <a:gd name="T63" fmla="*/ 2732 h 3948"/>
                <a:gd name="T64" fmla="*/ 1232 w 5164"/>
                <a:gd name="T65" fmla="*/ 2506 h 3948"/>
                <a:gd name="T66" fmla="*/ 1107 w 5164"/>
                <a:gd name="T67" fmla="*/ 2450 h 3948"/>
                <a:gd name="T68" fmla="*/ 900 w 5164"/>
                <a:gd name="T69" fmla="*/ 2438 h 3948"/>
                <a:gd name="T70" fmla="*/ 544 w 5164"/>
                <a:gd name="T71" fmla="*/ 2268 h 3948"/>
                <a:gd name="T72" fmla="*/ 550 w 5164"/>
                <a:gd name="T73" fmla="*/ 2118 h 3948"/>
                <a:gd name="T74" fmla="*/ 556 w 5164"/>
                <a:gd name="T75" fmla="*/ 1961 h 3948"/>
                <a:gd name="T76" fmla="*/ 731 w 5164"/>
                <a:gd name="T77" fmla="*/ 1648 h 3948"/>
                <a:gd name="T78" fmla="*/ 563 w 5164"/>
                <a:gd name="T79" fmla="*/ 1360 h 3948"/>
                <a:gd name="T80" fmla="*/ 581 w 5164"/>
                <a:gd name="T81" fmla="*/ 1266 h 3948"/>
                <a:gd name="T82" fmla="*/ 338 w 5164"/>
                <a:gd name="T83" fmla="*/ 928 h 3948"/>
                <a:gd name="T84" fmla="*/ 250 w 5164"/>
                <a:gd name="T85" fmla="*/ 533 h 3948"/>
                <a:gd name="T86" fmla="*/ 100 w 5164"/>
                <a:gd name="T87" fmla="*/ 445 h 3948"/>
                <a:gd name="T88" fmla="*/ 0 w 5164"/>
                <a:gd name="T89" fmla="*/ 182 h 3948"/>
                <a:gd name="T90" fmla="*/ 881 w 5164"/>
                <a:gd name="T91" fmla="*/ 263 h 3948"/>
                <a:gd name="T92" fmla="*/ 1125 w 5164"/>
                <a:gd name="T93" fmla="*/ 88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64" h="3948">
                  <a:moveTo>
                    <a:pt x="1457" y="288"/>
                  </a:moveTo>
                  <a:lnTo>
                    <a:pt x="1738" y="94"/>
                  </a:lnTo>
                  <a:lnTo>
                    <a:pt x="2038" y="219"/>
                  </a:lnTo>
                  <a:lnTo>
                    <a:pt x="2144" y="0"/>
                  </a:lnTo>
                  <a:lnTo>
                    <a:pt x="2269" y="125"/>
                  </a:lnTo>
                  <a:lnTo>
                    <a:pt x="2644" y="251"/>
                  </a:lnTo>
                  <a:lnTo>
                    <a:pt x="2701" y="727"/>
                  </a:lnTo>
                  <a:lnTo>
                    <a:pt x="2994" y="533"/>
                  </a:lnTo>
                  <a:lnTo>
                    <a:pt x="2969" y="827"/>
                  </a:lnTo>
                  <a:lnTo>
                    <a:pt x="3332" y="551"/>
                  </a:lnTo>
                  <a:lnTo>
                    <a:pt x="3607" y="558"/>
                  </a:lnTo>
                  <a:lnTo>
                    <a:pt x="3738" y="696"/>
                  </a:lnTo>
                  <a:lnTo>
                    <a:pt x="3857" y="721"/>
                  </a:lnTo>
                  <a:lnTo>
                    <a:pt x="4126" y="827"/>
                  </a:lnTo>
                  <a:lnTo>
                    <a:pt x="4082" y="1021"/>
                  </a:lnTo>
                  <a:lnTo>
                    <a:pt x="4376" y="1059"/>
                  </a:lnTo>
                  <a:lnTo>
                    <a:pt x="4338" y="1328"/>
                  </a:lnTo>
                  <a:lnTo>
                    <a:pt x="4545" y="1391"/>
                  </a:lnTo>
                  <a:lnTo>
                    <a:pt x="4401" y="1592"/>
                  </a:lnTo>
                  <a:lnTo>
                    <a:pt x="4582" y="1961"/>
                  </a:lnTo>
                  <a:lnTo>
                    <a:pt x="5114" y="2187"/>
                  </a:lnTo>
                  <a:lnTo>
                    <a:pt x="5164" y="2456"/>
                  </a:lnTo>
                  <a:lnTo>
                    <a:pt x="4870" y="2550"/>
                  </a:lnTo>
                  <a:lnTo>
                    <a:pt x="4170" y="2669"/>
                  </a:lnTo>
                  <a:lnTo>
                    <a:pt x="4288" y="2732"/>
                  </a:lnTo>
                  <a:lnTo>
                    <a:pt x="4388" y="2914"/>
                  </a:lnTo>
                  <a:lnTo>
                    <a:pt x="4288" y="2970"/>
                  </a:lnTo>
                  <a:lnTo>
                    <a:pt x="4295" y="3170"/>
                  </a:lnTo>
                  <a:lnTo>
                    <a:pt x="4370" y="3170"/>
                  </a:lnTo>
                  <a:lnTo>
                    <a:pt x="4357" y="3340"/>
                  </a:lnTo>
                  <a:lnTo>
                    <a:pt x="4251" y="3352"/>
                  </a:lnTo>
                  <a:lnTo>
                    <a:pt x="4232" y="3528"/>
                  </a:lnTo>
                  <a:lnTo>
                    <a:pt x="4276" y="3590"/>
                  </a:lnTo>
                  <a:lnTo>
                    <a:pt x="4001" y="3878"/>
                  </a:lnTo>
                  <a:lnTo>
                    <a:pt x="3851" y="3866"/>
                  </a:lnTo>
                  <a:lnTo>
                    <a:pt x="3770" y="3948"/>
                  </a:lnTo>
                  <a:lnTo>
                    <a:pt x="3420" y="3678"/>
                  </a:lnTo>
                  <a:lnTo>
                    <a:pt x="3069" y="3615"/>
                  </a:lnTo>
                  <a:lnTo>
                    <a:pt x="3038" y="3778"/>
                  </a:lnTo>
                  <a:lnTo>
                    <a:pt x="2926" y="3716"/>
                  </a:lnTo>
                  <a:lnTo>
                    <a:pt x="2919" y="3609"/>
                  </a:lnTo>
                  <a:lnTo>
                    <a:pt x="2951" y="3547"/>
                  </a:lnTo>
                  <a:lnTo>
                    <a:pt x="2982" y="3465"/>
                  </a:lnTo>
                  <a:lnTo>
                    <a:pt x="2907" y="3240"/>
                  </a:lnTo>
                  <a:lnTo>
                    <a:pt x="2688" y="3214"/>
                  </a:lnTo>
                  <a:lnTo>
                    <a:pt x="2713" y="3139"/>
                  </a:lnTo>
                  <a:lnTo>
                    <a:pt x="2601" y="3095"/>
                  </a:lnTo>
                  <a:lnTo>
                    <a:pt x="2638" y="2951"/>
                  </a:lnTo>
                  <a:lnTo>
                    <a:pt x="2544" y="2788"/>
                  </a:lnTo>
                  <a:lnTo>
                    <a:pt x="2451" y="2820"/>
                  </a:lnTo>
                  <a:lnTo>
                    <a:pt x="2351" y="2607"/>
                  </a:lnTo>
                  <a:lnTo>
                    <a:pt x="2301" y="2619"/>
                  </a:lnTo>
                  <a:lnTo>
                    <a:pt x="2288" y="2550"/>
                  </a:lnTo>
                  <a:lnTo>
                    <a:pt x="2100" y="2600"/>
                  </a:lnTo>
                  <a:lnTo>
                    <a:pt x="1969" y="2557"/>
                  </a:lnTo>
                  <a:lnTo>
                    <a:pt x="1869" y="2619"/>
                  </a:lnTo>
                  <a:lnTo>
                    <a:pt x="1838" y="2450"/>
                  </a:lnTo>
                  <a:lnTo>
                    <a:pt x="1744" y="2469"/>
                  </a:lnTo>
                  <a:lnTo>
                    <a:pt x="1725" y="2644"/>
                  </a:lnTo>
                  <a:lnTo>
                    <a:pt x="1588" y="2506"/>
                  </a:lnTo>
                  <a:lnTo>
                    <a:pt x="1525" y="2607"/>
                  </a:lnTo>
                  <a:lnTo>
                    <a:pt x="1375" y="2475"/>
                  </a:lnTo>
                  <a:lnTo>
                    <a:pt x="1369" y="2569"/>
                  </a:lnTo>
                  <a:lnTo>
                    <a:pt x="1363" y="2732"/>
                  </a:lnTo>
                  <a:lnTo>
                    <a:pt x="1132" y="2638"/>
                  </a:lnTo>
                  <a:lnTo>
                    <a:pt x="1232" y="2506"/>
                  </a:lnTo>
                  <a:lnTo>
                    <a:pt x="1232" y="2506"/>
                  </a:lnTo>
                  <a:lnTo>
                    <a:pt x="1107" y="2450"/>
                  </a:lnTo>
                  <a:lnTo>
                    <a:pt x="981" y="2532"/>
                  </a:lnTo>
                  <a:lnTo>
                    <a:pt x="900" y="2438"/>
                  </a:lnTo>
                  <a:lnTo>
                    <a:pt x="775" y="2456"/>
                  </a:lnTo>
                  <a:lnTo>
                    <a:pt x="544" y="2268"/>
                  </a:lnTo>
                  <a:lnTo>
                    <a:pt x="600" y="2155"/>
                  </a:lnTo>
                  <a:lnTo>
                    <a:pt x="550" y="2118"/>
                  </a:lnTo>
                  <a:lnTo>
                    <a:pt x="600" y="2018"/>
                  </a:lnTo>
                  <a:lnTo>
                    <a:pt x="556" y="1961"/>
                  </a:lnTo>
                  <a:lnTo>
                    <a:pt x="631" y="1786"/>
                  </a:lnTo>
                  <a:lnTo>
                    <a:pt x="731" y="1648"/>
                  </a:lnTo>
                  <a:lnTo>
                    <a:pt x="588" y="1485"/>
                  </a:lnTo>
                  <a:lnTo>
                    <a:pt x="563" y="1360"/>
                  </a:lnTo>
                  <a:lnTo>
                    <a:pt x="494" y="1235"/>
                  </a:lnTo>
                  <a:lnTo>
                    <a:pt x="581" y="1266"/>
                  </a:lnTo>
                  <a:lnTo>
                    <a:pt x="600" y="1191"/>
                  </a:lnTo>
                  <a:lnTo>
                    <a:pt x="338" y="928"/>
                  </a:lnTo>
                  <a:lnTo>
                    <a:pt x="456" y="827"/>
                  </a:lnTo>
                  <a:lnTo>
                    <a:pt x="250" y="533"/>
                  </a:lnTo>
                  <a:lnTo>
                    <a:pt x="206" y="552"/>
                  </a:lnTo>
                  <a:lnTo>
                    <a:pt x="100" y="445"/>
                  </a:lnTo>
                  <a:lnTo>
                    <a:pt x="113" y="326"/>
                  </a:lnTo>
                  <a:lnTo>
                    <a:pt x="0" y="182"/>
                  </a:lnTo>
                  <a:lnTo>
                    <a:pt x="250" y="113"/>
                  </a:lnTo>
                  <a:lnTo>
                    <a:pt x="881" y="263"/>
                  </a:lnTo>
                  <a:lnTo>
                    <a:pt x="950" y="433"/>
                  </a:lnTo>
                  <a:lnTo>
                    <a:pt x="1125" y="88"/>
                  </a:lnTo>
                  <a:lnTo>
                    <a:pt x="1457" y="288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6E644618-ED13-286A-1548-3F59B34FB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2289"/>
              <a:ext cx="460" cy="639"/>
            </a:xfrm>
            <a:custGeom>
              <a:avLst/>
              <a:gdLst>
                <a:gd name="T0" fmla="*/ 507 w 3182"/>
                <a:gd name="T1" fmla="*/ 1711 h 4417"/>
                <a:gd name="T2" fmla="*/ 0 w 3182"/>
                <a:gd name="T3" fmla="*/ 1498 h 4417"/>
                <a:gd name="T4" fmla="*/ 244 w 3182"/>
                <a:gd name="T5" fmla="*/ 1266 h 4417"/>
                <a:gd name="T6" fmla="*/ 326 w 3182"/>
                <a:gd name="T7" fmla="*/ 865 h 4417"/>
                <a:gd name="T8" fmla="*/ 494 w 3182"/>
                <a:gd name="T9" fmla="*/ 664 h 4417"/>
                <a:gd name="T10" fmla="*/ 938 w 3182"/>
                <a:gd name="T11" fmla="*/ 426 h 4417"/>
                <a:gd name="T12" fmla="*/ 1388 w 3182"/>
                <a:gd name="T13" fmla="*/ 407 h 4417"/>
                <a:gd name="T14" fmla="*/ 1495 w 3182"/>
                <a:gd name="T15" fmla="*/ 244 h 4417"/>
                <a:gd name="T16" fmla="*/ 1695 w 3182"/>
                <a:gd name="T17" fmla="*/ 119 h 4417"/>
                <a:gd name="T18" fmla="*/ 1826 w 3182"/>
                <a:gd name="T19" fmla="*/ 288 h 4417"/>
                <a:gd name="T20" fmla="*/ 1882 w 3182"/>
                <a:gd name="T21" fmla="*/ 589 h 4417"/>
                <a:gd name="T22" fmla="*/ 2213 w 3182"/>
                <a:gd name="T23" fmla="*/ 971 h 4417"/>
                <a:gd name="T24" fmla="*/ 2182 w 3182"/>
                <a:gd name="T25" fmla="*/ 1285 h 4417"/>
                <a:gd name="T26" fmla="*/ 2338 w 3182"/>
                <a:gd name="T27" fmla="*/ 1272 h 4417"/>
                <a:gd name="T28" fmla="*/ 2557 w 3182"/>
                <a:gd name="T29" fmla="*/ 1585 h 4417"/>
                <a:gd name="T30" fmla="*/ 2801 w 3182"/>
                <a:gd name="T31" fmla="*/ 1917 h 4417"/>
                <a:gd name="T32" fmla="*/ 2570 w 3182"/>
                <a:gd name="T33" fmla="*/ 2068 h 4417"/>
                <a:gd name="T34" fmla="*/ 2457 w 3182"/>
                <a:gd name="T35" fmla="*/ 2130 h 4417"/>
                <a:gd name="T36" fmla="*/ 2520 w 3182"/>
                <a:gd name="T37" fmla="*/ 2356 h 4417"/>
                <a:gd name="T38" fmla="*/ 2632 w 3182"/>
                <a:gd name="T39" fmla="*/ 2500 h 4417"/>
                <a:gd name="T40" fmla="*/ 2932 w 3182"/>
                <a:gd name="T41" fmla="*/ 2306 h 4417"/>
                <a:gd name="T42" fmla="*/ 3070 w 3182"/>
                <a:gd name="T43" fmla="*/ 2513 h 4417"/>
                <a:gd name="T44" fmla="*/ 3101 w 3182"/>
                <a:gd name="T45" fmla="*/ 2669 h 4417"/>
                <a:gd name="T46" fmla="*/ 3107 w 3182"/>
                <a:gd name="T47" fmla="*/ 2982 h 4417"/>
                <a:gd name="T48" fmla="*/ 2732 w 3182"/>
                <a:gd name="T49" fmla="*/ 3246 h 4417"/>
                <a:gd name="T50" fmla="*/ 2157 w 3182"/>
                <a:gd name="T51" fmla="*/ 3528 h 4417"/>
                <a:gd name="T52" fmla="*/ 2107 w 3182"/>
                <a:gd name="T53" fmla="*/ 3220 h 4417"/>
                <a:gd name="T54" fmla="*/ 1820 w 3182"/>
                <a:gd name="T55" fmla="*/ 3321 h 4417"/>
                <a:gd name="T56" fmla="*/ 1832 w 3182"/>
                <a:gd name="T57" fmla="*/ 3515 h 4417"/>
                <a:gd name="T58" fmla="*/ 1988 w 3182"/>
                <a:gd name="T59" fmla="*/ 3697 h 4417"/>
                <a:gd name="T60" fmla="*/ 1882 w 3182"/>
                <a:gd name="T61" fmla="*/ 4079 h 4417"/>
                <a:gd name="T62" fmla="*/ 1551 w 3182"/>
                <a:gd name="T63" fmla="*/ 3947 h 4417"/>
                <a:gd name="T64" fmla="*/ 1370 w 3182"/>
                <a:gd name="T65" fmla="*/ 4092 h 4417"/>
                <a:gd name="T66" fmla="*/ 1388 w 3182"/>
                <a:gd name="T67" fmla="*/ 4417 h 4417"/>
                <a:gd name="T68" fmla="*/ 1051 w 3182"/>
                <a:gd name="T69" fmla="*/ 4154 h 4417"/>
                <a:gd name="T70" fmla="*/ 626 w 3182"/>
                <a:gd name="T71" fmla="*/ 4160 h 4417"/>
                <a:gd name="T72" fmla="*/ 251 w 3182"/>
                <a:gd name="T73" fmla="*/ 4317 h 4417"/>
                <a:gd name="T74" fmla="*/ 88 w 3182"/>
                <a:gd name="T75" fmla="*/ 4110 h 4417"/>
                <a:gd name="T76" fmla="*/ 194 w 3182"/>
                <a:gd name="T77" fmla="*/ 3690 h 4417"/>
                <a:gd name="T78" fmla="*/ 326 w 3182"/>
                <a:gd name="T79" fmla="*/ 3083 h 4417"/>
                <a:gd name="T80" fmla="*/ 388 w 3182"/>
                <a:gd name="T81" fmla="*/ 2776 h 4417"/>
                <a:gd name="T82" fmla="*/ 219 w 3182"/>
                <a:gd name="T83" fmla="*/ 2732 h 4417"/>
                <a:gd name="T84" fmla="*/ 338 w 3182"/>
                <a:gd name="T85" fmla="*/ 2375 h 4417"/>
                <a:gd name="T86" fmla="*/ 544 w 3182"/>
                <a:gd name="T87" fmla="*/ 2418 h 4417"/>
                <a:gd name="T88" fmla="*/ 526 w 3182"/>
                <a:gd name="T89" fmla="*/ 2143 h 4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82" h="4417">
                  <a:moveTo>
                    <a:pt x="526" y="2143"/>
                  </a:moveTo>
                  <a:lnTo>
                    <a:pt x="507" y="1711"/>
                  </a:lnTo>
                  <a:lnTo>
                    <a:pt x="101" y="1623"/>
                  </a:lnTo>
                  <a:lnTo>
                    <a:pt x="0" y="1498"/>
                  </a:lnTo>
                  <a:lnTo>
                    <a:pt x="44" y="1310"/>
                  </a:lnTo>
                  <a:lnTo>
                    <a:pt x="244" y="1266"/>
                  </a:lnTo>
                  <a:lnTo>
                    <a:pt x="132" y="1172"/>
                  </a:lnTo>
                  <a:lnTo>
                    <a:pt x="326" y="865"/>
                  </a:lnTo>
                  <a:lnTo>
                    <a:pt x="307" y="758"/>
                  </a:lnTo>
                  <a:lnTo>
                    <a:pt x="494" y="664"/>
                  </a:lnTo>
                  <a:lnTo>
                    <a:pt x="676" y="301"/>
                  </a:lnTo>
                  <a:lnTo>
                    <a:pt x="938" y="426"/>
                  </a:lnTo>
                  <a:lnTo>
                    <a:pt x="988" y="301"/>
                  </a:lnTo>
                  <a:lnTo>
                    <a:pt x="1388" y="407"/>
                  </a:lnTo>
                  <a:lnTo>
                    <a:pt x="1357" y="88"/>
                  </a:lnTo>
                  <a:lnTo>
                    <a:pt x="1495" y="244"/>
                  </a:lnTo>
                  <a:lnTo>
                    <a:pt x="1657" y="0"/>
                  </a:lnTo>
                  <a:lnTo>
                    <a:pt x="1695" y="119"/>
                  </a:lnTo>
                  <a:lnTo>
                    <a:pt x="1826" y="188"/>
                  </a:lnTo>
                  <a:lnTo>
                    <a:pt x="1826" y="288"/>
                  </a:lnTo>
                  <a:lnTo>
                    <a:pt x="1745" y="251"/>
                  </a:lnTo>
                  <a:lnTo>
                    <a:pt x="1882" y="589"/>
                  </a:lnTo>
                  <a:lnTo>
                    <a:pt x="2076" y="520"/>
                  </a:lnTo>
                  <a:lnTo>
                    <a:pt x="2213" y="971"/>
                  </a:lnTo>
                  <a:lnTo>
                    <a:pt x="1982" y="1115"/>
                  </a:lnTo>
                  <a:lnTo>
                    <a:pt x="2182" y="1285"/>
                  </a:lnTo>
                  <a:lnTo>
                    <a:pt x="2238" y="1209"/>
                  </a:lnTo>
                  <a:lnTo>
                    <a:pt x="2338" y="1272"/>
                  </a:lnTo>
                  <a:lnTo>
                    <a:pt x="2476" y="1654"/>
                  </a:lnTo>
                  <a:lnTo>
                    <a:pt x="2557" y="1585"/>
                  </a:lnTo>
                  <a:lnTo>
                    <a:pt x="2726" y="1736"/>
                  </a:lnTo>
                  <a:lnTo>
                    <a:pt x="2801" y="1917"/>
                  </a:lnTo>
                  <a:lnTo>
                    <a:pt x="2670" y="2093"/>
                  </a:lnTo>
                  <a:lnTo>
                    <a:pt x="2570" y="2068"/>
                  </a:lnTo>
                  <a:lnTo>
                    <a:pt x="2507" y="2193"/>
                  </a:lnTo>
                  <a:lnTo>
                    <a:pt x="2457" y="2130"/>
                  </a:lnTo>
                  <a:lnTo>
                    <a:pt x="2388" y="2199"/>
                  </a:lnTo>
                  <a:lnTo>
                    <a:pt x="2520" y="2356"/>
                  </a:lnTo>
                  <a:lnTo>
                    <a:pt x="2651" y="2387"/>
                  </a:lnTo>
                  <a:lnTo>
                    <a:pt x="2632" y="2500"/>
                  </a:lnTo>
                  <a:lnTo>
                    <a:pt x="2876" y="2450"/>
                  </a:lnTo>
                  <a:lnTo>
                    <a:pt x="2932" y="2306"/>
                  </a:lnTo>
                  <a:lnTo>
                    <a:pt x="3089" y="2381"/>
                  </a:lnTo>
                  <a:lnTo>
                    <a:pt x="3070" y="2513"/>
                  </a:lnTo>
                  <a:lnTo>
                    <a:pt x="3182" y="2525"/>
                  </a:lnTo>
                  <a:lnTo>
                    <a:pt x="3101" y="2669"/>
                  </a:lnTo>
                  <a:lnTo>
                    <a:pt x="3132" y="2838"/>
                  </a:lnTo>
                  <a:lnTo>
                    <a:pt x="3107" y="2982"/>
                  </a:lnTo>
                  <a:lnTo>
                    <a:pt x="2970" y="3020"/>
                  </a:lnTo>
                  <a:lnTo>
                    <a:pt x="2732" y="3246"/>
                  </a:lnTo>
                  <a:lnTo>
                    <a:pt x="2557" y="3214"/>
                  </a:lnTo>
                  <a:lnTo>
                    <a:pt x="2157" y="3528"/>
                  </a:lnTo>
                  <a:lnTo>
                    <a:pt x="2013" y="3308"/>
                  </a:lnTo>
                  <a:lnTo>
                    <a:pt x="2107" y="3220"/>
                  </a:lnTo>
                  <a:lnTo>
                    <a:pt x="1888" y="3120"/>
                  </a:lnTo>
                  <a:lnTo>
                    <a:pt x="1820" y="3321"/>
                  </a:lnTo>
                  <a:lnTo>
                    <a:pt x="1920" y="3383"/>
                  </a:lnTo>
                  <a:lnTo>
                    <a:pt x="1832" y="3515"/>
                  </a:lnTo>
                  <a:lnTo>
                    <a:pt x="1882" y="3747"/>
                  </a:lnTo>
                  <a:lnTo>
                    <a:pt x="1988" y="3697"/>
                  </a:lnTo>
                  <a:lnTo>
                    <a:pt x="2057" y="3954"/>
                  </a:lnTo>
                  <a:lnTo>
                    <a:pt x="1882" y="4079"/>
                  </a:lnTo>
                  <a:lnTo>
                    <a:pt x="1707" y="4123"/>
                  </a:lnTo>
                  <a:lnTo>
                    <a:pt x="1551" y="3947"/>
                  </a:lnTo>
                  <a:lnTo>
                    <a:pt x="1532" y="4066"/>
                  </a:lnTo>
                  <a:lnTo>
                    <a:pt x="1370" y="4092"/>
                  </a:lnTo>
                  <a:lnTo>
                    <a:pt x="1451" y="4279"/>
                  </a:lnTo>
                  <a:lnTo>
                    <a:pt x="1388" y="4417"/>
                  </a:lnTo>
                  <a:lnTo>
                    <a:pt x="1038" y="4236"/>
                  </a:lnTo>
                  <a:lnTo>
                    <a:pt x="1051" y="4154"/>
                  </a:lnTo>
                  <a:lnTo>
                    <a:pt x="694" y="4010"/>
                  </a:lnTo>
                  <a:lnTo>
                    <a:pt x="626" y="4160"/>
                  </a:lnTo>
                  <a:lnTo>
                    <a:pt x="638" y="4342"/>
                  </a:lnTo>
                  <a:lnTo>
                    <a:pt x="251" y="4317"/>
                  </a:lnTo>
                  <a:lnTo>
                    <a:pt x="188" y="4373"/>
                  </a:lnTo>
                  <a:lnTo>
                    <a:pt x="88" y="4110"/>
                  </a:lnTo>
                  <a:lnTo>
                    <a:pt x="357" y="3772"/>
                  </a:lnTo>
                  <a:lnTo>
                    <a:pt x="194" y="3690"/>
                  </a:lnTo>
                  <a:lnTo>
                    <a:pt x="507" y="3590"/>
                  </a:lnTo>
                  <a:lnTo>
                    <a:pt x="326" y="3083"/>
                  </a:lnTo>
                  <a:lnTo>
                    <a:pt x="532" y="3033"/>
                  </a:lnTo>
                  <a:lnTo>
                    <a:pt x="388" y="2776"/>
                  </a:lnTo>
                  <a:lnTo>
                    <a:pt x="269" y="2832"/>
                  </a:lnTo>
                  <a:lnTo>
                    <a:pt x="219" y="2732"/>
                  </a:lnTo>
                  <a:lnTo>
                    <a:pt x="419" y="2437"/>
                  </a:lnTo>
                  <a:lnTo>
                    <a:pt x="338" y="2375"/>
                  </a:lnTo>
                  <a:lnTo>
                    <a:pt x="438" y="2281"/>
                  </a:lnTo>
                  <a:lnTo>
                    <a:pt x="544" y="2418"/>
                  </a:lnTo>
                  <a:lnTo>
                    <a:pt x="619" y="2356"/>
                  </a:lnTo>
                  <a:lnTo>
                    <a:pt x="526" y="2143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217DB17D-EB18-ECF8-1F4E-2913D47B0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2295"/>
              <a:ext cx="293" cy="433"/>
            </a:xfrm>
            <a:custGeom>
              <a:avLst/>
              <a:gdLst>
                <a:gd name="T0" fmla="*/ 29 w 2030"/>
                <a:gd name="T1" fmla="*/ 583 h 2991"/>
                <a:gd name="T2" fmla="*/ 272 w 2030"/>
                <a:gd name="T3" fmla="*/ 459 h 2991"/>
                <a:gd name="T4" fmla="*/ 457 w 2030"/>
                <a:gd name="T5" fmla="*/ 570 h 2991"/>
                <a:gd name="T6" fmla="*/ 619 w 2030"/>
                <a:gd name="T7" fmla="*/ 772 h 2991"/>
                <a:gd name="T8" fmla="*/ 886 w 2030"/>
                <a:gd name="T9" fmla="*/ 952 h 2991"/>
                <a:gd name="T10" fmla="*/ 1000 w 2030"/>
                <a:gd name="T11" fmla="*/ 680 h 2991"/>
                <a:gd name="T12" fmla="*/ 1070 w 2030"/>
                <a:gd name="T13" fmla="*/ 523 h 2991"/>
                <a:gd name="T14" fmla="*/ 1145 w 2030"/>
                <a:gd name="T15" fmla="*/ 366 h 2991"/>
                <a:gd name="T16" fmla="*/ 1348 w 2030"/>
                <a:gd name="T17" fmla="*/ 357 h 2991"/>
                <a:gd name="T18" fmla="*/ 1673 w 2030"/>
                <a:gd name="T19" fmla="*/ 169 h 2991"/>
                <a:gd name="T20" fmla="*/ 2030 w 2030"/>
                <a:gd name="T21" fmla="*/ 257 h 2991"/>
                <a:gd name="T22" fmla="*/ 1661 w 2030"/>
                <a:gd name="T23" fmla="*/ 714 h 2991"/>
                <a:gd name="T24" fmla="*/ 1486 w 2030"/>
                <a:gd name="T25" fmla="*/ 1128 h 2991"/>
                <a:gd name="T26" fmla="*/ 1398 w 2030"/>
                <a:gd name="T27" fmla="*/ 1266 h 2991"/>
                <a:gd name="T28" fmla="*/ 1455 w 2030"/>
                <a:gd name="T29" fmla="*/ 1579 h 2991"/>
                <a:gd name="T30" fmla="*/ 1880 w 2030"/>
                <a:gd name="T31" fmla="*/ 2099 h 2991"/>
                <a:gd name="T32" fmla="*/ 1898 w 2030"/>
                <a:gd name="T33" fmla="*/ 2375 h 2991"/>
                <a:gd name="T34" fmla="*/ 1692 w 2030"/>
                <a:gd name="T35" fmla="*/ 2331 h 2991"/>
                <a:gd name="T36" fmla="*/ 1461 w 2030"/>
                <a:gd name="T37" fmla="*/ 2581 h 2991"/>
                <a:gd name="T38" fmla="*/ 1217 w 2030"/>
                <a:gd name="T39" fmla="*/ 2813 h 2991"/>
                <a:gd name="T40" fmla="*/ 973 w 2030"/>
                <a:gd name="T41" fmla="*/ 2832 h 2991"/>
                <a:gd name="T42" fmla="*/ 517 w 2030"/>
                <a:gd name="T43" fmla="*/ 2788 h 2991"/>
                <a:gd name="T44" fmla="*/ 142 w 2030"/>
                <a:gd name="T45" fmla="*/ 2478 h 2991"/>
                <a:gd name="T46" fmla="*/ 96 w 2030"/>
                <a:gd name="T47" fmla="*/ 2338 h 2991"/>
                <a:gd name="T48" fmla="*/ 12 w 2030"/>
                <a:gd name="T49" fmla="*/ 2261 h 2991"/>
                <a:gd name="T50" fmla="*/ 51 w 2030"/>
                <a:gd name="T51" fmla="*/ 2213 h 2991"/>
                <a:gd name="T52" fmla="*/ 165 w 2030"/>
                <a:gd name="T53" fmla="*/ 2214 h 2991"/>
                <a:gd name="T54" fmla="*/ 265 w 2030"/>
                <a:gd name="T55" fmla="*/ 2167 h 2991"/>
                <a:gd name="T56" fmla="*/ 121 w 2030"/>
                <a:gd name="T57" fmla="*/ 1956 h 2991"/>
                <a:gd name="T58" fmla="*/ 238 w 2030"/>
                <a:gd name="T59" fmla="*/ 1811 h 2991"/>
                <a:gd name="T60" fmla="*/ 250 w 2030"/>
                <a:gd name="T61" fmla="*/ 1671 h 2991"/>
                <a:gd name="T62" fmla="*/ 395 w 2030"/>
                <a:gd name="T63" fmla="*/ 1552 h 2991"/>
                <a:gd name="T64" fmla="*/ 441 w 2030"/>
                <a:gd name="T65" fmla="*/ 1564 h 2991"/>
                <a:gd name="T66" fmla="*/ 526 w 2030"/>
                <a:gd name="T67" fmla="*/ 1547 h 2991"/>
                <a:gd name="T68" fmla="*/ 512 w 2030"/>
                <a:gd name="T69" fmla="*/ 1095 h 2991"/>
                <a:gd name="T70" fmla="*/ 318 w 2030"/>
                <a:gd name="T71" fmla="*/ 959 h 2991"/>
                <a:gd name="T72" fmla="*/ 16 w 2030"/>
                <a:gd name="T73" fmla="*/ 903 h 2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30" h="2991">
                  <a:moveTo>
                    <a:pt x="10" y="789"/>
                  </a:moveTo>
                  <a:lnTo>
                    <a:pt x="29" y="583"/>
                  </a:lnTo>
                  <a:lnTo>
                    <a:pt x="129" y="645"/>
                  </a:lnTo>
                  <a:lnTo>
                    <a:pt x="272" y="459"/>
                  </a:lnTo>
                  <a:lnTo>
                    <a:pt x="418" y="386"/>
                  </a:lnTo>
                  <a:lnTo>
                    <a:pt x="457" y="570"/>
                  </a:lnTo>
                  <a:lnTo>
                    <a:pt x="688" y="655"/>
                  </a:lnTo>
                  <a:lnTo>
                    <a:pt x="619" y="772"/>
                  </a:lnTo>
                  <a:lnTo>
                    <a:pt x="656" y="893"/>
                  </a:lnTo>
                  <a:lnTo>
                    <a:pt x="886" y="952"/>
                  </a:lnTo>
                  <a:lnTo>
                    <a:pt x="855" y="772"/>
                  </a:lnTo>
                  <a:lnTo>
                    <a:pt x="1000" y="680"/>
                  </a:lnTo>
                  <a:lnTo>
                    <a:pt x="978" y="530"/>
                  </a:lnTo>
                  <a:lnTo>
                    <a:pt x="1070" y="523"/>
                  </a:lnTo>
                  <a:lnTo>
                    <a:pt x="1107" y="439"/>
                  </a:lnTo>
                  <a:lnTo>
                    <a:pt x="1145" y="366"/>
                  </a:lnTo>
                  <a:lnTo>
                    <a:pt x="1211" y="320"/>
                  </a:lnTo>
                  <a:lnTo>
                    <a:pt x="1348" y="357"/>
                  </a:lnTo>
                  <a:lnTo>
                    <a:pt x="1386" y="113"/>
                  </a:lnTo>
                  <a:lnTo>
                    <a:pt x="1673" y="169"/>
                  </a:lnTo>
                  <a:lnTo>
                    <a:pt x="1942" y="0"/>
                  </a:lnTo>
                  <a:lnTo>
                    <a:pt x="2030" y="257"/>
                  </a:lnTo>
                  <a:lnTo>
                    <a:pt x="1848" y="620"/>
                  </a:lnTo>
                  <a:lnTo>
                    <a:pt x="1661" y="714"/>
                  </a:lnTo>
                  <a:lnTo>
                    <a:pt x="1680" y="821"/>
                  </a:lnTo>
                  <a:lnTo>
                    <a:pt x="1486" y="1128"/>
                  </a:lnTo>
                  <a:lnTo>
                    <a:pt x="1598" y="1222"/>
                  </a:lnTo>
                  <a:lnTo>
                    <a:pt x="1398" y="1266"/>
                  </a:lnTo>
                  <a:lnTo>
                    <a:pt x="1354" y="1454"/>
                  </a:lnTo>
                  <a:lnTo>
                    <a:pt x="1455" y="1579"/>
                  </a:lnTo>
                  <a:lnTo>
                    <a:pt x="1861" y="1667"/>
                  </a:lnTo>
                  <a:lnTo>
                    <a:pt x="1880" y="2099"/>
                  </a:lnTo>
                  <a:lnTo>
                    <a:pt x="1973" y="2312"/>
                  </a:lnTo>
                  <a:lnTo>
                    <a:pt x="1898" y="2375"/>
                  </a:lnTo>
                  <a:lnTo>
                    <a:pt x="1792" y="2237"/>
                  </a:lnTo>
                  <a:lnTo>
                    <a:pt x="1692" y="2331"/>
                  </a:lnTo>
                  <a:lnTo>
                    <a:pt x="1448" y="2274"/>
                  </a:lnTo>
                  <a:lnTo>
                    <a:pt x="1461" y="2581"/>
                  </a:lnTo>
                  <a:lnTo>
                    <a:pt x="1279" y="2519"/>
                  </a:lnTo>
                  <a:lnTo>
                    <a:pt x="1217" y="2813"/>
                  </a:lnTo>
                  <a:lnTo>
                    <a:pt x="1111" y="2657"/>
                  </a:lnTo>
                  <a:lnTo>
                    <a:pt x="973" y="2832"/>
                  </a:lnTo>
                  <a:lnTo>
                    <a:pt x="773" y="2475"/>
                  </a:lnTo>
                  <a:lnTo>
                    <a:pt x="517" y="2788"/>
                  </a:lnTo>
                  <a:lnTo>
                    <a:pt x="67" y="2991"/>
                  </a:lnTo>
                  <a:lnTo>
                    <a:pt x="142" y="2478"/>
                  </a:lnTo>
                  <a:lnTo>
                    <a:pt x="185" y="2456"/>
                  </a:lnTo>
                  <a:lnTo>
                    <a:pt x="96" y="2338"/>
                  </a:lnTo>
                  <a:lnTo>
                    <a:pt x="2" y="2342"/>
                  </a:lnTo>
                  <a:lnTo>
                    <a:pt x="12" y="2261"/>
                  </a:lnTo>
                  <a:lnTo>
                    <a:pt x="0" y="2192"/>
                  </a:lnTo>
                  <a:lnTo>
                    <a:pt x="51" y="2213"/>
                  </a:lnTo>
                  <a:lnTo>
                    <a:pt x="123" y="2256"/>
                  </a:lnTo>
                  <a:lnTo>
                    <a:pt x="165" y="2214"/>
                  </a:lnTo>
                  <a:lnTo>
                    <a:pt x="232" y="2220"/>
                  </a:lnTo>
                  <a:lnTo>
                    <a:pt x="265" y="2167"/>
                  </a:lnTo>
                  <a:lnTo>
                    <a:pt x="245" y="2097"/>
                  </a:lnTo>
                  <a:lnTo>
                    <a:pt x="121" y="1956"/>
                  </a:lnTo>
                  <a:lnTo>
                    <a:pt x="226" y="1885"/>
                  </a:lnTo>
                  <a:lnTo>
                    <a:pt x="238" y="1811"/>
                  </a:lnTo>
                  <a:lnTo>
                    <a:pt x="353" y="1756"/>
                  </a:lnTo>
                  <a:lnTo>
                    <a:pt x="250" y="1671"/>
                  </a:lnTo>
                  <a:lnTo>
                    <a:pt x="350" y="1547"/>
                  </a:lnTo>
                  <a:lnTo>
                    <a:pt x="395" y="1552"/>
                  </a:lnTo>
                  <a:lnTo>
                    <a:pt x="445" y="1513"/>
                  </a:lnTo>
                  <a:lnTo>
                    <a:pt x="441" y="1564"/>
                  </a:lnTo>
                  <a:lnTo>
                    <a:pt x="472" y="1610"/>
                  </a:lnTo>
                  <a:lnTo>
                    <a:pt x="526" y="1547"/>
                  </a:lnTo>
                  <a:lnTo>
                    <a:pt x="597" y="1615"/>
                  </a:lnTo>
                  <a:lnTo>
                    <a:pt x="512" y="1095"/>
                  </a:lnTo>
                  <a:lnTo>
                    <a:pt x="328" y="1069"/>
                  </a:lnTo>
                  <a:lnTo>
                    <a:pt x="318" y="959"/>
                  </a:lnTo>
                  <a:lnTo>
                    <a:pt x="254" y="922"/>
                  </a:lnTo>
                  <a:lnTo>
                    <a:pt x="16" y="903"/>
                  </a:lnTo>
                  <a:lnTo>
                    <a:pt x="10" y="789"/>
                  </a:lnTo>
                  <a:close/>
                </a:path>
              </a:pathLst>
            </a:custGeom>
            <a:solidFill>
              <a:srgbClr val="E0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8F7BCEAB-3CE7-92DE-573E-AFF8DD5D1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" y="2172"/>
              <a:ext cx="1155" cy="686"/>
            </a:xfrm>
            <a:custGeom>
              <a:avLst/>
              <a:gdLst>
                <a:gd name="T0" fmla="*/ 7201 w 7982"/>
                <a:gd name="T1" fmla="*/ 192 h 4741"/>
                <a:gd name="T2" fmla="*/ 6433 w 7982"/>
                <a:gd name="T3" fmla="*/ 317 h 4741"/>
                <a:gd name="T4" fmla="*/ 5914 w 7982"/>
                <a:gd name="T5" fmla="*/ 756 h 4741"/>
                <a:gd name="T6" fmla="*/ 5107 w 7982"/>
                <a:gd name="T7" fmla="*/ 1182 h 4741"/>
                <a:gd name="T8" fmla="*/ 4676 w 7982"/>
                <a:gd name="T9" fmla="*/ 1000 h 4741"/>
                <a:gd name="T10" fmla="*/ 3957 w 7982"/>
                <a:gd name="T11" fmla="*/ 856 h 4741"/>
                <a:gd name="T12" fmla="*/ 3826 w 7982"/>
                <a:gd name="T13" fmla="*/ 1670 h 4741"/>
                <a:gd name="T14" fmla="*/ 3276 w 7982"/>
                <a:gd name="T15" fmla="*/ 2109 h 4741"/>
                <a:gd name="T16" fmla="*/ 2407 w 7982"/>
                <a:gd name="T17" fmla="*/ 2297 h 4741"/>
                <a:gd name="T18" fmla="*/ 1738 w 7982"/>
                <a:gd name="T19" fmla="*/ 1833 h 4741"/>
                <a:gd name="T20" fmla="*/ 963 w 7982"/>
                <a:gd name="T21" fmla="*/ 2660 h 4741"/>
                <a:gd name="T22" fmla="*/ 1125 w 7982"/>
                <a:gd name="T23" fmla="*/ 2961 h 4741"/>
                <a:gd name="T24" fmla="*/ 144 w 7982"/>
                <a:gd name="T25" fmla="*/ 3061 h 4741"/>
                <a:gd name="T26" fmla="*/ 156 w 7982"/>
                <a:gd name="T27" fmla="*/ 3851 h 4741"/>
                <a:gd name="T28" fmla="*/ 531 w 7982"/>
                <a:gd name="T29" fmla="*/ 3939 h 4741"/>
                <a:gd name="T30" fmla="*/ 957 w 7982"/>
                <a:gd name="T31" fmla="*/ 4258 h 4741"/>
                <a:gd name="T32" fmla="*/ 1075 w 7982"/>
                <a:gd name="T33" fmla="*/ 4227 h 4741"/>
                <a:gd name="T34" fmla="*/ 1682 w 7982"/>
                <a:gd name="T35" fmla="*/ 4690 h 4741"/>
                <a:gd name="T36" fmla="*/ 2432 w 7982"/>
                <a:gd name="T37" fmla="*/ 4741 h 4741"/>
                <a:gd name="T38" fmla="*/ 2725 w 7982"/>
                <a:gd name="T39" fmla="*/ 4302 h 4741"/>
                <a:gd name="T40" fmla="*/ 2932 w 7982"/>
                <a:gd name="T41" fmla="*/ 3776 h 4741"/>
                <a:gd name="T42" fmla="*/ 3151 w 7982"/>
                <a:gd name="T43" fmla="*/ 3682 h 4741"/>
                <a:gd name="T44" fmla="*/ 3238 w 7982"/>
                <a:gd name="T45" fmla="*/ 3312 h 4741"/>
                <a:gd name="T46" fmla="*/ 3657 w 7982"/>
                <a:gd name="T47" fmla="*/ 3368 h 4741"/>
                <a:gd name="T48" fmla="*/ 3932 w 7982"/>
                <a:gd name="T49" fmla="*/ 3249 h 4741"/>
                <a:gd name="T50" fmla="*/ 4107 w 7982"/>
                <a:gd name="T51" fmla="*/ 3068 h 4741"/>
                <a:gd name="T52" fmla="*/ 4676 w 7982"/>
                <a:gd name="T53" fmla="*/ 2798 h 4741"/>
                <a:gd name="T54" fmla="*/ 4720 w 7982"/>
                <a:gd name="T55" fmla="*/ 3155 h 4741"/>
                <a:gd name="T56" fmla="*/ 4538 w 7982"/>
                <a:gd name="T57" fmla="*/ 3500 h 4741"/>
                <a:gd name="T58" fmla="*/ 5164 w 7982"/>
                <a:gd name="T59" fmla="*/ 3725 h 4741"/>
                <a:gd name="T60" fmla="*/ 5732 w 7982"/>
                <a:gd name="T61" fmla="*/ 4095 h 4741"/>
                <a:gd name="T62" fmla="*/ 5939 w 7982"/>
                <a:gd name="T63" fmla="*/ 4465 h 4741"/>
                <a:gd name="T64" fmla="*/ 6132 w 7982"/>
                <a:gd name="T65" fmla="*/ 4089 h 4741"/>
                <a:gd name="T66" fmla="*/ 7226 w 7982"/>
                <a:gd name="T67" fmla="*/ 3412 h 4741"/>
                <a:gd name="T68" fmla="*/ 6803 w 7982"/>
                <a:gd name="T69" fmla="*/ 2976 h 4741"/>
                <a:gd name="T70" fmla="*/ 6171 w 7982"/>
                <a:gd name="T71" fmla="*/ 2159 h 4741"/>
                <a:gd name="T72" fmla="*/ 6122 w 7982"/>
                <a:gd name="T73" fmla="*/ 1866 h 4741"/>
                <a:gd name="T74" fmla="*/ 5898 w 7982"/>
                <a:gd name="T75" fmla="*/ 1640 h 4741"/>
                <a:gd name="T76" fmla="*/ 6005 w 7982"/>
                <a:gd name="T77" fmla="*/ 914 h 4741"/>
                <a:gd name="T78" fmla="*/ 6939 w 7982"/>
                <a:gd name="T79" fmla="*/ 1113 h 4741"/>
                <a:gd name="T80" fmla="*/ 7216 w 7982"/>
                <a:gd name="T81" fmla="*/ 1530 h 4741"/>
                <a:gd name="T82" fmla="*/ 7450 w 7982"/>
                <a:gd name="T83" fmla="*/ 1534 h 4741"/>
                <a:gd name="T84" fmla="*/ 7642 w 7982"/>
                <a:gd name="T85" fmla="*/ 1379 h 4741"/>
                <a:gd name="T86" fmla="*/ 7916 w 7982"/>
                <a:gd name="T87" fmla="*/ 1050 h 4741"/>
                <a:gd name="T88" fmla="*/ 7826 w 7982"/>
                <a:gd name="T89" fmla="*/ 311 h 4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82" h="4741">
                  <a:moveTo>
                    <a:pt x="7659" y="0"/>
                  </a:moveTo>
                  <a:lnTo>
                    <a:pt x="7533" y="129"/>
                  </a:lnTo>
                  <a:lnTo>
                    <a:pt x="7201" y="192"/>
                  </a:lnTo>
                  <a:lnTo>
                    <a:pt x="7008" y="386"/>
                  </a:lnTo>
                  <a:lnTo>
                    <a:pt x="7020" y="242"/>
                  </a:lnTo>
                  <a:lnTo>
                    <a:pt x="6433" y="317"/>
                  </a:lnTo>
                  <a:lnTo>
                    <a:pt x="6301" y="499"/>
                  </a:lnTo>
                  <a:lnTo>
                    <a:pt x="5907" y="530"/>
                  </a:lnTo>
                  <a:lnTo>
                    <a:pt x="5914" y="756"/>
                  </a:lnTo>
                  <a:lnTo>
                    <a:pt x="5657" y="969"/>
                  </a:lnTo>
                  <a:lnTo>
                    <a:pt x="5107" y="1063"/>
                  </a:lnTo>
                  <a:lnTo>
                    <a:pt x="5107" y="1182"/>
                  </a:lnTo>
                  <a:lnTo>
                    <a:pt x="4807" y="1025"/>
                  </a:lnTo>
                  <a:lnTo>
                    <a:pt x="4726" y="1182"/>
                  </a:lnTo>
                  <a:lnTo>
                    <a:pt x="4676" y="1000"/>
                  </a:lnTo>
                  <a:lnTo>
                    <a:pt x="4407" y="981"/>
                  </a:lnTo>
                  <a:lnTo>
                    <a:pt x="4388" y="1307"/>
                  </a:lnTo>
                  <a:lnTo>
                    <a:pt x="3957" y="856"/>
                  </a:lnTo>
                  <a:lnTo>
                    <a:pt x="3638" y="1157"/>
                  </a:lnTo>
                  <a:lnTo>
                    <a:pt x="3632" y="1420"/>
                  </a:lnTo>
                  <a:lnTo>
                    <a:pt x="3826" y="1670"/>
                  </a:lnTo>
                  <a:lnTo>
                    <a:pt x="3469" y="1796"/>
                  </a:lnTo>
                  <a:lnTo>
                    <a:pt x="3488" y="2159"/>
                  </a:lnTo>
                  <a:lnTo>
                    <a:pt x="3276" y="2109"/>
                  </a:lnTo>
                  <a:lnTo>
                    <a:pt x="2838" y="2272"/>
                  </a:lnTo>
                  <a:lnTo>
                    <a:pt x="2763" y="2046"/>
                  </a:lnTo>
                  <a:lnTo>
                    <a:pt x="2407" y="2297"/>
                  </a:lnTo>
                  <a:lnTo>
                    <a:pt x="2282" y="2071"/>
                  </a:lnTo>
                  <a:lnTo>
                    <a:pt x="1838" y="2046"/>
                  </a:lnTo>
                  <a:lnTo>
                    <a:pt x="1738" y="1833"/>
                  </a:lnTo>
                  <a:lnTo>
                    <a:pt x="1469" y="1871"/>
                  </a:lnTo>
                  <a:lnTo>
                    <a:pt x="1025" y="2291"/>
                  </a:lnTo>
                  <a:lnTo>
                    <a:pt x="963" y="2660"/>
                  </a:lnTo>
                  <a:lnTo>
                    <a:pt x="1069" y="2479"/>
                  </a:lnTo>
                  <a:lnTo>
                    <a:pt x="1225" y="2529"/>
                  </a:lnTo>
                  <a:lnTo>
                    <a:pt x="1125" y="2961"/>
                  </a:lnTo>
                  <a:lnTo>
                    <a:pt x="750" y="3105"/>
                  </a:lnTo>
                  <a:lnTo>
                    <a:pt x="613" y="2961"/>
                  </a:lnTo>
                  <a:lnTo>
                    <a:pt x="144" y="3061"/>
                  </a:lnTo>
                  <a:lnTo>
                    <a:pt x="119" y="3481"/>
                  </a:lnTo>
                  <a:lnTo>
                    <a:pt x="0" y="3494"/>
                  </a:lnTo>
                  <a:lnTo>
                    <a:pt x="156" y="3851"/>
                  </a:lnTo>
                  <a:lnTo>
                    <a:pt x="262" y="3870"/>
                  </a:lnTo>
                  <a:lnTo>
                    <a:pt x="356" y="4077"/>
                  </a:lnTo>
                  <a:lnTo>
                    <a:pt x="531" y="3939"/>
                  </a:lnTo>
                  <a:lnTo>
                    <a:pt x="656" y="3982"/>
                  </a:lnTo>
                  <a:lnTo>
                    <a:pt x="762" y="4196"/>
                  </a:lnTo>
                  <a:lnTo>
                    <a:pt x="957" y="4258"/>
                  </a:lnTo>
                  <a:lnTo>
                    <a:pt x="932" y="4183"/>
                  </a:lnTo>
                  <a:lnTo>
                    <a:pt x="1069" y="4095"/>
                  </a:lnTo>
                  <a:lnTo>
                    <a:pt x="1075" y="4227"/>
                  </a:lnTo>
                  <a:lnTo>
                    <a:pt x="1463" y="4333"/>
                  </a:lnTo>
                  <a:lnTo>
                    <a:pt x="1563" y="4634"/>
                  </a:lnTo>
                  <a:lnTo>
                    <a:pt x="1682" y="4690"/>
                  </a:lnTo>
                  <a:lnTo>
                    <a:pt x="1888" y="4452"/>
                  </a:lnTo>
                  <a:lnTo>
                    <a:pt x="2332" y="4502"/>
                  </a:lnTo>
                  <a:lnTo>
                    <a:pt x="2432" y="4741"/>
                  </a:lnTo>
                  <a:lnTo>
                    <a:pt x="2719" y="4546"/>
                  </a:lnTo>
                  <a:lnTo>
                    <a:pt x="2632" y="4509"/>
                  </a:lnTo>
                  <a:lnTo>
                    <a:pt x="2725" y="4302"/>
                  </a:lnTo>
                  <a:lnTo>
                    <a:pt x="2888" y="4145"/>
                  </a:lnTo>
                  <a:lnTo>
                    <a:pt x="2857" y="4083"/>
                  </a:lnTo>
                  <a:lnTo>
                    <a:pt x="2932" y="3776"/>
                  </a:lnTo>
                  <a:lnTo>
                    <a:pt x="3151" y="3838"/>
                  </a:lnTo>
                  <a:lnTo>
                    <a:pt x="3169" y="3719"/>
                  </a:lnTo>
                  <a:lnTo>
                    <a:pt x="3151" y="3682"/>
                  </a:lnTo>
                  <a:lnTo>
                    <a:pt x="3088" y="3506"/>
                  </a:lnTo>
                  <a:lnTo>
                    <a:pt x="3194" y="3519"/>
                  </a:lnTo>
                  <a:lnTo>
                    <a:pt x="3238" y="3312"/>
                  </a:lnTo>
                  <a:lnTo>
                    <a:pt x="3401" y="3212"/>
                  </a:lnTo>
                  <a:lnTo>
                    <a:pt x="3501" y="3393"/>
                  </a:lnTo>
                  <a:lnTo>
                    <a:pt x="3657" y="3368"/>
                  </a:lnTo>
                  <a:lnTo>
                    <a:pt x="3651" y="3280"/>
                  </a:lnTo>
                  <a:lnTo>
                    <a:pt x="3926" y="3249"/>
                  </a:lnTo>
                  <a:lnTo>
                    <a:pt x="3932" y="3249"/>
                  </a:lnTo>
                  <a:lnTo>
                    <a:pt x="4007" y="3350"/>
                  </a:lnTo>
                  <a:lnTo>
                    <a:pt x="4157" y="3180"/>
                  </a:lnTo>
                  <a:lnTo>
                    <a:pt x="4107" y="3068"/>
                  </a:lnTo>
                  <a:lnTo>
                    <a:pt x="4463" y="2886"/>
                  </a:lnTo>
                  <a:lnTo>
                    <a:pt x="4526" y="2742"/>
                  </a:lnTo>
                  <a:lnTo>
                    <a:pt x="4676" y="2798"/>
                  </a:lnTo>
                  <a:lnTo>
                    <a:pt x="4563" y="2936"/>
                  </a:lnTo>
                  <a:lnTo>
                    <a:pt x="4682" y="3105"/>
                  </a:lnTo>
                  <a:lnTo>
                    <a:pt x="4720" y="3155"/>
                  </a:lnTo>
                  <a:lnTo>
                    <a:pt x="4582" y="3187"/>
                  </a:lnTo>
                  <a:lnTo>
                    <a:pt x="4619" y="3381"/>
                  </a:lnTo>
                  <a:lnTo>
                    <a:pt x="4538" y="3500"/>
                  </a:lnTo>
                  <a:lnTo>
                    <a:pt x="4682" y="3700"/>
                  </a:lnTo>
                  <a:lnTo>
                    <a:pt x="4864" y="3525"/>
                  </a:lnTo>
                  <a:lnTo>
                    <a:pt x="5164" y="3725"/>
                  </a:lnTo>
                  <a:lnTo>
                    <a:pt x="5564" y="3644"/>
                  </a:lnTo>
                  <a:lnTo>
                    <a:pt x="5770" y="3932"/>
                  </a:lnTo>
                  <a:lnTo>
                    <a:pt x="5732" y="4095"/>
                  </a:lnTo>
                  <a:lnTo>
                    <a:pt x="5870" y="4246"/>
                  </a:lnTo>
                  <a:lnTo>
                    <a:pt x="5795" y="4427"/>
                  </a:lnTo>
                  <a:lnTo>
                    <a:pt x="5939" y="4465"/>
                  </a:lnTo>
                  <a:lnTo>
                    <a:pt x="5951" y="4471"/>
                  </a:lnTo>
                  <a:lnTo>
                    <a:pt x="6220" y="4189"/>
                  </a:lnTo>
                  <a:lnTo>
                    <a:pt x="6132" y="4089"/>
                  </a:lnTo>
                  <a:lnTo>
                    <a:pt x="6658" y="3957"/>
                  </a:lnTo>
                  <a:lnTo>
                    <a:pt x="6808" y="3613"/>
                  </a:lnTo>
                  <a:lnTo>
                    <a:pt x="7226" y="3412"/>
                  </a:lnTo>
                  <a:lnTo>
                    <a:pt x="6939" y="3343"/>
                  </a:lnTo>
                  <a:lnTo>
                    <a:pt x="6941" y="3072"/>
                  </a:lnTo>
                  <a:lnTo>
                    <a:pt x="6803" y="2976"/>
                  </a:lnTo>
                  <a:lnTo>
                    <a:pt x="6516" y="2613"/>
                  </a:lnTo>
                  <a:lnTo>
                    <a:pt x="6210" y="2316"/>
                  </a:lnTo>
                  <a:lnTo>
                    <a:pt x="6171" y="2159"/>
                  </a:lnTo>
                  <a:lnTo>
                    <a:pt x="6167" y="2028"/>
                  </a:lnTo>
                  <a:lnTo>
                    <a:pt x="6065" y="1983"/>
                  </a:lnTo>
                  <a:lnTo>
                    <a:pt x="6122" y="1866"/>
                  </a:lnTo>
                  <a:lnTo>
                    <a:pt x="6009" y="1838"/>
                  </a:lnTo>
                  <a:lnTo>
                    <a:pt x="5984" y="1702"/>
                  </a:lnTo>
                  <a:lnTo>
                    <a:pt x="5898" y="1640"/>
                  </a:lnTo>
                  <a:lnTo>
                    <a:pt x="5914" y="1373"/>
                  </a:lnTo>
                  <a:lnTo>
                    <a:pt x="5968" y="1378"/>
                  </a:lnTo>
                  <a:lnTo>
                    <a:pt x="6005" y="914"/>
                  </a:lnTo>
                  <a:lnTo>
                    <a:pt x="6706" y="923"/>
                  </a:lnTo>
                  <a:lnTo>
                    <a:pt x="6750" y="1071"/>
                  </a:lnTo>
                  <a:lnTo>
                    <a:pt x="6939" y="1113"/>
                  </a:lnTo>
                  <a:lnTo>
                    <a:pt x="6953" y="1524"/>
                  </a:lnTo>
                  <a:lnTo>
                    <a:pt x="7110" y="1616"/>
                  </a:lnTo>
                  <a:lnTo>
                    <a:pt x="7216" y="1530"/>
                  </a:lnTo>
                  <a:lnTo>
                    <a:pt x="7310" y="1446"/>
                  </a:lnTo>
                  <a:lnTo>
                    <a:pt x="7408" y="1439"/>
                  </a:lnTo>
                  <a:lnTo>
                    <a:pt x="7450" y="1534"/>
                  </a:lnTo>
                  <a:lnTo>
                    <a:pt x="7719" y="1642"/>
                  </a:lnTo>
                  <a:lnTo>
                    <a:pt x="7982" y="1702"/>
                  </a:lnTo>
                  <a:lnTo>
                    <a:pt x="7642" y="1379"/>
                  </a:lnTo>
                  <a:lnTo>
                    <a:pt x="7916" y="1334"/>
                  </a:lnTo>
                  <a:lnTo>
                    <a:pt x="7810" y="1168"/>
                  </a:lnTo>
                  <a:lnTo>
                    <a:pt x="7916" y="1050"/>
                  </a:lnTo>
                  <a:lnTo>
                    <a:pt x="7846" y="917"/>
                  </a:lnTo>
                  <a:lnTo>
                    <a:pt x="7873" y="492"/>
                  </a:lnTo>
                  <a:lnTo>
                    <a:pt x="7826" y="311"/>
                  </a:lnTo>
                  <a:lnTo>
                    <a:pt x="7659" y="0"/>
                  </a:lnTo>
                  <a:close/>
                </a:path>
              </a:pathLst>
            </a:custGeom>
            <a:solidFill>
              <a:srgbClr val="E0E0FF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9B1E9C5D-9905-1158-65AA-51A30931C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2625"/>
              <a:ext cx="624" cy="504"/>
            </a:xfrm>
            <a:custGeom>
              <a:avLst/>
              <a:gdLst>
                <a:gd name="T0" fmla="*/ 682 w 4308"/>
                <a:gd name="T1" fmla="*/ 884 h 3490"/>
                <a:gd name="T2" fmla="*/ 1151 w 4308"/>
                <a:gd name="T3" fmla="*/ 639 h 3490"/>
                <a:gd name="T4" fmla="*/ 1113 w 4308"/>
                <a:gd name="T5" fmla="*/ 815 h 3490"/>
                <a:gd name="T6" fmla="*/ 1838 w 4308"/>
                <a:gd name="T7" fmla="*/ 859 h 3490"/>
                <a:gd name="T8" fmla="*/ 2620 w 4308"/>
                <a:gd name="T9" fmla="*/ 514 h 3490"/>
                <a:gd name="T10" fmla="*/ 2876 w 4308"/>
                <a:gd name="T11" fmla="*/ 201 h 3490"/>
                <a:gd name="T12" fmla="*/ 3076 w 4308"/>
                <a:gd name="T13" fmla="*/ 558 h 3490"/>
                <a:gd name="T14" fmla="*/ 3214 w 4308"/>
                <a:gd name="T15" fmla="*/ 383 h 3490"/>
                <a:gd name="T16" fmla="*/ 3320 w 4308"/>
                <a:gd name="T17" fmla="*/ 539 h 3490"/>
                <a:gd name="T18" fmla="*/ 3382 w 4308"/>
                <a:gd name="T19" fmla="*/ 245 h 3490"/>
                <a:gd name="T20" fmla="*/ 3564 w 4308"/>
                <a:gd name="T21" fmla="*/ 307 h 3490"/>
                <a:gd name="T22" fmla="*/ 3551 w 4308"/>
                <a:gd name="T23" fmla="*/ 0 h 3490"/>
                <a:gd name="T24" fmla="*/ 3795 w 4308"/>
                <a:gd name="T25" fmla="*/ 57 h 3490"/>
                <a:gd name="T26" fmla="*/ 3876 w 4308"/>
                <a:gd name="T27" fmla="*/ 119 h 3490"/>
                <a:gd name="T28" fmla="*/ 3676 w 4308"/>
                <a:gd name="T29" fmla="*/ 414 h 3490"/>
                <a:gd name="T30" fmla="*/ 3726 w 4308"/>
                <a:gd name="T31" fmla="*/ 514 h 3490"/>
                <a:gd name="T32" fmla="*/ 3845 w 4308"/>
                <a:gd name="T33" fmla="*/ 458 h 3490"/>
                <a:gd name="T34" fmla="*/ 3989 w 4308"/>
                <a:gd name="T35" fmla="*/ 715 h 3490"/>
                <a:gd name="T36" fmla="*/ 3783 w 4308"/>
                <a:gd name="T37" fmla="*/ 765 h 3490"/>
                <a:gd name="T38" fmla="*/ 3964 w 4308"/>
                <a:gd name="T39" fmla="*/ 1272 h 3490"/>
                <a:gd name="T40" fmla="*/ 3651 w 4308"/>
                <a:gd name="T41" fmla="*/ 1373 h 3490"/>
                <a:gd name="T42" fmla="*/ 3814 w 4308"/>
                <a:gd name="T43" fmla="*/ 1454 h 3490"/>
                <a:gd name="T44" fmla="*/ 3545 w 4308"/>
                <a:gd name="T45" fmla="*/ 1792 h 3490"/>
                <a:gd name="T46" fmla="*/ 3645 w 4308"/>
                <a:gd name="T47" fmla="*/ 2055 h 3490"/>
                <a:gd name="T48" fmla="*/ 3708 w 4308"/>
                <a:gd name="T49" fmla="*/ 1999 h 3490"/>
                <a:gd name="T50" fmla="*/ 4095 w 4308"/>
                <a:gd name="T51" fmla="*/ 2024 h 3490"/>
                <a:gd name="T52" fmla="*/ 4108 w 4308"/>
                <a:gd name="T53" fmla="*/ 2262 h 3490"/>
                <a:gd name="T54" fmla="*/ 4226 w 4308"/>
                <a:gd name="T55" fmla="*/ 2644 h 3490"/>
                <a:gd name="T56" fmla="*/ 3758 w 4308"/>
                <a:gd name="T57" fmla="*/ 2676 h 3490"/>
                <a:gd name="T58" fmla="*/ 4308 w 4308"/>
                <a:gd name="T59" fmla="*/ 3070 h 3490"/>
                <a:gd name="T60" fmla="*/ 3989 w 4308"/>
                <a:gd name="T61" fmla="*/ 3139 h 3490"/>
                <a:gd name="T62" fmla="*/ 4020 w 4308"/>
                <a:gd name="T63" fmla="*/ 3384 h 3490"/>
                <a:gd name="T64" fmla="*/ 3901 w 4308"/>
                <a:gd name="T65" fmla="*/ 3359 h 3490"/>
                <a:gd name="T66" fmla="*/ 3770 w 4308"/>
                <a:gd name="T67" fmla="*/ 3221 h 3490"/>
                <a:gd name="T68" fmla="*/ 3495 w 4308"/>
                <a:gd name="T69" fmla="*/ 3215 h 3490"/>
                <a:gd name="T70" fmla="*/ 3132 w 4308"/>
                <a:gd name="T71" fmla="*/ 3490 h 3490"/>
                <a:gd name="T72" fmla="*/ 3157 w 4308"/>
                <a:gd name="T73" fmla="*/ 3196 h 3490"/>
                <a:gd name="T74" fmla="*/ 2864 w 4308"/>
                <a:gd name="T75" fmla="*/ 3390 h 3490"/>
                <a:gd name="T76" fmla="*/ 2807 w 4308"/>
                <a:gd name="T77" fmla="*/ 2914 h 3490"/>
                <a:gd name="T78" fmla="*/ 2432 w 4308"/>
                <a:gd name="T79" fmla="*/ 2789 h 3490"/>
                <a:gd name="T80" fmla="*/ 2307 w 4308"/>
                <a:gd name="T81" fmla="*/ 2663 h 3490"/>
                <a:gd name="T82" fmla="*/ 2201 w 4308"/>
                <a:gd name="T83" fmla="*/ 2883 h 3490"/>
                <a:gd name="T84" fmla="*/ 1901 w 4308"/>
                <a:gd name="T85" fmla="*/ 2757 h 3490"/>
                <a:gd name="T86" fmla="*/ 1620 w 4308"/>
                <a:gd name="T87" fmla="*/ 2951 h 3490"/>
                <a:gd name="T88" fmla="*/ 1288 w 4308"/>
                <a:gd name="T89" fmla="*/ 2751 h 3490"/>
                <a:gd name="T90" fmla="*/ 1113 w 4308"/>
                <a:gd name="T91" fmla="*/ 3096 h 3490"/>
                <a:gd name="T92" fmla="*/ 1044 w 4308"/>
                <a:gd name="T93" fmla="*/ 2926 h 3490"/>
                <a:gd name="T94" fmla="*/ 413 w 4308"/>
                <a:gd name="T95" fmla="*/ 2776 h 3490"/>
                <a:gd name="T96" fmla="*/ 357 w 4308"/>
                <a:gd name="T97" fmla="*/ 2594 h 3490"/>
                <a:gd name="T98" fmla="*/ 413 w 4308"/>
                <a:gd name="T99" fmla="*/ 2375 h 3490"/>
                <a:gd name="T100" fmla="*/ 282 w 4308"/>
                <a:gd name="T101" fmla="*/ 2400 h 3490"/>
                <a:gd name="T102" fmla="*/ 263 w 4308"/>
                <a:gd name="T103" fmla="*/ 2287 h 3490"/>
                <a:gd name="T104" fmla="*/ 132 w 4308"/>
                <a:gd name="T105" fmla="*/ 2231 h 3490"/>
                <a:gd name="T106" fmla="*/ 0 w 4308"/>
                <a:gd name="T107" fmla="*/ 2256 h 3490"/>
                <a:gd name="T108" fmla="*/ 7 w 4308"/>
                <a:gd name="T109" fmla="*/ 1886 h 3490"/>
                <a:gd name="T110" fmla="*/ 276 w 4308"/>
                <a:gd name="T111" fmla="*/ 1855 h 3490"/>
                <a:gd name="T112" fmla="*/ 269 w 4308"/>
                <a:gd name="T113" fmla="*/ 1792 h 3490"/>
                <a:gd name="T114" fmla="*/ 551 w 4308"/>
                <a:gd name="T115" fmla="*/ 1774 h 3490"/>
                <a:gd name="T116" fmla="*/ 532 w 4308"/>
                <a:gd name="T117" fmla="*/ 1654 h 3490"/>
                <a:gd name="T118" fmla="*/ 738 w 4308"/>
                <a:gd name="T119" fmla="*/ 1604 h 3490"/>
                <a:gd name="T120" fmla="*/ 682 w 4308"/>
                <a:gd name="T121" fmla="*/ 884 h 3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08" h="3490">
                  <a:moveTo>
                    <a:pt x="682" y="884"/>
                  </a:moveTo>
                  <a:lnTo>
                    <a:pt x="1151" y="639"/>
                  </a:lnTo>
                  <a:lnTo>
                    <a:pt x="1113" y="815"/>
                  </a:lnTo>
                  <a:lnTo>
                    <a:pt x="1838" y="859"/>
                  </a:lnTo>
                  <a:lnTo>
                    <a:pt x="2620" y="514"/>
                  </a:lnTo>
                  <a:lnTo>
                    <a:pt x="2876" y="201"/>
                  </a:lnTo>
                  <a:lnTo>
                    <a:pt x="3076" y="558"/>
                  </a:lnTo>
                  <a:lnTo>
                    <a:pt x="3214" y="383"/>
                  </a:lnTo>
                  <a:lnTo>
                    <a:pt x="3320" y="539"/>
                  </a:lnTo>
                  <a:lnTo>
                    <a:pt x="3382" y="245"/>
                  </a:lnTo>
                  <a:lnTo>
                    <a:pt x="3564" y="307"/>
                  </a:lnTo>
                  <a:lnTo>
                    <a:pt x="3551" y="0"/>
                  </a:lnTo>
                  <a:lnTo>
                    <a:pt x="3795" y="57"/>
                  </a:lnTo>
                  <a:lnTo>
                    <a:pt x="3876" y="119"/>
                  </a:lnTo>
                  <a:lnTo>
                    <a:pt x="3676" y="414"/>
                  </a:lnTo>
                  <a:lnTo>
                    <a:pt x="3726" y="514"/>
                  </a:lnTo>
                  <a:lnTo>
                    <a:pt x="3845" y="458"/>
                  </a:lnTo>
                  <a:lnTo>
                    <a:pt x="3989" y="715"/>
                  </a:lnTo>
                  <a:lnTo>
                    <a:pt x="3783" y="765"/>
                  </a:lnTo>
                  <a:lnTo>
                    <a:pt x="3964" y="1272"/>
                  </a:lnTo>
                  <a:lnTo>
                    <a:pt x="3651" y="1373"/>
                  </a:lnTo>
                  <a:lnTo>
                    <a:pt x="3814" y="1454"/>
                  </a:lnTo>
                  <a:lnTo>
                    <a:pt x="3545" y="1792"/>
                  </a:lnTo>
                  <a:lnTo>
                    <a:pt x="3645" y="2055"/>
                  </a:lnTo>
                  <a:lnTo>
                    <a:pt x="3708" y="1999"/>
                  </a:lnTo>
                  <a:lnTo>
                    <a:pt x="4095" y="2024"/>
                  </a:lnTo>
                  <a:lnTo>
                    <a:pt x="4108" y="2262"/>
                  </a:lnTo>
                  <a:lnTo>
                    <a:pt x="4226" y="2644"/>
                  </a:lnTo>
                  <a:lnTo>
                    <a:pt x="3758" y="2676"/>
                  </a:lnTo>
                  <a:lnTo>
                    <a:pt x="4308" y="3070"/>
                  </a:lnTo>
                  <a:lnTo>
                    <a:pt x="3989" y="3139"/>
                  </a:lnTo>
                  <a:lnTo>
                    <a:pt x="4020" y="3384"/>
                  </a:lnTo>
                  <a:lnTo>
                    <a:pt x="3901" y="3359"/>
                  </a:lnTo>
                  <a:lnTo>
                    <a:pt x="3770" y="3221"/>
                  </a:lnTo>
                  <a:lnTo>
                    <a:pt x="3495" y="3215"/>
                  </a:lnTo>
                  <a:lnTo>
                    <a:pt x="3132" y="3490"/>
                  </a:lnTo>
                  <a:lnTo>
                    <a:pt x="3157" y="3196"/>
                  </a:lnTo>
                  <a:lnTo>
                    <a:pt x="2864" y="3390"/>
                  </a:lnTo>
                  <a:lnTo>
                    <a:pt x="2807" y="2914"/>
                  </a:lnTo>
                  <a:lnTo>
                    <a:pt x="2432" y="2789"/>
                  </a:lnTo>
                  <a:lnTo>
                    <a:pt x="2307" y="2663"/>
                  </a:lnTo>
                  <a:lnTo>
                    <a:pt x="2201" y="2883"/>
                  </a:lnTo>
                  <a:lnTo>
                    <a:pt x="1901" y="2757"/>
                  </a:lnTo>
                  <a:lnTo>
                    <a:pt x="1620" y="2951"/>
                  </a:lnTo>
                  <a:lnTo>
                    <a:pt x="1288" y="2751"/>
                  </a:lnTo>
                  <a:lnTo>
                    <a:pt x="1113" y="3096"/>
                  </a:lnTo>
                  <a:lnTo>
                    <a:pt x="1044" y="2926"/>
                  </a:lnTo>
                  <a:lnTo>
                    <a:pt x="413" y="2776"/>
                  </a:lnTo>
                  <a:lnTo>
                    <a:pt x="357" y="2594"/>
                  </a:lnTo>
                  <a:lnTo>
                    <a:pt x="413" y="2375"/>
                  </a:lnTo>
                  <a:lnTo>
                    <a:pt x="282" y="2400"/>
                  </a:lnTo>
                  <a:lnTo>
                    <a:pt x="263" y="2287"/>
                  </a:lnTo>
                  <a:lnTo>
                    <a:pt x="132" y="2231"/>
                  </a:lnTo>
                  <a:lnTo>
                    <a:pt x="0" y="2256"/>
                  </a:lnTo>
                  <a:lnTo>
                    <a:pt x="7" y="1886"/>
                  </a:lnTo>
                  <a:lnTo>
                    <a:pt x="276" y="1855"/>
                  </a:lnTo>
                  <a:lnTo>
                    <a:pt x="269" y="1792"/>
                  </a:lnTo>
                  <a:lnTo>
                    <a:pt x="551" y="1774"/>
                  </a:lnTo>
                  <a:lnTo>
                    <a:pt x="532" y="1654"/>
                  </a:lnTo>
                  <a:lnTo>
                    <a:pt x="738" y="1604"/>
                  </a:lnTo>
                  <a:lnTo>
                    <a:pt x="682" y="884"/>
                  </a:lnTo>
                  <a:close/>
                </a:path>
              </a:pathLst>
            </a:custGeom>
            <a:solidFill>
              <a:srgbClr val="E0E0FF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CEE4BAF0-AC71-CD35-F189-431901A71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" y="2582"/>
              <a:ext cx="46" cy="39"/>
            </a:xfrm>
            <a:custGeom>
              <a:avLst/>
              <a:gdLst>
                <a:gd name="T0" fmla="*/ 287 w 318"/>
                <a:gd name="T1" fmla="*/ 0 h 269"/>
                <a:gd name="T2" fmla="*/ 318 w 318"/>
                <a:gd name="T3" fmla="*/ 257 h 269"/>
                <a:gd name="T4" fmla="*/ 0 w 318"/>
                <a:gd name="T5" fmla="*/ 269 h 269"/>
                <a:gd name="T6" fmla="*/ 6 w 318"/>
                <a:gd name="T7" fmla="*/ 69 h 269"/>
                <a:gd name="T8" fmla="*/ 287 w 318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69">
                  <a:moveTo>
                    <a:pt x="287" y="0"/>
                  </a:moveTo>
                  <a:lnTo>
                    <a:pt x="318" y="257"/>
                  </a:lnTo>
                  <a:lnTo>
                    <a:pt x="0" y="269"/>
                  </a:lnTo>
                  <a:lnTo>
                    <a:pt x="6" y="6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6BD0FD83-C0A4-EFBE-6EDC-3109F46D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581"/>
              <a:ext cx="924" cy="844"/>
            </a:xfrm>
            <a:custGeom>
              <a:avLst/>
              <a:gdLst>
                <a:gd name="T0" fmla="*/ 926 w 6383"/>
                <a:gd name="T1" fmla="*/ 2005 h 5833"/>
                <a:gd name="T2" fmla="*/ 1126 w 6383"/>
                <a:gd name="T3" fmla="*/ 2011 h 5833"/>
                <a:gd name="T4" fmla="*/ 1688 w 6383"/>
                <a:gd name="T5" fmla="*/ 1616 h 5833"/>
                <a:gd name="T6" fmla="*/ 2226 w 6383"/>
                <a:gd name="T7" fmla="*/ 1341 h 5833"/>
                <a:gd name="T8" fmla="*/ 2820 w 6383"/>
                <a:gd name="T9" fmla="*/ 1059 h 5833"/>
                <a:gd name="T10" fmla="*/ 3251 w 6383"/>
                <a:gd name="T11" fmla="*/ 858 h 5833"/>
                <a:gd name="T12" fmla="*/ 3501 w 6383"/>
                <a:gd name="T13" fmla="*/ 808 h 5833"/>
                <a:gd name="T14" fmla="*/ 4433 w 6383"/>
                <a:gd name="T15" fmla="*/ 0 h 5833"/>
                <a:gd name="T16" fmla="*/ 4970 w 6383"/>
                <a:gd name="T17" fmla="*/ 100 h 5833"/>
                <a:gd name="T18" fmla="*/ 5570 w 6383"/>
                <a:gd name="T19" fmla="*/ 369 h 5833"/>
                <a:gd name="T20" fmla="*/ 6083 w 6383"/>
                <a:gd name="T21" fmla="*/ 664 h 5833"/>
                <a:gd name="T22" fmla="*/ 6383 w 6383"/>
                <a:gd name="T23" fmla="*/ 852 h 5833"/>
                <a:gd name="T24" fmla="*/ 5889 w 6383"/>
                <a:gd name="T25" fmla="*/ 1002 h 5833"/>
                <a:gd name="T26" fmla="*/ 5514 w 6383"/>
                <a:gd name="T27" fmla="*/ 1497 h 5833"/>
                <a:gd name="T28" fmla="*/ 5827 w 6383"/>
                <a:gd name="T29" fmla="*/ 2042 h 5833"/>
                <a:gd name="T30" fmla="*/ 5770 w 6383"/>
                <a:gd name="T31" fmla="*/ 2186 h 5833"/>
                <a:gd name="T32" fmla="*/ 5877 w 6383"/>
                <a:gd name="T33" fmla="*/ 2293 h 5833"/>
                <a:gd name="T34" fmla="*/ 5827 w 6383"/>
                <a:gd name="T35" fmla="*/ 2550 h 5833"/>
                <a:gd name="T36" fmla="*/ 5795 w 6383"/>
                <a:gd name="T37" fmla="*/ 2882 h 5833"/>
                <a:gd name="T38" fmla="*/ 5752 w 6383"/>
                <a:gd name="T39" fmla="*/ 3101 h 5833"/>
                <a:gd name="T40" fmla="*/ 5433 w 6383"/>
                <a:gd name="T41" fmla="*/ 3120 h 5833"/>
                <a:gd name="T42" fmla="*/ 5145 w 6383"/>
                <a:gd name="T43" fmla="*/ 3371 h 5833"/>
                <a:gd name="T44" fmla="*/ 4958 w 6383"/>
                <a:gd name="T45" fmla="*/ 3546 h 5833"/>
                <a:gd name="T46" fmla="*/ 4795 w 6383"/>
                <a:gd name="T47" fmla="*/ 4041 h 5833"/>
                <a:gd name="T48" fmla="*/ 4426 w 6383"/>
                <a:gd name="T49" fmla="*/ 4166 h 5833"/>
                <a:gd name="T50" fmla="*/ 4114 w 6383"/>
                <a:gd name="T51" fmla="*/ 4473 h 5833"/>
                <a:gd name="T52" fmla="*/ 4095 w 6383"/>
                <a:gd name="T53" fmla="*/ 4630 h 5833"/>
                <a:gd name="T54" fmla="*/ 4170 w 6383"/>
                <a:gd name="T55" fmla="*/ 4956 h 5833"/>
                <a:gd name="T56" fmla="*/ 3976 w 6383"/>
                <a:gd name="T57" fmla="*/ 5282 h 5833"/>
                <a:gd name="T58" fmla="*/ 3782 w 6383"/>
                <a:gd name="T59" fmla="*/ 5231 h 5833"/>
                <a:gd name="T60" fmla="*/ 3795 w 6383"/>
                <a:gd name="T61" fmla="*/ 5363 h 5833"/>
                <a:gd name="T62" fmla="*/ 3439 w 6383"/>
                <a:gd name="T63" fmla="*/ 5363 h 5833"/>
                <a:gd name="T64" fmla="*/ 3339 w 6383"/>
                <a:gd name="T65" fmla="*/ 5607 h 5833"/>
                <a:gd name="T66" fmla="*/ 3051 w 6383"/>
                <a:gd name="T67" fmla="*/ 5620 h 5833"/>
                <a:gd name="T68" fmla="*/ 2338 w 6383"/>
                <a:gd name="T69" fmla="*/ 5670 h 5833"/>
                <a:gd name="T70" fmla="*/ 1576 w 6383"/>
                <a:gd name="T71" fmla="*/ 5833 h 5833"/>
                <a:gd name="T72" fmla="*/ 1645 w 6383"/>
                <a:gd name="T73" fmla="*/ 4805 h 5833"/>
                <a:gd name="T74" fmla="*/ 1126 w 6383"/>
                <a:gd name="T75" fmla="*/ 4285 h 5833"/>
                <a:gd name="T76" fmla="*/ 551 w 6383"/>
                <a:gd name="T77" fmla="*/ 3909 h 5833"/>
                <a:gd name="T78" fmla="*/ 582 w 6383"/>
                <a:gd name="T79" fmla="*/ 3596 h 5833"/>
                <a:gd name="T80" fmla="*/ 413 w 6383"/>
                <a:gd name="T81" fmla="*/ 3421 h 5833"/>
                <a:gd name="T82" fmla="*/ 0 w 6383"/>
                <a:gd name="T83" fmla="*/ 2863 h 5833"/>
                <a:gd name="T84" fmla="*/ 213 w 6383"/>
                <a:gd name="T85" fmla="*/ 2337 h 5833"/>
                <a:gd name="T86" fmla="*/ 926 w 6383"/>
                <a:gd name="T87" fmla="*/ 2117 h 5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83" h="5833">
                  <a:moveTo>
                    <a:pt x="926" y="2117"/>
                  </a:moveTo>
                  <a:lnTo>
                    <a:pt x="926" y="2005"/>
                  </a:lnTo>
                  <a:lnTo>
                    <a:pt x="926" y="1980"/>
                  </a:lnTo>
                  <a:lnTo>
                    <a:pt x="1126" y="2011"/>
                  </a:lnTo>
                  <a:lnTo>
                    <a:pt x="1257" y="1748"/>
                  </a:lnTo>
                  <a:lnTo>
                    <a:pt x="1688" y="1616"/>
                  </a:lnTo>
                  <a:lnTo>
                    <a:pt x="2145" y="1196"/>
                  </a:lnTo>
                  <a:lnTo>
                    <a:pt x="2226" y="1341"/>
                  </a:lnTo>
                  <a:lnTo>
                    <a:pt x="2814" y="1359"/>
                  </a:lnTo>
                  <a:lnTo>
                    <a:pt x="2820" y="1059"/>
                  </a:lnTo>
                  <a:lnTo>
                    <a:pt x="3120" y="1065"/>
                  </a:lnTo>
                  <a:lnTo>
                    <a:pt x="3251" y="858"/>
                  </a:lnTo>
                  <a:lnTo>
                    <a:pt x="3595" y="1102"/>
                  </a:lnTo>
                  <a:lnTo>
                    <a:pt x="3501" y="808"/>
                  </a:lnTo>
                  <a:lnTo>
                    <a:pt x="4501" y="238"/>
                  </a:lnTo>
                  <a:lnTo>
                    <a:pt x="4433" y="0"/>
                  </a:lnTo>
                  <a:lnTo>
                    <a:pt x="4926" y="213"/>
                  </a:lnTo>
                  <a:lnTo>
                    <a:pt x="4970" y="100"/>
                  </a:lnTo>
                  <a:lnTo>
                    <a:pt x="5058" y="250"/>
                  </a:lnTo>
                  <a:lnTo>
                    <a:pt x="5570" y="369"/>
                  </a:lnTo>
                  <a:lnTo>
                    <a:pt x="5458" y="557"/>
                  </a:lnTo>
                  <a:lnTo>
                    <a:pt x="6083" y="664"/>
                  </a:lnTo>
                  <a:lnTo>
                    <a:pt x="6308" y="733"/>
                  </a:lnTo>
                  <a:lnTo>
                    <a:pt x="6383" y="852"/>
                  </a:lnTo>
                  <a:lnTo>
                    <a:pt x="6208" y="996"/>
                  </a:lnTo>
                  <a:lnTo>
                    <a:pt x="5889" y="1002"/>
                  </a:lnTo>
                  <a:lnTo>
                    <a:pt x="5770" y="1247"/>
                  </a:lnTo>
                  <a:lnTo>
                    <a:pt x="5514" y="1497"/>
                  </a:lnTo>
                  <a:lnTo>
                    <a:pt x="5870" y="1842"/>
                  </a:lnTo>
                  <a:lnTo>
                    <a:pt x="5827" y="2042"/>
                  </a:lnTo>
                  <a:lnTo>
                    <a:pt x="5964" y="2149"/>
                  </a:lnTo>
                  <a:lnTo>
                    <a:pt x="5770" y="2186"/>
                  </a:lnTo>
                  <a:lnTo>
                    <a:pt x="5777" y="2280"/>
                  </a:lnTo>
                  <a:lnTo>
                    <a:pt x="5877" y="2293"/>
                  </a:lnTo>
                  <a:lnTo>
                    <a:pt x="5802" y="2368"/>
                  </a:lnTo>
                  <a:lnTo>
                    <a:pt x="5827" y="2550"/>
                  </a:lnTo>
                  <a:lnTo>
                    <a:pt x="5664" y="2569"/>
                  </a:lnTo>
                  <a:lnTo>
                    <a:pt x="5795" y="2882"/>
                  </a:lnTo>
                  <a:lnTo>
                    <a:pt x="5464" y="2888"/>
                  </a:lnTo>
                  <a:lnTo>
                    <a:pt x="5752" y="3101"/>
                  </a:lnTo>
                  <a:lnTo>
                    <a:pt x="5727" y="3245"/>
                  </a:lnTo>
                  <a:lnTo>
                    <a:pt x="5433" y="3120"/>
                  </a:lnTo>
                  <a:lnTo>
                    <a:pt x="5145" y="3183"/>
                  </a:lnTo>
                  <a:lnTo>
                    <a:pt x="5145" y="3371"/>
                  </a:lnTo>
                  <a:lnTo>
                    <a:pt x="4920" y="3358"/>
                  </a:lnTo>
                  <a:lnTo>
                    <a:pt x="4958" y="3546"/>
                  </a:lnTo>
                  <a:lnTo>
                    <a:pt x="4814" y="3728"/>
                  </a:lnTo>
                  <a:lnTo>
                    <a:pt x="4795" y="4041"/>
                  </a:lnTo>
                  <a:lnTo>
                    <a:pt x="4470" y="4079"/>
                  </a:lnTo>
                  <a:lnTo>
                    <a:pt x="4426" y="4166"/>
                  </a:lnTo>
                  <a:lnTo>
                    <a:pt x="4076" y="4298"/>
                  </a:lnTo>
                  <a:lnTo>
                    <a:pt x="4114" y="4473"/>
                  </a:lnTo>
                  <a:lnTo>
                    <a:pt x="4026" y="4580"/>
                  </a:lnTo>
                  <a:lnTo>
                    <a:pt x="4095" y="4630"/>
                  </a:lnTo>
                  <a:lnTo>
                    <a:pt x="3939" y="4768"/>
                  </a:lnTo>
                  <a:lnTo>
                    <a:pt x="4170" y="4956"/>
                  </a:lnTo>
                  <a:lnTo>
                    <a:pt x="4008" y="5382"/>
                  </a:lnTo>
                  <a:lnTo>
                    <a:pt x="3976" y="5282"/>
                  </a:lnTo>
                  <a:lnTo>
                    <a:pt x="3870" y="5313"/>
                  </a:lnTo>
                  <a:lnTo>
                    <a:pt x="3782" y="5231"/>
                  </a:lnTo>
                  <a:lnTo>
                    <a:pt x="3695" y="5294"/>
                  </a:lnTo>
                  <a:lnTo>
                    <a:pt x="3795" y="5363"/>
                  </a:lnTo>
                  <a:lnTo>
                    <a:pt x="3745" y="5476"/>
                  </a:lnTo>
                  <a:lnTo>
                    <a:pt x="3439" y="5363"/>
                  </a:lnTo>
                  <a:lnTo>
                    <a:pt x="3507" y="5632"/>
                  </a:lnTo>
                  <a:lnTo>
                    <a:pt x="3339" y="5607"/>
                  </a:lnTo>
                  <a:lnTo>
                    <a:pt x="3282" y="5701"/>
                  </a:lnTo>
                  <a:lnTo>
                    <a:pt x="3051" y="5620"/>
                  </a:lnTo>
                  <a:lnTo>
                    <a:pt x="2513" y="5783"/>
                  </a:lnTo>
                  <a:lnTo>
                    <a:pt x="2338" y="5670"/>
                  </a:lnTo>
                  <a:lnTo>
                    <a:pt x="2238" y="5814"/>
                  </a:lnTo>
                  <a:lnTo>
                    <a:pt x="1576" y="5833"/>
                  </a:lnTo>
                  <a:lnTo>
                    <a:pt x="1488" y="5307"/>
                  </a:lnTo>
                  <a:lnTo>
                    <a:pt x="1645" y="4805"/>
                  </a:lnTo>
                  <a:lnTo>
                    <a:pt x="1094" y="4511"/>
                  </a:lnTo>
                  <a:lnTo>
                    <a:pt x="1126" y="4285"/>
                  </a:lnTo>
                  <a:lnTo>
                    <a:pt x="763" y="4298"/>
                  </a:lnTo>
                  <a:lnTo>
                    <a:pt x="551" y="3909"/>
                  </a:lnTo>
                  <a:lnTo>
                    <a:pt x="813" y="3866"/>
                  </a:lnTo>
                  <a:lnTo>
                    <a:pt x="582" y="3596"/>
                  </a:lnTo>
                  <a:lnTo>
                    <a:pt x="688" y="3421"/>
                  </a:lnTo>
                  <a:lnTo>
                    <a:pt x="413" y="3421"/>
                  </a:lnTo>
                  <a:lnTo>
                    <a:pt x="251" y="3101"/>
                  </a:lnTo>
                  <a:lnTo>
                    <a:pt x="0" y="2863"/>
                  </a:lnTo>
                  <a:lnTo>
                    <a:pt x="63" y="2293"/>
                  </a:lnTo>
                  <a:lnTo>
                    <a:pt x="213" y="2337"/>
                  </a:lnTo>
                  <a:lnTo>
                    <a:pt x="338" y="1973"/>
                  </a:lnTo>
                  <a:lnTo>
                    <a:pt x="926" y="2117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4E299AC4-4256-A862-C63F-ABACE872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1820"/>
              <a:ext cx="916" cy="942"/>
            </a:xfrm>
            <a:custGeom>
              <a:avLst/>
              <a:gdLst>
                <a:gd name="T0" fmla="*/ 1301 w 6333"/>
                <a:gd name="T1" fmla="*/ 664 h 6516"/>
                <a:gd name="T2" fmla="*/ 1682 w 6333"/>
                <a:gd name="T3" fmla="*/ 369 h 6516"/>
                <a:gd name="T4" fmla="*/ 1945 w 6333"/>
                <a:gd name="T5" fmla="*/ 263 h 6516"/>
                <a:gd name="T6" fmla="*/ 2357 w 6333"/>
                <a:gd name="T7" fmla="*/ 43 h 6516"/>
                <a:gd name="T8" fmla="*/ 2507 w 6333"/>
                <a:gd name="T9" fmla="*/ 726 h 6516"/>
                <a:gd name="T10" fmla="*/ 2513 w 6333"/>
                <a:gd name="T11" fmla="*/ 908 h 6516"/>
                <a:gd name="T12" fmla="*/ 3139 w 6333"/>
                <a:gd name="T13" fmla="*/ 989 h 6516"/>
                <a:gd name="T14" fmla="*/ 3382 w 6333"/>
                <a:gd name="T15" fmla="*/ 1246 h 6516"/>
                <a:gd name="T16" fmla="*/ 3670 w 6333"/>
                <a:gd name="T17" fmla="*/ 939 h 6516"/>
                <a:gd name="T18" fmla="*/ 3789 w 6333"/>
                <a:gd name="T19" fmla="*/ 1221 h 6516"/>
                <a:gd name="T20" fmla="*/ 4458 w 6333"/>
                <a:gd name="T21" fmla="*/ 1146 h 6516"/>
                <a:gd name="T22" fmla="*/ 4726 w 6333"/>
                <a:gd name="T23" fmla="*/ 1660 h 6516"/>
                <a:gd name="T24" fmla="*/ 4920 w 6333"/>
                <a:gd name="T25" fmla="*/ 1829 h 6516"/>
                <a:gd name="T26" fmla="*/ 5045 w 6333"/>
                <a:gd name="T27" fmla="*/ 2105 h 6516"/>
                <a:gd name="T28" fmla="*/ 5320 w 6333"/>
                <a:gd name="T29" fmla="*/ 2568 h 6516"/>
                <a:gd name="T30" fmla="*/ 5733 w 6333"/>
                <a:gd name="T31" fmla="*/ 2750 h 6516"/>
                <a:gd name="T32" fmla="*/ 6333 w 6333"/>
                <a:gd name="T33" fmla="*/ 3427 h 6516"/>
                <a:gd name="T34" fmla="*/ 5927 w 6333"/>
                <a:gd name="T35" fmla="*/ 3533 h 6516"/>
                <a:gd name="T36" fmla="*/ 5552 w 6333"/>
                <a:gd name="T37" fmla="*/ 4041 h 6516"/>
                <a:gd name="T38" fmla="*/ 5583 w 6333"/>
                <a:gd name="T39" fmla="*/ 4266 h 6516"/>
                <a:gd name="T40" fmla="*/ 4870 w 6333"/>
                <a:gd name="T41" fmla="*/ 4724 h 6516"/>
                <a:gd name="T42" fmla="*/ 4914 w 6333"/>
                <a:gd name="T43" fmla="*/ 4912 h 6516"/>
                <a:gd name="T44" fmla="*/ 4970 w 6333"/>
                <a:gd name="T45" fmla="*/ 5394 h 6516"/>
                <a:gd name="T46" fmla="*/ 4458 w 6333"/>
                <a:gd name="T47" fmla="*/ 5394 h 6516"/>
                <a:gd name="T48" fmla="*/ 3964 w 6333"/>
                <a:gd name="T49" fmla="*/ 5914 h 6516"/>
                <a:gd name="T50" fmla="*/ 4001 w 6333"/>
                <a:gd name="T51" fmla="*/ 6284 h 6516"/>
                <a:gd name="T52" fmla="*/ 3670 w 6333"/>
                <a:gd name="T53" fmla="*/ 6453 h 6516"/>
                <a:gd name="T54" fmla="*/ 3526 w 6333"/>
                <a:gd name="T55" fmla="*/ 6171 h 6516"/>
                <a:gd name="T56" fmla="*/ 3051 w 6333"/>
                <a:gd name="T57" fmla="*/ 5758 h 6516"/>
                <a:gd name="T58" fmla="*/ 2826 w 6333"/>
                <a:gd name="T59" fmla="*/ 5820 h 6516"/>
                <a:gd name="T60" fmla="*/ 2363 w 6333"/>
                <a:gd name="T61" fmla="*/ 5852 h 6516"/>
                <a:gd name="T62" fmla="*/ 1951 w 6333"/>
                <a:gd name="T63" fmla="*/ 6014 h 6516"/>
                <a:gd name="T64" fmla="*/ 1913 w 6333"/>
                <a:gd name="T65" fmla="*/ 6278 h 6516"/>
                <a:gd name="T66" fmla="*/ 1519 w 6333"/>
                <a:gd name="T67" fmla="*/ 6278 h 6516"/>
                <a:gd name="T68" fmla="*/ 1301 w 6333"/>
                <a:gd name="T69" fmla="*/ 6428 h 6516"/>
                <a:gd name="T70" fmla="*/ 957 w 6333"/>
                <a:gd name="T71" fmla="*/ 6422 h 6516"/>
                <a:gd name="T72" fmla="*/ 757 w 6333"/>
                <a:gd name="T73" fmla="*/ 6353 h 6516"/>
                <a:gd name="T74" fmla="*/ 632 w 6333"/>
                <a:gd name="T75" fmla="*/ 6171 h 6516"/>
                <a:gd name="T76" fmla="*/ 369 w 6333"/>
                <a:gd name="T77" fmla="*/ 6046 h 6516"/>
                <a:gd name="T78" fmla="*/ 294 w 6333"/>
                <a:gd name="T79" fmla="*/ 5664 h 6516"/>
                <a:gd name="T80" fmla="*/ 119 w 6333"/>
                <a:gd name="T81" fmla="*/ 5394 h 6516"/>
                <a:gd name="T82" fmla="*/ 194 w 6333"/>
                <a:gd name="T83" fmla="*/ 4736 h 6516"/>
                <a:gd name="T84" fmla="*/ 269 w 6333"/>
                <a:gd name="T85" fmla="*/ 4492 h 6516"/>
                <a:gd name="T86" fmla="*/ 313 w 6333"/>
                <a:gd name="T87" fmla="*/ 4235 h 6516"/>
                <a:gd name="T88" fmla="*/ 225 w 6333"/>
                <a:gd name="T89" fmla="*/ 3941 h 6516"/>
                <a:gd name="T90" fmla="*/ 419 w 6333"/>
                <a:gd name="T91" fmla="*/ 3677 h 6516"/>
                <a:gd name="T92" fmla="*/ 438 w 6333"/>
                <a:gd name="T93" fmla="*/ 3527 h 6516"/>
                <a:gd name="T94" fmla="*/ 588 w 6333"/>
                <a:gd name="T95" fmla="*/ 3233 h 6516"/>
                <a:gd name="T96" fmla="*/ 275 w 6333"/>
                <a:gd name="T97" fmla="*/ 2650 h 6516"/>
                <a:gd name="T98" fmla="*/ 575 w 6333"/>
                <a:gd name="T99" fmla="*/ 2750 h 6516"/>
                <a:gd name="T100" fmla="*/ 688 w 6333"/>
                <a:gd name="T101" fmla="*/ 2531 h 6516"/>
                <a:gd name="T102" fmla="*/ 807 w 6333"/>
                <a:gd name="T103" fmla="*/ 2111 h 6516"/>
                <a:gd name="T104" fmla="*/ 569 w 6333"/>
                <a:gd name="T105" fmla="*/ 1766 h 6516"/>
                <a:gd name="T106" fmla="*/ 525 w 6333"/>
                <a:gd name="T107" fmla="*/ 1334 h 6516"/>
                <a:gd name="T108" fmla="*/ 319 w 6333"/>
                <a:gd name="T109" fmla="*/ 958 h 6516"/>
                <a:gd name="T110" fmla="*/ 569 w 6333"/>
                <a:gd name="T111" fmla="*/ 870 h 6516"/>
                <a:gd name="T112" fmla="*/ 525 w 6333"/>
                <a:gd name="T113" fmla="*/ 526 h 6516"/>
                <a:gd name="T114" fmla="*/ 876 w 6333"/>
                <a:gd name="T115" fmla="*/ 375 h 6516"/>
                <a:gd name="T116" fmla="*/ 988 w 6333"/>
                <a:gd name="T117" fmla="*/ 689 h 6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33" h="6516">
                  <a:moveTo>
                    <a:pt x="1082" y="626"/>
                  </a:moveTo>
                  <a:lnTo>
                    <a:pt x="1301" y="664"/>
                  </a:lnTo>
                  <a:lnTo>
                    <a:pt x="1407" y="426"/>
                  </a:lnTo>
                  <a:lnTo>
                    <a:pt x="1682" y="369"/>
                  </a:lnTo>
                  <a:lnTo>
                    <a:pt x="1782" y="263"/>
                  </a:lnTo>
                  <a:lnTo>
                    <a:pt x="1945" y="263"/>
                  </a:lnTo>
                  <a:lnTo>
                    <a:pt x="2026" y="0"/>
                  </a:lnTo>
                  <a:lnTo>
                    <a:pt x="2357" y="43"/>
                  </a:lnTo>
                  <a:lnTo>
                    <a:pt x="2270" y="244"/>
                  </a:lnTo>
                  <a:lnTo>
                    <a:pt x="2507" y="726"/>
                  </a:lnTo>
                  <a:lnTo>
                    <a:pt x="2201" y="952"/>
                  </a:lnTo>
                  <a:lnTo>
                    <a:pt x="2513" y="908"/>
                  </a:lnTo>
                  <a:lnTo>
                    <a:pt x="2526" y="1040"/>
                  </a:lnTo>
                  <a:lnTo>
                    <a:pt x="3139" y="989"/>
                  </a:lnTo>
                  <a:lnTo>
                    <a:pt x="3226" y="1202"/>
                  </a:lnTo>
                  <a:lnTo>
                    <a:pt x="3382" y="1246"/>
                  </a:lnTo>
                  <a:lnTo>
                    <a:pt x="3439" y="1027"/>
                  </a:lnTo>
                  <a:lnTo>
                    <a:pt x="3670" y="939"/>
                  </a:lnTo>
                  <a:lnTo>
                    <a:pt x="3807" y="933"/>
                  </a:lnTo>
                  <a:lnTo>
                    <a:pt x="3789" y="1221"/>
                  </a:lnTo>
                  <a:lnTo>
                    <a:pt x="3970" y="1347"/>
                  </a:lnTo>
                  <a:lnTo>
                    <a:pt x="4458" y="1146"/>
                  </a:lnTo>
                  <a:lnTo>
                    <a:pt x="4833" y="1441"/>
                  </a:lnTo>
                  <a:lnTo>
                    <a:pt x="4726" y="1660"/>
                  </a:lnTo>
                  <a:lnTo>
                    <a:pt x="4976" y="1610"/>
                  </a:lnTo>
                  <a:lnTo>
                    <a:pt x="4920" y="1829"/>
                  </a:lnTo>
                  <a:lnTo>
                    <a:pt x="5133" y="1929"/>
                  </a:lnTo>
                  <a:lnTo>
                    <a:pt x="5045" y="2105"/>
                  </a:lnTo>
                  <a:lnTo>
                    <a:pt x="5239" y="2136"/>
                  </a:lnTo>
                  <a:lnTo>
                    <a:pt x="5320" y="2568"/>
                  </a:lnTo>
                  <a:lnTo>
                    <a:pt x="5495" y="2412"/>
                  </a:lnTo>
                  <a:lnTo>
                    <a:pt x="5733" y="2750"/>
                  </a:lnTo>
                  <a:lnTo>
                    <a:pt x="5877" y="2637"/>
                  </a:lnTo>
                  <a:lnTo>
                    <a:pt x="6333" y="3427"/>
                  </a:lnTo>
                  <a:lnTo>
                    <a:pt x="6233" y="3565"/>
                  </a:lnTo>
                  <a:lnTo>
                    <a:pt x="5927" y="3533"/>
                  </a:lnTo>
                  <a:lnTo>
                    <a:pt x="6020" y="3784"/>
                  </a:lnTo>
                  <a:lnTo>
                    <a:pt x="5552" y="4041"/>
                  </a:lnTo>
                  <a:lnTo>
                    <a:pt x="5639" y="4147"/>
                  </a:lnTo>
                  <a:lnTo>
                    <a:pt x="5583" y="4266"/>
                  </a:lnTo>
                  <a:lnTo>
                    <a:pt x="5314" y="4304"/>
                  </a:lnTo>
                  <a:lnTo>
                    <a:pt x="4870" y="4724"/>
                  </a:lnTo>
                  <a:lnTo>
                    <a:pt x="4808" y="5093"/>
                  </a:lnTo>
                  <a:lnTo>
                    <a:pt x="4914" y="4912"/>
                  </a:lnTo>
                  <a:lnTo>
                    <a:pt x="5070" y="4962"/>
                  </a:lnTo>
                  <a:lnTo>
                    <a:pt x="4970" y="5394"/>
                  </a:lnTo>
                  <a:lnTo>
                    <a:pt x="4595" y="5538"/>
                  </a:lnTo>
                  <a:lnTo>
                    <a:pt x="4458" y="5394"/>
                  </a:lnTo>
                  <a:lnTo>
                    <a:pt x="3989" y="5494"/>
                  </a:lnTo>
                  <a:lnTo>
                    <a:pt x="3964" y="5914"/>
                  </a:lnTo>
                  <a:lnTo>
                    <a:pt x="3845" y="5927"/>
                  </a:lnTo>
                  <a:lnTo>
                    <a:pt x="4001" y="6284"/>
                  </a:lnTo>
                  <a:lnTo>
                    <a:pt x="3926" y="6390"/>
                  </a:lnTo>
                  <a:lnTo>
                    <a:pt x="3670" y="6453"/>
                  </a:lnTo>
                  <a:lnTo>
                    <a:pt x="3489" y="6321"/>
                  </a:lnTo>
                  <a:lnTo>
                    <a:pt x="3526" y="6171"/>
                  </a:lnTo>
                  <a:lnTo>
                    <a:pt x="3370" y="6177"/>
                  </a:lnTo>
                  <a:lnTo>
                    <a:pt x="3051" y="5758"/>
                  </a:lnTo>
                  <a:lnTo>
                    <a:pt x="2888" y="5952"/>
                  </a:lnTo>
                  <a:lnTo>
                    <a:pt x="2826" y="5820"/>
                  </a:lnTo>
                  <a:lnTo>
                    <a:pt x="2538" y="5977"/>
                  </a:lnTo>
                  <a:lnTo>
                    <a:pt x="2363" y="5852"/>
                  </a:lnTo>
                  <a:lnTo>
                    <a:pt x="2013" y="5833"/>
                  </a:lnTo>
                  <a:lnTo>
                    <a:pt x="1951" y="6014"/>
                  </a:lnTo>
                  <a:lnTo>
                    <a:pt x="2026" y="6090"/>
                  </a:lnTo>
                  <a:lnTo>
                    <a:pt x="1913" y="6278"/>
                  </a:lnTo>
                  <a:lnTo>
                    <a:pt x="1757" y="6190"/>
                  </a:lnTo>
                  <a:lnTo>
                    <a:pt x="1519" y="6278"/>
                  </a:lnTo>
                  <a:lnTo>
                    <a:pt x="1607" y="6384"/>
                  </a:lnTo>
                  <a:lnTo>
                    <a:pt x="1301" y="6428"/>
                  </a:lnTo>
                  <a:lnTo>
                    <a:pt x="1194" y="6516"/>
                  </a:lnTo>
                  <a:lnTo>
                    <a:pt x="957" y="6422"/>
                  </a:lnTo>
                  <a:lnTo>
                    <a:pt x="876" y="6459"/>
                  </a:lnTo>
                  <a:lnTo>
                    <a:pt x="757" y="6353"/>
                  </a:lnTo>
                  <a:lnTo>
                    <a:pt x="663" y="6347"/>
                  </a:lnTo>
                  <a:lnTo>
                    <a:pt x="632" y="6171"/>
                  </a:lnTo>
                  <a:lnTo>
                    <a:pt x="613" y="6077"/>
                  </a:lnTo>
                  <a:lnTo>
                    <a:pt x="369" y="6046"/>
                  </a:lnTo>
                  <a:lnTo>
                    <a:pt x="200" y="5783"/>
                  </a:lnTo>
                  <a:lnTo>
                    <a:pt x="294" y="5664"/>
                  </a:lnTo>
                  <a:lnTo>
                    <a:pt x="0" y="5413"/>
                  </a:lnTo>
                  <a:lnTo>
                    <a:pt x="119" y="5394"/>
                  </a:lnTo>
                  <a:lnTo>
                    <a:pt x="219" y="5169"/>
                  </a:lnTo>
                  <a:lnTo>
                    <a:pt x="194" y="4736"/>
                  </a:lnTo>
                  <a:lnTo>
                    <a:pt x="319" y="4699"/>
                  </a:lnTo>
                  <a:lnTo>
                    <a:pt x="269" y="4492"/>
                  </a:lnTo>
                  <a:lnTo>
                    <a:pt x="475" y="4317"/>
                  </a:lnTo>
                  <a:lnTo>
                    <a:pt x="313" y="4235"/>
                  </a:lnTo>
                  <a:lnTo>
                    <a:pt x="375" y="4047"/>
                  </a:lnTo>
                  <a:lnTo>
                    <a:pt x="225" y="3941"/>
                  </a:lnTo>
                  <a:lnTo>
                    <a:pt x="238" y="3771"/>
                  </a:lnTo>
                  <a:lnTo>
                    <a:pt x="419" y="3677"/>
                  </a:lnTo>
                  <a:lnTo>
                    <a:pt x="382" y="3621"/>
                  </a:lnTo>
                  <a:lnTo>
                    <a:pt x="438" y="3527"/>
                  </a:lnTo>
                  <a:lnTo>
                    <a:pt x="369" y="3345"/>
                  </a:lnTo>
                  <a:lnTo>
                    <a:pt x="588" y="3233"/>
                  </a:lnTo>
                  <a:lnTo>
                    <a:pt x="244" y="2951"/>
                  </a:lnTo>
                  <a:lnTo>
                    <a:pt x="275" y="2650"/>
                  </a:lnTo>
                  <a:lnTo>
                    <a:pt x="544" y="2625"/>
                  </a:lnTo>
                  <a:lnTo>
                    <a:pt x="575" y="2750"/>
                  </a:lnTo>
                  <a:lnTo>
                    <a:pt x="719" y="2694"/>
                  </a:lnTo>
                  <a:lnTo>
                    <a:pt x="688" y="2531"/>
                  </a:lnTo>
                  <a:lnTo>
                    <a:pt x="857" y="2518"/>
                  </a:lnTo>
                  <a:lnTo>
                    <a:pt x="807" y="2111"/>
                  </a:lnTo>
                  <a:lnTo>
                    <a:pt x="600" y="2030"/>
                  </a:lnTo>
                  <a:lnTo>
                    <a:pt x="569" y="1766"/>
                  </a:lnTo>
                  <a:lnTo>
                    <a:pt x="413" y="1704"/>
                  </a:lnTo>
                  <a:lnTo>
                    <a:pt x="525" y="1334"/>
                  </a:lnTo>
                  <a:lnTo>
                    <a:pt x="425" y="1265"/>
                  </a:lnTo>
                  <a:lnTo>
                    <a:pt x="319" y="958"/>
                  </a:lnTo>
                  <a:lnTo>
                    <a:pt x="344" y="814"/>
                  </a:lnTo>
                  <a:lnTo>
                    <a:pt x="569" y="870"/>
                  </a:lnTo>
                  <a:lnTo>
                    <a:pt x="457" y="589"/>
                  </a:lnTo>
                  <a:lnTo>
                    <a:pt x="525" y="526"/>
                  </a:lnTo>
                  <a:lnTo>
                    <a:pt x="488" y="357"/>
                  </a:lnTo>
                  <a:lnTo>
                    <a:pt x="876" y="375"/>
                  </a:lnTo>
                  <a:lnTo>
                    <a:pt x="819" y="614"/>
                  </a:lnTo>
                  <a:lnTo>
                    <a:pt x="988" y="689"/>
                  </a:lnTo>
                  <a:lnTo>
                    <a:pt x="1082" y="626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0202EC74-A3E5-8F18-310F-CDEC05D3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770"/>
              <a:ext cx="652" cy="576"/>
            </a:xfrm>
            <a:custGeom>
              <a:avLst/>
              <a:gdLst>
                <a:gd name="T0" fmla="*/ 538 w 4508"/>
                <a:gd name="T1" fmla="*/ 2105 h 3985"/>
                <a:gd name="T2" fmla="*/ 594 w 4508"/>
                <a:gd name="T3" fmla="*/ 1786 h 3985"/>
                <a:gd name="T4" fmla="*/ 494 w 4508"/>
                <a:gd name="T5" fmla="*/ 1140 h 3985"/>
                <a:gd name="T6" fmla="*/ 744 w 4508"/>
                <a:gd name="T7" fmla="*/ 921 h 3985"/>
                <a:gd name="T8" fmla="*/ 575 w 4508"/>
                <a:gd name="T9" fmla="*/ 858 h 3985"/>
                <a:gd name="T10" fmla="*/ 82 w 4508"/>
                <a:gd name="T11" fmla="*/ 1053 h 3985"/>
                <a:gd name="T12" fmla="*/ 325 w 4508"/>
                <a:gd name="T13" fmla="*/ 539 h 3985"/>
                <a:gd name="T14" fmla="*/ 163 w 4508"/>
                <a:gd name="T15" fmla="*/ 207 h 3985"/>
                <a:gd name="T16" fmla="*/ 488 w 4508"/>
                <a:gd name="T17" fmla="*/ 338 h 3985"/>
                <a:gd name="T18" fmla="*/ 557 w 4508"/>
                <a:gd name="T19" fmla="*/ 514 h 3985"/>
                <a:gd name="T20" fmla="*/ 1219 w 4508"/>
                <a:gd name="T21" fmla="*/ 0 h 3985"/>
                <a:gd name="T22" fmla="*/ 1376 w 4508"/>
                <a:gd name="T23" fmla="*/ 257 h 3985"/>
                <a:gd name="T24" fmla="*/ 1551 w 4508"/>
                <a:gd name="T25" fmla="*/ 301 h 3985"/>
                <a:gd name="T26" fmla="*/ 1719 w 4508"/>
                <a:gd name="T27" fmla="*/ 489 h 3985"/>
                <a:gd name="T28" fmla="*/ 2013 w 4508"/>
                <a:gd name="T29" fmla="*/ 708 h 3985"/>
                <a:gd name="T30" fmla="*/ 2245 w 4508"/>
                <a:gd name="T31" fmla="*/ 971 h 3985"/>
                <a:gd name="T32" fmla="*/ 2551 w 4508"/>
                <a:gd name="T33" fmla="*/ 802 h 3985"/>
                <a:gd name="T34" fmla="*/ 2845 w 4508"/>
                <a:gd name="T35" fmla="*/ 915 h 3985"/>
                <a:gd name="T36" fmla="*/ 2720 w 4508"/>
                <a:gd name="T37" fmla="*/ 1071 h 3985"/>
                <a:gd name="T38" fmla="*/ 2895 w 4508"/>
                <a:gd name="T39" fmla="*/ 1165 h 3985"/>
                <a:gd name="T40" fmla="*/ 3445 w 4508"/>
                <a:gd name="T41" fmla="*/ 1103 h 3985"/>
                <a:gd name="T42" fmla="*/ 4170 w 4508"/>
                <a:gd name="T43" fmla="*/ 1316 h 3985"/>
                <a:gd name="T44" fmla="*/ 4095 w 4508"/>
                <a:gd name="T45" fmla="*/ 1554 h 3985"/>
                <a:gd name="T46" fmla="*/ 4508 w 4508"/>
                <a:gd name="T47" fmla="*/ 1798 h 3985"/>
                <a:gd name="T48" fmla="*/ 4245 w 4508"/>
                <a:gd name="T49" fmla="*/ 2531 h 3985"/>
                <a:gd name="T50" fmla="*/ 3814 w 4508"/>
                <a:gd name="T51" fmla="*/ 2725 h 3985"/>
                <a:gd name="T52" fmla="*/ 3357 w 4508"/>
                <a:gd name="T53" fmla="*/ 3058 h 3985"/>
                <a:gd name="T54" fmla="*/ 2626 w 4508"/>
                <a:gd name="T55" fmla="*/ 3133 h 3985"/>
                <a:gd name="T56" fmla="*/ 1919 w 4508"/>
                <a:gd name="T57" fmla="*/ 3872 h 3985"/>
                <a:gd name="T58" fmla="*/ 1657 w 4508"/>
                <a:gd name="T59" fmla="*/ 3872 h 3985"/>
                <a:gd name="T60" fmla="*/ 1563 w 4508"/>
                <a:gd name="T61" fmla="*/ 3690 h 3985"/>
                <a:gd name="T62" fmla="*/ 1213 w 4508"/>
                <a:gd name="T63" fmla="*/ 3540 h 3985"/>
                <a:gd name="T64" fmla="*/ 757 w 4508"/>
                <a:gd name="T65" fmla="*/ 3527 h 3985"/>
                <a:gd name="T66" fmla="*/ 851 w 4508"/>
                <a:gd name="T67" fmla="*/ 3258 h 3985"/>
                <a:gd name="T68" fmla="*/ 563 w 4508"/>
                <a:gd name="T69" fmla="*/ 3227 h 3985"/>
                <a:gd name="T70" fmla="*/ 507 w 4508"/>
                <a:gd name="T71" fmla="*/ 2920 h 3985"/>
                <a:gd name="T72" fmla="*/ 394 w 4508"/>
                <a:gd name="T73" fmla="*/ 2995 h 3985"/>
                <a:gd name="T74" fmla="*/ 63 w 4508"/>
                <a:gd name="T75" fmla="*/ 2776 h 3985"/>
                <a:gd name="T76" fmla="*/ 0 w 4508"/>
                <a:gd name="T77" fmla="*/ 2588 h 3985"/>
                <a:gd name="T78" fmla="*/ 350 w 4508"/>
                <a:gd name="T79" fmla="*/ 2632 h 3985"/>
                <a:gd name="T80" fmla="*/ 394 w 4508"/>
                <a:gd name="T81" fmla="*/ 2111 h 3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08" h="3985">
                  <a:moveTo>
                    <a:pt x="394" y="2111"/>
                  </a:moveTo>
                  <a:lnTo>
                    <a:pt x="538" y="2105"/>
                  </a:lnTo>
                  <a:lnTo>
                    <a:pt x="369" y="1861"/>
                  </a:lnTo>
                  <a:lnTo>
                    <a:pt x="594" y="1786"/>
                  </a:lnTo>
                  <a:lnTo>
                    <a:pt x="444" y="1698"/>
                  </a:lnTo>
                  <a:lnTo>
                    <a:pt x="494" y="1140"/>
                  </a:lnTo>
                  <a:lnTo>
                    <a:pt x="582" y="1253"/>
                  </a:lnTo>
                  <a:lnTo>
                    <a:pt x="744" y="921"/>
                  </a:lnTo>
                  <a:lnTo>
                    <a:pt x="694" y="902"/>
                  </a:lnTo>
                  <a:lnTo>
                    <a:pt x="575" y="858"/>
                  </a:lnTo>
                  <a:lnTo>
                    <a:pt x="475" y="1040"/>
                  </a:lnTo>
                  <a:lnTo>
                    <a:pt x="82" y="1053"/>
                  </a:lnTo>
                  <a:lnTo>
                    <a:pt x="157" y="545"/>
                  </a:lnTo>
                  <a:lnTo>
                    <a:pt x="325" y="539"/>
                  </a:lnTo>
                  <a:lnTo>
                    <a:pt x="125" y="357"/>
                  </a:lnTo>
                  <a:lnTo>
                    <a:pt x="163" y="207"/>
                  </a:lnTo>
                  <a:lnTo>
                    <a:pt x="382" y="207"/>
                  </a:lnTo>
                  <a:lnTo>
                    <a:pt x="488" y="338"/>
                  </a:lnTo>
                  <a:lnTo>
                    <a:pt x="413" y="420"/>
                  </a:lnTo>
                  <a:lnTo>
                    <a:pt x="557" y="514"/>
                  </a:lnTo>
                  <a:lnTo>
                    <a:pt x="732" y="514"/>
                  </a:lnTo>
                  <a:lnTo>
                    <a:pt x="1219" y="0"/>
                  </a:lnTo>
                  <a:lnTo>
                    <a:pt x="1332" y="0"/>
                  </a:lnTo>
                  <a:lnTo>
                    <a:pt x="1376" y="257"/>
                  </a:lnTo>
                  <a:lnTo>
                    <a:pt x="1576" y="188"/>
                  </a:lnTo>
                  <a:lnTo>
                    <a:pt x="1551" y="301"/>
                  </a:lnTo>
                  <a:lnTo>
                    <a:pt x="1769" y="338"/>
                  </a:lnTo>
                  <a:lnTo>
                    <a:pt x="1719" y="489"/>
                  </a:lnTo>
                  <a:lnTo>
                    <a:pt x="1926" y="739"/>
                  </a:lnTo>
                  <a:lnTo>
                    <a:pt x="2013" y="708"/>
                  </a:lnTo>
                  <a:lnTo>
                    <a:pt x="2032" y="965"/>
                  </a:lnTo>
                  <a:lnTo>
                    <a:pt x="2245" y="971"/>
                  </a:lnTo>
                  <a:lnTo>
                    <a:pt x="2470" y="789"/>
                  </a:lnTo>
                  <a:lnTo>
                    <a:pt x="2551" y="802"/>
                  </a:lnTo>
                  <a:lnTo>
                    <a:pt x="2551" y="871"/>
                  </a:lnTo>
                  <a:lnTo>
                    <a:pt x="2845" y="915"/>
                  </a:lnTo>
                  <a:lnTo>
                    <a:pt x="2676" y="977"/>
                  </a:lnTo>
                  <a:lnTo>
                    <a:pt x="2720" y="1071"/>
                  </a:lnTo>
                  <a:lnTo>
                    <a:pt x="2851" y="1009"/>
                  </a:lnTo>
                  <a:lnTo>
                    <a:pt x="2895" y="1165"/>
                  </a:lnTo>
                  <a:lnTo>
                    <a:pt x="3414" y="1184"/>
                  </a:lnTo>
                  <a:lnTo>
                    <a:pt x="3445" y="1103"/>
                  </a:lnTo>
                  <a:lnTo>
                    <a:pt x="4020" y="1134"/>
                  </a:lnTo>
                  <a:lnTo>
                    <a:pt x="4170" y="1316"/>
                  </a:lnTo>
                  <a:lnTo>
                    <a:pt x="4082" y="1353"/>
                  </a:lnTo>
                  <a:lnTo>
                    <a:pt x="4095" y="1554"/>
                  </a:lnTo>
                  <a:lnTo>
                    <a:pt x="4257" y="1560"/>
                  </a:lnTo>
                  <a:lnTo>
                    <a:pt x="4508" y="1798"/>
                  </a:lnTo>
                  <a:lnTo>
                    <a:pt x="4264" y="1836"/>
                  </a:lnTo>
                  <a:lnTo>
                    <a:pt x="4245" y="2531"/>
                  </a:lnTo>
                  <a:lnTo>
                    <a:pt x="3901" y="2450"/>
                  </a:lnTo>
                  <a:lnTo>
                    <a:pt x="3814" y="2725"/>
                  </a:lnTo>
                  <a:lnTo>
                    <a:pt x="3907" y="2964"/>
                  </a:lnTo>
                  <a:lnTo>
                    <a:pt x="3357" y="3058"/>
                  </a:lnTo>
                  <a:lnTo>
                    <a:pt x="3326" y="3202"/>
                  </a:lnTo>
                  <a:lnTo>
                    <a:pt x="2626" y="3133"/>
                  </a:lnTo>
                  <a:lnTo>
                    <a:pt x="1882" y="3452"/>
                  </a:lnTo>
                  <a:lnTo>
                    <a:pt x="1919" y="3872"/>
                  </a:lnTo>
                  <a:lnTo>
                    <a:pt x="1707" y="3985"/>
                  </a:lnTo>
                  <a:lnTo>
                    <a:pt x="1657" y="3872"/>
                  </a:lnTo>
                  <a:lnTo>
                    <a:pt x="1738" y="3753"/>
                  </a:lnTo>
                  <a:lnTo>
                    <a:pt x="1563" y="3690"/>
                  </a:lnTo>
                  <a:lnTo>
                    <a:pt x="1413" y="3853"/>
                  </a:lnTo>
                  <a:lnTo>
                    <a:pt x="1213" y="3540"/>
                  </a:lnTo>
                  <a:lnTo>
                    <a:pt x="807" y="3603"/>
                  </a:lnTo>
                  <a:lnTo>
                    <a:pt x="757" y="3527"/>
                  </a:lnTo>
                  <a:lnTo>
                    <a:pt x="876" y="3296"/>
                  </a:lnTo>
                  <a:lnTo>
                    <a:pt x="851" y="3258"/>
                  </a:lnTo>
                  <a:lnTo>
                    <a:pt x="719" y="3283"/>
                  </a:lnTo>
                  <a:lnTo>
                    <a:pt x="563" y="3227"/>
                  </a:lnTo>
                  <a:lnTo>
                    <a:pt x="707" y="3083"/>
                  </a:lnTo>
                  <a:lnTo>
                    <a:pt x="507" y="2920"/>
                  </a:lnTo>
                  <a:lnTo>
                    <a:pt x="382" y="2957"/>
                  </a:lnTo>
                  <a:lnTo>
                    <a:pt x="394" y="2995"/>
                  </a:lnTo>
                  <a:lnTo>
                    <a:pt x="288" y="3058"/>
                  </a:lnTo>
                  <a:lnTo>
                    <a:pt x="63" y="2776"/>
                  </a:lnTo>
                  <a:lnTo>
                    <a:pt x="57" y="2682"/>
                  </a:lnTo>
                  <a:lnTo>
                    <a:pt x="0" y="2588"/>
                  </a:lnTo>
                  <a:lnTo>
                    <a:pt x="19" y="2525"/>
                  </a:lnTo>
                  <a:lnTo>
                    <a:pt x="350" y="2632"/>
                  </a:lnTo>
                  <a:lnTo>
                    <a:pt x="619" y="2418"/>
                  </a:lnTo>
                  <a:lnTo>
                    <a:pt x="394" y="2111"/>
                  </a:lnTo>
                  <a:close/>
                </a:path>
              </a:pathLst>
            </a:custGeom>
            <a:solidFill>
              <a:srgbClr val="E0E0FF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1F3CFB7B-0690-2A83-3CAF-0817DA059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1537"/>
              <a:ext cx="716" cy="967"/>
            </a:xfrm>
            <a:custGeom>
              <a:avLst/>
              <a:gdLst>
                <a:gd name="T0" fmla="*/ 525 w 4945"/>
                <a:gd name="T1" fmla="*/ 2663 h 6685"/>
                <a:gd name="T2" fmla="*/ 1107 w 4945"/>
                <a:gd name="T3" fmla="*/ 2036 h 6685"/>
                <a:gd name="T4" fmla="*/ 1801 w 4945"/>
                <a:gd name="T5" fmla="*/ 1829 h 6685"/>
                <a:gd name="T6" fmla="*/ 1982 w 4945"/>
                <a:gd name="T7" fmla="*/ 1835 h 6685"/>
                <a:gd name="T8" fmla="*/ 2076 w 4945"/>
                <a:gd name="T9" fmla="*/ 1497 h 6685"/>
                <a:gd name="T10" fmla="*/ 2232 w 4945"/>
                <a:gd name="T11" fmla="*/ 1084 h 6685"/>
                <a:gd name="T12" fmla="*/ 2332 w 4945"/>
                <a:gd name="T13" fmla="*/ 764 h 6685"/>
                <a:gd name="T14" fmla="*/ 2763 w 4945"/>
                <a:gd name="T15" fmla="*/ 357 h 6685"/>
                <a:gd name="T16" fmla="*/ 2626 w 4945"/>
                <a:gd name="T17" fmla="*/ 56 h 6685"/>
                <a:gd name="T18" fmla="*/ 3145 w 4945"/>
                <a:gd name="T19" fmla="*/ 0 h 6685"/>
                <a:gd name="T20" fmla="*/ 3295 w 4945"/>
                <a:gd name="T21" fmla="*/ 482 h 6685"/>
                <a:gd name="T22" fmla="*/ 3426 w 4945"/>
                <a:gd name="T23" fmla="*/ 169 h 6685"/>
                <a:gd name="T24" fmla="*/ 3870 w 4945"/>
                <a:gd name="T25" fmla="*/ 413 h 6685"/>
                <a:gd name="T26" fmla="*/ 4014 w 4945"/>
                <a:gd name="T27" fmla="*/ 733 h 6685"/>
                <a:gd name="T28" fmla="*/ 4182 w 4945"/>
                <a:gd name="T29" fmla="*/ 921 h 6685"/>
                <a:gd name="T30" fmla="*/ 4132 w 4945"/>
                <a:gd name="T31" fmla="*/ 1666 h 6685"/>
                <a:gd name="T32" fmla="*/ 4132 w 4945"/>
                <a:gd name="T33" fmla="*/ 1986 h 6685"/>
                <a:gd name="T34" fmla="*/ 3989 w 4945"/>
                <a:gd name="T35" fmla="*/ 2330 h 6685"/>
                <a:gd name="T36" fmla="*/ 4220 w 4945"/>
                <a:gd name="T37" fmla="*/ 2418 h 6685"/>
                <a:gd name="T38" fmla="*/ 4383 w 4945"/>
                <a:gd name="T39" fmla="*/ 2393 h 6685"/>
                <a:gd name="T40" fmla="*/ 4670 w 4945"/>
                <a:gd name="T41" fmla="*/ 2637 h 6685"/>
                <a:gd name="T42" fmla="*/ 4633 w 4945"/>
                <a:gd name="T43" fmla="*/ 2945 h 6685"/>
                <a:gd name="T44" fmla="*/ 4901 w 4945"/>
                <a:gd name="T45" fmla="*/ 3596 h 6685"/>
                <a:gd name="T46" fmla="*/ 4733 w 4945"/>
                <a:gd name="T47" fmla="*/ 4054 h 6685"/>
                <a:gd name="T48" fmla="*/ 4620 w 4945"/>
                <a:gd name="T49" fmla="*/ 4361 h 6685"/>
                <a:gd name="T50" fmla="*/ 3826 w 4945"/>
                <a:gd name="T51" fmla="*/ 4755 h 6685"/>
                <a:gd name="T52" fmla="*/ 3707 w 4945"/>
                <a:gd name="T53" fmla="*/ 5093 h 6685"/>
                <a:gd name="T54" fmla="*/ 3851 w 4945"/>
                <a:gd name="T55" fmla="*/ 5300 h 6685"/>
                <a:gd name="T56" fmla="*/ 4045 w 4945"/>
                <a:gd name="T57" fmla="*/ 5808 h 6685"/>
                <a:gd name="T58" fmla="*/ 3882 w 4945"/>
                <a:gd name="T59" fmla="*/ 6184 h 6685"/>
                <a:gd name="T60" fmla="*/ 3689 w 4945"/>
                <a:gd name="T61" fmla="*/ 6497 h 6685"/>
                <a:gd name="T62" fmla="*/ 3176 w 4945"/>
                <a:gd name="T63" fmla="*/ 6434 h 6685"/>
                <a:gd name="T64" fmla="*/ 2695 w 4945"/>
                <a:gd name="T65" fmla="*/ 6459 h 6685"/>
                <a:gd name="T66" fmla="*/ 2151 w 4945"/>
                <a:gd name="T67" fmla="*/ 6221 h 6685"/>
                <a:gd name="T68" fmla="*/ 2120 w 4945"/>
                <a:gd name="T69" fmla="*/ 5996 h 6685"/>
                <a:gd name="T70" fmla="*/ 2495 w 4945"/>
                <a:gd name="T71" fmla="*/ 5488 h 6685"/>
                <a:gd name="T72" fmla="*/ 2901 w 4945"/>
                <a:gd name="T73" fmla="*/ 5382 h 6685"/>
                <a:gd name="T74" fmla="*/ 2301 w 4945"/>
                <a:gd name="T75" fmla="*/ 4705 h 6685"/>
                <a:gd name="T76" fmla="*/ 1888 w 4945"/>
                <a:gd name="T77" fmla="*/ 4523 h 6685"/>
                <a:gd name="T78" fmla="*/ 1613 w 4945"/>
                <a:gd name="T79" fmla="*/ 4060 h 6685"/>
                <a:gd name="T80" fmla="*/ 1488 w 4945"/>
                <a:gd name="T81" fmla="*/ 3784 h 6685"/>
                <a:gd name="T82" fmla="*/ 1294 w 4945"/>
                <a:gd name="T83" fmla="*/ 3615 h 6685"/>
                <a:gd name="T84" fmla="*/ 1026 w 4945"/>
                <a:gd name="T85" fmla="*/ 3101 h 6685"/>
                <a:gd name="T86" fmla="*/ 357 w 4945"/>
                <a:gd name="T87" fmla="*/ 3176 h 6685"/>
                <a:gd name="T88" fmla="*/ 238 w 4945"/>
                <a:gd name="T89" fmla="*/ 2894 h 6685"/>
                <a:gd name="T90" fmla="*/ 319 w 4945"/>
                <a:gd name="T91" fmla="*/ 2675 h 6685"/>
                <a:gd name="T92" fmla="*/ 350 w 4945"/>
                <a:gd name="T93" fmla="*/ 2299 h 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45" h="6685">
                  <a:moveTo>
                    <a:pt x="350" y="2299"/>
                  </a:moveTo>
                  <a:lnTo>
                    <a:pt x="525" y="2663"/>
                  </a:lnTo>
                  <a:lnTo>
                    <a:pt x="700" y="2136"/>
                  </a:lnTo>
                  <a:lnTo>
                    <a:pt x="1107" y="2036"/>
                  </a:lnTo>
                  <a:lnTo>
                    <a:pt x="1151" y="1904"/>
                  </a:lnTo>
                  <a:lnTo>
                    <a:pt x="1801" y="1829"/>
                  </a:lnTo>
                  <a:lnTo>
                    <a:pt x="1869" y="1422"/>
                  </a:lnTo>
                  <a:lnTo>
                    <a:pt x="1982" y="1835"/>
                  </a:lnTo>
                  <a:lnTo>
                    <a:pt x="2088" y="1810"/>
                  </a:lnTo>
                  <a:lnTo>
                    <a:pt x="2076" y="1497"/>
                  </a:lnTo>
                  <a:lnTo>
                    <a:pt x="2520" y="1178"/>
                  </a:lnTo>
                  <a:lnTo>
                    <a:pt x="2232" y="1084"/>
                  </a:lnTo>
                  <a:lnTo>
                    <a:pt x="2451" y="952"/>
                  </a:lnTo>
                  <a:lnTo>
                    <a:pt x="2332" y="764"/>
                  </a:lnTo>
                  <a:lnTo>
                    <a:pt x="2782" y="482"/>
                  </a:lnTo>
                  <a:lnTo>
                    <a:pt x="2763" y="357"/>
                  </a:lnTo>
                  <a:lnTo>
                    <a:pt x="2532" y="263"/>
                  </a:lnTo>
                  <a:lnTo>
                    <a:pt x="2626" y="56"/>
                  </a:lnTo>
                  <a:lnTo>
                    <a:pt x="3176" y="131"/>
                  </a:lnTo>
                  <a:lnTo>
                    <a:pt x="3145" y="0"/>
                  </a:lnTo>
                  <a:lnTo>
                    <a:pt x="3251" y="12"/>
                  </a:lnTo>
                  <a:lnTo>
                    <a:pt x="3295" y="482"/>
                  </a:lnTo>
                  <a:lnTo>
                    <a:pt x="3476" y="376"/>
                  </a:lnTo>
                  <a:lnTo>
                    <a:pt x="3426" y="169"/>
                  </a:lnTo>
                  <a:lnTo>
                    <a:pt x="3914" y="238"/>
                  </a:lnTo>
                  <a:lnTo>
                    <a:pt x="3870" y="413"/>
                  </a:lnTo>
                  <a:lnTo>
                    <a:pt x="3939" y="413"/>
                  </a:lnTo>
                  <a:lnTo>
                    <a:pt x="4014" y="733"/>
                  </a:lnTo>
                  <a:lnTo>
                    <a:pt x="3995" y="933"/>
                  </a:lnTo>
                  <a:lnTo>
                    <a:pt x="4182" y="921"/>
                  </a:lnTo>
                  <a:lnTo>
                    <a:pt x="4558" y="1528"/>
                  </a:lnTo>
                  <a:lnTo>
                    <a:pt x="4132" y="1666"/>
                  </a:lnTo>
                  <a:lnTo>
                    <a:pt x="4295" y="1798"/>
                  </a:lnTo>
                  <a:lnTo>
                    <a:pt x="4132" y="1986"/>
                  </a:lnTo>
                  <a:lnTo>
                    <a:pt x="3970" y="1980"/>
                  </a:lnTo>
                  <a:lnTo>
                    <a:pt x="3989" y="2330"/>
                  </a:lnTo>
                  <a:lnTo>
                    <a:pt x="4195" y="2230"/>
                  </a:lnTo>
                  <a:lnTo>
                    <a:pt x="4220" y="2418"/>
                  </a:lnTo>
                  <a:lnTo>
                    <a:pt x="4358" y="2506"/>
                  </a:lnTo>
                  <a:lnTo>
                    <a:pt x="4383" y="2393"/>
                  </a:lnTo>
                  <a:lnTo>
                    <a:pt x="4495" y="2443"/>
                  </a:lnTo>
                  <a:lnTo>
                    <a:pt x="4670" y="2637"/>
                  </a:lnTo>
                  <a:lnTo>
                    <a:pt x="4576" y="2700"/>
                  </a:lnTo>
                  <a:lnTo>
                    <a:pt x="4633" y="2945"/>
                  </a:lnTo>
                  <a:lnTo>
                    <a:pt x="4551" y="3107"/>
                  </a:lnTo>
                  <a:lnTo>
                    <a:pt x="4901" y="3596"/>
                  </a:lnTo>
                  <a:lnTo>
                    <a:pt x="4751" y="3715"/>
                  </a:lnTo>
                  <a:lnTo>
                    <a:pt x="4733" y="4054"/>
                  </a:lnTo>
                  <a:lnTo>
                    <a:pt x="4945" y="4235"/>
                  </a:lnTo>
                  <a:lnTo>
                    <a:pt x="4620" y="4361"/>
                  </a:lnTo>
                  <a:lnTo>
                    <a:pt x="4339" y="4668"/>
                  </a:lnTo>
                  <a:lnTo>
                    <a:pt x="3826" y="4755"/>
                  </a:lnTo>
                  <a:lnTo>
                    <a:pt x="3639" y="4931"/>
                  </a:lnTo>
                  <a:lnTo>
                    <a:pt x="3707" y="5093"/>
                  </a:lnTo>
                  <a:lnTo>
                    <a:pt x="3595" y="5219"/>
                  </a:lnTo>
                  <a:lnTo>
                    <a:pt x="3851" y="5300"/>
                  </a:lnTo>
                  <a:lnTo>
                    <a:pt x="4051" y="5545"/>
                  </a:lnTo>
                  <a:lnTo>
                    <a:pt x="4045" y="5808"/>
                  </a:lnTo>
                  <a:lnTo>
                    <a:pt x="4239" y="6058"/>
                  </a:lnTo>
                  <a:lnTo>
                    <a:pt x="3882" y="6184"/>
                  </a:lnTo>
                  <a:lnTo>
                    <a:pt x="3901" y="6547"/>
                  </a:lnTo>
                  <a:lnTo>
                    <a:pt x="3689" y="6497"/>
                  </a:lnTo>
                  <a:lnTo>
                    <a:pt x="3251" y="6660"/>
                  </a:lnTo>
                  <a:lnTo>
                    <a:pt x="3176" y="6434"/>
                  </a:lnTo>
                  <a:lnTo>
                    <a:pt x="2820" y="6685"/>
                  </a:lnTo>
                  <a:lnTo>
                    <a:pt x="2695" y="6459"/>
                  </a:lnTo>
                  <a:lnTo>
                    <a:pt x="2251" y="6434"/>
                  </a:lnTo>
                  <a:lnTo>
                    <a:pt x="2151" y="6221"/>
                  </a:lnTo>
                  <a:lnTo>
                    <a:pt x="2207" y="6102"/>
                  </a:lnTo>
                  <a:lnTo>
                    <a:pt x="2120" y="5996"/>
                  </a:lnTo>
                  <a:lnTo>
                    <a:pt x="2588" y="5739"/>
                  </a:lnTo>
                  <a:lnTo>
                    <a:pt x="2495" y="5488"/>
                  </a:lnTo>
                  <a:lnTo>
                    <a:pt x="2801" y="5520"/>
                  </a:lnTo>
                  <a:lnTo>
                    <a:pt x="2901" y="5382"/>
                  </a:lnTo>
                  <a:lnTo>
                    <a:pt x="2445" y="4592"/>
                  </a:lnTo>
                  <a:lnTo>
                    <a:pt x="2301" y="4705"/>
                  </a:lnTo>
                  <a:lnTo>
                    <a:pt x="2063" y="4367"/>
                  </a:lnTo>
                  <a:lnTo>
                    <a:pt x="1888" y="4523"/>
                  </a:lnTo>
                  <a:lnTo>
                    <a:pt x="1807" y="4091"/>
                  </a:lnTo>
                  <a:lnTo>
                    <a:pt x="1613" y="4060"/>
                  </a:lnTo>
                  <a:lnTo>
                    <a:pt x="1701" y="3884"/>
                  </a:lnTo>
                  <a:lnTo>
                    <a:pt x="1488" y="3784"/>
                  </a:lnTo>
                  <a:lnTo>
                    <a:pt x="1544" y="3565"/>
                  </a:lnTo>
                  <a:lnTo>
                    <a:pt x="1294" y="3615"/>
                  </a:lnTo>
                  <a:lnTo>
                    <a:pt x="1401" y="3396"/>
                  </a:lnTo>
                  <a:lnTo>
                    <a:pt x="1026" y="3101"/>
                  </a:lnTo>
                  <a:lnTo>
                    <a:pt x="538" y="3302"/>
                  </a:lnTo>
                  <a:lnTo>
                    <a:pt x="357" y="3176"/>
                  </a:lnTo>
                  <a:lnTo>
                    <a:pt x="375" y="2888"/>
                  </a:lnTo>
                  <a:lnTo>
                    <a:pt x="238" y="2894"/>
                  </a:lnTo>
                  <a:lnTo>
                    <a:pt x="382" y="2782"/>
                  </a:lnTo>
                  <a:lnTo>
                    <a:pt x="319" y="2675"/>
                  </a:lnTo>
                  <a:lnTo>
                    <a:pt x="0" y="2512"/>
                  </a:lnTo>
                  <a:lnTo>
                    <a:pt x="350" y="2299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1248AFDC-47D1-F07F-88F8-9C08C0B8C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1144"/>
              <a:ext cx="553" cy="775"/>
            </a:xfrm>
            <a:custGeom>
              <a:avLst/>
              <a:gdLst>
                <a:gd name="T0" fmla="*/ 1250 w 3820"/>
                <a:gd name="T1" fmla="*/ 1647 h 5357"/>
                <a:gd name="T2" fmla="*/ 913 w 3820"/>
                <a:gd name="T3" fmla="*/ 1553 h 5357"/>
                <a:gd name="T4" fmla="*/ 1088 w 3820"/>
                <a:gd name="T5" fmla="*/ 1209 h 5357"/>
                <a:gd name="T6" fmla="*/ 1375 w 3820"/>
                <a:gd name="T7" fmla="*/ 726 h 5357"/>
                <a:gd name="T8" fmla="*/ 1382 w 3820"/>
                <a:gd name="T9" fmla="*/ 526 h 5357"/>
                <a:gd name="T10" fmla="*/ 1081 w 3820"/>
                <a:gd name="T11" fmla="*/ 163 h 5357"/>
                <a:gd name="T12" fmla="*/ 1707 w 3820"/>
                <a:gd name="T13" fmla="*/ 94 h 5357"/>
                <a:gd name="T14" fmla="*/ 1938 w 3820"/>
                <a:gd name="T15" fmla="*/ 470 h 5357"/>
                <a:gd name="T16" fmla="*/ 2032 w 3820"/>
                <a:gd name="T17" fmla="*/ 369 h 5357"/>
                <a:gd name="T18" fmla="*/ 2357 w 3820"/>
                <a:gd name="T19" fmla="*/ 495 h 5357"/>
                <a:gd name="T20" fmla="*/ 2369 w 3820"/>
                <a:gd name="T21" fmla="*/ 695 h 5357"/>
                <a:gd name="T22" fmla="*/ 2526 w 3820"/>
                <a:gd name="T23" fmla="*/ 708 h 5357"/>
                <a:gd name="T24" fmla="*/ 2457 w 3820"/>
                <a:gd name="T25" fmla="*/ 1015 h 5357"/>
                <a:gd name="T26" fmla="*/ 3063 w 3820"/>
                <a:gd name="T27" fmla="*/ 1265 h 5357"/>
                <a:gd name="T28" fmla="*/ 3388 w 3820"/>
                <a:gd name="T29" fmla="*/ 1165 h 5357"/>
                <a:gd name="T30" fmla="*/ 3357 w 3820"/>
                <a:gd name="T31" fmla="*/ 1397 h 5357"/>
                <a:gd name="T32" fmla="*/ 3651 w 3820"/>
                <a:gd name="T33" fmla="*/ 1453 h 5357"/>
                <a:gd name="T34" fmla="*/ 3257 w 3820"/>
                <a:gd name="T35" fmla="*/ 2218 h 5357"/>
                <a:gd name="T36" fmla="*/ 3482 w 3820"/>
                <a:gd name="T37" fmla="*/ 2412 h 5357"/>
                <a:gd name="T38" fmla="*/ 3820 w 3820"/>
                <a:gd name="T39" fmla="*/ 2888 h 5357"/>
                <a:gd name="T40" fmla="*/ 3576 w 3820"/>
                <a:gd name="T41" fmla="*/ 3389 h 5357"/>
                <a:gd name="T42" fmla="*/ 3188 w 3820"/>
                <a:gd name="T43" fmla="*/ 4097 h 5357"/>
                <a:gd name="T44" fmla="*/ 3063 w 3820"/>
                <a:gd name="T45" fmla="*/ 4711 h 5357"/>
                <a:gd name="T46" fmla="*/ 2651 w 3820"/>
                <a:gd name="T47" fmla="*/ 4931 h 5357"/>
                <a:gd name="T48" fmla="*/ 2388 w 3820"/>
                <a:gd name="T49" fmla="*/ 5037 h 5357"/>
                <a:gd name="T50" fmla="*/ 2007 w 3820"/>
                <a:gd name="T51" fmla="*/ 5332 h 5357"/>
                <a:gd name="T52" fmla="*/ 1694 w 3820"/>
                <a:gd name="T53" fmla="*/ 5357 h 5357"/>
                <a:gd name="T54" fmla="*/ 1582 w 3820"/>
                <a:gd name="T55" fmla="*/ 5043 h 5357"/>
                <a:gd name="T56" fmla="*/ 1175 w 3820"/>
                <a:gd name="T57" fmla="*/ 4943 h 5357"/>
                <a:gd name="T58" fmla="*/ 925 w 3820"/>
                <a:gd name="T59" fmla="*/ 4699 h 5357"/>
                <a:gd name="T60" fmla="*/ 631 w 3820"/>
                <a:gd name="T61" fmla="*/ 4173 h 5357"/>
                <a:gd name="T62" fmla="*/ 544 w 3820"/>
                <a:gd name="T63" fmla="*/ 3671 h 5357"/>
                <a:gd name="T64" fmla="*/ 344 w 3820"/>
                <a:gd name="T65" fmla="*/ 3521 h 5357"/>
                <a:gd name="T66" fmla="*/ 338 w 3820"/>
                <a:gd name="T67" fmla="*/ 2543 h 5357"/>
                <a:gd name="T68" fmla="*/ 613 w 3820"/>
                <a:gd name="T69" fmla="*/ 2330 h 5357"/>
                <a:gd name="T70" fmla="*/ 781 w 3820"/>
                <a:gd name="T71" fmla="*/ 2243 h 5357"/>
                <a:gd name="T72" fmla="*/ 906 w 3820"/>
                <a:gd name="T73" fmla="*/ 1973 h 5357"/>
                <a:gd name="T74" fmla="*/ 1144 w 3820"/>
                <a:gd name="T75" fmla="*/ 1823 h 5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20" h="5357">
                  <a:moveTo>
                    <a:pt x="1094" y="1760"/>
                  </a:moveTo>
                  <a:lnTo>
                    <a:pt x="1250" y="1647"/>
                  </a:lnTo>
                  <a:lnTo>
                    <a:pt x="1113" y="1522"/>
                  </a:lnTo>
                  <a:lnTo>
                    <a:pt x="913" y="1553"/>
                  </a:lnTo>
                  <a:lnTo>
                    <a:pt x="881" y="1322"/>
                  </a:lnTo>
                  <a:lnTo>
                    <a:pt x="1088" y="1209"/>
                  </a:lnTo>
                  <a:lnTo>
                    <a:pt x="963" y="1084"/>
                  </a:lnTo>
                  <a:lnTo>
                    <a:pt x="1375" y="726"/>
                  </a:lnTo>
                  <a:lnTo>
                    <a:pt x="1288" y="651"/>
                  </a:lnTo>
                  <a:lnTo>
                    <a:pt x="1382" y="526"/>
                  </a:lnTo>
                  <a:lnTo>
                    <a:pt x="1138" y="401"/>
                  </a:lnTo>
                  <a:lnTo>
                    <a:pt x="1081" y="163"/>
                  </a:lnTo>
                  <a:lnTo>
                    <a:pt x="1650" y="0"/>
                  </a:lnTo>
                  <a:lnTo>
                    <a:pt x="1707" y="94"/>
                  </a:lnTo>
                  <a:lnTo>
                    <a:pt x="1713" y="188"/>
                  </a:lnTo>
                  <a:lnTo>
                    <a:pt x="1938" y="470"/>
                  </a:lnTo>
                  <a:lnTo>
                    <a:pt x="2044" y="407"/>
                  </a:lnTo>
                  <a:lnTo>
                    <a:pt x="2032" y="369"/>
                  </a:lnTo>
                  <a:lnTo>
                    <a:pt x="2157" y="332"/>
                  </a:lnTo>
                  <a:lnTo>
                    <a:pt x="2357" y="495"/>
                  </a:lnTo>
                  <a:lnTo>
                    <a:pt x="2213" y="639"/>
                  </a:lnTo>
                  <a:lnTo>
                    <a:pt x="2369" y="695"/>
                  </a:lnTo>
                  <a:lnTo>
                    <a:pt x="2501" y="670"/>
                  </a:lnTo>
                  <a:lnTo>
                    <a:pt x="2526" y="708"/>
                  </a:lnTo>
                  <a:lnTo>
                    <a:pt x="2407" y="939"/>
                  </a:lnTo>
                  <a:lnTo>
                    <a:pt x="2457" y="1015"/>
                  </a:lnTo>
                  <a:lnTo>
                    <a:pt x="2863" y="952"/>
                  </a:lnTo>
                  <a:lnTo>
                    <a:pt x="3063" y="1265"/>
                  </a:lnTo>
                  <a:lnTo>
                    <a:pt x="3213" y="1102"/>
                  </a:lnTo>
                  <a:lnTo>
                    <a:pt x="3388" y="1165"/>
                  </a:lnTo>
                  <a:lnTo>
                    <a:pt x="3307" y="1284"/>
                  </a:lnTo>
                  <a:lnTo>
                    <a:pt x="3357" y="1397"/>
                  </a:lnTo>
                  <a:lnTo>
                    <a:pt x="3569" y="1284"/>
                  </a:lnTo>
                  <a:lnTo>
                    <a:pt x="3651" y="1453"/>
                  </a:lnTo>
                  <a:lnTo>
                    <a:pt x="3451" y="1591"/>
                  </a:lnTo>
                  <a:lnTo>
                    <a:pt x="3257" y="2218"/>
                  </a:lnTo>
                  <a:lnTo>
                    <a:pt x="3663" y="2218"/>
                  </a:lnTo>
                  <a:lnTo>
                    <a:pt x="3482" y="2412"/>
                  </a:lnTo>
                  <a:lnTo>
                    <a:pt x="3576" y="2807"/>
                  </a:lnTo>
                  <a:lnTo>
                    <a:pt x="3820" y="2888"/>
                  </a:lnTo>
                  <a:lnTo>
                    <a:pt x="3776" y="3214"/>
                  </a:lnTo>
                  <a:lnTo>
                    <a:pt x="3576" y="3389"/>
                  </a:lnTo>
                  <a:lnTo>
                    <a:pt x="3676" y="3646"/>
                  </a:lnTo>
                  <a:lnTo>
                    <a:pt x="3188" y="4097"/>
                  </a:lnTo>
                  <a:lnTo>
                    <a:pt x="3332" y="4473"/>
                  </a:lnTo>
                  <a:lnTo>
                    <a:pt x="3063" y="4711"/>
                  </a:lnTo>
                  <a:lnTo>
                    <a:pt x="2732" y="4668"/>
                  </a:lnTo>
                  <a:lnTo>
                    <a:pt x="2651" y="4931"/>
                  </a:lnTo>
                  <a:lnTo>
                    <a:pt x="2488" y="4931"/>
                  </a:lnTo>
                  <a:lnTo>
                    <a:pt x="2388" y="5037"/>
                  </a:lnTo>
                  <a:lnTo>
                    <a:pt x="2113" y="5094"/>
                  </a:lnTo>
                  <a:lnTo>
                    <a:pt x="2007" y="5332"/>
                  </a:lnTo>
                  <a:lnTo>
                    <a:pt x="1788" y="5294"/>
                  </a:lnTo>
                  <a:lnTo>
                    <a:pt x="1694" y="5357"/>
                  </a:lnTo>
                  <a:lnTo>
                    <a:pt x="1525" y="5282"/>
                  </a:lnTo>
                  <a:lnTo>
                    <a:pt x="1582" y="5043"/>
                  </a:lnTo>
                  <a:lnTo>
                    <a:pt x="1194" y="5025"/>
                  </a:lnTo>
                  <a:lnTo>
                    <a:pt x="1175" y="4943"/>
                  </a:lnTo>
                  <a:lnTo>
                    <a:pt x="881" y="4893"/>
                  </a:lnTo>
                  <a:lnTo>
                    <a:pt x="925" y="4699"/>
                  </a:lnTo>
                  <a:lnTo>
                    <a:pt x="656" y="4335"/>
                  </a:lnTo>
                  <a:lnTo>
                    <a:pt x="631" y="4173"/>
                  </a:lnTo>
                  <a:lnTo>
                    <a:pt x="413" y="3840"/>
                  </a:lnTo>
                  <a:lnTo>
                    <a:pt x="544" y="3671"/>
                  </a:lnTo>
                  <a:lnTo>
                    <a:pt x="388" y="3753"/>
                  </a:lnTo>
                  <a:lnTo>
                    <a:pt x="344" y="3521"/>
                  </a:lnTo>
                  <a:lnTo>
                    <a:pt x="0" y="3139"/>
                  </a:lnTo>
                  <a:lnTo>
                    <a:pt x="338" y="2543"/>
                  </a:lnTo>
                  <a:lnTo>
                    <a:pt x="475" y="2569"/>
                  </a:lnTo>
                  <a:lnTo>
                    <a:pt x="613" y="2330"/>
                  </a:lnTo>
                  <a:lnTo>
                    <a:pt x="575" y="2161"/>
                  </a:lnTo>
                  <a:lnTo>
                    <a:pt x="781" y="2243"/>
                  </a:lnTo>
                  <a:lnTo>
                    <a:pt x="831" y="2130"/>
                  </a:lnTo>
                  <a:lnTo>
                    <a:pt x="906" y="1973"/>
                  </a:lnTo>
                  <a:lnTo>
                    <a:pt x="1050" y="2055"/>
                  </a:lnTo>
                  <a:lnTo>
                    <a:pt x="1144" y="1823"/>
                  </a:lnTo>
                  <a:lnTo>
                    <a:pt x="1094" y="1760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0F5DF281-4548-94BD-BEB5-B6BFD3FD5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" y="1030"/>
              <a:ext cx="672" cy="970"/>
            </a:xfrm>
            <a:custGeom>
              <a:avLst/>
              <a:gdLst>
                <a:gd name="T0" fmla="*/ 869 w 4645"/>
                <a:gd name="T1" fmla="*/ 4004 h 6704"/>
                <a:gd name="T2" fmla="*/ 669 w 4645"/>
                <a:gd name="T3" fmla="*/ 3597 h 6704"/>
                <a:gd name="T4" fmla="*/ 756 w 4645"/>
                <a:gd name="T5" fmla="*/ 3008 h 6704"/>
                <a:gd name="T6" fmla="*/ 544 w 4645"/>
                <a:gd name="T7" fmla="*/ 2381 h 6704"/>
                <a:gd name="T8" fmla="*/ 662 w 4645"/>
                <a:gd name="T9" fmla="*/ 2074 h 6704"/>
                <a:gd name="T10" fmla="*/ 1369 w 4645"/>
                <a:gd name="T11" fmla="*/ 1335 h 6704"/>
                <a:gd name="T12" fmla="*/ 2100 w 4645"/>
                <a:gd name="T13" fmla="*/ 1260 h 6704"/>
                <a:gd name="T14" fmla="*/ 2557 w 4645"/>
                <a:gd name="T15" fmla="*/ 927 h 6704"/>
                <a:gd name="T16" fmla="*/ 2988 w 4645"/>
                <a:gd name="T17" fmla="*/ 733 h 6704"/>
                <a:gd name="T18" fmla="*/ 3251 w 4645"/>
                <a:gd name="T19" fmla="*/ 0 h 6704"/>
                <a:gd name="T20" fmla="*/ 3688 w 4645"/>
                <a:gd name="T21" fmla="*/ 320 h 6704"/>
                <a:gd name="T22" fmla="*/ 3813 w 4645"/>
                <a:gd name="T23" fmla="*/ 765 h 6704"/>
                <a:gd name="T24" fmla="*/ 3763 w 4645"/>
                <a:gd name="T25" fmla="*/ 1197 h 6704"/>
                <a:gd name="T26" fmla="*/ 4094 w 4645"/>
                <a:gd name="T27" fmla="*/ 1410 h 6704"/>
                <a:gd name="T28" fmla="*/ 4488 w 4645"/>
                <a:gd name="T29" fmla="*/ 2206 h 6704"/>
                <a:gd name="T30" fmla="*/ 4432 w 4645"/>
                <a:gd name="T31" fmla="*/ 2864 h 6704"/>
                <a:gd name="T32" fmla="*/ 4057 w 4645"/>
                <a:gd name="T33" fmla="*/ 2726 h 6704"/>
                <a:gd name="T34" fmla="*/ 4238 w 4645"/>
                <a:gd name="T35" fmla="*/ 3227 h 6704"/>
                <a:gd name="T36" fmla="*/ 4326 w 4645"/>
                <a:gd name="T37" fmla="*/ 3352 h 6704"/>
                <a:gd name="T38" fmla="*/ 4407 w 4645"/>
                <a:gd name="T39" fmla="*/ 3634 h 6704"/>
                <a:gd name="T40" fmla="*/ 3763 w 4645"/>
                <a:gd name="T41" fmla="*/ 3766 h 6704"/>
                <a:gd name="T42" fmla="*/ 4013 w 4645"/>
                <a:gd name="T43" fmla="*/ 3985 h 6704"/>
                <a:gd name="T44" fmla="*/ 3682 w 4645"/>
                <a:gd name="T45" fmla="*/ 4455 h 6704"/>
                <a:gd name="T46" fmla="*/ 3751 w 4645"/>
                <a:gd name="T47" fmla="*/ 4681 h 6704"/>
                <a:gd name="T48" fmla="*/ 3319 w 4645"/>
                <a:gd name="T49" fmla="*/ 5313 h 6704"/>
                <a:gd name="T50" fmla="*/ 3100 w 4645"/>
                <a:gd name="T51" fmla="*/ 4925 h 6704"/>
                <a:gd name="T52" fmla="*/ 2382 w 4645"/>
                <a:gd name="T53" fmla="*/ 5407 h 6704"/>
                <a:gd name="T54" fmla="*/ 1931 w 4645"/>
                <a:gd name="T55" fmla="*/ 5639 h 6704"/>
                <a:gd name="T56" fmla="*/ 1581 w 4645"/>
                <a:gd name="T57" fmla="*/ 5802 h 6704"/>
                <a:gd name="T58" fmla="*/ 1550 w 4645"/>
                <a:gd name="T59" fmla="*/ 6178 h 6704"/>
                <a:gd name="T60" fmla="*/ 1469 w 4645"/>
                <a:gd name="T61" fmla="*/ 6397 h 6704"/>
                <a:gd name="T62" fmla="*/ 1181 w 4645"/>
                <a:gd name="T63" fmla="*/ 6704 h 6704"/>
                <a:gd name="T64" fmla="*/ 938 w 4645"/>
                <a:gd name="T65" fmla="*/ 6448 h 6704"/>
                <a:gd name="T66" fmla="*/ 312 w 4645"/>
                <a:gd name="T67" fmla="*/ 6366 h 6704"/>
                <a:gd name="T68" fmla="*/ 306 w 4645"/>
                <a:gd name="T69" fmla="*/ 6184 h 6704"/>
                <a:gd name="T70" fmla="*/ 156 w 4645"/>
                <a:gd name="T71" fmla="*/ 5501 h 6704"/>
                <a:gd name="T72" fmla="*/ 281 w 4645"/>
                <a:gd name="T73" fmla="*/ 4887 h 6704"/>
                <a:gd name="T74" fmla="*/ 669 w 4645"/>
                <a:gd name="T75" fmla="*/ 4179 h 6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45" h="6704">
                  <a:moveTo>
                    <a:pt x="669" y="4179"/>
                  </a:moveTo>
                  <a:lnTo>
                    <a:pt x="869" y="4004"/>
                  </a:lnTo>
                  <a:lnTo>
                    <a:pt x="913" y="3678"/>
                  </a:lnTo>
                  <a:lnTo>
                    <a:pt x="669" y="3597"/>
                  </a:lnTo>
                  <a:lnTo>
                    <a:pt x="575" y="3202"/>
                  </a:lnTo>
                  <a:lnTo>
                    <a:pt x="756" y="3008"/>
                  </a:lnTo>
                  <a:lnTo>
                    <a:pt x="350" y="3008"/>
                  </a:lnTo>
                  <a:lnTo>
                    <a:pt x="544" y="2381"/>
                  </a:lnTo>
                  <a:lnTo>
                    <a:pt x="744" y="2243"/>
                  </a:lnTo>
                  <a:lnTo>
                    <a:pt x="662" y="2074"/>
                  </a:lnTo>
                  <a:lnTo>
                    <a:pt x="625" y="1654"/>
                  </a:lnTo>
                  <a:lnTo>
                    <a:pt x="1369" y="1335"/>
                  </a:lnTo>
                  <a:lnTo>
                    <a:pt x="2069" y="1404"/>
                  </a:lnTo>
                  <a:lnTo>
                    <a:pt x="2100" y="1260"/>
                  </a:lnTo>
                  <a:lnTo>
                    <a:pt x="2650" y="1166"/>
                  </a:lnTo>
                  <a:lnTo>
                    <a:pt x="2557" y="927"/>
                  </a:lnTo>
                  <a:lnTo>
                    <a:pt x="2644" y="652"/>
                  </a:lnTo>
                  <a:lnTo>
                    <a:pt x="2988" y="733"/>
                  </a:lnTo>
                  <a:lnTo>
                    <a:pt x="3007" y="38"/>
                  </a:lnTo>
                  <a:lnTo>
                    <a:pt x="3251" y="0"/>
                  </a:lnTo>
                  <a:lnTo>
                    <a:pt x="3413" y="320"/>
                  </a:lnTo>
                  <a:lnTo>
                    <a:pt x="3688" y="320"/>
                  </a:lnTo>
                  <a:lnTo>
                    <a:pt x="3582" y="495"/>
                  </a:lnTo>
                  <a:lnTo>
                    <a:pt x="3813" y="765"/>
                  </a:lnTo>
                  <a:lnTo>
                    <a:pt x="3551" y="808"/>
                  </a:lnTo>
                  <a:lnTo>
                    <a:pt x="3763" y="1197"/>
                  </a:lnTo>
                  <a:lnTo>
                    <a:pt x="4126" y="1184"/>
                  </a:lnTo>
                  <a:lnTo>
                    <a:pt x="4094" y="1410"/>
                  </a:lnTo>
                  <a:lnTo>
                    <a:pt x="4645" y="1704"/>
                  </a:lnTo>
                  <a:lnTo>
                    <a:pt x="4488" y="2206"/>
                  </a:lnTo>
                  <a:lnTo>
                    <a:pt x="4576" y="2732"/>
                  </a:lnTo>
                  <a:lnTo>
                    <a:pt x="4432" y="2864"/>
                  </a:lnTo>
                  <a:lnTo>
                    <a:pt x="4276" y="2625"/>
                  </a:lnTo>
                  <a:lnTo>
                    <a:pt x="4057" y="2726"/>
                  </a:lnTo>
                  <a:lnTo>
                    <a:pt x="4094" y="3127"/>
                  </a:lnTo>
                  <a:lnTo>
                    <a:pt x="4238" y="3227"/>
                  </a:lnTo>
                  <a:lnTo>
                    <a:pt x="4244" y="3390"/>
                  </a:lnTo>
                  <a:lnTo>
                    <a:pt x="4326" y="3352"/>
                  </a:lnTo>
                  <a:lnTo>
                    <a:pt x="4376" y="3503"/>
                  </a:lnTo>
                  <a:lnTo>
                    <a:pt x="4407" y="3634"/>
                  </a:lnTo>
                  <a:lnTo>
                    <a:pt x="3857" y="3559"/>
                  </a:lnTo>
                  <a:lnTo>
                    <a:pt x="3763" y="3766"/>
                  </a:lnTo>
                  <a:lnTo>
                    <a:pt x="3994" y="3860"/>
                  </a:lnTo>
                  <a:lnTo>
                    <a:pt x="4013" y="3985"/>
                  </a:lnTo>
                  <a:lnTo>
                    <a:pt x="3563" y="4267"/>
                  </a:lnTo>
                  <a:lnTo>
                    <a:pt x="3682" y="4455"/>
                  </a:lnTo>
                  <a:lnTo>
                    <a:pt x="3463" y="4587"/>
                  </a:lnTo>
                  <a:lnTo>
                    <a:pt x="3751" y="4681"/>
                  </a:lnTo>
                  <a:lnTo>
                    <a:pt x="3307" y="5000"/>
                  </a:lnTo>
                  <a:lnTo>
                    <a:pt x="3319" y="5313"/>
                  </a:lnTo>
                  <a:lnTo>
                    <a:pt x="3213" y="5338"/>
                  </a:lnTo>
                  <a:lnTo>
                    <a:pt x="3100" y="4925"/>
                  </a:lnTo>
                  <a:lnTo>
                    <a:pt x="3032" y="5332"/>
                  </a:lnTo>
                  <a:lnTo>
                    <a:pt x="2382" y="5407"/>
                  </a:lnTo>
                  <a:lnTo>
                    <a:pt x="2338" y="5539"/>
                  </a:lnTo>
                  <a:lnTo>
                    <a:pt x="1931" y="5639"/>
                  </a:lnTo>
                  <a:lnTo>
                    <a:pt x="1756" y="6166"/>
                  </a:lnTo>
                  <a:lnTo>
                    <a:pt x="1581" y="5802"/>
                  </a:lnTo>
                  <a:lnTo>
                    <a:pt x="1231" y="6015"/>
                  </a:lnTo>
                  <a:lnTo>
                    <a:pt x="1550" y="6178"/>
                  </a:lnTo>
                  <a:lnTo>
                    <a:pt x="1613" y="6285"/>
                  </a:lnTo>
                  <a:lnTo>
                    <a:pt x="1469" y="6397"/>
                  </a:lnTo>
                  <a:lnTo>
                    <a:pt x="1238" y="6485"/>
                  </a:lnTo>
                  <a:lnTo>
                    <a:pt x="1181" y="6704"/>
                  </a:lnTo>
                  <a:lnTo>
                    <a:pt x="1025" y="6661"/>
                  </a:lnTo>
                  <a:lnTo>
                    <a:pt x="938" y="6448"/>
                  </a:lnTo>
                  <a:lnTo>
                    <a:pt x="325" y="6498"/>
                  </a:lnTo>
                  <a:lnTo>
                    <a:pt x="312" y="6366"/>
                  </a:lnTo>
                  <a:lnTo>
                    <a:pt x="0" y="6410"/>
                  </a:lnTo>
                  <a:lnTo>
                    <a:pt x="306" y="6184"/>
                  </a:lnTo>
                  <a:lnTo>
                    <a:pt x="69" y="5702"/>
                  </a:lnTo>
                  <a:lnTo>
                    <a:pt x="156" y="5501"/>
                  </a:lnTo>
                  <a:lnTo>
                    <a:pt x="425" y="5263"/>
                  </a:lnTo>
                  <a:lnTo>
                    <a:pt x="281" y="4887"/>
                  </a:lnTo>
                  <a:lnTo>
                    <a:pt x="769" y="4436"/>
                  </a:lnTo>
                  <a:lnTo>
                    <a:pt x="669" y="4179"/>
                  </a:lnTo>
                  <a:close/>
                </a:path>
              </a:pathLst>
            </a:custGeom>
            <a:solidFill>
              <a:srgbClr val="E0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65FD3A5A-F138-0903-DE8A-33C79BF2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1562"/>
              <a:ext cx="52" cy="82"/>
            </a:xfrm>
            <a:custGeom>
              <a:avLst/>
              <a:gdLst>
                <a:gd name="T0" fmla="*/ 212 w 362"/>
                <a:gd name="T1" fmla="*/ 56 h 564"/>
                <a:gd name="T2" fmla="*/ 250 w 362"/>
                <a:gd name="T3" fmla="*/ 194 h 564"/>
                <a:gd name="T4" fmla="*/ 362 w 362"/>
                <a:gd name="T5" fmla="*/ 213 h 564"/>
                <a:gd name="T6" fmla="*/ 362 w 362"/>
                <a:gd name="T7" fmla="*/ 564 h 564"/>
                <a:gd name="T8" fmla="*/ 75 w 362"/>
                <a:gd name="T9" fmla="*/ 558 h 564"/>
                <a:gd name="T10" fmla="*/ 0 w 362"/>
                <a:gd name="T11" fmla="*/ 238 h 564"/>
                <a:gd name="T12" fmla="*/ 37 w 362"/>
                <a:gd name="T13" fmla="*/ 175 h 564"/>
                <a:gd name="T14" fmla="*/ 25 w 362"/>
                <a:gd name="T15" fmla="*/ 100 h 564"/>
                <a:gd name="T16" fmla="*/ 100 w 362"/>
                <a:gd name="T17" fmla="*/ 0 h 564"/>
                <a:gd name="T18" fmla="*/ 212 w 362"/>
                <a:gd name="T19" fmla="*/ 5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2" h="564">
                  <a:moveTo>
                    <a:pt x="212" y="56"/>
                  </a:moveTo>
                  <a:lnTo>
                    <a:pt x="250" y="194"/>
                  </a:lnTo>
                  <a:lnTo>
                    <a:pt x="362" y="213"/>
                  </a:lnTo>
                  <a:lnTo>
                    <a:pt x="362" y="564"/>
                  </a:lnTo>
                  <a:lnTo>
                    <a:pt x="75" y="558"/>
                  </a:lnTo>
                  <a:lnTo>
                    <a:pt x="0" y="238"/>
                  </a:lnTo>
                  <a:lnTo>
                    <a:pt x="37" y="175"/>
                  </a:lnTo>
                  <a:lnTo>
                    <a:pt x="25" y="100"/>
                  </a:lnTo>
                  <a:lnTo>
                    <a:pt x="100" y="0"/>
                  </a:lnTo>
                  <a:lnTo>
                    <a:pt x="212" y="56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CF6CD091-1676-B8EF-E222-FAB659BD6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2152"/>
              <a:ext cx="73" cy="47"/>
            </a:xfrm>
            <a:custGeom>
              <a:avLst/>
              <a:gdLst>
                <a:gd name="T0" fmla="*/ 212 w 500"/>
                <a:gd name="T1" fmla="*/ 175 h 326"/>
                <a:gd name="T2" fmla="*/ 87 w 500"/>
                <a:gd name="T3" fmla="*/ 81 h 326"/>
                <a:gd name="T4" fmla="*/ 431 w 500"/>
                <a:gd name="T5" fmla="*/ 0 h 326"/>
                <a:gd name="T6" fmla="*/ 500 w 500"/>
                <a:gd name="T7" fmla="*/ 263 h 326"/>
                <a:gd name="T8" fmla="*/ 168 w 500"/>
                <a:gd name="T9" fmla="*/ 326 h 326"/>
                <a:gd name="T10" fmla="*/ 0 w 500"/>
                <a:gd name="T11" fmla="*/ 301 h 326"/>
                <a:gd name="T12" fmla="*/ 62 w 500"/>
                <a:gd name="T13" fmla="*/ 169 h 326"/>
                <a:gd name="T14" fmla="*/ 181 w 500"/>
                <a:gd name="T15" fmla="*/ 219 h 326"/>
                <a:gd name="T16" fmla="*/ 212 w 500"/>
                <a:gd name="T17" fmla="*/ 17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0" h="326">
                  <a:moveTo>
                    <a:pt x="212" y="175"/>
                  </a:moveTo>
                  <a:lnTo>
                    <a:pt x="87" y="81"/>
                  </a:lnTo>
                  <a:lnTo>
                    <a:pt x="431" y="0"/>
                  </a:lnTo>
                  <a:lnTo>
                    <a:pt x="500" y="263"/>
                  </a:lnTo>
                  <a:lnTo>
                    <a:pt x="168" y="326"/>
                  </a:lnTo>
                  <a:lnTo>
                    <a:pt x="0" y="301"/>
                  </a:lnTo>
                  <a:lnTo>
                    <a:pt x="62" y="169"/>
                  </a:lnTo>
                  <a:lnTo>
                    <a:pt x="181" y="219"/>
                  </a:lnTo>
                  <a:lnTo>
                    <a:pt x="212" y="175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38705AFB-BE30-5137-6A97-2F1D7CB6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1724"/>
              <a:ext cx="345" cy="293"/>
            </a:xfrm>
            <a:custGeom>
              <a:avLst/>
              <a:gdLst>
                <a:gd name="T0" fmla="*/ 168 w 2388"/>
                <a:gd name="T1" fmla="*/ 62 h 2023"/>
                <a:gd name="T2" fmla="*/ 281 w 2388"/>
                <a:gd name="T3" fmla="*/ 156 h 2023"/>
                <a:gd name="T4" fmla="*/ 387 w 2388"/>
                <a:gd name="T5" fmla="*/ 150 h 2023"/>
                <a:gd name="T6" fmla="*/ 800 w 2388"/>
                <a:gd name="T7" fmla="*/ 0 h 2023"/>
                <a:gd name="T8" fmla="*/ 844 w 2388"/>
                <a:gd name="T9" fmla="*/ 37 h 2023"/>
                <a:gd name="T10" fmla="*/ 1012 w 2388"/>
                <a:gd name="T11" fmla="*/ 181 h 2023"/>
                <a:gd name="T12" fmla="*/ 1206 w 2388"/>
                <a:gd name="T13" fmla="*/ 188 h 2023"/>
                <a:gd name="T14" fmla="*/ 1219 w 2388"/>
                <a:gd name="T15" fmla="*/ 288 h 2023"/>
                <a:gd name="T16" fmla="*/ 1187 w 2388"/>
                <a:gd name="T17" fmla="*/ 319 h 2023"/>
                <a:gd name="T18" fmla="*/ 1294 w 2388"/>
                <a:gd name="T19" fmla="*/ 401 h 2023"/>
                <a:gd name="T20" fmla="*/ 1450 w 2388"/>
                <a:gd name="T21" fmla="*/ 300 h 2023"/>
                <a:gd name="T22" fmla="*/ 1688 w 2388"/>
                <a:gd name="T23" fmla="*/ 488 h 2023"/>
                <a:gd name="T24" fmla="*/ 1781 w 2388"/>
                <a:gd name="T25" fmla="*/ 658 h 2023"/>
                <a:gd name="T26" fmla="*/ 1844 w 2388"/>
                <a:gd name="T27" fmla="*/ 965 h 2023"/>
                <a:gd name="T28" fmla="*/ 1750 w 2388"/>
                <a:gd name="T29" fmla="*/ 1153 h 2023"/>
                <a:gd name="T30" fmla="*/ 2088 w 2388"/>
                <a:gd name="T31" fmla="*/ 1247 h 2023"/>
                <a:gd name="T32" fmla="*/ 2094 w 2388"/>
                <a:gd name="T33" fmla="*/ 1347 h 2023"/>
                <a:gd name="T34" fmla="*/ 2313 w 2388"/>
                <a:gd name="T35" fmla="*/ 1466 h 2023"/>
                <a:gd name="T36" fmla="*/ 2256 w 2388"/>
                <a:gd name="T37" fmla="*/ 1560 h 2023"/>
                <a:gd name="T38" fmla="*/ 2056 w 2388"/>
                <a:gd name="T39" fmla="*/ 1466 h 2023"/>
                <a:gd name="T40" fmla="*/ 1956 w 2388"/>
                <a:gd name="T41" fmla="*/ 1522 h 2023"/>
                <a:gd name="T42" fmla="*/ 1981 w 2388"/>
                <a:gd name="T43" fmla="*/ 1591 h 2023"/>
                <a:gd name="T44" fmla="*/ 2050 w 2388"/>
                <a:gd name="T45" fmla="*/ 1579 h 2023"/>
                <a:gd name="T46" fmla="*/ 2156 w 2388"/>
                <a:gd name="T47" fmla="*/ 1823 h 2023"/>
                <a:gd name="T48" fmla="*/ 2388 w 2388"/>
                <a:gd name="T49" fmla="*/ 1848 h 2023"/>
                <a:gd name="T50" fmla="*/ 2363 w 2388"/>
                <a:gd name="T51" fmla="*/ 1948 h 2023"/>
                <a:gd name="T52" fmla="*/ 2181 w 2388"/>
                <a:gd name="T53" fmla="*/ 1967 h 2023"/>
                <a:gd name="T54" fmla="*/ 2088 w 2388"/>
                <a:gd name="T55" fmla="*/ 1879 h 2023"/>
                <a:gd name="T56" fmla="*/ 1906 w 2388"/>
                <a:gd name="T57" fmla="*/ 1980 h 2023"/>
                <a:gd name="T58" fmla="*/ 1906 w 2388"/>
                <a:gd name="T59" fmla="*/ 2011 h 2023"/>
                <a:gd name="T60" fmla="*/ 1813 w 2388"/>
                <a:gd name="T61" fmla="*/ 2023 h 2023"/>
                <a:gd name="T62" fmla="*/ 1538 w 2388"/>
                <a:gd name="T63" fmla="*/ 1929 h 2023"/>
                <a:gd name="T64" fmla="*/ 1500 w 2388"/>
                <a:gd name="T65" fmla="*/ 1854 h 2023"/>
                <a:gd name="T66" fmla="*/ 1331 w 2388"/>
                <a:gd name="T67" fmla="*/ 1955 h 2023"/>
                <a:gd name="T68" fmla="*/ 1262 w 2388"/>
                <a:gd name="T69" fmla="*/ 1829 h 2023"/>
                <a:gd name="T70" fmla="*/ 1125 w 2388"/>
                <a:gd name="T71" fmla="*/ 1741 h 2023"/>
                <a:gd name="T72" fmla="*/ 1081 w 2388"/>
                <a:gd name="T73" fmla="*/ 1748 h 2023"/>
                <a:gd name="T74" fmla="*/ 894 w 2388"/>
                <a:gd name="T75" fmla="*/ 1648 h 2023"/>
                <a:gd name="T76" fmla="*/ 850 w 2388"/>
                <a:gd name="T77" fmla="*/ 1710 h 2023"/>
                <a:gd name="T78" fmla="*/ 600 w 2388"/>
                <a:gd name="T79" fmla="*/ 1729 h 2023"/>
                <a:gd name="T80" fmla="*/ 575 w 2388"/>
                <a:gd name="T81" fmla="*/ 1610 h 2023"/>
                <a:gd name="T82" fmla="*/ 569 w 2388"/>
                <a:gd name="T83" fmla="*/ 1579 h 2023"/>
                <a:gd name="T84" fmla="*/ 694 w 2388"/>
                <a:gd name="T85" fmla="*/ 1547 h 2023"/>
                <a:gd name="T86" fmla="*/ 712 w 2388"/>
                <a:gd name="T87" fmla="*/ 1547 h 2023"/>
                <a:gd name="T88" fmla="*/ 694 w 2388"/>
                <a:gd name="T89" fmla="*/ 1434 h 2023"/>
                <a:gd name="T90" fmla="*/ 700 w 2388"/>
                <a:gd name="T91" fmla="*/ 1353 h 2023"/>
                <a:gd name="T92" fmla="*/ 669 w 2388"/>
                <a:gd name="T93" fmla="*/ 1340 h 2023"/>
                <a:gd name="T94" fmla="*/ 644 w 2388"/>
                <a:gd name="T95" fmla="*/ 1272 h 2023"/>
                <a:gd name="T96" fmla="*/ 694 w 2388"/>
                <a:gd name="T97" fmla="*/ 1253 h 2023"/>
                <a:gd name="T98" fmla="*/ 681 w 2388"/>
                <a:gd name="T99" fmla="*/ 1209 h 2023"/>
                <a:gd name="T100" fmla="*/ 569 w 2388"/>
                <a:gd name="T101" fmla="*/ 1165 h 2023"/>
                <a:gd name="T102" fmla="*/ 575 w 2388"/>
                <a:gd name="T103" fmla="*/ 1071 h 2023"/>
                <a:gd name="T104" fmla="*/ 425 w 2388"/>
                <a:gd name="T105" fmla="*/ 1127 h 2023"/>
                <a:gd name="T106" fmla="*/ 415 w 2388"/>
                <a:gd name="T107" fmla="*/ 904 h 2023"/>
                <a:gd name="T108" fmla="*/ 375 w 2388"/>
                <a:gd name="T109" fmla="*/ 589 h 2023"/>
                <a:gd name="T110" fmla="*/ 0 w 2388"/>
                <a:gd name="T111" fmla="*/ 244 h 2023"/>
                <a:gd name="T112" fmla="*/ 0 w 2388"/>
                <a:gd name="T113" fmla="*/ 75 h 2023"/>
                <a:gd name="T114" fmla="*/ 168 w 2388"/>
                <a:gd name="T115" fmla="*/ 62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8" h="2023">
                  <a:moveTo>
                    <a:pt x="168" y="62"/>
                  </a:moveTo>
                  <a:lnTo>
                    <a:pt x="281" y="156"/>
                  </a:lnTo>
                  <a:lnTo>
                    <a:pt x="387" y="150"/>
                  </a:lnTo>
                  <a:lnTo>
                    <a:pt x="800" y="0"/>
                  </a:lnTo>
                  <a:lnTo>
                    <a:pt x="844" y="37"/>
                  </a:lnTo>
                  <a:lnTo>
                    <a:pt x="1012" y="181"/>
                  </a:lnTo>
                  <a:lnTo>
                    <a:pt x="1206" y="188"/>
                  </a:lnTo>
                  <a:lnTo>
                    <a:pt x="1219" y="288"/>
                  </a:lnTo>
                  <a:lnTo>
                    <a:pt x="1187" y="319"/>
                  </a:lnTo>
                  <a:lnTo>
                    <a:pt x="1294" y="401"/>
                  </a:lnTo>
                  <a:lnTo>
                    <a:pt x="1450" y="300"/>
                  </a:lnTo>
                  <a:lnTo>
                    <a:pt x="1688" y="488"/>
                  </a:lnTo>
                  <a:lnTo>
                    <a:pt x="1781" y="658"/>
                  </a:lnTo>
                  <a:lnTo>
                    <a:pt x="1844" y="965"/>
                  </a:lnTo>
                  <a:lnTo>
                    <a:pt x="1750" y="1153"/>
                  </a:lnTo>
                  <a:lnTo>
                    <a:pt x="2088" y="1247"/>
                  </a:lnTo>
                  <a:lnTo>
                    <a:pt x="2094" y="1347"/>
                  </a:lnTo>
                  <a:lnTo>
                    <a:pt x="2313" y="1466"/>
                  </a:lnTo>
                  <a:lnTo>
                    <a:pt x="2256" y="1560"/>
                  </a:lnTo>
                  <a:lnTo>
                    <a:pt x="2056" y="1466"/>
                  </a:lnTo>
                  <a:lnTo>
                    <a:pt x="1956" y="1522"/>
                  </a:lnTo>
                  <a:lnTo>
                    <a:pt x="1981" y="1591"/>
                  </a:lnTo>
                  <a:lnTo>
                    <a:pt x="2050" y="1579"/>
                  </a:lnTo>
                  <a:lnTo>
                    <a:pt x="2156" y="1823"/>
                  </a:lnTo>
                  <a:lnTo>
                    <a:pt x="2388" y="1848"/>
                  </a:lnTo>
                  <a:lnTo>
                    <a:pt x="2363" y="1948"/>
                  </a:lnTo>
                  <a:lnTo>
                    <a:pt x="2181" y="1967"/>
                  </a:lnTo>
                  <a:lnTo>
                    <a:pt x="2088" y="1879"/>
                  </a:lnTo>
                  <a:lnTo>
                    <a:pt x="1906" y="1980"/>
                  </a:lnTo>
                  <a:lnTo>
                    <a:pt x="1906" y="2011"/>
                  </a:lnTo>
                  <a:lnTo>
                    <a:pt x="1813" y="2023"/>
                  </a:lnTo>
                  <a:lnTo>
                    <a:pt x="1538" y="1929"/>
                  </a:lnTo>
                  <a:lnTo>
                    <a:pt x="1500" y="1854"/>
                  </a:lnTo>
                  <a:lnTo>
                    <a:pt x="1331" y="1955"/>
                  </a:lnTo>
                  <a:lnTo>
                    <a:pt x="1262" y="1829"/>
                  </a:lnTo>
                  <a:lnTo>
                    <a:pt x="1125" y="1741"/>
                  </a:lnTo>
                  <a:lnTo>
                    <a:pt x="1081" y="1748"/>
                  </a:lnTo>
                  <a:lnTo>
                    <a:pt x="894" y="1648"/>
                  </a:lnTo>
                  <a:lnTo>
                    <a:pt x="850" y="1710"/>
                  </a:lnTo>
                  <a:lnTo>
                    <a:pt x="600" y="1729"/>
                  </a:lnTo>
                  <a:lnTo>
                    <a:pt x="575" y="1610"/>
                  </a:lnTo>
                  <a:lnTo>
                    <a:pt x="569" y="1579"/>
                  </a:lnTo>
                  <a:lnTo>
                    <a:pt x="694" y="1547"/>
                  </a:lnTo>
                  <a:lnTo>
                    <a:pt x="712" y="1547"/>
                  </a:lnTo>
                  <a:lnTo>
                    <a:pt x="694" y="1434"/>
                  </a:lnTo>
                  <a:lnTo>
                    <a:pt x="700" y="1353"/>
                  </a:lnTo>
                  <a:lnTo>
                    <a:pt x="669" y="1340"/>
                  </a:lnTo>
                  <a:lnTo>
                    <a:pt x="644" y="1272"/>
                  </a:lnTo>
                  <a:lnTo>
                    <a:pt x="694" y="1253"/>
                  </a:lnTo>
                  <a:lnTo>
                    <a:pt x="681" y="1209"/>
                  </a:lnTo>
                  <a:lnTo>
                    <a:pt x="569" y="1165"/>
                  </a:lnTo>
                  <a:lnTo>
                    <a:pt x="575" y="1071"/>
                  </a:lnTo>
                  <a:lnTo>
                    <a:pt x="425" y="1127"/>
                  </a:lnTo>
                  <a:lnTo>
                    <a:pt x="415" y="904"/>
                  </a:lnTo>
                  <a:lnTo>
                    <a:pt x="375" y="589"/>
                  </a:lnTo>
                  <a:lnTo>
                    <a:pt x="0" y="244"/>
                  </a:lnTo>
                  <a:lnTo>
                    <a:pt x="0" y="75"/>
                  </a:lnTo>
                  <a:lnTo>
                    <a:pt x="168" y="62"/>
                  </a:lnTo>
                  <a:close/>
                </a:path>
              </a:pathLst>
            </a:custGeom>
            <a:solidFill>
              <a:srgbClr val="FFFF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3492ED86-D19D-BE6A-19BC-BB66E6038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976"/>
              <a:ext cx="211" cy="249"/>
            </a:xfrm>
            <a:custGeom>
              <a:avLst/>
              <a:gdLst>
                <a:gd name="T0" fmla="*/ 44 w 1457"/>
                <a:gd name="T1" fmla="*/ 351 h 1717"/>
                <a:gd name="T2" fmla="*/ 0 w 1457"/>
                <a:gd name="T3" fmla="*/ 239 h 1717"/>
                <a:gd name="T4" fmla="*/ 125 w 1457"/>
                <a:gd name="T5" fmla="*/ 295 h 1717"/>
                <a:gd name="T6" fmla="*/ 269 w 1457"/>
                <a:gd name="T7" fmla="*/ 176 h 1717"/>
                <a:gd name="T8" fmla="*/ 353 w 1457"/>
                <a:gd name="T9" fmla="*/ 239 h 1717"/>
                <a:gd name="T10" fmla="*/ 416 w 1457"/>
                <a:gd name="T11" fmla="*/ 299 h 1717"/>
                <a:gd name="T12" fmla="*/ 379 w 1457"/>
                <a:gd name="T13" fmla="*/ 402 h 1717"/>
                <a:gd name="T14" fmla="*/ 407 w 1457"/>
                <a:gd name="T15" fmla="*/ 518 h 1717"/>
                <a:gd name="T16" fmla="*/ 680 w 1457"/>
                <a:gd name="T17" fmla="*/ 359 h 1717"/>
                <a:gd name="T18" fmla="*/ 681 w 1457"/>
                <a:gd name="T19" fmla="*/ 265 h 1717"/>
                <a:gd name="T20" fmla="*/ 718 w 1457"/>
                <a:gd name="T21" fmla="*/ 187 h 1717"/>
                <a:gd name="T22" fmla="*/ 734 w 1457"/>
                <a:gd name="T23" fmla="*/ 118 h 1717"/>
                <a:gd name="T24" fmla="*/ 655 w 1457"/>
                <a:gd name="T25" fmla="*/ 73 h 1717"/>
                <a:gd name="T26" fmla="*/ 600 w 1457"/>
                <a:gd name="T27" fmla="*/ 7 h 1717"/>
                <a:gd name="T28" fmla="*/ 781 w 1457"/>
                <a:gd name="T29" fmla="*/ 88 h 1717"/>
                <a:gd name="T30" fmla="*/ 1019 w 1457"/>
                <a:gd name="T31" fmla="*/ 113 h 1717"/>
                <a:gd name="T32" fmla="*/ 1332 w 1457"/>
                <a:gd name="T33" fmla="*/ 282 h 1717"/>
                <a:gd name="T34" fmla="*/ 1457 w 1457"/>
                <a:gd name="T35" fmla="*/ 502 h 1717"/>
                <a:gd name="T36" fmla="*/ 1344 w 1457"/>
                <a:gd name="T37" fmla="*/ 633 h 1717"/>
                <a:gd name="T38" fmla="*/ 1182 w 1457"/>
                <a:gd name="T39" fmla="*/ 746 h 1717"/>
                <a:gd name="T40" fmla="*/ 1075 w 1457"/>
                <a:gd name="T41" fmla="*/ 953 h 1717"/>
                <a:gd name="T42" fmla="*/ 913 w 1457"/>
                <a:gd name="T43" fmla="*/ 1116 h 1717"/>
                <a:gd name="T44" fmla="*/ 625 w 1457"/>
                <a:gd name="T45" fmla="*/ 1065 h 1717"/>
                <a:gd name="T46" fmla="*/ 875 w 1457"/>
                <a:gd name="T47" fmla="*/ 1147 h 1717"/>
                <a:gd name="T48" fmla="*/ 713 w 1457"/>
                <a:gd name="T49" fmla="*/ 1341 h 1717"/>
                <a:gd name="T50" fmla="*/ 806 w 1457"/>
                <a:gd name="T51" fmla="*/ 1579 h 1717"/>
                <a:gd name="T52" fmla="*/ 906 w 1457"/>
                <a:gd name="T53" fmla="*/ 1717 h 1717"/>
                <a:gd name="T54" fmla="*/ 663 w 1457"/>
                <a:gd name="T55" fmla="*/ 1648 h 1717"/>
                <a:gd name="T56" fmla="*/ 475 w 1457"/>
                <a:gd name="T57" fmla="*/ 1636 h 1717"/>
                <a:gd name="T58" fmla="*/ 131 w 1457"/>
                <a:gd name="T59" fmla="*/ 1323 h 1717"/>
                <a:gd name="T60" fmla="*/ 100 w 1457"/>
                <a:gd name="T61" fmla="*/ 1015 h 1717"/>
                <a:gd name="T62" fmla="*/ 106 w 1457"/>
                <a:gd name="T63" fmla="*/ 946 h 1717"/>
                <a:gd name="T64" fmla="*/ 294 w 1457"/>
                <a:gd name="T65" fmla="*/ 852 h 1717"/>
                <a:gd name="T66" fmla="*/ 44 w 1457"/>
                <a:gd name="T67" fmla="*/ 527 h 1717"/>
                <a:gd name="T68" fmla="*/ 50 w 1457"/>
                <a:gd name="T69" fmla="*/ 358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7" h="1717">
                  <a:moveTo>
                    <a:pt x="50" y="358"/>
                  </a:moveTo>
                  <a:lnTo>
                    <a:pt x="44" y="351"/>
                  </a:lnTo>
                  <a:lnTo>
                    <a:pt x="81" y="320"/>
                  </a:lnTo>
                  <a:lnTo>
                    <a:pt x="0" y="239"/>
                  </a:lnTo>
                  <a:lnTo>
                    <a:pt x="31" y="214"/>
                  </a:lnTo>
                  <a:lnTo>
                    <a:pt x="125" y="295"/>
                  </a:lnTo>
                  <a:lnTo>
                    <a:pt x="225" y="182"/>
                  </a:lnTo>
                  <a:lnTo>
                    <a:pt x="269" y="176"/>
                  </a:lnTo>
                  <a:lnTo>
                    <a:pt x="328" y="175"/>
                  </a:lnTo>
                  <a:lnTo>
                    <a:pt x="353" y="239"/>
                  </a:lnTo>
                  <a:lnTo>
                    <a:pt x="392" y="225"/>
                  </a:lnTo>
                  <a:lnTo>
                    <a:pt x="416" y="299"/>
                  </a:lnTo>
                  <a:lnTo>
                    <a:pt x="467" y="271"/>
                  </a:lnTo>
                  <a:lnTo>
                    <a:pt x="379" y="402"/>
                  </a:lnTo>
                  <a:lnTo>
                    <a:pt x="400" y="461"/>
                  </a:lnTo>
                  <a:lnTo>
                    <a:pt x="407" y="518"/>
                  </a:lnTo>
                  <a:lnTo>
                    <a:pt x="682" y="571"/>
                  </a:lnTo>
                  <a:lnTo>
                    <a:pt x="680" y="359"/>
                  </a:lnTo>
                  <a:lnTo>
                    <a:pt x="576" y="299"/>
                  </a:lnTo>
                  <a:lnTo>
                    <a:pt x="681" y="265"/>
                  </a:lnTo>
                  <a:lnTo>
                    <a:pt x="579" y="175"/>
                  </a:lnTo>
                  <a:lnTo>
                    <a:pt x="718" y="187"/>
                  </a:lnTo>
                  <a:lnTo>
                    <a:pt x="693" y="142"/>
                  </a:lnTo>
                  <a:lnTo>
                    <a:pt x="734" y="118"/>
                  </a:lnTo>
                  <a:lnTo>
                    <a:pt x="666" y="119"/>
                  </a:lnTo>
                  <a:lnTo>
                    <a:pt x="655" y="73"/>
                  </a:lnTo>
                  <a:lnTo>
                    <a:pt x="587" y="66"/>
                  </a:lnTo>
                  <a:lnTo>
                    <a:pt x="600" y="7"/>
                  </a:lnTo>
                  <a:lnTo>
                    <a:pt x="644" y="0"/>
                  </a:lnTo>
                  <a:lnTo>
                    <a:pt x="781" y="88"/>
                  </a:lnTo>
                  <a:lnTo>
                    <a:pt x="850" y="213"/>
                  </a:lnTo>
                  <a:lnTo>
                    <a:pt x="1019" y="113"/>
                  </a:lnTo>
                  <a:lnTo>
                    <a:pt x="1057" y="188"/>
                  </a:lnTo>
                  <a:lnTo>
                    <a:pt x="1332" y="282"/>
                  </a:lnTo>
                  <a:lnTo>
                    <a:pt x="1319" y="370"/>
                  </a:lnTo>
                  <a:lnTo>
                    <a:pt x="1457" y="502"/>
                  </a:lnTo>
                  <a:lnTo>
                    <a:pt x="1407" y="639"/>
                  </a:lnTo>
                  <a:lnTo>
                    <a:pt x="1344" y="633"/>
                  </a:lnTo>
                  <a:lnTo>
                    <a:pt x="1263" y="758"/>
                  </a:lnTo>
                  <a:lnTo>
                    <a:pt x="1182" y="746"/>
                  </a:lnTo>
                  <a:lnTo>
                    <a:pt x="1207" y="859"/>
                  </a:lnTo>
                  <a:lnTo>
                    <a:pt x="1075" y="953"/>
                  </a:lnTo>
                  <a:lnTo>
                    <a:pt x="1088" y="1084"/>
                  </a:lnTo>
                  <a:lnTo>
                    <a:pt x="913" y="1116"/>
                  </a:lnTo>
                  <a:lnTo>
                    <a:pt x="681" y="965"/>
                  </a:lnTo>
                  <a:lnTo>
                    <a:pt x="625" y="1065"/>
                  </a:lnTo>
                  <a:lnTo>
                    <a:pt x="775" y="1166"/>
                  </a:lnTo>
                  <a:lnTo>
                    <a:pt x="875" y="1147"/>
                  </a:lnTo>
                  <a:lnTo>
                    <a:pt x="856" y="1247"/>
                  </a:lnTo>
                  <a:lnTo>
                    <a:pt x="713" y="1341"/>
                  </a:lnTo>
                  <a:lnTo>
                    <a:pt x="806" y="1429"/>
                  </a:lnTo>
                  <a:lnTo>
                    <a:pt x="806" y="1579"/>
                  </a:lnTo>
                  <a:lnTo>
                    <a:pt x="869" y="1592"/>
                  </a:lnTo>
                  <a:lnTo>
                    <a:pt x="906" y="1717"/>
                  </a:lnTo>
                  <a:lnTo>
                    <a:pt x="763" y="1711"/>
                  </a:lnTo>
                  <a:lnTo>
                    <a:pt x="663" y="1648"/>
                  </a:lnTo>
                  <a:lnTo>
                    <a:pt x="525" y="1692"/>
                  </a:lnTo>
                  <a:lnTo>
                    <a:pt x="475" y="1636"/>
                  </a:lnTo>
                  <a:lnTo>
                    <a:pt x="350" y="1260"/>
                  </a:lnTo>
                  <a:lnTo>
                    <a:pt x="131" y="1323"/>
                  </a:lnTo>
                  <a:lnTo>
                    <a:pt x="194" y="1153"/>
                  </a:lnTo>
                  <a:lnTo>
                    <a:pt x="100" y="1015"/>
                  </a:lnTo>
                  <a:lnTo>
                    <a:pt x="131" y="972"/>
                  </a:lnTo>
                  <a:lnTo>
                    <a:pt x="106" y="946"/>
                  </a:lnTo>
                  <a:lnTo>
                    <a:pt x="294" y="959"/>
                  </a:lnTo>
                  <a:lnTo>
                    <a:pt x="294" y="852"/>
                  </a:lnTo>
                  <a:lnTo>
                    <a:pt x="225" y="677"/>
                  </a:lnTo>
                  <a:lnTo>
                    <a:pt x="44" y="527"/>
                  </a:lnTo>
                  <a:lnTo>
                    <a:pt x="75" y="376"/>
                  </a:lnTo>
                  <a:lnTo>
                    <a:pt x="50" y="358"/>
                  </a:lnTo>
                  <a:close/>
                </a:path>
              </a:pathLst>
            </a:custGeom>
            <a:solidFill>
              <a:srgbClr val="E0E0FF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7A9CF3F3-84B6-87EB-A8F7-DDD91E21A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1712"/>
              <a:ext cx="38" cy="32"/>
            </a:xfrm>
            <a:custGeom>
              <a:avLst/>
              <a:gdLst>
                <a:gd name="T0" fmla="*/ 107 w 263"/>
                <a:gd name="T1" fmla="*/ 63 h 225"/>
                <a:gd name="T2" fmla="*/ 69 w 263"/>
                <a:gd name="T3" fmla="*/ 63 h 225"/>
                <a:gd name="T4" fmla="*/ 63 w 263"/>
                <a:gd name="T5" fmla="*/ 19 h 225"/>
                <a:gd name="T6" fmla="*/ 19 w 263"/>
                <a:gd name="T7" fmla="*/ 25 h 225"/>
                <a:gd name="T8" fmla="*/ 38 w 263"/>
                <a:gd name="T9" fmla="*/ 88 h 225"/>
                <a:gd name="T10" fmla="*/ 0 w 263"/>
                <a:gd name="T11" fmla="*/ 119 h 225"/>
                <a:gd name="T12" fmla="*/ 19 w 263"/>
                <a:gd name="T13" fmla="*/ 131 h 225"/>
                <a:gd name="T14" fmla="*/ 163 w 263"/>
                <a:gd name="T15" fmla="*/ 225 h 225"/>
                <a:gd name="T16" fmla="*/ 263 w 263"/>
                <a:gd name="T17" fmla="*/ 81 h 225"/>
                <a:gd name="T18" fmla="*/ 119 w 263"/>
                <a:gd name="T19" fmla="*/ 0 h 225"/>
                <a:gd name="T20" fmla="*/ 107 w 263"/>
                <a:gd name="T21" fmla="*/ 6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225">
                  <a:moveTo>
                    <a:pt x="107" y="63"/>
                  </a:moveTo>
                  <a:lnTo>
                    <a:pt x="69" y="63"/>
                  </a:lnTo>
                  <a:lnTo>
                    <a:pt x="63" y="19"/>
                  </a:lnTo>
                  <a:lnTo>
                    <a:pt x="19" y="25"/>
                  </a:lnTo>
                  <a:lnTo>
                    <a:pt x="38" y="88"/>
                  </a:lnTo>
                  <a:lnTo>
                    <a:pt x="0" y="119"/>
                  </a:lnTo>
                  <a:lnTo>
                    <a:pt x="19" y="131"/>
                  </a:lnTo>
                  <a:lnTo>
                    <a:pt x="163" y="225"/>
                  </a:lnTo>
                  <a:lnTo>
                    <a:pt x="263" y="81"/>
                  </a:lnTo>
                  <a:lnTo>
                    <a:pt x="119" y="0"/>
                  </a:lnTo>
                  <a:lnTo>
                    <a:pt x="107" y="63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73941695-E530-F71B-5166-D81BDBEA5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2018"/>
              <a:ext cx="31" cy="33"/>
            </a:xfrm>
            <a:custGeom>
              <a:avLst/>
              <a:gdLst>
                <a:gd name="T0" fmla="*/ 6 w 212"/>
                <a:gd name="T1" fmla="*/ 219 h 225"/>
                <a:gd name="T2" fmla="*/ 0 w 212"/>
                <a:gd name="T3" fmla="*/ 0 h 225"/>
                <a:gd name="T4" fmla="*/ 212 w 212"/>
                <a:gd name="T5" fmla="*/ 0 h 225"/>
                <a:gd name="T6" fmla="*/ 212 w 212"/>
                <a:gd name="T7" fmla="*/ 137 h 225"/>
                <a:gd name="T8" fmla="*/ 56 w 212"/>
                <a:gd name="T9" fmla="*/ 225 h 225"/>
                <a:gd name="T10" fmla="*/ 6 w 212"/>
                <a:gd name="T11" fmla="*/ 2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225">
                  <a:moveTo>
                    <a:pt x="6" y="219"/>
                  </a:moveTo>
                  <a:lnTo>
                    <a:pt x="0" y="0"/>
                  </a:lnTo>
                  <a:lnTo>
                    <a:pt x="212" y="0"/>
                  </a:lnTo>
                  <a:lnTo>
                    <a:pt x="212" y="137"/>
                  </a:lnTo>
                  <a:lnTo>
                    <a:pt x="56" y="225"/>
                  </a:lnTo>
                  <a:lnTo>
                    <a:pt x="6" y="219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06459845-DE45-E52C-B413-123AD3578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2150"/>
              <a:ext cx="158" cy="144"/>
            </a:xfrm>
            <a:custGeom>
              <a:avLst/>
              <a:gdLst>
                <a:gd name="T0" fmla="*/ 725 w 1094"/>
                <a:gd name="T1" fmla="*/ 689 h 996"/>
                <a:gd name="T2" fmla="*/ 556 w 1094"/>
                <a:gd name="T3" fmla="*/ 752 h 996"/>
                <a:gd name="T4" fmla="*/ 506 w 1094"/>
                <a:gd name="T5" fmla="*/ 796 h 996"/>
                <a:gd name="T6" fmla="*/ 356 w 1094"/>
                <a:gd name="T7" fmla="*/ 620 h 996"/>
                <a:gd name="T8" fmla="*/ 200 w 1094"/>
                <a:gd name="T9" fmla="*/ 464 h 996"/>
                <a:gd name="T10" fmla="*/ 106 w 1094"/>
                <a:gd name="T11" fmla="*/ 520 h 996"/>
                <a:gd name="T12" fmla="*/ 56 w 1094"/>
                <a:gd name="T13" fmla="*/ 483 h 996"/>
                <a:gd name="T14" fmla="*/ 62 w 1094"/>
                <a:gd name="T15" fmla="*/ 364 h 996"/>
                <a:gd name="T16" fmla="*/ 0 w 1094"/>
                <a:gd name="T17" fmla="*/ 282 h 996"/>
                <a:gd name="T18" fmla="*/ 12 w 1094"/>
                <a:gd name="T19" fmla="*/ 194 h 996"/>
                <a:gd name="T20" fmla="*/ 219 w 1094"/>
                <a:gd name="T21" fmla="*/ 151 h 996"/>
                <a:gd name="T22" fmla="*/ 262 w 1094"/>
                <a:gd name="T23" fmla="*/ 19 h 996"/>
                <a:gd name="T24" fmla="*/ 494 w 1094"/>
                <a:gd name="T25" fmla="*/ 0 h 996"/>
                <a:gd name="T26" fmla="*/ 706 w 1094"/>
                <a:gd name="T27" fmla="*/ 151 h 996"/>
                <a:gd name="T28" fmla="*/ 706 w 1094"/>
                <a:gd name="T29" fmla="*/ 301 h 996"/>
                <a:gd name="T30" fmla="*/ 894 w 1094"/>
                <a:gd name="T31" fmla="*/ 445 h 996"/>
                <a:gd name="T32" fmla="*/ 831 w 1094"/>
                <a:gd name="T33" fmla="*/ 677 h 996"/>
                <a:gd name="T34" fmla="*/ 1094 w 1094"/>
                <a:gd name="T35" fmla="*/ 902 h 996"/>
                <a:gd name="T36" fmla="*/ 1019 w 1094"/>
                <a:gd name="T37" fmla="*/ 996 h 996"/>
                <a:gd name="T38" fmla="*/ 725 w 1094"/>
                <a:gd name="T39" fmla="*/ 689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4" h="996">
                  <a:moveTo>
                    <a:pt x="725" y="689"/>
                  </a:moveTo>
                  <a:lnTo>
                    <a:pt x="556" y="752"/>
                  </a:lnTo>
                  <a:lnTo>
                    <a:pt x="506" y="796"/>
                  </a:lnTo>
                  <a:lnTo>
                    <a:pt x="356" y="620"/>
                  </a:lnTo>
                  <a:lnTo>
                    <a:pt x="200" y="464"/>
                  </a:lnTo>
                  <a:lnTo>
                    <a:pt x="106" y="520"/>
                  </a:lnTo>
                  <a:lnTo>
                    <a:pt x="56" y="483"/>
                  </a:lnTo>
                  <a:lnTo>
                    <a:pt x="62" y="364"/>
                  </a:lnTo>
                  <a:lnTo>
                    <a:pt x="0" y="282"/>
                  </a:lnTo>
                  <a:lnTo>
                    <a:pt x="12" y="194"/>
                  </a:lnTo>
                  <a:lnTo>
                    <a:pt x="219" y="151"/>
                  </a:lnTo>
                  <a:lnTo>
                    <a:pt x="262" y="19"/>
                  </a:lnTo>
                  <a:lnTo>
                    <a:pt x="494" y="0"/>
                  </a:lnTo>
                  <a:lnTo>
                    <a:pt x="706" y="151"/>
                  </a:lnTo>
                  <a:lnTo>
                    <a:pt x="706" y="301"/>
                  </a:lnTo>
                  <a:lnTo>
                    <a:pt x="894" y="445"/>
                  </a:lnTo>
                  <a:lnTo>
                    <a:pt x="831" y="677"/>
                  </a:lnTo>
                  <a:lnTo>
                    <a:pt x="1094" y="902"/>
                  </a:lnTo>
                  <a:lnTo>
                    <a:pt x="1019" y="996"/>
                  </a:lnTo>
                  <a:lnTo>
                    <a:pt x="725" y="689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F87D67DF-757C-9A85-6693-6CE688E39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1565"/>
              <a:ext cx="71" cy="68"/>
            </a:xfrm>
            <a:custGeom>
              <a:avLst/>
              <a:gdLst>
                <a:gd name="T0" fmla="*/ 387 w 493"/>
                <a:gd name="T1" fmla="*/ 238 h 470"/>
                <a:gd name="T2" fmla="*/ 406 w 493"/>
                <a:gd name="T3" fmla="*/ 395 h 470"/>
                <a:gd name="T4" fmla="*/ 262 w 493"/>
                <a:gd name="T5" fmla="*/ 470 h 470"/>
                <a:gd name="T6" fmla="*/ 237 w 493"/>
                <a:gd name="T7" fmla="*/ 451 h 470"/>
                <a:gd name="T8" fmla="*/ 268 w 493"/>
                <a:gd name="T9" fmla="*/ 407 h 470"/>
                <a:gd name="T10" fmla="*/ 68 w 493"/>
                <a:gd name="T11" fmla="*/ 238 h 470"/>
                <a:gd name="T12" fmla="*/ 0 w 493"/>
                <a:gd name="T13" fmla="*/ 88 h 470"/>
                <a:gd name="T14" fmla="*/ 18 w 493"/>
                <a:gd name="T15" fmla="*/ 69 h 470"/>
                <a:gd name="T16" fmla="*/ 118 w 493"/>
                <a:gd name="T17" fmla="*/ 125 h 470"/>
                <a:gd name="T18" fmla="*/ 187 w 493"/>
                <a:gd name="T19" fmla="*/ 69 h 470"/>
                <a:gd name="T20" fmla="*/ 225 w 493"/>
                <a:gd name="T21" fmla="*/ 0 h 470"/>
                <a:gd name="T22" fmla="*/ 493 w 493"/>
                <a:gd name="T23" fmla="*/ 119 h 470"/>
                <a:gd name="T24" fmla="*/ 475 w 493"/>
                <a:gd name="T25" fmla="*/ 182 h 470"/>
                <a:gd name="T26" fmla="*/ 356 w 493"/>
                <a:gd name="T27" fmla="*/ 150 h 470"/>
                <a:gd name="T28" fmla="*/ 337 w 493"/>
                <a:gd name="T29" fmla="*/ 188 h 470"/>
                <a:gd name="T30" fmla="*/ 387 w 493"/>
                <a:gd name="T31" fmla="*/ 23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3" h="470">
                  <a:moveTo>
                    <a:pt x="387" y="238"/>
                  </a:moveTo>
                  <a:lnTo>
                    <a:pt x="406" y="395"/>
                  </a:lnTo>
                  <a:lnTo>
                    <a:pt x="262" y="470"/>
                  </a:lnTo>
                  <a:lnTo>
                    <a:pt x="237" y="451"/>
                  </a:lnTo>
                  <a:lnTo>
                    <a:pt x="268" y="407"/>
                  </a:lnTo>
                  <a:lnTo>
                    <a:pt x="68" y="238"/>
                  </a:lnTo>
                  <a:lnTo>
                    <a:pt x="0" y="88"/>
                  </a:lnTo>
                  <a:lnTo>
                    <a:pt x="18" y="69"/>
                  </a:lnTo>
                  <a:lnTo>
                    <a:pt x="118" y="125"/>
                  </a:lnTo>
                  <a:lnTo>
                    <a:pt x="187" y="69"/>
                  </a:lnTo>
                  <a:lnTo>
                    <a:pt x="225" y="0"/>
                  </a:lnTo>
                  <a:lnTo>
                    <a:pt x="493" y="119"/>
                  </a:lnTo>
                  <a:lnTo>
                    <a:pt x="475" y="182"/>
                  </a:lnTo>
                  <a:lnTo>
                    <a:pt x="356" y="150"/>
                  </a:lnTo>
                  <a:lnTo>
                    <a:pt x="337" y="188"/>
                  </a:lnTo>
                  <a:lnTo>
                    <a:pt x="387" y="238"/>
                  </a:lnTo>
                  <a:close/>
                </a:path>
              </a:pathLst>
            </a:custGeom>
            <a:solidFill>
              <a:srgbClr val="FFE0E0"/>
            </a:solidFill>
            <a:ln w="9525" cap="flat">
              <a:solidFill>
                <a:srgbClr val="878787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9BB1A2C6-F037-74F2-5B5A-7497458B5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0"/>
              <a:ext cx="4561" cy="4313"/>
            </a:xfrm>
            <a:custGeom>
              <a:avLst/>
              <a:gdLst>
                <a:gd name="T0" fmla="*/ 13341 w 31521"/>
                <a:gd name="T1" fmla="*/ 2055 h 29811"/>
                <a:gd name="T2" fmla="*/ 12535 w 31521"/>
                <a:gd name="T3" fmla="*/ 2969 h 29811"/>
                <a:gd name="T4" fmla="*/ 10966 w 31521"/>
                <a:gd name="T5" fmla="*/ 4267 h 29811"/>
                <a:gd name="T6" fmla="*/ 7034 w 31521"/>
                <a:gd name="T7" fmla="*/ 6027 h 29811"/>
                <a:gd name="T8" fmla="*/ 4502 w 31521"/>
                <a:gd name="T9" fmla="*/ 6328 h 29811"/>
                <a:gd name="T10" fmla="*/ 3026 w 31521"/>
                <a:gd name="T11" fmla="*/ 5576 h 29811"/>
                <a:gd name="T12" fmla="*/ 2345 w 31521"/>
                <a:gd name="T13" fmla="*/ 6221 h 29811"/>
                <a:gd name="T14" fmla="*/ 1382 w 31521"/>
                <a:gd name="T15" fmla="*/ 8433 h 29811"/>
                <a:gd name="T16" fmla="*/ 576 w 31521"/>
                <a:gd name="T17" fmla="*/ 10068 h 29811"/>
                <a:gd name="T18" fmla="*/ 1232 w 31521"/>
                <a:gd name="T19" fmla="*/ 13101 h 29811"/>
                <a:gd name="T20" fmla="*/ 1251 w 31521"/>
                <a:gd name="T21" fmla="*/ 15200 h 29811"/>
                <a:gd name="T22" fmla="*/ 901 w 31521"/>
                <a:gd name="T23" fmla="*/ 17311 h 29811"/>
                <a:gd name="T24" fmla="*/ 2314 w 31521"/>
                <a:gd name="T25" fmla="*/ 18959 h 29811"/>
                <a:gd name="T26" fmla="*/ 4377 w 31521"/>
                <a:gd name="T27" fmla="*/ 19028 h 29811"/>
                <a:gd name="T28" fmla="*/ 6439 w 31521"/>
                <a:gd name="T29" fmla="*/ 19460 h 29811"/>
                <a:gd name="T30" fmla="*/ 7952 w 31521"/>
                <a:gd name="T31" fmla="*/ 18220 h 29811"/>
                <a:gd name="T32" fmla="*/ 9134 w 31521"/>
                <a:gd name="T33" fmla="*/ 18195 h 29811"/>
                <a:gd name="T34" fmla="*/ 11209 w 31521"/>
                <a:gd name="T35" fmla="*/ 18965 h 29811"/>
                <a:gd name="T36" fmla="*/ 10466 w 31521"/>
                <a:gd name="T37" fmla="*/ 16381 h 29811"/>
                <a:gd name="T38" fmla="*/ 12362 w 31521"/>
                <a:gd name="T39" fmla="*/ 16176 h 29811"/>
                <a:gd name="T40" fmla="*/ 13098 w 31521"/>
                <a:gd name="T41" fmla="*/ 14642 h 29811"/>
                <a:gd name="T42" fmla="*/ 13912 w 31521"/>
                <a:gd name="T43" fmla="*/ 14053 h 29811"/>
                <a:gd name="T44" fmla="*/ 13969 w 31521"/>
                <a:gd name="T45" fmla="*/ 13711 h 29811"/>
                <a:gd name="T46" fmla="*/ 13823 w 31521"/>
                <a:gd name="T47" fmla="*/ 12556 h 29811"/>
                <a:gd name="T48" fmla="*/ 13941 w 31521"/>
                <a:gd name="T49" fmla="*/ 12199 h 29811"/>
                <a:gd name="T50" fmla="*/ 13716 w 31521"/>
                <a:gd name="T51" fmla="*/ 11265 h 29811"/>
                <a:gd name="T52" fmla="*/ 14073 w 31521"/>
                <a:gd name="T53" fmla="*/ 11528 h 29811"/>
                <a:gd name="T54" fmla="*/ 15129 w 31521"/>
                <a:gd name="T55" fmla="*/ 11052 h 29811"/>
                <a:gd name="T56" fmla="*/ 15948 w 31521"/>
                <a:gd name="T57" fmla="*/ 11747 h 29811"/>
                <a:gd name="T58" fmla="*/ 17547 w 31521"/>
                <a:gd name="T59" fmla="*/ 13731 h 29811"/>
                <a:gd name="T60" fmla="*/ 17284 w 31521"/>
                <a:gd name="T61" fmla="*/ 13883 h 29811"/>
                <a:gd name="T62" fmla="*/ 16604 w 31521"/>
                <a:gd name="T63" fmla="*/ 14667 h 29811"/>
                <a:gd name="T64" fmla="*/ 14984 w 31521"/>
                <a:gd name="T65" fmla="*/ 16394 h 29811"/>
                <a:gd name="T66" fmla="*/ 14324 w 31521"/>
                <a:gd name="T67" fmla="*/ 16823 h 29811"/>
                <a:gd name="T68" fmla="*/ 14251 w 31521"/>
                <a:gd name="T69" fmla="*/ 17961 h 29811"/>
                <a:gd name="T70" fmla="*/ 12585 w 31521"/>
                <a:gd name="T71" fmla="*/ 19022 h 29811"/>
                <a:gd name="T72" fmla="*/ 12178 w 31521"/>
                <a:gd name="T73" fmla="*/ 21127 h 29811"/>
                <a:gd name="T74" fmla="*/ 12616 w 31521"/>
                <a:gd name="T75" fmla="*/ 22919 h 29811"/>
                <a:gd name="T76" fmla="*/ 13810 w 31521"/>
                <a:gd name="T77" fmla="*/ 23270 h 29811"/>
                <a:gd name="T78" fmla="*/ 15048 w 31521"/>
                <a:gd name="T79" fmla="*/ 24266 h 29811"/>
                <a:gd name="T80" fmla="*/ 16360 w 31521"/>
                <a:gd name="T81" fmla="*/ 23972 h 29811"/>
                <a:gd name="T82" fmla="*/ 18067 w 31521"/>
                <a:gd name="T83" fmla="*/ 24228 h 29811"/>
                <a:gd name="T84" fmla="*/ 20237 w 31521"/>
                <a:gd name="T85" fmla="*/ 25619 h 29811"/>
                <a:gd name="T86" fmla="*/ 20624 w 31521"/>
                <a:gd name="T87" fmla="*/ 27787 h 29811"/>
                <a:gd name="T88" fmla="*/ 22650 w 31521"/>
                <a:gd name="T89" fmla="*/ 28633 h 29811"/>
                <a:gd name="T90" fmla="*/ 22781 w 31521"/>
                <a:gd name="T91" fmla="*/ 26947 h 29811"/>
                <a:gd name="T92" fmla="*/ 23875 w 31521"/>
                <a:gd name="T93" fmla="*/ 26008 h 29811"/>
                <a:gd name="T94" fmla="*/ 25913 w 31521"/>
                <a:gd name="T95" fmla="*/ 24535 h 29811"/>
                <a:gd name="T96" fmla="*/ 26844 w 31521"/>
                <a:gd name="T97" fmla="*/ 22399 h 29811"/>
                <a:gd name="T98" fmla="*/ 29239 w 31521"/>
                <a:gd name="T99" fmla="*/ 20300 h 29811"/>
                <a:gd name="T100" fmla="*/ 31521 w 31521"/>
                <a:gd name="T101" fmla="*/ 17762 h 29811"/>
                <a:gd name="T102" fmla="*/ 30602 w 31521"/>
                <a:gd name="T103" fmla="*/ 14379 h 29811"/>
                <a:gd name="T104" fmla="*/ 28163 w 31521"/>
                <a:gd name="T105" fmla="*/ 12938 h 29811"/>
                <a:gd name="T106" fmla="*/ 26138 w 31521"/>
                <a:gd name="T107" fmla="*/ 12149 h 29811"/>
                <a:gd name="T108" fmla="*/ 22862 w 31521"/>
                <a:gd name="T109" fmla="*/ 11265 h 29811"/>
                <a:gd name="T110" fmla="*/ 21049 w 31521"/>
                <a:gd name="T111" fmla="*/ 8897 h 29811"/>
                <a:gd name="T112" fmla="*/ 20618 w 31521"/>
                <a:gd name="T113" fmla="*/ 6440 h 29811"/>
                <a:gd name="T114" fmla="*/ 19955 w 31521"/>
                <a:gd name="T115" fmla="*/ 3653 h 29811"/>
                <a:gd name="T116" fmla="*/ 17780 w 31521"/>
                <a:gd name="T117" fmla="*/ 2111 h 29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521" h="29811">
                  <a:moveTo>
                    <a:pt x="15973" y="0"/>
                  </a:moveTo>
                  <a:lnTo>
                    <a:pt x="15804" y="219"/>
                  </a:lnTo>
                  <a:lnTo>
                    <a:pt x="15636" y="163"/>
                  </a:lnTo>
                  <a:lnTo>
                    <a:pt x="15611" y="275"/>
                  </a:lnTo>
                  <a:lnTo>
                    <a:pt x="14979" y="520"/>
                  </a:lnTo>
                  <a:lnTo>
                    <a:pt x="14879" y="808"/>
                  </a:lnTo>
                  <a:lnTo>
                    <a:pt x="15186" y="1008"/>
                  </a:lnTo>
                  <a:lnTo>
                    <a:pt x="14916" y="1096"/>
                  </a:lnTo>
                  <a:lnTo>
                    <a:pt x="15023" y="1359"/>
                  </a:lnTo>
                  <a:lnTo>
                    <a:pt x="14791" y="1510"/>
                  </a:lnTo>
                  <a:lnTo>
                    <a:pt x="14510" y="2067"/>
                  </a:lnTo>
                  <a:lnTo>
                    <a:pt x="14366" y="1804"/>
                  </a:lnTo>
                  <a:lnTo>
                    <a:pt x="13741" y="1998"/>
                  </a:lnTo>
                  <a:lnTo>
                    <a:pt x="13691" y="2192"/>
                  </a:lnTo>
                  <a:lnTo>
                    <a:pt x="13341" y="2055"/>
                  </a:lnTo>
                  <a:lnTo>
                    <a:pt x="13128" y="2355"/>
                  </a:lnTo>
                  <a:lnTo>
                    <a:pt x="13072" y="2349"/>
                  </a:lnTo>
                  <a:lnTo>
                    <a:pt x="12972" y="2105"/>
                  </a:lnTo>
                  <a:lnTo>
                    <a:pt x="13016" y="2067"/>
                  </a:lnTo>
                  <a:lnTo>
                    <a:pt x="13060" y="2067"/>
                  </a:lnTo>
                  <a:lnTo>
                    <a:pt x="13091" y="1917"/>
                  </a:lnTo>
                  <a:lnTo>
                    <a:pt x="12910" y="1936"/>
                  </a:lnTo>
                  <a:lnTo>
                    <a:pt x="12885" y="2086"/>
                  </a:lnTo>
                  <a:lnTo>
                    <a:pt x="12653" y="2099"/>
                  </a:lnTo>
                  <a:lnTo>
                    <a:pt x="12597" y="1979"/>
                  </a:lnTo>
                  <a:lnTo>
                    <a:pt x="12197" y="2117"/>
                  </a:lnTo>
                  <a:lnTo>
                    <a:pt x="12228" y="2205"/>
                  </a:lnTo>
                  <a:lnTo>
                    <a:pt x="11991" y="2280"/>
                  </a:lnTo>
                  <a:lnTo>
                    <a:pt x="12660" y="2901"/>
                  </a:lnTo>
                  <a:lnTo>
                    <a:pt x="12535" y="2969"/>
                  </a:lnTo>
                  <a:lnTo>
                    <a:pt x="12547" y="3095"/>
                  </a:lnTo>
                  <a:lnTo>
                    <a:pt x="12372" y="3151"/>
                  </a:lnTo>
                  <a:lnTo>
                    <a:pt x="12585" y="3320"/>
                  </a:lnTo>
                  <a:lnTo>
                    <a:pt x="12553" y="3420"/>
                  </a:lnTo>
                  <a:lnTo>
                    <a:pt x="12297" y="3540"/>
                  </a:lnTo>
                  <a:lnTo>
                    <a:pt x="12441" y="3815"/>
                  </a:lnTo>
                  <a:lnTo>
                    <a:pt x="12353" y="3966"/>
                  </a:lnTo>
                  <a:lnTo>
                    <a:pt x="12522" y="4110"/>
                  </a:lnTo>
                  <a:lnTo>
                    <a:pt x="12185" y="4649"/>
                  </a:lnTo>
                  <a:lnTo>
                    <a:pt x="12122" y="4605"/>
                  </a:lnTo>
                  <a:lnTo>
                    <a:pt x="12028" y="4542"/>
                  </a:lnTo>
                  <a:lnTo>
                    <a:pt x="11991" y="4680"/>
                  </a:lnTo>
                  <a:lnTo>
                    <a:pt x="11366" y="4574"/>
                  </a:lnTo>
                  <a:lnTo>
                    <a:pt x="11478" y="4385"/>
                  </a:lnTo>
                  <a:lnTo>
                    <a:pt x="10966" y="4267"/>
                  </a:lnTo>
                  <a:lnTo>
                    <a:pt x="10878" y="4116"/>
                  </a:lnTo>
                  <a:lnTo>
                    <a:pt x="10834" y="4229"/>
                  </a:lnTo>
                  <a:lnTo>
                    <a:pt x="10341" y="4016"/>
                  </a:lnTo>
                  <a:lnTo>
                    <a:pt x="10409" y="4254"/>
                  </a:lnTo>
                  <a:lnTo>
                    <a:pt x="9409" y="4824"/>
                  </a:lnTo>
                  <a:lnTo>
                    <a:pt x="9503" y="5119"/>
                  </a:lnTo>
                  <a:lnTo>
                    <a:pt x="9159" y="4874"/>
                  </a:lnTo>
                  <a:lnTo>
                    <a:pt x="9028" y="5081"/>
                  </a:lnTo>
                  <a:lnTo>
                    <a:pt x="8728" y="5075"/>
                  </a:lnTo>
                  <a:lnTo>
                    <a:pt x="8721" y="5376"/>
                  </a:lnTo>
                  <a:lnTo>
                    <a:pt x="8134" y="5356"/>
                  </a:lnTo>
                  <a:lnTo>
                    <a:pt x="8052" y="5213"/>
                  </a:lnTo>
                  <a:lnTo>
                    <a:pt x="7596" y="5632"/>
                  </a:lnTo>
                  <a:lnTo>
                    <a:pt x="7165" y="5764"/>
                  </a:lnTo>
                  <a:lnTo>
                    <a:pt x="7034" y="6027"/>
                  </a:lnTo>
                  <a:lnTo>
                    <a:pt x="6834" y="5996"/>
                  </a:lnTo>
                  <a:lnTo>
                    <a:pt x="6834" y="6021"/>
                  </a:lnTo>
                  <a:lnTo>
                    <a:pt x="6834" y="6133"/>
                  </a:lnTo>
                  <a:lnTo>
                    <a:pt x="6246" y="5990"/>
                  </a:lnTo>
                  <a:lnTo>
                    <a:pt x="6121" y="6353"/>
                  </a:lnTo>
                  <a:lnTo>
                    <a:pt x="5971" y="6309"/>
                  </a:lnTo>
                  <a:lnTo>
                    <a:pt x="5908" y="6879"/>
                  </a:lnTo>
                  <a:lnTo>
                    <a:pt x="5746" y="6873"/>
                  </a:lnTo>
                  <a:lnTo>
                    <a:pt x="5733" y="6672"/>
                  </a:lnTo>
                  <a:lnTo>
                    <a:pt x="5821" y="6635"/>
                  </a:lnTo>
                  <a:lnTo>
                    <a:pt x="5671" y="6453"/>
                  </a:lnTo>
                  <a:lnTo>
                    <a:pt x="5096" y="6422"/>
                  </a:lnTo>
                  <a:lnTo>
                    <a:pt x="5064" y="6503"/>
                  </a:lnTo>
                  <a:lnTo>
                    <a:pt x="4545" y="6485"/>
                  </a:lnTo>
                  <a:lnTo>
                    <a:pt x="4502" y="6328"/>
                  </a:lnTo>
                  <a:lnTo>
                    <a:pt x="4370" y="6390"/>
                  </a:lnTo>
                  <a:lnTo>
                    <a:pt x="4327" y="6296"/>
                  </a:lnTo>
                  <a:lnTo>
                    <a:pt x="4495" y="6234"/>
                  </a:lnTo>
                  <a:lnTo>
                    <a:pt x="4202" y="6190"/>
                  </a:lnTo>
                  <a:lnTo>
                    <a:pt x="4202" y="6121"/>
                  </a:lnTo>
                  <a:lnTo>
                    <a:pt x="4120" y="6108"/>
                  </a:lnTo>
                  <a:lnTo>
                    <a:pt x="3895" y="6290"/>
                  </a:lnTo>
                  <a:lnTo>
                    <a:pt x="3683" y="6284"/>
                  </a:lnTo>
                  <a:lnTo>
                    <a:pt x="3664" y="6027"/>
                  </a:lnTo>
                  <a:lnTo>
                    <a:pt x="3577" y="6058"/>
                  </a:lnTo>
                  <a:lnTo>
                    <a:pt x="3370" y="5808"/>
                  </a:lnTo>
                  <a:lnTo>
                    <a:pt x="3420" y="5657"/>
                  </a:lnTo>
                  <a:lnTo>
                    <a:pt x="3201" y="5620"/>
                  </a:lnTo>
                  <a:lnTo>
                    <a:pt x="3226" y="5507"/>
                  </a:lnTo>
                  <a:lnTo>
                    <a:pt x="3026" y="5576"/>
                  </a:lnTo>
                  <a:lnTo>
                    <a:pt x="2982" y="5319"/>
                  </a:lnTo>
                  <a:lnTo>
                    <a:pt x="2870" y="5319"/>
                  </a:lnTo>
                  <a:lnTo>
                    <a:pt x="2382" y="5833"/>
                  </a:lnTo>
                  <a:lnTo>
                    <a:pt x="2207" y="5833"/>
                  </a:lnTo>
                  <a:lnTo>
                    <a:pt x="2064" y="5739"/>
                  </a:lnTo>
                  <a:lnTo>
                    <a:pt x="2139" y="5657"/>
                  </a:lnTo>
                  <a:lnTo>
                    <a:pt x="2032" y="5526"/>
                  </a:lnTo>
                  <a:lnTo>
                    <a:pt x="1814" y="5526"/>
                  </a:lnTo>
                  <a:lnTo>
                    <a:pt x="1776" y="5676"/>
                  </a:lnTo>
                  <a:lnTo>
                    <a:pt x="1976" y="5858"/>
                  </a:lnTo>
                  <a:lnTo>
                    <a:pt x="1807" y="5864"/>
                  </a:lnTo>
                  <a:lnTo>
                    <a:pt x="1732" y="6372"/>
                  </a:lnTo>
                  <a:lnTo>
                    <a:pt x="2126" y="6359"/>
                  </a:lnTo>
                  <a:lnTo>
                    <a:pt x="2226" y="6178"/>
                  </a:lnTo>
                  <a:lnTo>
                    <a:pt x="2345" y="6221"/>
                  </a:lnTo>
                  <a:lnTo>
                    <a:pt x="2395" y="6240"/>
                  </a:lnTo>
                  <a:lnTo>
                    <a:pt x="2232" y="6572"/>
                  </a:lnTo>
                  <a:lnTo>
                    <a:pt x="2145" y="6459"/>
                  </a:lnTo>
                  <a:lnTo>
                    <a:pt x="2095" y="7017"/>
                  </a:lnTo>
                  <a:lnTo>
                    <a:pt x="2245" y="7105"/>
                  </a:lnTo>
                  <a:lnTo>
                    <a:pt x="2020" y="7180"/>
                  </a:lnTo>
                  <a:lnTo>
                    <a:pt x="2189" y="7424"/>
                  </a:lnTo>
                  <a:lnTo>
                    <a:pt x="2045" y="7431"/>
                  </a:lnTo>
                  <a:lnTo>
                    <a:pt x="2270" y="7738"/>
                  </a:lnTo>
                  <a:lnTo>
                    <a:pt x="2001" y="7951"/>
                  </a:lnTo>
                  <a:lnTo>
                    <a:pt x="1669" y="7844"/>
                  </a:lnTo>
                  <a:lnTo>
                    <a:pt x="1651" y="7907"/>
                  </a:lnTo>
                  <a:lnTo>
                    <a:pt x="1082" y="8070"/>
                  </a:lnTo>
                  <a:lnTo>
                    <a:pt x="1138" y="8308"/>
                  </a:lnTo>
                  <a:lnTo>
                    <a:pt x="1382" y="8433"/>
                  </a:lnTo>
                  <a:lnTo>
                    <a:pt x="1288" y="8558"/>
                  </a:lnTo>
                  <a:lnTo>
                    <a:pt x="1376" y="8633"/>
                  </a:lnTo>
                  <a:lnTo>
                    <a:pt x="963" y="8991"/>
                  </a:lnTo>
                  <a:lnTo>
                    <a:pt x="1088" y="9116"/>
                  </a:lnTo>
                  <a:lnTo>
                    <a:pt x="882" y="9229"/>
                  </a:lnTo>
                  <a:lnTo>
                    <a:pt x="913" y="9461"/>
                  </a:lnTo>
                  <a:lnTo>
                    <a:pt x="1113" y="9429"/>
                  </a:lnTo>
                  <a:lnTo>
                    <a:pt x="1251" y="9554"/>
                  </a:lnTo>
                  <a:lnTo>
                    <a:pt x="1094" y="9667"/>
                  </a:lnTo>
                  <a:lnTo>
                    <a:pt x="1144" y="9730"/>
                  </a:lnTo>
                  <a:lnTo>
                    <a:pt x="1051" y="9962"/>
                  </a:lnTo>
                  <a:lnTo>
                    <a:pt x="907" y="9880"/>
                  </a:lnTo>
                  <a:lnTo>
                    <a:pt x="832" y="10037"/>
                  </a:lnTo>
                  <a:lnTo>
                    <a:pt x="782" y="10150"/>
                  </a:lnTo>
                  <a:lnTo>
                    <a:pt x="576" y="10068"/>
                  </a:lnTo>
                  <a:lnTo>
                    <a:pt x="613" y="10237"/>
                  </a:lnTo>
                  <a:lnTo>
                    <a:pt x="476" y="10476"/>
                  </a:lnTo>
                  <a:lnTo>
                    <a:pt x="338" y="10451"/>
                  </a:lnTo>
                  <a:lnTo>
                    <a:pt x="0" y="11046"/>
                  </a:lnTo>
                  <a:lnTo>
                    <a:pt x="344" y="11428"/>
                  </a:lnTo>
                  <a:lnTo>
                    <a:pt x="388" y="11660"/>
                  </a:lnTo>
                  <a:lnTo>
                    <a:pt x="544" y="11578"/>
                  </a:lnTo>
                  <a:lnTo>
                    <a:pt x="413" y="11747"/>
                  </a:lnTo>
                  <a:lnTo>
                    <a:pt x="632" y="12079"/>
                  </a:lnTo>
                  <a:lnTo>
                    <a:pt x="657" y="12242"/>
                  </a:lnTo>
                  <a:lnTo>
                    <a:pt x="926" y="12606"/>
                  </a:lnTo>
                  <a:lnTo>
                    <a:pt x="882" y="12800"/>
                  </a:lnTo>
                  <a:lnTo>
                    <a:pt x="1176" y="12850"/>
                  </a:lnTo>
                  <a:lnTo>
                    <a:pt x="1194" y="12932"/>
                  </a:lnTo>
                  <a:lnTo>
                    <a:pt x="1232" y="13101"/>
                  </a:lnTo>
                  <a:lnTo>
                    <a:pt x="1163" y="13163"/>
                  </a:lnTo>
                  <a:lnTo>
                    <a:pt x="1276" y="13445"/>
                  </a:lnTo>
                  <a:lnTo>
                    <a:pt x="1051" y="13389"/>
                  </a:lnTo>
                  <a:lnTo>
                    <a:pt x="1026" y="13533"/>
                  </a:lnTo>
                  <a:lnTo>
                    <a:pt x="1132" y="13840"/>
                  </a:lnTo>
                  <a:lnTo>
                    <a:pt x="1232" y="13909"/>
                  </a:lnTo>
                  <a:lnTo>
                    <a:pt x="1119" y="14279"/>
                  </a:lnTo>
                  <a:lnTo>
                    <a:pt x="1276" y="14341"/>
                  </a:lnTo>
                  <a:lnTo>
                    <a:pt x="1307" y="14604"/>
                  </a:lnTo>
                  <a:lnTo>
                    <a:pt x="1513" y="14686"/>
                  </a:lnTo>
                  <a:lnTo>
                    <a:pt x="1563" y="15093"/>
                  </a:lnTo>
                  <a:lnTo>
                    <a:pt x="1394" y="15106"/>
                  </a:lnTo>
                  <a:lnTo>
                    <a:pt x="1426" y="15269"/>
                  </a:lnTo>
                  <a:lnTo>
                    <a:pt x="1282" y="15325"/>
                  </a:lnTo>
                  <a:lnTo>
                    <a:pt x="1251" y="15200"/>
                  </a:lnTo>
                  <a:lnTo>
                    <a:pt x="982" y="15225"/>
                  </a:lnTo>
                  <a:lnTo>
                    <a:pt x="951" y="15526"/>
                  </a:lnTo>
                  <a:lnTo>
                    <a:pt x="1294" y="15808"/>
                  </a:lnTo>
                  <a:lnTo>
                    <a:pt x="1076" y="15920"/>
                  </a:lnTo>
                  <a:lnTo>
                    <a:pt x="1144" y="16102"/>
                  </a:lnTo>
                  <a:lnTo>
                    <a:pt x="1088" y="16196"/>
                  </a:lnTo>
                  <a:lnTo>
                    <a:pt x="1126" y="16253"/>
                  </a:lnTo>
                  <a:lnTo>
                    <a:pt x="944" y="16346"/>
                  </a:lnTo>
                  <a:lnTo>
                    <a:pt x="932" y="16515"/>
                  </a:lnTo>
                  <a:lnTo>
                    <a:pt x="1082" y="16622"/>
                  </a:lnTo>
                  <a:lnTo>
                    <a:pt x="1019" y="16810"/>
                  </a:lnTo>
                  <a:lnTo>
                    <a:pt x="1182" y="16891"/>
                  </a:lnTo>
                  <a:lnTo>
                    <a:pt x="976" y="17067"/>
                  </a:lnTo>
                  <a:lnTo>
                    <a:pt x="1026" y="17274"/>
                  </a:lnTo>
                  <a:lnTo>
                    <a:pt x="901" y="17311"/>
                  </a:lnTo>
                  <a:lnTo>
                    <a:pt x="926" y="17744"/>
                  </a:lnTo>
                  <a:lnTo>
                    <a:pt x="826" y="17969"/>
                  </a:lnTo>
                  <a:lnTo>
                    <a:pt x="707" y="17988"/>
                  </a:lnTo>
                  <a:lnTo>
                    <a:pt x="1001" y="18238"/>
                  </a:lnTo>
                  <a:lnTo>
                    <a:pt x="907" y="18358"/>
                  </a:lnTo>
                  <a:lnTo>
                    <a:pt x="1076" y="18621"/>
                  </a:lnTo>
                  <a:lnTo>
                    <a:pt x="1319" y="18652"/>
                  </a:lnTo>
                  <a:lnTo>
                    <a:pt x="1338" y="18746"/>
                  </a:lnTo>
                  <a:lnTo>
                    <a:pt x="1369" y="18922"/>
                  </a:lnTo>
                  <a:lnTo>
                    <a:pt x="1463" y="18928"/>
                  </a:lnTo>
                  <a:lnTo>
                    <a:pt x="1582" y="19034"/>
                  </a:lnTo>
                  <a:lnTo>
                    <a:pt x="1663" y="18997"/>
                  </a:lnTo>
                  <a:lnTo>
                    <a:pt x="1901" y="19091"/>
                  </a:lnTo>
                  <a:lnTo>
                    <a:pt x="2007" y="19003"/>
                  </a:lnTo>
                  <a:lnTo>
                    <a:pt x="2314" y="18959"/>
                  </a:lnTo>
                  <a:lnTo>
                    <a:pt x="2226" y="18853"/>
                  </a:lnTo>
                  <a:lnTo>
                    <a:pt x="2464" y="18765"/>
                  </a:lnTo>
                  <a:lnTo>
                    <a:pt x="2620" y="18853"/>
                  </a:lnTo>
                  <a:lnTo>
                    <a:pt x="2732" y="18665"/>
                  </a:lnTo>
                  <a:lnTo>
                    <a:pt x="2657" y="18589"/>
                  </a:lnTo>
                  <a:lnTo>
                    <a:pt x="2720" y="18408"/>
                  </a:lnTo>
                  <a:lnTo>
                    <a:pt x="3070" y="18426"/>
                  </a:lnTo>
                  <a:lnTo>
                    <a:pt x="3245" y="18552"/>
                  </a:lnTo>
                  <a:lnTo>
                    <a:pt x="3533" y="18395"/>
                  </a:lnTo>
                  <a:lnTo>
                    <a:pt x="3595" y="18527"/>
                  </a:lnTo>
                  <a:lnTo>
                    <a:pt x="3758" y="18333"/>
                  </a:lnTo>
                  <a:lnTo>
                    <a:pt x="4077" y="18752"/>
                  </a:lnTo>
                  <a:lnTo>
                    <a:pt x="4233" y="18746"/>
                  </a:lnTo>
                  <a:lnTo>
                    <a:pt x="4195" y="18896"/>
                  </a:lnTo>
                  <a:lnTo>
                    <a:pt x="4377" y="19028"/>
                  </a:lnTo>
                  <a:lnTo>
                    <a:pt x="4633" y="18965"/>
                  </a:lnTo>
                  <a:lnTo>
                    <a:pt x="4708" y="18859"/>
                  </a:lnTo>
                  <a:lnTo>
                    <a:pt x="4814" y="18878"/>
                  </a:lnTo>
                  <a:lnTo>
                    <a:pt x="4908" y="19085"/>
                  </a:lnTo>
                  <a:lnTo>
                    <a:pt x="5083" y="18947"/>
                  </a:lnTo>
                  <a:lnTo>
                    <a:pt x="5208" y="18990"/>
                  </a:lnTo>
                  <a:lnTo>
                    <a:pt x="5314" y="19203"/>
                  </a:lnTo>
                  <a:lnTo>
                    <a:pt x="5508" y="19266"/>
                  </a:lnTo>
                  <a:lnTo>
                    <a:pt x="5483" y="19191"/>
                  </a:lnTo>
                  <a:lnTo>
                    <a:pt x="5621" y="19103"/>
                  </a:lnTo>
                  <a:lnTo>
                    <a:pt x="5627" y="19235"/>
                  </a:lnTo>
                  <a:lnTo>
                    <a:pt x="6014" y="19341"/>
                  </a:lnTo>
                  <a:lnTo>
                    <a:pt x="6114" y="19642"/>
                  </a:lnTo>
                  <a:lnTo>
                    <a:pt x="6233" y="19698"/>
                  </a:lnTo>
                  <a:lnTo>
                    <a:pt x="6439" y="19460"/>
                  </a:lnTo>
                  <a:lnTo>
                    <a:pt x="6884" y="19510"/>
                  </a:lnTo>
                  <a:lnTo>
                    <a:pt x="6984" y="19749"/>
                  </a:lnTo>
                  <a:lnTo>
                    <a:pt x="7271" y="19554"/>
                  </a:lnTo>
                  <a:lnTo>
                    <a:pt x="7184" y="19517"/>
                  </a:lnTo>
                  <a:lnTo>
                    <a:pt x="7277" y="19310"/>
                  </a:lnTo>
                  <a:lnTo>
                    <a:pt x="7440" y="19153"/>
                  </a:lnTo>
                  <a:lnTo>
                    <a:pt x="7409" y="19091"/>
                  </a:lnTo>
                  <a:lnTo>
                    <a:pt x="7484" y="18784"/>
                  </a:lnTo>
                  <a:lnTo>
                    <a:pt x="7702" y="18846"/>
                  </a:lnTo>
                  <a:lnTo>
                    <a:pt x="7721" y="18727"/>
                  </a:lnTo>
                  <a:lnTo>
                    <a:pt x="7702" y="18690"/>
                  </a:lnTo>
                  <a:lnTo>
                    <a:pt x="7640" y="18514"/>
                  </a:lnTo>
                  <a:lnTo>
                    <a:pt x="7746" y="18527"/>
                  </a:lnTo>
                  <a:lnTo>
                    <a:pt x="7790" y="18320"/>
                  </a:lnTo>
                  <a:lnTo>
                    <a:pt x="7952" y="18220"/>
                  </a:lnTo>
                  <a:lnTo>
                    <a:pt x="8052" y="18401"/>
                  </a:lnTo>
                  <a:lnTo>
                    <a:pt x="8209" y="18376"/>
                  </a:lnTo>
                  <a:lnTo>
                    <a:pt x="8202" y="18288"/>
                  </a:lnTo>
                  <a:lnTo>
                    <a:pt x="8478" y="18257"/>
                  </a:lnTo>
                  <a:lnTo>
                    <a:pt x="8484" y="18257"/>
                  </a:lnTo>
                  <a:lnTo>
                    <a:pt x="8559" y="18358"/>
                  </a:lnTo>
                  <a:lnTo>
                    <a:pt x="8709" y="18188"/>
                  </a:lnTo>
                  <a:lnTo>
                    <a:pt x="8659" y="18076"/>
                  </a:lnTo>
                  <a:lnTo>
                    <a:pt x="9015" y="17894"/>
                  </a:lnTo>
                  <a:lnTo>
                    <a:pt x="9078" y="17750"/>
                  </a:lnTo>
                  <a:lnTo>
                    <a:pt x="9228" y="17806"/>
                  </a:lnTo>
                  <a:lnTo>
                    <a:pt x="9115" y="17944"/>
                  </a:lnTo>
                  <a:lnTo>
                    <a:pt x="9234" y="18113"/>
                  </a:lnTo>
                  <a:lnTo>
                    <a:pt x="9271" y="18163"/>
                  </a:lnTo>
                  <a:lnTo>
                    <a:pt x="9134" y="18195"/>
                  </a:lnTo>
                  <a:lnTo>
                    <a:pt x="9171" y="18389"/>
                  </a:lnTo>
                  <a:lnTo>
                    <a:pt x="9090" y="18508"/>
                  </a:lnTo>
                  <a:lnTo>
                    <a:pt x="9234" y="18708"/>
                  </a:lnTo>
                  <a:lnTo>
                    <a:pt x="9415" y="18533"/>
                  </a:lnTo>
                  <a:lnTo>
                    <a:pt x="9715" y="18733"/>
                  </a:lnTo>
                  <a:lnTo>
                    <a:pt x="10116" y="18652"/>
                  </a:lnTo>
                  <a:lnTo>
                    <a:pt x="10322" y="18940"/>
                  </a:lnTo>
                  <a:lnTo>
                    <a:pt x="10284" y="19103"/>
                  </a:lnTo>
                  <a:lnTo>
                    <a:pt x="10422" y="19254"/>
                  </a:lnTo>
                  <a:lnTo>
                    <a:pt x="10347" y="19435"/>
                  </a:lnTo>
                  <a:lnTo>
                    <a:pt x="10491" y="19473"/>
                  </a:lnTo>
                  <a:lnTo>
                    <a:pt x="10503" y="19479"/>
                  </a:lnTo>
                  <a:lnTo>
                    <a:pt x="10772" y="19197"/>
                  </a:lnTo>
                  <a:lnTo>
                    <a:pt x="10684" y="19097"/>
                  </a:lnTo>
                  <a:lnTo>
                    <a:pt x="11209" y="18965"/>
                  </a:lnTo>
                  <a:lnTo>
                    <a:pt x="11360" y="18621"/>
                  </a:lnTo>
                  <a:lnTo>
                    <a:pt x="11778" y="18420"/>
                  </a:lnTo>
                  <a:lnTo>
                    <a:pt x="11491" y="18351"/>
                  </a:lnTo>
                  <a:lnTo>
                    <a:pt x="11493" y="18080"/>
                  </a:lnTo>
                  <a:lnTo>
                    <a:pt x="11355" y="17984"/>
                  </a:lnTo>
                  <a:lnTo>
                    <a:pt x="11068" y="17621"/>
                  </a:lnTo>
                  <a:lnTo>
                    <a:pt x="10762" y="17324"/>
                  </a:lnTo>
                  <a:lnTo>
                    <a:pt x="10723" y="17167"/>
                  </a:lnTo>
                  <a:lnTo>
                    <a:pt x="10719" y="17036"/>
                  </a:lnTo>
                  <a:lnTo>
                    <a:pt x="10617" y="16991"/>
                  </a:lnTo>
                  <a:lnTo>
                    <a:pt x="10674" y="16874"/>
                  </a:lnTo>
                  <a:lnTo>
                    <a:pt x="10561" y="16846"/>
                  </a:lnTo>
                  <a:lnTo>
                    <a:pt x="10536" y="16710"/>
                  </a:lnTo>
                  <a:lnTo>
                    <a:pt x="10450" y="16648"/>
                  </a:lnTo>
                  <a:lnTo>
                    <a:pt x="10466" y="16381"/>
                  </a:lnTo>
                  <a:lnTo>
                    <a:pt x="10520" y="16386"/>
                  </a:lnTo>
                  <a:lnTo>
                    <a:pt x="10557" y="15922"/>
                  </a:lnTo>
                  <a:lnTo>
                    <a:pt x="11258" y="15931"/>
                  </a:lnTo>
                  <a:lnTo>
                    <a:pt x="11302" y="16079"/>
                  </a:lnTo>
                  <a:lnTo>
                    <a:pt x="11491" y="16121"/>
                  </a:lnTo>
                  <a:lnTo>
                    <a:pt x="11505" y="16532"/>
                  </a:lnTo>
                  <a:lnTo>
                    <a:pt x="11662" y="16624"/>
                  </a:lnTo>
                  <a:lnTo>
                    <a:pt x="11862" y="16454"/>
                  </a:lnTo>
                  <a:lnTo>
                    <a:pt x="11961" y="16447"/>
                  </a:lnTo>
                  <a:lnTo>
                    <a:pt x="12002" y="16542"/>
                  </a:lnTo>
                  <a:lnTo>
                    <a:pt x="12271" y="16650"/>
                  </a:lnTo>
                  <a:lnTo>
                    <a:pt x="12534" y="16710"/>
                  </a:lnTo>
                  <a:lnTo>
                    <a:pt x="12194" y="16387"/>
                  </a:lnTo>
                  <a:lnTo>
                    <a:pt x="12468" y="16342"/>
                  </a:lnTo>
                  <a:lnTo>
                    <a:pt x="12362" y="16176"/>
                  </a:lnTo>
                  <a:lnTo>
                    <a:pt x="12468" y="16058"/>
                  </a:lnTo>
                  <a:lnTo>
                    <a:pt x="12398" y="15925"/>
                  </a:lnTo>
                  <a:lnTo>
                    <a:pt x="12425" y="15500"/>
                  </a:lnTo>
                  <a:lnTo>
                    <a:pt x="12378" y="15319"/>
                  </a:lnTo>
                  <a:lnTo>
                    <a:pt x="12211" y="15008"/>
                  </a:lnTo>
                  <a:lnTo>
                    <a:pt x="12285" y="14943"/>
                  </a:lnTo>
                  <a:lnTo>
                    <a:pt x="12391" y="15018"/>
                  </a:lnTo>
                  <a:lnTo>
                    <a:pt x="12410" y="14899"/>
                  </a:lnTo>
                  <a:lnTo>
                    <a:pt x="12672" y="14955"/>
                  </a:lnTo>
                  <a:lnTo>
                    <a:pt x="12747" y="14786"/>
                  </a:lnTo>
                  <a:lnTo>
                    <a:pt x="12860" y="14736"/>
                  </a:lnTo>
                  <a:lnTo>
                    <a:pt x="12904" y="14774"/>
                  </a:lnTo>
                  <a:lnTo>
                    <a:pt x="12910" y="14749"/>
                  </a:lnTo>
                  <a:lnTo>
                    <a:pt x="12947" y="14799"/>
                  </a:lnTo>
                  <a:lnTo>
                    <a:pt x="13098" y="14642"/>
                  </a:lnTo>
                  <a:lnTo>
                    <a:pt x="13060" y="14536"/>
                  </a:lnTo>
                  <a:lnTo>
                    <a:pt x="13285" y="14435"/>
                  </a:lnTo>
                  <a:lnTo>
                    <a:pt x="13379" y="14458"/>
                  </a:lnTo>
                  <a:lnTo>
                    <a:pt x="13399" y="14340"/>
                  </a:lnTo>
                  <a:lnTo>
                    <a:pt x="13447" y="14346"/>
                  </a:lnTo>
                  <a:lnTo>
                    <a:pt x="13440" y="14400"/>
                  </a:lnTo>
                  <a:lnTo>
                    <a:pt x="13400" y="14398"/>
                  </a:lnTo>
                  <a:lnTo>
                    <a:pt x="13389" y="14459"/>
                  </a:lnTo>
                  <a:lnTo>
                    <a:pt x="13535" y="14498"/>
                  </a:lnTo>
                  <a:lnTo>
                    <a:pt x="13616" y="14291"/>
                  </a:lnTo>
                  <a:lnTo>
                    <a:pt x="13685" y="14373"/>
                  </a:lnTo>
                  <a:lnTo>
                    <a:pt x="13716" y="14329"/>
                  </a:lnTo>
                  <a:lnTo>
                    <a:pt x="13741" y="14185"/>
                  </a:lnTo>
                  <a:lnTo>
                    <a:pt x="13904" y="14197"/>
                  </a:lnTo>
                  <a:lnTo>
                    <a:pt x="13912" y="14053"/>
                  </a:lnTo>
                  <a:lnTo>
                    <a:pt x="14004" y="14191"/>
                  </a:lnTo>
                  <a:lnTo>
                    <a:pt x="14085" y="14085"/>
                  </a:lnTo>
                  <a:lnTo>
                    <a:pt x="14123" y="14147"/>
                  </a:lnTo>
                  <a:lnTo>
                    <a:pt x="14173" y="14110"/>
                  </a:lnTo>
                  <a:lnTo>
                    <a:pt x="14123" y="13972"/>
                  </a:lnTo>
                  <a:lnTo>
                    <a:pt x="14051" y="13848"/>
                  </a:lnTo>
                  <a:lnTo>
                    <a:pt x="13812" y="14126"/>
                  </a:lnTo>
                  <a:lnTo>
                    <a:pt x="13647" y="14072"/>
                  </a:lnTo>
                  <a:lnTo>
                    <a:pt x="13738" y="13920"/>
                  </a:lnTo>
                  <a:lnTo>
                    <a:pt x="13764" y="13998"/>
                  </a:lnTo>
                  <a:lnTo>
                    <a:pt x="13793" y="13900"/>
                  </a:lnTo>
                  <a:lnTo>
                    <a:pt x="13871" y="13816"/>
                  </a:lnTo>
                  <a:lnTo>
                    <a:pt x="13975" y="13888"/>
                  </a:lnTo>
                  <a:lnTo>
                    <a:pt x="13997" y="13779"/>
                  </a:lnTo>
                  <a:lnTo>
                    <a:pt x="13969" y="13711"/>
                  </a:lnTo>
                  <a:lnTo>
                    <a:pt x="13866" y="13402"/>
                  </a:lnTo>
                  <a:lnTo>
                    <a:pt x="13873" y="12938"/>
                  </a:lnTo>
                  <a:lnTo>
                    <a:pt x="13979" y="12756"/>
                  </a:lnTo>
                  <a:lnTo>
                    <a:pt x="13991" y="12694"/>
                  </a:lnTo>
                  <a:lnTo>
                    <a:pt x="13948" y="12687"/>
                  </a:lnTo>
                  <a:lnTo>
                    <a:pt x="13916" y="12763"/>
                  </a:lnTo>
                  <a:lnTo>
                    <a:pt x="13898" y="12763"/>
                  </a:lnTo>
                  <a:lnTo>
                    <a:pt x="13885" y="12700"/>
                  </a:lnTo>
                  <a:lnTo>
                    <a:pt x="13910" y="12643"/>
                  </a:lnTo>
                  <a:lnTo>
                    <a:pt x="13954" y="12669"/>
                  </a:lnTo>
                  <a:lnTo>
                    <a:pt x="13949" y="12684"/>
                  </a:lnTo>
                  <a:lnTo>
                    <a:pt x="13970" y="12633"/>
                  </a:lnTo>
                  <a:lnTo>
                    <a:pt x="14035" y="12468"/>
                  </a:lnTo>
                  <a:lnTo>
                    <a:pt x="13923" y="12455"/>
                  </a:lnTo>
                  <a:lnTo>
                    <a:pt x="13823" y="12556"/>
                  </a:lnTo>
                  <a:lnTo>
                    <a:pt x="13785" y="12474"/>
                  </a:lnTo>
                  <a:lnTo>
                    <a:pt x="13785" y="12549"/>
                  </a:lnTo>
                  <a:lnTo>
                    <a:pt x="13729" y="12493"/>
                  </a:lnTo>
                  <a:lnTo>
                    <a:pt x="13716" y="12399"/>
                  </a:lnTo>
                  <a:lnTo>
                    <a:pt x="13691" y="12355"/>
                  </a:lnTo>
                  <a:lnTo>
                    <a:pt x="13748" y="12324"/>
                  </a:lnTo>
                  <a:lnTo>
                    <a:pt x="13648" y="12318"/>
                  </a:lnTo>
                  <a:lnTo>
                    <a:pt x="13698" y="12205"/>
                  </a:lnTo>
                  <a:lnTo>
                    <a:pt x="13679" y="12161"/>
                  </a:lnTo>
                  <a:lnTo>
                    <a:pt x="13810" y="12048"/>
                  </a:lnTo>
                  <a:lnTo>
                    <a:pt x="13848" y="12061"/>
                  </a:lnTo>
                  <a:lnTo>
                    <a:pt x="13929" y="12036"/>
                  </a:lnTo>
                  <a:lnTo>
                    <a:pt x="13935" y="12123"/>
                  </a:lnTo>
                  <a:lnTo>
                    <a:pt x="13916" y="12161"/>
                  </a:lnTo>
                  <a:lnTo>
                    <a:pt x="13941" y="12199"/>
                  </a:lnTo>
                  <a:lnTo>
                    <a:pt x="14041" y="12180"/>
                  </a:lnTo>
                  <a:lnTo>
                    <a:pt x="14079" y="12054"/>
                  </a:lnTo>
                  <a:lnTo>
                    <a:pt x="14129" y="12004"/>
                  </a:lnTo>
                  <a:lnTo>
                    <a:pt x="14085" y="11960"/>
                  </a:lnTo>
                  <a:lnTo>
                    <a:pt x="13941" y="11960"/>
                  </a:lnTo>
                  <a:lnTo>
                    <a:pt x="13898" y="11866"/>
                  </a:lnTo>
                  <a:lnTo>
                    <a:pt x="13916" y="11772"/>
                  </a:lnTo>
                  <a:lnTo>
                    <a:pt x="13841" y="11729"/>
                  </a:lnTo>
                  <a:lnTo>
                    <a:pt x="13891" y="11572"/>
                  </a:lnTo>
                  <a:lnTo>
                    <a:pt x="13854" y="11541"/>
                  </a:lnTo>
                  <a:lnTo>
                    <a:pt x="13923" y="11447"/>
                  </a:lnTo>
                  <a:lnTo>
                    <a:pt x="13779" y="11353"/>
                  </a:lnTo>
                  <a:lnTo>
                    <a:pt x="13735" y="11409"/>
                  </a:lnTo>
                  <a:lnTo>
                    <a:pt x="13654" y="11315"/>
                  </a:lnTo>
                  <a:lnTo>
                    <a:pt x="13716" y="11265"/>
                  </a:lnTo>
                  <a:lnTo>
                    <a:pt x="13741" y="11303"/>
                  </a:lnTo>
                  <a:lnTo>
                    <a:pt x="13791" y="11265"/>
                  </a:lnTo>
                  <a:lnTo>
                    <a:pt x="13710" y="11146"/>
                  </a:lnTo>
                  <a:lnTo>
                    <a:pt x="13754" y="11108"/>
                  </a:lnTo>
                  <a:lnTo>
                    <a:pt x="13791" y="11140"/>
                  </a:lnTo>
                  <a:lnTo>
                    <a:pt x="13823" y="11115"/>
                  </a:lnTo>
                  <a:lnTo>
                    <a:pt x="13804" y="11090"/>
                  </a:lnTo>
                  <a:lnTo>
                    <a:pt x="13835" y="11064"/>
                  </a:lnTo>
                  <a:lnTo>
                    <a:pt x="14060" y="11152"/>
                  </a:lnTo>
                  <a:lnTo>
                    <a:pt x="14129" y="11096"/>
                  </a:lnTo>
                  <a:lnTo>
                    <a:pt x="14241" y="11140"/>
                  </a:lnTo>
                  <a:lnTo>
                    <a:pt x="14091" y="11284"/>
                  </a:lnTo>
                  <a:lnTo>
                    <a:pt x="14123" y="11422"/>
                  </a:lnTo>
                  <a:lnTo>
                    <a:pt x="14042" y="11432"/>
                  </a:lnTo>
                  <a:lnTo>
                    <a:pt x="14073" y="11528"/>
                  </a:lnTo>
                  <a:lnTo>
                    <a:pt x="13991" y="11534"/>
                  </a:lnTo>
                  <a:lnTo>
                    <a:pt x="14004" y="11672"/>
                  </a:lnTo>
                  <a:lnTo>
                    <a:pt x="14060" y="11679"/>
                  </a:lnTo>
                  <a:lnTo>
                    <a:pt x="14123" y="11917"/>
                  </a:lnTo>
                  <a:lnTo>
                    <a:pt x="14223" y="11954"/>
                  </a:lnTo>
                  <a:lnTo>
                    <a:pt x="14341" y="11879"/>
                  </a:lnTo>
                  <a:lnTo>
                    <a:pt x="14498" y="11879"/>
                  </a:lnTo>
                  <a:lnTo>
                    <a:pt x="14716" y="11722"/>
                  </a:lnTo>
                  <a:lnTo>
                    <a:pt x="14873" y="11610"/>
                  </a:lnTo>
                  <a:lnTo>
                    <a:pt x="14923" y="11603"/>
                  </a:lnTo>
                  <a:lnTo>
                    <a:pt x="14829" y="11240"/>
                  </a:lnTo>
                  <a:lnTo>
                    <a:pt x="14917" y="11209"/>
                  </a:lnTo>
                  <a:lnTo>
                    <a:pt x="14960" y="11209"/>
                  </a:lnTo>
                  <a:lnTo>
                    <a:pt x="14935" y="11102"/>
                  </a:lnTo>
                  <a:lnTo>
                    <a:pt x="15129" y="11052"/>
                  </a:lnTo>
                  <a:lnTo>
                    <a:pt x="15167" y="11083"/>
                  </a:lnTo>
                  <a:lnTo>
                    <a:pt x="15173" y="11146"/>
                  </a:lnTo>
                  <a:lnTo>
                    <a:pt x="15092" y="11140"/>
                  </a:lnTo>
                  <a:lnTo>
                    <a:pt x="15092" y="11221"/>
                  </a:lnTo>
                  <a:lnTo>
                    <a:pt x="15129" y="11246"/>
                  </a:lnTo>
                  <a:lnTo>
                    <a:pt x="15117" y="11303"/>
                  </a:lnTo>
                  <a:lnTo>
                    <a:pt x="15098" y="11309"/>
                  </a:lnTo>
                  <a:lnTo>
                    <a:pt x="15067" y="11328"/>
                  </a:lnTo>
                  <a:lnTo>
                    <a:pt x="15073" y="11534"/>
                  </a:lnTo>
                  <a:lnTo>
                    <a:pt x="15035" y="11585"/>
                  </a:lnTo>
                  <a:lnTo>
                    <a:pt x="15054" y="11578"/>
                  </a:lnTo>
                  <a:lnTo>
                    <a:pt x="15204" y="11566"/>
                  </a:lnTo>
                  <a:lnTo>
                    <a:pt x="15623" y="11729"/>
                  </a:lnTo>
                  <a:lnTo>
                    <a:pt x="15792" y="11729"/>
                  </a:lnTo>
                  <a:lnTo>
                    <a:pt x="15948" y="11747"/>
                  </a:lnTo>
                  <a:lnTo>
                    <a:pt x="16411" y="12161"/>
                  </a:lnTo>
                  <a:lnTo>
                    <a:pt x="16786" y="12506"/>
                  </a:lnTo>
                  <a:lnTo>
                    <a:pt x="16826" y="12821"/>
                  </a:lnTo>
                  <a:lnTo>
                    <a:pt x="16836" y="13044"/>
                  </a:lnTo>
                  <a:lnTo>
                    <a:pt x="16833" y="13415"/>
                  </a:lnTo>
                  <a:lnTo>
                    <a:pt x="17105" y="13351"/>
                  </a:lnTo>
                  <a:lnTo>
                    <a:pt x="17123" y="13464"/>
                  </a:lnTo>
                  <a:lnTo>
                    <a:pt x="17105" y="13464"/>
                  </a:lnTo>
                  <a:lnTo>
                    <a:pt x="16980" y="13496"/>
                  </a:lnTo>
                  <a:lnTo>
                    <a:pt x="17011" y="13646"/>
                  </a:lnTo>
                  <a:lnTo>
                    <a:pt x="17261" y="13627"/>
                  </a:lnTo>
                  <a:lnTo>
                    <a:pt x="17305" y="13565"/>
                  </a:lnTo>
                  <a:lnTo>
                    <a:pt x="17492" y="13665"/>
                  </a:lnTo>
                  <a:lnTo>
                    <a:pt x="17479" y="13724"/>
                  </a:lnTo>
                  <a:lnTo>
                    <a:pt x="17547" y="13731"/>
                  </a:lnTo>
                  <a:lnTo>
                    <a:pt x="17558" y="13777"/>
                  </a:lnTo>
                  <a:lnTo>
                    <a:pt x="17626" y="13776"/>
                  </a:lnTo>
                  <a:lnTo>
                    <a:pt x="17585" y="13800"/>
                  </a:lnTo>
                  <a:lnTo>
                    <a:pt x="17610" y="13845"/>
                  </a:lnTo>
                  <a:lnTo>
                    <a:pt x="17471" y="13833"/>
                  </a:lnTo>
                  <a:lnTo>
                    <a:pt x="17573" y="13923"/>
                  </a:lnTo>
                  <a:lnTo>
                    <a:pt x="17468" y="13957"/>
                  </a:lnTo>
                  <a:lnTo>
                    <a:pt x="17572" y="14017"/>
                  </a:lnTo>
                  <a:lnTo>
                    <a:pt x="17574" y="14229"/>
                  </a:lnTo>
                  <a:lnTo>
                    <a:pt x="17299" y="14176"/>
                  </a:lnTo>
                  <a:lnTo>
                    <a:pt x="17292" y="14119"/>
                  </a:lnTo>
                  <a:lnTo>
                    <a:pt x="17271" y="14060"/>
                  </a:lnTo>
                  <a:lnTo>
                    <a:pt x="17359" y="13929"/>
                  </a:lnTo>
                  <a:lnTo>
                    <a:pt x="17308" y="13957"/>
                  </a:lnTo>
                  <a:lnTo>
                    <a:pt x="17284" y="13883"/>
                  </a:lnTo>
                  <a:lnTo>
                    <a:pt x="17245" y="13897"/>
                  </a:lnTo>
                  <a:lnTo>
                    <a:pt x="17220" y="13833"/>
                  </a:lnTo>
                  <a:lnTo>
                    <a:pt x="17117" y="13840"/>
                  </a:lnTo>
                  <a:lnTo>
                    <a:pt x="17017" y="13953"/>
                  </a:lnTo>
                  <a:lnTo>
                    <a:pt x="16923" y="13872"/>
                  </a:lnTo>
                  <a:lnTo>
                    <a:pt x="16892" y="13897"/>
                  </a:lnTo>
                  <a:lnTo>
                    <a:pt x="16973" y="13978"/>
                  </a:lnTo>
                  <a:lnTo>
                    <a:pt x="16936" y="14009"/>
                  </a:lnTo>
                  <a:lnTo>
                    <a:pt x="16967" y="14034"/>
                  </a:lnTo>
                  <a:lnTo>
                    <a:pt x="16936" y="14185"/>
                  </a:lnTo>
                  <a:lnTo>
                    <a:pt x="16761" y="14047"/>
                  </a:lnTo>
                  <a:lnTo>
                    <a:pt x="16805" y="14210"/>
                  </a:lnTo>
                  <a:lnTo>
                    <a:pt x="16817" y="14410"/>
                  </a:lnTo>
                  <a:lnTo>
                    <a:pt x="16767" y="14460"/>
                  </a:lnTo>
                  <a:lnTo>
                    <a:pt x="16604" y="14667"/>
                  </a:lnTo>
                  <a:lnTo>
                    <a:pt x="16523" y="14749"/>
                  </a:lnTo>
                  <a:lnTo>
                    <a:pt x="16323" y="14949"/>
                  </a:lnTo>
                  <a:lnTo>
                    <a:pt x="15873" y="15275"/>
                  </a:lnTo>
                  <a:lnTo>
                    <a:pt x="15723" y="15325"/>
                  </a:lnTo>
                  <a:lnTo>
                    <a:pt x="15292" y="15275"/>
                  </a:lnTo>
                  <a:lnTo>
                    <a:pt x="15348" y="15419"/>
                  </a:lnTo>
                  <a:lnTo>
                    <a:pt x="15248" y="15463"/>
                  </a:lnTo>
                  <a:lnTo>
                    <a:pt x="15185" y="15883"/>
                  </a:lnTo>
                  <a:lnTo>
                    <a:pt x="15223" y="15902"/>
                  </a:lnTo>
                  <a:lnTo>
                    <a:pt x="15298" y="15989"/>
                  </a:lnTo>
                  <a:lnTo>
                    <a:pt x="15329" y="16121"/>
                  </a:lnTo>
                  <a:lnTo>
                    <a:pt x="15217" y="16184"/>
                  </a:lnTo>
                  <a:lnTo>
                    <a:pt x="15151" y="16230"/>
                  </a:lnTo>
                  <a:lnTo>
                    <a:pt x="15076" y="16387"/>
                  </a:lnTo>
                  <a:lnTo>
                    <a:pt x="14984" y="16394"/>
                  </a:lnTo>
                  <a:lnTo>
                    <a:pt x="15006" y="16544"/>
                  </a:lnTo>
                  <a:lnTo>
                    <a:pt x="14861" y="16636"/>
                  </a:lnTo>
                  <a:lnTo>
                    <a:pt x="14892" y="16816"/>
                  </a:lnTo>
                  <a:lnTo>
                    <a:pt x="14662" y="16757"/>
                  </a:lnTo>
                  <a:lnTo>
                    <a:pt x="14625" y="16636"/>
                  </a:lnTo>
                  <a:lnTo>
                    <a:pt x="14694" y="16519"/>
                  </a:lnTo>
                  <a:lnTo>
                    <a:pt x="14463" y="16434"/>
                  </a:lnTo>
                  <a:lnTo>
                    <a:pt x="14424" y="16250"/>
                  </a:lnTo>
                  <a:lnTo>
                    <a:pt x="14278" y="16323"/>
                  </a:lnTo>
                  <a:lnTo>
                    <a:pt x="14135" y="16509"/>
                  </a:lnTo>
                  <a:lnTo>
                    <a:pt x="14035" y="16447"/>
                  </a:lnTo>
                  <a:lnTo>
                    <a:pt x="14016" y="16653"/>
                  </a:lnTo>
                  <a:lnTo>
                    <a:pt x="14022" y="16767"/>
                  </a:lnTo>
                  <a:lnTo>
                    <a:pt x="14260" y="16786"/>
                  </a:lnTo>
                  <a:lnTo>
                    <a:pt x="14324" y="16823"/>
                  </a:lnTo>
                  <a:lnTo>
                    <a:pt x="14334" y="16933"/>
                  </a:lnTo>
                  <a:lnTo>
                    <a:pt x="14518" y="16959"/>
                  </a:lnTo>
                  <a:lnTo>
                    <a:pt x="14603" y="17479"/>
                  </a:lnTo>
                  <a:lnTo>
                    <a:pt x="14532" y="17411"/>
                  </a:lnTo>
                  <a:lnTo>
                    <a:pt x="14478" y="17474"/>
                  </a:lnTo>
                  <a:lnTo>
                    <a:pt x="14447" y="17428"/>
                  </a:lnTo>
                  <a:lnTo>
                    <a:pt x="14451" y="17377"/>
                  </a:lnTo>
                  <a:lnTo>
                    <a:pt x="14401" y="17416"/>
                  </a:lnTo>
                  <a:lnTo>
                    <a:pt x="14356" y="17411"/>
                  </a:lnTo>
                  <a:lnTo>
                    <a:pt x="14256" y="17535"/>
                  </a:lnTo>
                  <a:lnTo>
                    <a:pt x="14359" y="17620"/>
                  </a:lnTo>
                  <a:lnTo>
                    <a:pt x="14244" y="17675"/>
                  </a:lnTo>
                  <a:lnTo>
                    <a:pt x="14232" y="17749"/>
                  </a:lnTo>
                  <a:lnTo>
                    <a:pt x="14127" y="17820"/>
                  </a:lnTo>
                  <a:lnTo>
                    <a:pt x="14251" y="17961"/>
                  </a:lnTo>
                  <a:lnTo>
                    <a:pt x="14271" y="18031"/>
                  </a:lnTo>
                  <a:lnTo>
                    <a:pt x="14238" y="18084"/>
                  </a:lnTo>
                  <a:lnTo>
                    <a:pt x="14171" y="18078"/>
                  </a:lnTo>
                  <a:lnTo>
                    <a:pt x="14129" y="18120"/>
                  </a:lnTo>
                  <a:lnTo>
                    <a:pt x="14006" y="18056"/>
                  </a:lnTo>
                  <a:lnTo>
                    <a:pt x="14018" y="18125"/>
                  </a:lnTo>
                  <a:lnTo>
                    <a:pt x="14008" y="18206"/>
                  </a:lnTo>
                  <a:lnTo>
                    <a:pt x="14102" y="18202"/>
                  </a:lnTo>
                  <a:lnTo>
                    <a:pt x="14191" y="18320"/>
                  </a:lnTo>
                  <a:lnTo>
                    <a:pt x="14148" y="18342"/>
                  </a:lnTo>
                  <a:lnTo>
                    <a:pt x="14073" y="18855"/>
                  </a:lnTo>
                  <a:lnTo>
                    <a:pt x="13741" y="18997"/>
                  </a:lnTo>
                  <a:lnTo>
                    <a:pt x="13016" y="18953"/>
                  </a:lnTo>
                  <a:lnTo>
                    <a:pt x="13054" y="18777"/>
                  </a:lnTo>
                  <a:lnTo>
                    <a:pt x="12585" y="19022"/>
                  </a:lnTo>
                  <a:lnTo>
                    <a:pt x="12641" y="19742"/>
                  </a:lnTo>
                  <a:lnTo>
                    <a:pt x="12435" y="19792"/>
                  </a:lnTo>
                  <a:lnTo>
                    <a:pt x="12454" y="19912"/>
                  </a:lnTo>
                  <a:lnTo>
                    <a:pt x="12172" y="19930"/>
                  </a:lnTo>
                  <a:lnTo>
                    <a:pt x="12178" y="19993"/>
                  </a:lnTo>
                  <a:lnTo>
                    <a:pt x="11910" y="20024"/>
                  </a:lnTo>
                  <a:lnTo>
                    <a:pt x="11903" y="20394"/>
                  </a:lnTo>
                  <a:lnTo>
                    <a:pt x="12035" y="20369"/>
                  </a:lnTo>
                  <a:lnTo>
                    <a:pt x="12166" y="20425"/>
                  </a:lnTo>
                  <a:lnTo>
                    <a:pt x="12185" y="20538"/>
                  </a:lnTo>
                  <a:lnTo>
                    <a:pt x="12316" y="20513"/>
                  </a:lnTo>
                  <a:lnTo>
                    <a:pt x="12260" y="20732"/>
                  </a:lnTo>
                  <a:lnTo>
                    <a:pt x="12316" y="20914"/>
                  </a:lnTo>
                  <a:lnTo>
                    <a:pt x="12066" y="20983"/>
                  </a:lnTo>
                  <a:lnTo>
                    <a:pt x="12178" y="21127"/>
                  </a:lnTo>
                  <a:lnTo>
                    <a:pt x="12166" y="21246"/>
                  </a:lnTo>
                  <a:lnTo>
                    <a:pt x="12272" y="21353"/>
                  </a:lnTo>
                  <a:lnTo>
                    <a:pt x="12316" y="21334"/>
                  </a:lnTo>
                  <a:lnTo>
                    <a:pt x="12522" y="21628"/>
                  </a:lnTo>
                  <a:lnTo>
                    <a:pt x="12403" y="21728"/>
                  </a:lnTo>
                  <a:lnTo>
                    <a:pt x="12666" y="21992"/>
                  </a:lnTo>
                  <a:lnTo>
                    <a:pt x="12647" y="22067"/>
                  </a:lnTo>
                  <a:lnTo>
                    <a:pt x="12560" y="22035"/>
                  </a:lnTo>
                  <a:lnTo>
                    <a:pt x="12628" y="22161"/>
                  </a:lnTo>
                  <a:lnTo>
                    <a:pt x="12653" y="22286"/>
                  </a:lnTo>
                  <a:lnTo>
                    <a:pt x="12797" y="22449"/>
                  </a:lnTo>
                  <a:lnTo>
                    <a:pt x="12697" y="22587"/>
                  </a:lnTo>
                  <a:lnTo>
                    <a:pt x="12622" y="22762"/>
                  </a:lnTo>
                  <a:lnTo>
                    <a:pt x="12666" y="22819"/>
                  </a:lnTo>
                  <a:lnTo>
                    <a:pt x="12616" y="22919"/>
                  </a:lnTo>
                  <a:lnTo>
                    <a:pt x="12666" y="22956"/>
                  </a:lnTo>
                  <a:lnTo>
                    <a:pt x="12610" y="23069"/>
                  </a:lnTo>
                  <a:lnTo>
                    <a:pt x="12841" y="23257"/>
                  </a:lnTo>
                  <a:lnTo>
                    <a:pt x="12966" y="23238"/>
                  </a:lnTo>
                  <a:lnTo>
                    <a:pt x="13047" y="23332"/>
                  </a:lnTo>
                  <a:lnTo>
                    <a:pt x="13172" y="23251"/>
                  </a:lnTo>
                  <a:lnTo>
                    <a:pt x="13297" y="23307"/>
                  </a:lnTo>
                  <a:lnTo>
                    <a:pt x="13197" y="23439"/>
                  </a:lnTo>
                  <a:lnTo>
                    <a:pt x="13429" y="23533"/>
                  </a:lnTo>
                  <a:lnTo>
                    <a:pt x="13435" y="23370"/>
                  </a:lnTo>
                  <a:lnTo>
                    <a:pt x="13441" y="23276"/>
                  </a:lnTo>
                  <a:lnTo>
                    <a:pt x="13591" y="23408"/>
                  </a:lnTo>
                  <a:lnTo>
                    <a:pt x="13654" y="23307"/>
                  </a:lnTo>
                  <a:lnTo>
                    <a:pt x="13791" y="23445"/>
                  </a:lnTo>
                  <a:lnTo>
                    <a:pt x="13810" y="23270"/>
                  </a:lnTo>
                  <a:lnTo>
                    <a:pt x="13904" y="23251"/>
                  </a:lnTo>
                  <a:lnTo>
                    <a:pt x="13935" y="23420"/>
                  </a:lnTo>
                  <a:lnTo>
                    <a:pt x="14035" y="23358"/>
                  </a:lnTo>
                  <a:lnTo>
                    <a:pt x="14166" y="23401"/>
                  </a:lnTo>
                  <a:lnTo>
                    <a:pt x="14354" y="23351"/>
                  </a:lnTo>
                  <a:lnTo>
                    <a:pt x="14366" y="23420"/>
                  </a:lnTo>
                  <a:lnTo>
                    <a:pt x="14416" y="23408"/>
                  </a:lnTo>
                  <a:lnTo>
                    <a:pt x="14516" y="23620"/>
                  </a:lnTo>
                  <a:lnTo>
                    <a:pt x="14610" y="23589"/>
                  </a:lnTo>
                  <a:lnTo>
                    <a:pt x="14704" y="23752"/>
                  </a:lnTo>
                  <a:lnTo>
                    <a:pt x="14666" y="23896"/>
                  </a:lnTo>
                  <a:lnTo>
                    <a:pt x="14779" y="23940"/>
                  </a:lnTo>
                  <a:lnTo>
                    <a:pt x="14754" y="24015"/>
                  </a:lnTo>
                  <a:lnTo>
                    <a:pt x="14973" y="24040"/>
                  </a:lnTo>
                  <a:lnTo>
                    <a:pt x="15048" y="24266"/>
                  </a:lnTo>
                  <a:lnTo>
                    <a:pt x="15017" y="24347"/>
                  </a:lnTo>
                  <a:lnTo>
                    <a:pt x="14985" y="24410"/>
                  </a:lnTo>
                  <a:lnTo>
                    <a:pt x="14991" y="24517"/>
                  </a:lnTo>
                  <a:lnTo>
                    <a:pt x="15104" y="24579"/>
                  </a:lnTo>
                  <a:lnTo>
                    <a:pt x="15135" y="24416"/>
                  </a:lnTo>
                  <a:lnTo>
                    <a:pt x="15485" y="24479"/>
                  </a:lnTo>
                  <a:lnTo>
                    <a:pt x="15835" y="24748"/>
                  </a:lnTo>
                  <a:lnTo>
                    <a:pt x="15917" y="24667"/>
                  </a:lnTo>
                  <a:lnTo>
                    <a:pt x="16067" y="24679"/>
                  </a:lnTo>
                  <a:lnTo>
                    <a:pt x="16342" y="24391"/>
                  </a:lnTo>
                  <a:lnTo>
                    <a:pt x="16298" y="24329"/>
                  </a:lnTo>
                  <a:lnTo>
                    <a:pt x="16317" y="24153"/>
                  </a:lnTo>
                  <a:lnTo>
                    <a:pt x="16423" y="24141"/>
                  </a:lnTo>
                  <a:lnTo>
                    <a:pt x="16435" y="23972"/>
                  </a:lnTo>
                  <a:lnTo>
                    <a:pt x="16360" y="23972"/>
                  </a:lnTo>
                  <a:lnTo>
                    <a:pt x="16354" y="23771"/>
                  </a:lnTo>
                  <a:lnTo>
                    <a:pt x="16454" y="23715"/>
                  </a:lnTo>
                  <a:lnTo>
                    <a:pt x="16354" y="23533"/>
                  </a:lnTo>
                  <a:lnTo>
                    <a:pt x="16235" y="23470"/>
                  </a:lnTo>
                  <a:lnTo>
                    <a:pt x="16936" y="23351"/>
                  </a:lnTo>
                  <a:lnTo>
                    <a:pt x="17230" y="23257"/>
                  </a:lnTo>
                  <a:lnTo>
                    <a:pt x="17392" y="23251"/>
                  </a:lnTo>
                  <a:lnTo>
                    <a:pt x="17530" y="23358"/>
                  </a:lnTo>
                  <a:lnTo>
                    <a:pt x="17648" y="23383"/>
                  </a:lnTo>
                  <a:lnTo>
                    <a:pt x="17655" y="23470"/>
                  </a:lnTo>
                  <a:lnTo>
                    <a:pt x="17742" y="23539"/>
                  </a:lnTo>
                  <a:lnTo>
                    <a:pt x="17680" y="23890"/>
                  </a:lnTo>
                  <a:lnTo>
                    <a:pt x="17911" y="24028"/>
                  </a:lnTo>
                  <a:lnTo>
                    <a:pt x="17892" y="24084"/>
                  </a:lnTo>
                  <a:lnTo>
                    <a:pt x="18067" y="24228"/>
                  </a:lnTo>
                  <a:lnTo>
                    <a:pt x="18092" y="24548"/>
                  </a:lnTo>
                  <a:lnTo>
                    <a:pt x="17973" y="24535"/>
                  </a:lnTo>
                  <a:lnTo>
                    <a:pt x="17992" y="24654"/>
                  </a:lnTo>
                  <a:lnTo>
                    <a:pt x="18293" y="24849"/>
                  </a:lnTo>
                  <a:lnTo>
                    <a:pt x="18543" y="24761"/>
                  </a:lnTo>
                  <a:lnTo>
                    <a:pt x="18674" y="25118"/>
                  </a:lnTo>
                  <a:lnTo>
                    <a:pt x="18868" y="24961"/>
                  </a:lnTo>
                  <a:lnTo>
                    <a:pt x="19136" y="24974"/>
                  </a:lnTo>
                  <a:lnTo>
                    <a:pt x="19168" y="25162"/>
                  </a:lnTo>
                  <a:lnTo>
                    <a:pt x="19405" y="25344"/>
                  </a:lnTo>
                  <a:lnTo>
                    <a:pt x="19611" y="25162"/>
                  </a:lnTo>
                  <a:lnTo>
                    <a:pt x="19818" y="25475"/>
                  </a:lnTo>
                  <a:lnTo>
                    <a:pt x="19993" y="25406"/>
                  </a:lnTo>
                  <a:lnTo>
                    <a:pt x="20037" y="25444"/>
                  </a:lnTo>
                  <a:lnTo>
                    <a:pt x="20237" y="25619"/>
                  </a:lnTo>
                  <a:lnTo>
                    <a:pt x="20430" y="25456"/>
                  </a:lnTo>
                  <a:lnTo>
                    <a:pt x="20687" y="25456"/>
                  </a:lnTo>
                  <a:lnTo>
                    <a:pt x="20780" y="25676"/>
                  </a:lnTo>
                  <a:lnTo>
                    <a:pt x="21005" y="26139"/>
                  </a:lnTo>
                  <a:lnTo>
                    <a:pt x="20630" y="26390"/>
                  </a:lnTo>
                  <a:lnTo>
                    <a:pt x="20643" y="26609"/>
                  </a:lnTo>
                  <a:lnTo>
                    <a:pt x="20518" y="26540"/>
                  </a:lnTo>
                  <a:lnTo>
                    <a:pt x="20612" y="26735"/>
                  </a:lnTo>
                  <a:lnTo>
                    <a:pt x="20405" y="26647"/>
                  </a:lnTo>
                  <a:lnTo>
                    <a:pt x="20155" y="26829"/>
                  </a:lnTo>
                  <a:lnTo>
                    <a:pt x="20324" y="27129"/>
                  </a:lnTo>
                  <a:lnTo>
                    <a:pt x="20237" y="27499"/>
                  </a:lnTo>
                  <a:lnTo>
                    <a:pt x="20437" y="27612"/>
                  </a:lnTo>
                  <a:lnTo>
                    <a:pt x="20499" y="27775"/>
                  </a:lnTo>
                  <a:lnTo>
                    <a:pt x="20624" y="27787"/>
                  </a:lnTo>
                  <a:lnTo>
                    <a:pt x="20705" y="27919"/>
                  </a:lnTo>
                  <a:lnTo>
                    <a:pt x="20743" y="27988"/>
                  </a:lnTo>
                  <a:lnTo>
                    <a:pt x="20618" y="28069"/>
                  </a:lnTo>
                  <a:lnTo>
                    <a:pt x="20830" y="28270"/>
                  </a:lnTo>
                  <a:lnTo>
                    <a:pt x="21099" y="28263"/>
                  </a:lnTo>
                  <a:lnTo>
                    <a:pt x="20962" y="28852"/>
                  </a:lnTo>
                  <a:lnTo>
                    <a:pt x="21030" y="29391"/>
                  </a:lnTo>
                  <a:lnTo>
                    <a:pt x="21737" y="29592"/>
                  </a:lnTo>
                  <a:lnTo>
                    <a:pt x="21818" y="29754"/>
                  </a:lnTo>
                  <a:lnTo>
                    <a:pt x="21931" y="29811"/>
                  </a:lnTo>
                  <a:lnTo>
                    <a:pt x="22256" y="29654"/>
                  </a:lnTo>
                  <a:lnTo>
                    <a:pt x="22293" y="29460"/>
                  </a:lnTo>
                  <a:lnTo>
                    <a:pt x="22187" y="29435"/>
                  </a:lnTo>
                  <a:lnTo>
                    <a:pt x="22231" y="28783"/>
                  </a:lnTo>
                  <a:lnTo>
                    <a:pt x="22650" y="28633"/>
                  </a:lnTo>
                  <a:lnTo>
                    <a:pt x="22618" y="28501"/>
                  </a:lnTo>
                  <a:lnTo>
                    <a:pt x="22900" y="28514"/>
                  </a:lnTo>
                  <a:lnTo>
                    <a:pt x="23000" y="28295"/>
                  </a:lnTo>
                  <a:lnTo>
                    <a:pt x="23225" y="28564"/>
                  </a:lnTo>
                  <a:lnTo>
                    <a:pt x="23243" y="28345"/>
                  </a:lnTo>
                  <a:lnTo>
                    <a:pt x="23250" y="28313"/>
                  </a:lnTo>
                  <a:lnTo>
                    <a:pt x="23675" y="28132"/>
                  </a:lnTo>
                  <a:lnTo>
                    <a:pt x="23606" y="27775"/>
                  </a:lnTo>
                  <a:lnTo>
                    <a:pt x="23462" y="27787"/>
                  </a:lnTo>
                  <a:lnTo>
                    <a:pt x="23300" y="27800"/>
                  </a:lnTo>
                  <a:lnTo>
                    <a:pt x="23062" y="27586"/>
                  </a:lnTo>
                  <a:lnTo>
                    <a:pt x="22781" y="27631"/>
                  </a:lnTo>
                  <a:lnTo>
                    <a:pt x="22718" y="27198"/>
                  </a:lnTo>
                  <a:lnTo>
                    <a:pt x="22831" y="27135"/>
                  </a:lnTo>
                  <a:lnTo>
                    <a:pt x="22781" y="26947"/>
                  </a:lnTo>
                  <a:lnTo>
                    <a:pt x="22875" y="26816"/>
                  </a:lnTo>
                  <a:lnTo>
                    <a:pt x="23125" y="26772"/>
                  </a:lnTo>
                  <a:lnTo>
                    <a:pt x="23087" y="26634"/>
                  </a:lnTo>
                  <a:lnTo>
                    <a:pt x="22800" y="26710"/>
                  </a:lnTo>
                  <a:lnTo>
                    <a:pt x="22768" y="26484"/>
                  </a:lnTo>
                  <a:lnTo>
                    <a:pt x="23012" y="26371"/>
                  </a:lnTo>
                  <a:lnTo>
                    <a:pt x="22906" y="26208"/>
                  </a:lnTo>
                  <a:lnTo>
                    <a:pt x="23031" y="26164"/>
                  </a:lnTo>
                  <a:lnTo>
                    <a:pt x="22987" y="26039"/>
                  </a:lnTo>
                  <a:lnTo>
                    <a:pt x="22956" y="25914"/>
                  </a:lnTo>
                  <a:lnTo>
                    <a:pt x="23118" y="25726"/>
                  </a:lnTo>
                  <a:lnTo>
                    <a:pt x="23193" y="25876"/>
                  </a:lnTo>
                  <a:lnTo>
                    <a:pt x="23687" y="25651"/>
                  </a:lnTo>
                  <a:lnTo>
                    <a:pt x="23750" y="25901"/>
                  </a:lnTo>
                  <a:lnTo>
                    <a:pt x="23875" y="26008"/>
                  </a:lnTo>
                  <a:lnTo>
                    <a:pt x="24094" y="25607"/>
                  </a:lnTo>
                  <a:lnTo>
                    <a:pt x="24512" y="25638"/>
                  </a:lnTo>
                  <a:lnTo>
                    <a:pt x="24631" y="25500"/>
                  </a:lnTo>
                  <a:lnTo>
                    <a:pt x="24781" y="25707"/>
                  </a:lnTo>
                  <a:lnTo>
                    <a:pt x="24837" y="25532"/>
                  </a:lnTo>
                  <a:lnTo>
                    <a:pt x="24962" y="25557"/>
                  </a:lnTo>
                  <a:lnTo>
                    <a:pt x="25019" y="25356"/>
                  </a:lnTo>
                  <a:lnTo>
                    <a:pt x="25188" y="25601"/>
                  </a:lnTo>
                  <a:lnTo>
                    <a:pt x="25500" y="25569"/>
                  </a:lnTo>
                  <a:lnTo>
                    <a:pt x="25638" y="25174"/>
                  </a:lnTo>
                  <a:lnTo>
                    <a:pt x="25469" y="25074"/>
                  </a:lnTo>
                  <a:lnTo>
                    <a:pt x="25538" y="24993"/>
                  </a:lnTo>
                  <a:lnTo>
                    <a:pt x="25494" y="24792"/>
                  </a:lnTo>
                  <a:lnTo>
                    <a:pt x="25544" y="24585"/>
                  </a:lnTo>
                  <a:lnTo>
                    <a:pt x="25913" y="24535"/>
                  </a:lnTo>
                  <a:lnTo>
                    <a:pt x="25925" y="24636"/>
                  </a:lnTo>
                  <a:lnTo>
                    <a:pt x="26163" y="24711"/>
                  </a:lnTo>
                  <a:lnTo>
                    <a:pt x="26100" y="24592"/>
                  </a:lnTo>
                  <a:lnTo>
                    <a:pt x="26375" y="24372"/>
                  </a:lnTo>
                  <a:lnTo>
                    <a:pt x="26007" y="24322"/>
                  </a:lnTo>
                  <a:lnTo>
                    <a:pt x="26119" y="24222"/>
                  </a:lnTo>
                  <a:lnTo>
                    <a:pt x="26100" y="24109"/>
                  </a:lnTo>
                  <a:lnTo>
                    <a:pt x="26282" y="24003"/>
                  </a:lnTo>
                  <a:lnTo>
                    <a:pt x="26244" y="23940"/>
                  </a:lnTo>
                  <a:lnTo>
                    <a:pt x="26363" y="23696"/>
                  </a:lnTo>
                  <a:lnTo>
                    <a:pt x="26457" y="23508"/>
                  </a:lnTo>
                  <a:lnTo>
                    <a:pt x="26619" y="23383"/>
                  </a:lnTo>
                  <a:lnTo>
                    <a:pt x="26450" y="23182"/>
                  </a:lnTo>
                  <a:lnTo>
                    <a:pt x="26851" y="22819"/>
                  </a:lnTo>
                  <a:lnTo>
                    <a:pt x="26844" y="22399"/>
                  </a:lnTo>
                  <a:lnTo>
                    <a:pt x="27232" y="21985"/>
                  </a:lnTo>
                  <a:lnTo>
                    <a:pt x="27263" y="21822"/>
                  </a:lnTo>
                  <a:lnTo>
                    <a:pt x="27769" y="21822"/>
                  </a:lnTo>
                  <a:lnTo>
                    <a:pt x="27801" y="21747"/>
                  </a:lnTo>
                  <a:lnTo>
                    <a:pt x="27694" y="21559"/>
                  </a:lnTo>
                  <a:lnTo>
                    <a:pt x="27851" y="21660"/>
                  </a:lnTo>
                  <a:lnTo>
                    <a:pt x="27876" y="21290"/>
                  </a:lnTo>
                  <a:lnTo>
                    <a:pt x="27951" y="21303"/>
                  </a:lnTo>
                  <a:lnTo>
                    <a:pt x="28151" y="21321"/>
                  </a:lnTo>
                  <a:lnTo>
                    <a:pt x="28282" y="21534"/>
                  </a:lnTo>
                  <a:lnTo>
                    <a:pt x="28789" y="21522"/>
                  </a:lnTo>
                  <a:lnTo>
                    <a:pt x="28764" y="21240"/>
                  </a:lnTo>
                  <a:lnTo>
                    <a:pt x="29070" y="21515"/>
                  </a:lnTo>
                  <a:lnTo>
                    <a:pt x="29414" y="20331"/>
                  </a:lnTo>
                  <a:lnTo>
                    <a:pt x="29239" y="20300"/>
                  </a:lnTo>
                  <a:lnTo>
                    <a:pt x="29170" y="20181"/>
                  </a:lnTo>
                  <a:lnTo>
                    <a:pt x="29107" y="20062"/>
                  </a:lnTo>
                  <a:lnTo>
                    <a:pt x="28751" y="20325"/>
                  </a:lnTo>
                  <a:lnTo>
                    <a:pt x="28539" y="20325"/>
                  </a:lnTo>
                  <a:lnTo>
                    <a:pt x="28982" y="19492"/>
                  </a:lnTo>
                  <a:lnTo>
                    <a:pt x="28995" y="19473"/>
                  </a:lnTo>
                  <a:lnTo>
                    <a:pt x="29933" y="19235"/>
                  </a:lnTo>
                  <a:lnTo>
                    <a:pt x="30214" y="19322"/>
                  </a:lnTo>
                  <a:lnTo>
                    <a:pt x="30595" y="18878"/>
                  </a:lnTo>
                  <a:lnTo>
                    <a:pt x="31227" y="18652"/>
                  </a:lnTo>
                  <a:lnTo>
                    <a:pt x="31383" y="18182"/>
                  </a:lnTo>
                  <a:lnTo>
                    <a:pt x="31521" y="18113"/>
                  </a:lnTo>
                  <a:lnTo>
                    <a:pt x="31514" y="18101"/>
                  </a:lnTo>
                  <a:lnTo>
                    <a:pt x="31345" y="17900"/>
                  </a:lnTo>
                  <a:lnTo>
                    <a:pt x="31521" y="17762"/>
                  </a:lnTo>
                  <a:lnTo>
                    <a:pt x="31358" y="17199"/>
                  </a:lnTo>
                  <a:lnTo>
                    <a:pt x="31164" y="16979"/>
                  </a:lnTo>
                  <a:lnTo>
                    <a:pt x="31220" y="16497"/>
                  </a:lnTo>
                  <a:lnTo>
                    <a:pt x="31471" y="16540"/>
                  </a:lnTo>
                  <a:lnTo>
                    <a:pt x="31483" y="16096"/>
                  </a:lnTo>
                  <a:lnTo>
                    <a:pt x="31483" y="16090"/>
                  </a:lnTo>
                  <a:lnTo>
                    <a:pt x="31333" y="16033"/>
                  </a:lnTo>
                  <a:lnTo>
                    <a:pt x="31295" y="15789"/>
                  </a:lnTo>
                  <a:lnTo>
                    <a:pt x="30583" y="15820"/>
                  </a:lnTo>
                  <a:lnTo>
                    <a:pt x="30558" y="15175"/>
                  </a:lnTo>
                  <a:lnTo>
                    <a:pt x="30614" y="15194"/>
                  </a:lnTo>
                  <a:lnTo>
                    <a:pt x="30733" y="15237"/>
                  </a:lnTo>
                  <a:lnTo>
                    <a:pt x="30808" y="14943"/>
                  </a:lnTo>
                  <a:lnTo>
                    <a:pt x="30533" y="14604"/>
                  </a:lnTo>
                  <a:lnTo>
                    <a:pt x="30602" y="14379"/>
                  </a:lnTo>
                  <a:lnTo>
                    <a:pt x="30364" y="14053"/>
                  </a:lnTo>
                  <a:lnTo>
                    <a:pt x="30245" y="14041"/>
                  </a:lnTo>
                  <a:lnTo>
                    <a:pt x="29983" y="13646"/>
                  </a:lnTo>
                  <a:lnTo>
                    <a:pt x="29858" y="13683"/>
                  </a:lnTo>
                  <a:lnTo>
                    <a:pt x="29545" y="13220"/>
                  </a:lnTo>
                  <a:lnTo>
                    <a:pt x="29707" y="12781"/>
                  </a:lnTo>
                  <a:lnTo>
                    <a:pt x="29576" y="12418"/>
                  </a:lnTo>
                  <a:lnTo>
                    <a:pt x="29076" y="12374"/>
                  </a:lnTo>
                  <a:lnTo>
                    <a:pt x="28964" y="12499"/>
                  </a:lnTo>
                  <a:lnTo>
                    <a:pt x="28957" y="12330"/>
                  </a:lnTo>
                  <a:lnTo>
                    <a:pt x="28601" y="12324"/>
                  </a:lnTo>
                  <a:lnTo>
                    <a:pt x="28476" y="12637"/>
                  </a:lnTo>
                  <a:lnTo>
                    <a:pt x="28376" y="12650"/>
                  </a:lnTo>
                  <a:lnTo>
                    <a:pt x="28401" y="12913"/>
                  </a:lnTo>
                  <a:lnTo>
                    <a:pt x="28163" y="12938"/>
                  </a:lnTo>
                  <a:lnTo>
                    <a:pt x="28001" y="12744"/>
                  </a:lnTo>
                  <a:lnTo>
                    <a:pt x="27719" y="12894"/>
                  </a:lnTo>
                  <a:lnTo>
                    <a:pt x="27269" y="12913"/>
                  </a:lnTo>
                  <a:lnTo>
                    <a:pt x="27276" y="13401"/>
                  </a:lnTo>
                  <a:lnTo>
                    <a:pt x="27063" y="13401"/>
                  </a:lnTo>
                  <a:lnTo>
                    <a:pt x="26951" y="13370"/>
                  </a:lnTo>
                  <a:lnTo>
                    <a:pt x="26963" y="13063"/>
                  </a:lnTo>
                  <a:lnTo>
                    <a:pt x="26682" y="13069"/>
                  </a:lnTo>
                  <a:lnTo>
                    <a:pt x="26726" y="12982"/>
                  </a:lnTo>
                  <a:lnTo>
                    <a:pt x="26307" y="13138"/>
                  </a:lnTo>
                  <a:lnTo>
                    <a:pt x="26282" y="13145"/>
                  </a:lnTo>
                  <a:lnTo>
                    <a:pt x="26057" y="13101"/>
                  </a:lnTo>
                  <a:lnTo>
                    <a:pt x="26038" y="12756"/>
                  </a:lnTo>
                  <a:lnTo>
                    <a:pt x="25838" y="12418"/>
                  </a:lnTo>
                  <a:lnTo>
                    <a:pt x="26138" y="12149"/>
                  </a:lnTo>
                  <a:lnTo>
                    <a:pt x="26063" y="12086"/>
                  </a:lnTo>
                  <a:lnTo>
                    <a:pt x="25644" y="12355"/>
                  </a:lnTo>
                  <a:lnTo>
                    <a:pt x="24706" y="12249"/>
                  </a:lnTo>
                  <a:lnTo>
                    <a:pt x="24237" y="11585"/>
                  </a:lnTo>
                  <a:lnTo>
                    <a:pt x="24425" y="11315"/>
                  </a:lnTo>
                  <a:lnTo>
                    <a:pt x="24381" y="11240"/>
                  </a:lnTo>
                  <a:lnTo>
                    <a:pt x="24287" y="11453"/>
                  </a:lnTo>
                  <a:lnTo>
                    <a:pt x="24106" y="11359"/>
                  </a:lnTo>
                  <a:lnTo>
                    <a:pt x="24106" y="11246"/>
                  </a:lnTo>
                  <a:lnTo>
                    <a:pt x="24350" y="11209"/>
                  </a:lnTo>
                  <a:lnTo>
                    <a:pt x="24119" y="11121"/>
                  </a:lnTo>
                  <a:lnTo>
                    <a:pt x="23700" y="11328"/>
                  </a:lnTo>
                  <a:lnTo>
                    <a:pt x="23375" y="11171"/>
                  </a:lnTo>
                  <a:lnTo>
                    <a:pt x="23018" y="11528"/>
                  </a:lnTo>
                  <a:lnTo>
                    <a:pt x="22862" y="11265"/>
                  </a:lnTo>
                  <a:lnTo>
                    <a:pt x="22337" y="10801"/>
                  </a:lnTo>
                  <a:lnTo>
                    <a:pt x="22137" y="10726"/>
                  </a:lnTo>
                  <a:lnTo>
                    <a:pt x="21743" y="10801"/>
                  </a:lnTo>
                  <a:lnTo>
                    <a:pt x="21543" y="10858"/>
                  </a:lnTo>
                  <a:lnTo>
                    <a:pt x="21368" y="10588"/>
                  </a:lnTo>
                  <a:lnTo>
                    <a:pt x="21662" y="10419"/>
                  </a:lnTo>
                  <a:lnTo>
                    <a:pt x="21643" y="10406"/>
                  </a:lnTo>
                  <a:lnTo>
                    <a:pt x="21468" y="10331"/>
                  </a:lnTo>
                  <a:lnTo>
                    <a:pt x="21481" y="9974"/>
                  </a:lnTo>
                  <a:lnTo>
                    <a:pt x="21237" y="9899"/>
                  </a:lnTo>
                  <a:lnTo>
                    <a:pt x="21168" y="9711"/>
                  </a:lnTo>
                  <a:lnTo>
                    <a:pt x="21105" y="9504"/>
                  </a:lnTo>
                  <a:lnTo>
                    <a:pt x="21124" y="9297"/>
                  </a:lnTo>
                  <a:lnTo>
                    <a:pt x="21012" y="9204"/>
                  </a:lnTo>
                  <a:lnTo>
                    <a:pt x="21049" y="8897"/>
                  </a:lnTo>
                  <a:lnTo>
                    <a:pt x="20899" y="8615"/>
                  </a:lnTo>
                  <a:lnTo>
                    <a:pt x="21080" y="8239"/>
                  </a:lnTo>
                  <a:lnTo>
                    <a:pt x="20649" y="8345"/>
                  </a:lnTo>
                  <a:lnTo>
                    <a:pt x="20555" y="8107"/>
                  </a:lnTo>
                  <a:lnTo>
                    <a:pt x="20355" y="7901"/>
                  </a:lnTo>
                  <a:lnTo>
                    <a:pt x="20374" y="7763"/>
                  </a:lnTo>
                  <a:lnTo>
                    <a:pt x="20274" y="7656"/>
                  </a:lnTo>
                  <a:lnTo>
                    <a:pt x="20393" y="7531"/>
                  </a:lnTo>
                  <a:lnTo>
                    <a:pt x="20368" y="7506"/>
                  </a:lnTo>
                  <a:lnTo>
                    <a:pt x="20474" y="7399"/>
                  </a:lnTo>
                  <a:lnTo>
                    <a:pt x="20524" y="7136"/>
                  </a:lnTo>
                  <a:lnTo>
                    <a:pt x="20355" y="7048"/>
                  </a:lnTo>
                  <a:lnTo>
                    <a:pt x="20468" y="6622"/>
                  </a:lnTo>
                  <a:lnTo>
                    <a:pt x="20343" y="6491"/>
                  </a:lnTo>
                  <a:lnTo>
                    <a:pt x="20618" y="6440"/>
                  </a:lnTo>
                  <a:lnTo>
                    <a:pt x="20568" y="6240"/>
                  </a:lnTo>
                  <a:lnTo>
                    <a:pt x="20168" y="6171"/>
                  </a:lnTo>
                  <a:lnTo>
                    <a:pt x="20362" y="5745"/>
                  </a:lnTo>
                  <a:lnTo>
                    <a:pt x="20274" y="5520"/>
                  </a:lnTo>
                  <a:lnTo>
                    <a:pt x="19918" y="5570"/>
                  </a:lnTo>
                  <a:lnTo>
                    <a:pt x="19943" y="5294"/>
                  </a:lnTo>
                  <a:lnTo>
                    <a:pt x="19661" y="5150"/>
                  </a:lnTo>
                  <a:lnTo>
                    <a:pt x="19949" y="4899"/>
                  </a:lnTo>
                  <a:lnTo>
                    <a:pt x="19649" y="4918"/>
                  </a:lnTo>
                  <a:lnTo>
                    <a:pt x="19518" y="4780"/>
                  </a:lnTo>
                  <a:lnTo>
                    <a:pt x="19593" y="4611"/>
                  </a:lnTo>
                  <a:lnTo>
                    <a:pt x="20074" y="4254"/>
                  </a:lnTo>
                  <a:lnTo>
                    <a:pt x="20049" y="4028"/>
                  </a:lnTo>
                  <a:lnTo>
                    <a:pt x="19843" y="3903"/>
                  </a:lnTo>
                  <a:lnTo>
                    <a:pt x="19955" y="3653"/>
                  </a:lnTo>
                  <a:lnTo>
                    <a:pt x="19799" y="3546"/>
                  </a:lnTo>
                  <a:lnTo>
                    <a:pt x="19705" y="2932"/>
                  </a:lnTo>
                  <a:lnTo>
                    <a:pt x="19818" y="2675"/>
                  </a:lnTo>
                  <a:lnTo>
                    <a:pt x="19680" y="2412"/>
                  </a:lnTo>
                  <a:lnTo>
                    <a:pt x="19724" y="2180"/>
                  </a:lnTo>
                  <a:lnTo>
                    <a:pt x="19330" y="1867"/>
                  </a:lnTo>
                  <a:lnTo>
                    <a:pt x="19330" y="2192"/>
                  </a:lnTo>
                  <a:lnTo>
                    <a:pt x="19105" y="2086"/>
                  </a:lnTo>
                  <a:lnTo>
                    <a:pt x="18649" y="2086"/>
                  </a:lnTo>
                  <a:lnTo>
                    <a:pt x="18499" y="2199"/>
                  </a:lnTo>
                  <a:lnTo>
                    <a:pt x="18255" y="2186"/>
                  </a:lnTo>
                  <a:lnTo>
                    <a:pt x="18218" y="2311"/>
                  </a:lnTo>
                  <a:lnTo>
                    <a:pt x="18117" y="2299"/>
                  </a:lnTo>
                  <a:lnTo>
                    <a:pt x="18136" y="2111"/>
                  </a:lnTo>
                  <a:lnTo>
                    <a:pt x="17780" y="2111"/>
                  </a:lnTo>
                  <a:lnTo>
                    <a:pt x="17692" y="1040"/>
                  </a:lnTo>
                  <a:lnTo>
                    <a:pt x="17323" y="795"/>
                  </a:lnTo>
                  <a:lnTo>
                    <a:pt x="17117" y="920"/>
                  </a:lnTo>
                  <a:lnTo>
                    <a:pt x="16942" y="588"/>
                  </a:lnTo>
                  <a:lnTo>
                    <a:pt x="16780" y="626"/>
                  </a:lnTo>
                  <a:lnTo>
                    <a:pt x="16723" y="532"/>
                  </a:lnTo>
                  <a:lnTo>
                    <a:pt x="16555" y="563"/>
                  </a:lnTo>
                  <a:lnTo>
                    <a:pt x="16461" y="319"/>
                  </a:lnTo>
                  <a:lnTo>
                    <a:pt x="16261" y="319"/>
                  </a:lnTo>
                  <a:lnTo>
                    <a:pt x="16292" y="119"/>
                  </a:lnTo>
                  <a:lnTo>
                    <a:pt x="15973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AC856539-EDC2-C2BE-10C3-18266710F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1499"/>
              <a:ext cx="122" cy="119"/>
            </a:xfrm>
            <a:custGeom>
              <a:avLst/>
              <a:gdLst>
                <a:gd name="T0" fmla="*/ 381 w 844"/>
                <a:gd name="T1" fmla="*/ 0 h 828"/>
                <a:gd name="T2" fmla="*/ 213 w 844"/>
                <a:gd name="T3" fmla="*/ 101 h 828"/>
                <a:gd name="T4" fmla="*/ 138 w 844"/>
                <a:gd name="T5" fmla="*/ 7 h 828"/>
                <a:gd name="T6" fmla="*/ 0 w 844"/>
                <a:gd name="T7" fmla="*/ 38 h 828"/>
                <a:gd name="T8" fmla="*/ 163 w 844"/>
                <a:gd name="T9" fmla="*/ 307 h 828"/>
                <a:gd name="T10" fmla="*/ 75 w 844"/>
                <a:gd name="T11" fmla="*/ 364 h 828"/>
                <a:gd name="T12" fmla="*/ 125 w 844"/>
                <a:gd name="T13" fmla="*/ 564 h 828"/>
                <a:gd name="T14" fmla="*/ 88 w 844"/>
                <a:gd name="T15" fmla="*/ 658 h 828"/>
                <a:gd name="T16" fmla="*/ 338 w 844"/>
                <a:gd name="T17" fmla="*/ 677 h 828"/>
                <a:gd name="T18" fmla="*/ 544 w 844"/>
                <a:gd name="T19" fmla="*/ 828 h 828"/>
                <a:gd name="T20" fmla="*/ 494 w 844"/>
                <a:gd name="T21" fmla="*/ 564 h 828"/>
                <a:gd name="T22" fmla="*/ 575 w 844"/>
                <a:gd name="T23" fmla="*/ 439 h 828"/>
                <a:gd name="T24" fmla="*/ 738 w 844"/>
                <a:gd name="T25" fmla="*/ 489 h 828"/>
                <a:gd name="T26" fmla="*/ 757 w 844"/>
                <a:gd name="T27" fmla="*/ 589 h 828"/>
                <a:gd name="T28" fmla="*/ 757 w 844"/>
                <a:gd name="T29" fmla="*/ 589 h 828"/>
                <a:gd name="T30" fmla="*/ 825 w 844"/>
                <a:gd name="T31" fmla="*/ 577 h 828"/>
                <a:gd name="T32" fmla="*/ 844 w 844"/>
                <a:gd name="T33" fmla="*/ 364 h 828"/>
                <a:gd name="T34" fmla="*/ 769 w 844"/>
                <a:gd name="T35" fmla="*/ 364 h 828"/>
                <a:gd name="T36" fmla="*/ 819 w 844"/>
                <a:gd name="T37" fmla="*/ 307 h 828"/>
                <a:gd name="T38" fmla="*/ 381 w 844"/>
                <a:gd name="T3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4" h="828">
                  <a:moveTo>
                    <a:pt x="381" y="0"/>
                  </a:moveTo>
                  <a:lnTo>
                    <a:pt x="213" y="101"/>
                  </a:lnTo>
                  <a:lnTo>
                    <a:pt x="138" y="7"/>
                  </a:lnTo>
                  <a:lnTo>
                    <a:pt x="0" y="38"/>
                  </a:lnTo>
                  <a:lnTo>
                    <a:pt x="163" y="307"/>
                  </a:lnTo>
                  <a:lnTo>
                    <a:pt x="75" y="364"/>
                  </a:lnTo>
                  <a:lnTo>
                    <a:pt x="125" y="564"/>
                  </a:lnTo>
                  <a:lnTo>
                    <a:pt x="88" y="658"/>
                  </a:lnTo>
                  <a:lnTo>
                    <a:pt x="338" y="677"/>
                  </a:lnTo>
                  <a:lnTo>
                    <a:pt x="544" y="828"/>
                  </a:lnTo>
                  <a:lnTo>
                    <a:pt x="494" y="564"/>
                  </a:lnTo>
                  <a:lnTo>
                    <a:pt x="575" y="439"/>
                  </a:lnTo>
                  <a:lnTo>
                    <a:pt x="738" y="489"/>
                  </a:lnTo>
                  <a:lnTo>
                    <a:pt x="757" y="589"/>
                  </a:lnTo>
                  <a:lnTo>
                    <a:pt x="757" y="589"/>
                  </a:lnTo>
                  <a:lnTo>
                    <a:pt x="825" y="577"/>
                  </a:lnTo>
                  <a:lnTo>
                    <a:pt x="844" y="364"/>
                  </a:lnTo>
                  <a:lnTo>
                    <a:pt x="769" y="364"/>
                  </a:lnTo>
                  <a:lnTo>
                    <a:pt x="819" y="307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9545E7C5-D9F2-150E-54A6-DD19290A3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1902"/>
              <a:ext cx="191" cy="91"/>
            </a:xfrm>
            <a:custGeom>
              <a:avLst/>
              <a:gdLst>
                <a:gd name="T0" fmla="*/ 110 w 191"/>
                <a:gd name="T1" fmla="*/ 29 h 91"/>
                <a:gd name="T2" fmla="*/ 120 w 191"/>
                <a:gd name="T3" fmla="*/ 34 h 91"/>
                <a:gd name="T4" fmla="*/ 114 w 191"/>
                <a:gd name="T5" fmla="*/ 45 h 91"/>
                <a:gd name="T6" fmla="*/ 128 w 191"/>
                <a:gd name="T7" fmla="*/ 49 h 91"/>
                <a:gd name="T8" fmla="*/ 134 w 191"/>
                <a:gd name="T9" fmla="*/ 55 h 91"/>
                <a:gd name="T10" fmla="*/ 147 w 191"/>
                <a:gd name="T11" fmla="*/ 47 h 91"/>
                <a:gd name="T12" fmla="*/ 177 w 191"/>
                <a:gd name="T13" fmla="*/ 48 h 91"/>
                <a:gd name="T14" fmla="*/ 175 w 191"/>
                <a:gd name="T15" fmla="*/ 39 h 91"/>
                <a:gd name="T16" fmla="*/ 163 w 191"/>
                <a:gd name="T17" fmla="*/ 44 h 91"/>
                <a:gd name="T18" fmla="*/ 151 w 191"/>
                <a:gd name="T19" fmla="*/ 36 h 91"/>
                <a:gd name="T20" fmla="*/ 163 w 191"/>
                <a:gd name="T21" fmla="*/ 25 h 91"/>
                <a:gd name="T22" fmla="*/ 191 w 191"/>
                <a:gd name="T23" fmla="*/ 46 h 91"/>
                <a:gd name="T24" fmla="*/ 179 w 191"/>
                <a:gd name="T25" fmla="*/ 63 h 91"/>
                <a:gd name="T26" fmla="*/ 154 w 191"/>
                <a:gd name="T27" fmla="*/ 68 h 91"/>
                <a:gd name="T28" fmla="*/ 145 w 191"/>
                <a:gd name="T29" fmla="*/ 60 h 91"/>
                <a:gd name="T30" fmla="*/ 137 w 191"/>
                <a:gd name="T31" fmla="*/ 76 h 91"/>
                <a:gd name="T32" fmla="*/ 119 w 191"/>
                <a:gd name="T33" fmla="*/ 74 h 91"/>
                <a:gd name="T34" fmla="*/ 125 w 191"/>
                <a:gd name="T35" fmla="*/ 91 h 91"/>
                <a:gd name="T36" fmla="*/ 117 w 191"/>
                <a:gd name="T37" fmla="*/ 91 h 91"/>
                <a:gd name="T38" fmla="*/ 117 w 191"/>
                <a:gd name="T39" fmla="*/ 86 h 91"/>
                <a:gd name="T40" fmla="*/ 107 w 191"/>
                <a:gd name="T41" fmla="*/ 86 h 91"/>
                <a:gd name="T42" fmla="*/ 107 w 191"/>
                <a:gd name="T43" fmla="*/ 90 h 91"/>
                <a:gd name="T44" fmla="*/ 99 w 191"/>
                <a:gd name="T45" fmla="*/ 91 h 91"/>
                <a:gd name="T46" fmla="*/ 90 w 191"/>
                <a:gd name="T47" fmla="*/ 80 h 91"/>
                <a:gd name="T48" fmla="*/ 97 w 191"/>
                <a:gd name="T49" fmla="*/ 74 h 91"/>
                <a:gd name="T50" fmla="*/ 109 w 191"/>
                <a:gd name="T51" fmla="*/ 72 h 91"/>
                <a:gd name="T52" fmla="*/ 108 w 191"/>
                <a:gd name="T53" fmla="*/ 63 h 91"/>
                <a:gd name="T54" fmla="*/ 106 w 191"/>
                <a:gd name="T55" fmla="*/ 61 h 91"/>
                <a:gd name="T56" fmla="*/ 99 w 191"/>
                <a:gd name="T57" fmla="*/ 61 h 91"/>
                <a:gd name="T58" fmla="*/ 97 w 191"/>
                <a:gd name="T59" fmla="*/ 65 h 91"/>
                <a:gd name="T60" fmla="*/ 93 w 191"/>
                <a:gd name="T61" fmla="*/ 68 h 91"/>
                <a:gd name="T62" fmla="*/ 69 w 191"/>
                <a:gd name="T63" fmla="*/ 56 h 91"/>
                <a:gd name="T64" fmla="*/ 76 w 191"/>
                <a:gd name="T65" fmla="*/ 49 h 91"/>
                <a:gd name="T66" fmla="*/ 72 w 191"/>
                <a:gd name="T67" fmla="*/ 41 h 91"/>
                <a:gd name="T68" fmla="*/ 68 w 191"/>
                <a:gd name="T69" fmla="*/ 38 h 91"/>
                <a:gd name="T70" fmla="*/ 61 w 191"/>
                <a:gd name="T71" fmla="*/ 49 h 91"/>
                <a:gd name="T72" fmla="*/ 33 w 191"/>
                <a:gd name="T73" fmla="*/ 49 h 91"/>
                <a:gd name="T74" fmla="*/ 38 w 191"/>
                <a:gd name="T75" fmla="*/ 24 h 91"/>
                <a:gd name="T76" fmla="*/ 24 w 191"/>
                <a:gd name="T77" fmla="*/ 47 h 91"/>
                <a:gd name="T78" fmla="*/ 14 w 191"/>
                <a:gd name="T79" fmla="*/ 47 h 91"/>
                <a:gd name="T80" fmla="*/ 12 w 191"/>
                <a:gd name="T81" fmla="*/ 45 h 91"/>
                <a:gd name="T82" fmla="*/ 8 w 191"/>
                <a:gd name="T83" fmla="*/ 44 h 91"/>
                <a:gd name="T84" fmla="*/ 4 w 191"/>
                <a:gd name="T85" fmla="*/ 47 h 91"/>
                <a:gd name="T86" fmla="*/ 0 w 191"/>
                <a:gd name="T87" fmla="*/ 32 h 91"/>
                <a:gd name="T88" fmla="*/ 6 w 191"/>
                <a:gd name="T89" fmla="*/ 27 h 91"/>
                <a:gd name="T90" fmla="*/ 14 w 191"/>
                <a:gd name="T91" fmla="*/ 26 h 91"/>
                <a:gd name="T92" fmla="*/ 27 w 191"/>
                <a:gd name="T93" fmla="*/ 25 h 91"/>
                <a:gd name="T94" fmla="*/ 22 w 191"/>
                <a:gd name="T95" fmla="*/ 17 h 91"/>
                <a:gd name="T96" fmla="*/ 45 w 191"/>
                <a:gd name="T97" fmla="*/ 12 h 91"/>
                <a:gd name="T98" fmla="*/ 46 w 191"/>
                <a:gd name="T99" fmla="*/ 3 h 91"/>
                <a:gd name="T100" fmla="*/ 51 w 191"/>
                <a:gd name="T101" fmla="*/ 0 h 91"/>
                <a:gd name="T102" fmla="*/ 64 w 191"/>
                <a:gd name="T103" fmla="*/ 7 h 91"/>
                <a:gd name="T104" fmla="*/ 69 w 191"/>
                <a:gd name="T105" fmla="*/ 7 h 91"/>
                <a:gd name="T106" fmla="*/ 80 w 191"/>
                <a:gd name="T107" fmla="*/ 7 h 91"/>
                <a:gd name="T108" fmla="*/ 87 w 191"/>
                <a:gd name="T109" fmla="*/ 17 h 91"/>
                <a:gd name="T110" fmla="*/ 85 w 191"/>
                <a:gd name="T111" fmla="*/ 24 h 91"/>
                <a:gd name="T112" fmla="*/ 110 w 191"/>
                <a:gd name="T113" fmla="*/ 29 h 91"/>
                <a:gd name="T114" fmla="*/ 110 w 191"/>
                <a:gd name="T115" fmla="*/ 2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1" h="91">
                  <a:moveTo>
                    <a:pt x="110" y="29"/>
                  </a:moveTo>
                  <a:lnTo>
                    <a:pt x="120" y="34"/>
                  </a:lnTo>
                  <a:lnTo>
                    <a:pt x="114" y="45"/>
                  </a:lnTo>
                  <a:lnTo>
                    <a:pt x="128" y="49"/>
                  </a:lnTo>
                  <a:lnTo>
                    <a:pt x="134" y="55"/>
                  </a:lnTo>
                  <a:lnTo>
                    <a:pt x="147" y="47"/>
                  </a:lnTo>
                  <a:lnTo>
                    <a:pt x="177" y="48"/>
                  </a:lnTo>
                  <a:lnTo>
                    <a:pt x="175" y="39"/>
                  </a:lnTo>
                  <a:lnTo>
                    <a:pt x="163" y="44"/>
                  </a:lnTo>
                  <a:lnTo>
                    <a:pt x="151" y="36"/>
                  </a:lnTo>
                  <a:lnTo>
                    <a:pt x="163" y="25"/>
                  </a:lnTo>
                  <a:lnTo>
                    <a:pt x="191" y="46"/>
                  </a:lnTo>
                  <a:lnTo>
                    <a:pt x="179" y="63"/>
                  </a:lnTo>
                  <a:lnTo>
                    <a:pt x="154" y="68"/>
                  </a:lnTo>
                  <a:lnTo>
                    <a:pt x="145" y="60"/>
                  </a:lnTo>
                  <a:lnTo>
                    <a:pt x="137" y="76"/>
                  </a:lnTo>
                  <a:lnTo>
                    <a:pt x="119" y="74"/>
                  </a:lnTo>
                  <a:lnTo>
                    <a:pt x="125" y="91"/>
                  </a:lnTo>
                  <a:lnTo>
                    <a:pt x="117" y="91"/>
                  </a:lnTo>
                  <a:lnTo>
                    <a:pt x="117" y="86"/>
                  </a:lnTo>
                  <a:lnTo>
                    <a:pt x="107" y="86"/>
                  </a:lnTo>
                  <a:lnTo>
                    <a:pt x="107" y="90"/>
                  </a:lnTo>
                  <a:lnTo>
                    <a:pt x="99" y="91"/>
                  </a:lnTo>
                  <a:lnTo>
                    <a:pt x="90" y="80"/>
                  </a:lnTo>
                  <a:lnTo>
                    <a:pt x="97" y="74"/>
                  </a:lnTo>
                  <a:lnTo>
                    <a:pt x="109" y="72"/>
                  </a:lnTo>
                  <a:lnTo>
                    <a:pt x="108" y="63"/>
                  </a:lnTo>
                  <a:lnTo>
                    <a:pt x="106" y="61"/>
                  </a:lnTo>
                  <a:lnTo>
                    <a:pt x="99" y="61"/>
                  </a:lnTo>
                  <a:lnTo>
                    <a:pt x="97" y="65"/>
                  </a:lnTo>
                  <a:lnTo>
                    <a:pt x="93" y="68"/>
                  </a:lnTo>
                  <a:lnTo>
                    <a:pt x="69" y="56"/>
                  </a:lnTo>
                  <a:lnTo>
                    <a:pt x="76" y="49"/>
                  </a:lnTo>
                  <a:lnTo>
                    <a:pt x="72" y="41"/>
                  </a:lnTo>
                  <a:lnTo>
                    <a:pt x="68" y="38"/>
                  </a:lnTo>
                  <a:lnTo>
                    <a:pt x="61" y="49"/>
                  </a:lnTo>
                  <a:lnTo>
                    <a:pt x="33" y="49"/>
                  </a:lnTo>
                  <a:lnTo>
                    <a:pt x="38" y="24"/>
                  </a:lnTo>
                  <a:lnTo>
                    <a:pt x="24" y="47"/>
                  </a:lnTo>
                  <a:lnTo>
                    <a:pt x="14" y="47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4" y="47"/>
                  </a:lnTo>
                  <a:lnTo>
                    <a:pt x="0" y="32"/>
                  </a:lnTo>
                  <a:lnTo>
                    <a:pt x="6" y="27"/>
                  </a:lnTo>
                  <a:lnTo>
                    <a:pt x="14" y="26"/>
                  </a:lnTo>
                  <a:lnTo>
                    <a:pt x="27" y="25"/>
                  </a:lnTo>
                  <a:lnTo>
                    <a:pt x="22" y="17"/>
                  </a:lnTo>
                  <a:lnTo>
                    <a:pt x="45" y="12"/>
                  </a:lnTo>
                  <a:lnTo>
                    <a:pt x="46" y="3"/>
                  </a:lnTo>
                  <a:lnTo>
                    <a:pt x="51" y="0"/>
                  </a:lnTo>
                  <a:lnTo>
                    <a:pt x="64" y="7"/>
                  </a:lnTo>
                  <a:lnTo>
                    <a:pt x="69" y="7"/>
                  </a:lnTo>
                  <a:lnTo>
                    <a:pt x="80" y="7"/>
                  </a:lnTo>
                  <a:lnTo>
                    <a:pt x="87" y="17"/>
                  </a:lnTo>
                  <a:lnTo>
                    <a:pt x="85" y="24"/>
                  </a:lnTo>
                  <a:lnTo>
                    <a:pt x="110" y="29"/>
                  </a:lnTo>
                  <a:lnTo>
                    <a:pt x="110" y="29"/>
                  </a:lnTo>
                  <a:close/>
                </a:path>
              </a:pathLst>
            </a:cu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A40F3B11-7691-9114-303F-80967E8A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1819"/>
              <a:ext cx="51" cy="25"/>
            </a:xfrm>
            <a:custGeom>
              <a:avLst/>
              <a:gdLst>
                <a:gd name="T0" fmla="*/ 150 w 350"/>
                <a:gd name="T1" fmla="*/ 176 h 176"/>
                <a:gd name="T2" fmla="*/ 244 w 350"/>
                <a:gd name="T3" fmla="*/ 50 h 176"/>
                <a:gd name="T4" fmla="*/ 306 w 350"/>
                <a:gd name="T5" fmla="*/ 94 h 176"/>
                <a:gd name="T6" fmla="*/ 350 w 350"/>
                <a:gd name="T7" fmla="*/ 63 h 176"/>
                <a:gd name="T8" fmla="*/ 338 w 350"/>
                <a:gd name="T9" fmla="*/ 19 h 176"/>
                <a:gd name="T10" fmla="*/ 163 w 350"/>
                <a:gd name="T11" fmla="*/ 0 h 176"/>
                <a:gd name="T12" fmla="*/ 138 w 350"/>
                <a:gd name="T13" fmla="*/ 7 h 176"/>
                <a:gd name="T14" fmla="*/ 0 w 350"/>
                <a:gd name="T15" fmla="*/ 82 h 176"/>
                <a:gd name="T16" fmla="*/ 69 w 350"/>
                <a:gd name="T17" fmla="*/ 163 h 176"/>
                <a:gd name="T18" fmla="*/ 106 w 350"/>
                <a:gd name="T19" fmla="*/ 144 h 176"/>
                <a:gd name="T20" fmla="*/ 119 w 350"/>
                <a:gd name="T21" fmla="*/ 176 h 176"/>
                <a:gd name="T22" fmla="*/ 150 w 350"/>
                <a:gd name="T2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0" h="176">
                  <a:moveTo>
                    <a:pt x="150" y="176"/>
                  </a:moveTo>
                  <a:lnTo>
                    <a:pt x="244" y="50"/>
                  </a:lnTo>
                  <a:lnTo>
                    <a:pt x="306" y="94"/>
                  </a:lnTo>
                  <a:lnTo>
                    <a:pt x="350" y="63"/>
                  </a:lnTo>
                  <a:lnTo>
                    <a:pt x="338" y="19"/>
                  </a:lnTo>
                  <a:lnTo>
                    <a:pt x="163" y="0"/>
                  </a:lnTo>
                  <a:lnTo>
                    <a:pt x="138" y="7"/>
                  </a:lnTo>
                  <a:lnTo>
                    <a:pt x="0" y="82"/>
                  </a:lnTo>
                  <a:lnTo>
                    <a:pt x="69" y="163"/>
                  </a:lnTo>
                  <a:lnTo>
                    <a:pt x="106" y="144"/>
                  </a:lnTo>
                  <a:lnTo>
                    <a:pt x="119" y="176"/>
                  </a:lnTo>
                  <a:lnTo>
                    <a:pt x="150" y="176"/>
                  </a:lnTo>
                  <a:close/>
                </a:path>
              </a:pathLst>
            </a:cu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F0B67F9E-39FF-0468-3FE8-CAB3507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" y="1810"/>
              <a:ext cx="9" cy="4"/>
            </a:xfrm>
            <a:custGeom>
              <a:avLst/>
              <a:gdLst>
                <a:gd name="T0" fmla="*/ 62 w 62"/>
                <a:gd name="T1" fmla="*/ 9 h 24"/>
                <a:gd name="T2" fmla="*/ 56 w 62"/>
                <a:gd name="T3" fmla="*/ 0 h 24"/>
                <a:gd name="T4" fmla="*/ 0 w 62"/>
                <a:gd name="T5" fmla="*/ 12 h 24"/>
                <a:gd name="T6" fmla="*/ 5 w 62"/>
                <a:gd name="T7" fmla="*/ 24 h 24"/>
                <a:gd name="T8" fmla="*/ 62 w 62"/>
                <a:gd name="T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4">
                  <a:moveTo>
                    <a:pt x="62" y="9"/>
                  </a:moveTo>
                  <a:lnTo>
                    <a:pt x="56" y="0"/>
                  </a:lnTo>
                  <a:lnTo>
                    <a:pt x="0" y="12"/>
                  </a:lnTo>
                  <a:lnTo>
                    <a:pt x="5" y="24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EC3873F7-EE8E-BBCA-F4F1-4C1AB1EF7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1516"/>
              <a:ext cx="7" cy="9"/>
            </a:xfrm>
            <a:custGeom>
              <a:avLst/>
              <a:gdLst>
                <a:gd name="T0" fmla="*/ 44 w 50"/>
                <a:gd name="T1" fmla="*/ 0 h 62"/>
                <a:gd name="T2" fmla="*/ 44 w 50"/>
                <a:gd name="T3" fmla="*/ 0 h 62"/>
                <a:gd name="T4" fmla="*/ 50 w 50"/>
                <a:gd name="T5" fmla="*/ 37 h 62"/>
                <a:gd name="T6" fmla="*/ 38 w 50"/>
                <a:gd name="T7" fmla="*/ 62 h 62"/>
                <a:gd name="T8" fmla="*/ 25 w 50"/>
                <a:gd name="T9" fmla="*/ 56 h 62"/>
                <a:gd name="T10" fmla="*/ 13 w 50"/>
                <a:gd name="T11" fmla="*/ 50 h 62"/>
                <a:gd name="T12" fmla="*/ 0 w 50"/>
                <a:gd name="T13" fmla="*/ 25 h 62"/>
                <a:gd name="T14" fmla="*/ 44 w 50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62">
                  <a:moveTo>
                    <a:pt x="44" y="0"/>
                  </a:moveTo>
                  <a:lnTo>
                    <a:pt x="44" y="0"/>
                  </a:lnTo>
                  <a:lnTo>
                    <a:pt x="50" y="37"/>
                  </a:lnTo>
                  <a:lnTo>
                    <a:pt x="38" y="62"/>
                  </a:lnTo>
                  <a:lnTo>
                    <a:pt x="25" y="56"/>
                  </a:lnTo>
                  <a:lnTo>
                    <a:pt x="13" y="50"/>
                  </a:lnTo>
                  <a:lnTo>
                    <a:pt x="0" y="2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3026554C-ED4B-4052-9CDF-5FBE8B43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1526"/>
              <a:ext cx="7" cy="4"/>
            </a:xfrm>
            <a:custGeom>
              <a:avLst/>
              <a:gdLst>
                <a:gd name="T0" fmla="*/ 32 w 44"/>
                <a:gd name="T1" fmla="*/ 0 h 26"/>
                <a:gd name="T2" fmla="*/ 44 w 44"/>
                <a:gd name="T3" fmla="*/ 7 h 26"/>
                <a:gd name="T4" fmla="*/ 7 w 44"/>
                <a:gd name="T5" fmla="*/ 26 h 26"/>
                <a:gd name="T6" fmla="*/ 0 w 44"/>
                <a:gd name="T7" fmla="*/ 19 h 26"/>
                <a:gd name="T8" fmla="*/ 32 w 4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32" y="0"/>
                  </a:moveTo>
                  <a:lnTo>
                    <a:pt x="44" y="7"/>
                  </a:lnTo>
                  <a:lnTo>
                    <a:pt x="7" y="26"/>
                  </a:lnTo>
                  <a:lnTo>
                    <a:pt x="0" y="1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E88807F0-A326-DD02-2247-88F2D855D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1846"/>
              <a:ext cx="59" cy="58"/>
            </a:xfrm>
            <a:custGeom>
              <a:avLst/>
              <a:gdLst>
                <a:gd name="T0" fmla="*/ 94 w 402"/>
                <a:gd name="T1" fmla="*/ 372 h 403"/>
                <a:gd name="T2" fmla="*/ 157 w 402"/>
                <a:gd name="T3" fmla="*/ 403 h 403"/>
                <a:gd name="T4" fmla="*/ 201 w 402"/>
                <a:gd name="T5" fmla="*/ 353 h 403"/>
                <a:gd name="T6" fmla="*/ 244 w 402"/>
                <a:gd name="T7" fmla="*/ 384 h 403"/>
                <a:gd name="T8" fmla="*/ 391 w 402"/>
                <a:gd name="T9" fmla="*/ 179 h 403"/>
                <a:gd name="T10" fmla="*/ 402 w 402"/>
                <a:gd name="T11" fmla="*/ 160 h 403"/>
                <a:gd name="T12" fmla="*/ 269 w 402"/>
                <a:gd name="T13" fmla="*/ 77 h 403"/>
                <a:gd name="T14" fmla="*/ 257 w 402"/>
                <a:gd name="T15" fmla="*/ 90 h 403"/>
                <a:gd name="T16" fmla="*/ 238 w 402"/>
                <a:gd name="T17" fmla="*/ 77 h 403"/>
                <a:gd name="T18" fmla="*/ 182 w 402"/>
                <a:gd name="T19" fmla="*/ 71 h 403"/>
                <a:gd name="T20" fmla="*/ 194 w 402"/>
                <a:gd name="T21" fmla="*/ 2 h 403"/>
                <a:gd name="T22" fmla="*/ 0 w 402"/>
                <a:gd name="T23" fmla="*/ 0 h 403"/>
                <a:gd name="T24" fmla="*/ 49 w 402"/>
                <a:gd name="T25" fmla="*/ 188 h 403"/>
                <a:gd name="T26" fmla="*/ 178 w 402"/>
                <a:gd name="T27" fmla="*/ 287 h 403"/>
                <a:gd name="T28" fmla="*/ 157 w 402"/>
                <a:gd name="T29" fmla="*/ 340 h 403"/>
                <a:gd name="T30" fmla="*/ 94 w 402"/>
                <a:gd name="T31" fmla="*/ 37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2" h="403">
                  <a:moveTo>
                    <a:pt x="94" y="372"/>
                  </a:moveTo>
                  <a:lnTo>
                    <a:pt x="157" y="403"/>
                  </a:lnTo>
                  <a:lnTo>
                    <a:pt x="201" y="353"/>
                  </a:lnTo>
                  <a:lnTo>
                    <a:pt x="244" y="384"/>
                  </a:lnTo>
                  <a:lnTo>
                    <a:pt x="391" y="179"/>
                  </a:lnTo>
                  <a:lnTo>
                    <a:pt x="402" y="160"/>
                  </a:lnTo>
                  <a:lnTo>
                    <a:pt x="269" y="77"/>
                  </a:lnTo>
                  <a:lnTo>
                    <a:pt x="257" y="90"/>
                  </a:lnTo>
                  <a:lnTo>
                    <a:pt x="238" y="77"/>
                  </a:lnTo>
                  <a:lnTo>
                    <a:pt x="182" y="71"/>
                  </a:lnTo>
                  <a:lnTo>
                    <a:pt x="194" y="2"/>
                  </a:lnTo>
                  <a:lnTo>
                    <a:pt x="0" y="0"/>
                  </a:lnTo>
                  <a:lnTo>
                    <a:pt x="49" y="188"/>
                  </a:lnTo>
                  <a:lnTo>
                    <a:pt x="178" y="287"/>
                  </a:lnTo>
                  <a:lnTo>
                    <a:pt x="157" y="340"/>
                  </a:lnTo>
                  <a:lnTo>
                    <a:pt x="94" y="372"/>
                  </a:lnTo>
                  <a:close/>
                </a:path>
              </a:pathLst>
            </a:cu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D6A63425-82EA-A432-5D95-BA73D6E9F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1833"/>
              <a:ext cx="13" cy="14"/>
            </a:xfrm>
            <a:custGeom>
              <a:avLst/>
              <a:gdLst>
                <a:gd name="T0" fmla="*/ 13 w 88"/>
                <a:gd name="T1" fmla="*/ 93 h 93"/>
                <a:gd name="T2" fmla="*/ 0 w 88"/>
                <a:gd name="T3" fmla="*/ 8 h 93"/>
                <a:gd name="T4" fmla="*/ 76 w 88"/>
                <a:gd name="T5" fmla="*/ 0 h 93"/>
                <a:gd name="T6" fmla="*/ 88 w 88"/>
                <a:gd name="T7" fmla="*/ 84 h 93"/>
                <a:gd name="T8" fmla="*/ 13 w 88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3">
                  <a:moveTo>
                    <a:pt x="13" y="93"/>
                  </a:moveTo>
                  <a:lnTo>
                    <a:pt x="0" y="8"/>
                  </a:lnTo>
                  <a:lnTo>
                    <a:pt x="76" y="0"/>
                  </a:lnTo>
                  <a:lnTo>
                    <a:pt x="88" y="84"/>
                  </a:lnTo>
                  <a:lnTo>
                    <a:pt x="13" y="93"/>
                  </a:lnTo>
                  <a:close/>
                </a:path>
              </a:pathLst>
            </a:cu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5B1DEE56-FE02-0542-7129-04FE165FE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2588"/>
              <a:ext cx="20" cy="31"/>
            </a:xfrm>
            <a:custGeom>
              <a:avLst/>
              <a:gdLst>
                <a:gd name="T0" fmla="*/ 66 w 139"/>
                <a:gd name="T1" fmla="*/ 0 h 210"/>
                <a:gd name="T2" fmla="*/ 97 w 139"/>
                <a:gd name="T3" fmla="*/ 12 h 210"/>
                <a:gd name="T4" fmla="*/ 79 w 139"/>
                <a:gd name="T5" fmla="*/ 58 h 210"/>
                <a:gd name="T6" fmla="*/ 139 w 139"/>
                <a:gd name="T7" fmla="*/ 78 h 210"/>
                <a:gd name="T8" fmla="*/ 101 w 139"/>
                <a:gd name="T9" fmla="*/ 160 h 210"/>
                <a:gd name="T10" fmla="*/ 77 w 139"/>
                <a:gd name="T11" fmla="*/ 150 h 210"/>
                <a:gd name="T12" fmla="*/ 66 w 139"/>
                <a:gd name="T13" fmla="*/ 158 h 210"/>
                <a:gd name="T14" fmla="*/ 59 w 139"/>
                <a:gd name="T15" fmla="*/ 188 h 210"/>
                <a:gd name="T16" fmla="*/ 32 w 139"/>
                <a:gd name="T17" fmla="*/ 210 h 210"/>
                <a:gd name="T18" fmla="*/ 0 w 139"/>
                <a:gd name="T19" fmla="*/ 177 h 210"/>
                <a:gd name="T20" fmla="*/ 17 w 139"/>
                <a:gd name="T21" fmla="*/ 147 h 210"/>
                <a:gd name="T22" fmla="*/ 32 w 139"/>
                <a:gd name="T23" fmla="*/ 153 h 210"/>
                <a:gd name="T24" fmla="*/ 55 w 139"/>
                <a:gd name="T25" fmla="*/ 119 h 210"/>
                <a:gd name="T26" fmla="*/ 62 w 139"/>
                <a:gd name="T27" fmla="*/ 55 h 210"/>
                <a:gd name="T28" fmla="*/ 53 w 139"/>
                <a:gd name="T29" fmla="*/ 43 h 210"/>
                <a:gd name="T30" fmla="*/ 66 w 139"/>
                <a:gd name="T3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210">
                  <a:moveTo>
                    <a:pt x="66" y="0"/>
                  </a:moveTo>
                  <a:lnTo>
                    <a:pt x="97" y="12"/>
                  </a:lnTo>
                  <a:lnTo>
                    <a:pt x="79" y="58"/>
                  </a:lnTo>
                  <a:lnTo>
                    <a:pt x="139" y="78"/>
                  </a:lnTo>
                  <a:lnTo>
                    <a:pt x="101" y="160"/>
                  </a:lnTo>
                  <a:lnTo>
                    <a:pt x="77" y="150"/>
                  </a:lnTo>
                  <a:lnTo>
                    <a:pt x="66" y="158"/>
                  </a:lnTo>
                  <a:lnTo>
                    <a:pt x="59" y="188"/>
                  </a:lnTo>
                  <a:lnTo>
                    <a:pt x="32" y="210"/>
                  </a:lnTo>
                  <a:lnTo>
                    <a:pt x="0" y="177"/>
                  </a:lnTo>
                  <a:lnTo>
                    <a:pt x="17" y="147"/>
                  </a:lnTo>
                  <a:lnTo>
                    <a:pt x="32" y="153"/>
                  </a:lnTo>
                  <a:lnTo>
                    <a:pt x="55" y="119"/>
                  </a:lnTo>
                  <a:lnTo>
                    <a:pt x="62" y="55"/>
                  </a:lnTo>
                  <a:lnTo>
                    <a:pt x="53" y="4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133AE-A211-5BAD-BB96-F0795923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06" y="78773"/>
            <a:ext cx="10366188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в Московской Области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7082CA5-786F-B0CF-AA17-E8F9370728BD}"/>
              </a:ext>
            </a:extLst>
          </p:cNvPr>
          <p:cNvSpPr txBox="1"/>
          <p:nvPr/>
        </p:nvSpPr>
        <p:spPr>
          <a:xfrm>
            <a:off x="8464380" y="4766176"/>
            <a:ext cx="1103147" cy="338554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Коломна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FCB2EA-7F66-F2AE-9B59-421ED6156F46}"/>
              </a:ext>
            </a:extLst>
          </p:cNvPr>
          <p:cNvSpPr txBox="1"/>
          <p:nvPr/>
        </p:nvSpPr>
        <p:spPr>
          <a:xfrm>
            <a:off x="6531542" y="3712061"/>
            <a:ext cx="1311274" cy="338554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Одинцово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: скругленные углы 73">
            <a:hlinkClick r:id="rId4" action="ppaction://hlinksldjump"/>
            <a:extLst>
              <a:ext uri="{FF2B5EF4-FFF2-40B4-BE49-F238E27FC236}">
                <a16:creationId xmlns:a16="http://schemas.microsoft.com/office/drawing/2014/main" id="{43473850-9BFE-38EC-9CD3-8B475346E634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</p:spTree>
    <p:extLst>
      <p:ext uri="{BB962C8B-B14F-4D97-AF65-F5344CB8AC3E}">
        <p14:creationId xmlns:p14="http://schemas.microsoft.com/office/powerpoint/2010/main" val="244033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D18D14-C9C4-AEE7-B366-2838BCE20280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01143-BFB5-37C0-4121-6F6441A2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58" y="45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научно-практическая конференция «Право и государство, общество и личность: история, теория, практика»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2E90243-92D1-2636-6217-C0A554E3478B}"/>
              </a:ext>
            </a:extLst>
          </p:cNvPr>
          <p:cNvSpPr txBox="1">
            <a:spLocks/>
          </p:cNvSpPr>
          <p:nvPr/>
        </p:nvSpPr>
        <p:spPr>
          <a:xfrm>
            <a:off x="524558" y="1753877"/>
            <a:ext cx="2933018" cy="292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Коломна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социально-гуманитарный университет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BE6D82A9-5465-DE65-3801-453449EF6904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sp>
        <p:nvSpPr>
          <p:cNvPr id="7" name="Прямоугольник: скругленные углы 6">
            <a:hlinkClick r:id="rId3" action="ppaction://hlinksldjump"/>
            <a:extLst>
              <a:ext uri="{FF2B5EF4-FFF2-40B4-BE49-F238E27FC236}">
                <a16:creationId xmlns:a16="http://schemas.microsoft.com/office/drawing/2014/main" id="{F88EC756-D192-F0DB-2B8A-66E98BE72392}"/>
              </a:ext>
            </a:extLst>
          </p:cNvPr>
          <p:cNvSpPr/>
          <p:nvPr/>
        </p:nvSpPr>
        <p:spPr>
          <a:xfrm>
            <a:off x="524558" y="5497830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МО</a:t>
            </a:r>
          </a:p>
        </p:txBody>
      </p:sp>
      <p:pic>
        <p:nvPicPr>
          <p:cNvPr id="12290" name="Picture 2" descr="ГСГУ 2023: Государственный социально-гуманитарный университет - стоит ли  поступать? ВСЯ ИНФОРМАЦИЯ">
            <a:extLst>
              <a:ext uri="{FF2B5EF4-FFF2-40B4-BE49-F238E27FC236}">
                <a16:creationId xmlns:a16="http://schemas.microsoft.com/office/drawing/2014/main" id="{60407AE4-FF0D-DC55-2D18-87D46EC76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54" y="1753877"/>
            <a:ext cx="6554788" cy="4570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5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AA74A7-7FFA-EEA9-A637-36818CEAAF78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A9E51-F220-6B98-B6CB-6840C7BA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научно-практическая конференция «Актуальные</a:t>
            </a:r>
            <a:b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политики противодействия преступности»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A136586-70C0-8CEF-572A-7EC2F2C44DA3}"/>
              </a:ext>
            </a:extLst>
          </p:cNvPr>
          <p:cNvSpPr txBox="1">
            <a:spLocks/>
          </p:cNvSpPr>
          <p:nvPr/>
        </p:nvSpPr>
        <p:spPr>
          <a:xfrm>
            <a:off x="524558" y="1753877"/>
            <a:ext cx="2933018" cy="292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Одинцово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Одинцовский филиал МГИМО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сентябрь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F2907F54-A5EB-8BE7-C6F2-FB91169526D5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sp>
        <p:nvSpPr>
          <p:cNvPr id="7" name="Прямоугольник: скругленные углы 6">
            <a:hlinkClick r:id="rId3" action="ppaction://hlinksldjump"/>
            <a:extLst>
              <a:ext uri="{FF2B5EF4-FFF2-40B4-BE49-F238E27FC236}">
                <a16:creationId xmlns:a16="http://schemas.microsoft.com/office/drawing/2014/main" id="{8531413F-B5D5-EE3A-2666-68B0A7C0004E}"/>
              </a:ext>
            </a:extLst>
          </p:cNvPr>
          <p:cNvSpPr/>
          <p:nvPr/>
        </p:nvSpPr>
        <p:spPr>
          <a:xfrm>
            <a:off x="524558" y="5497830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МО</a:t>
            </a:r>
          </a:p>
        </p:txBody>
      </p:sp>
      <p:pic>
        <p:nvPicPr>
          <p:cNvPr id="11266" name="Picture 2" descr="МГИМО-Одинцово — Википедия">
            <a:extLst>
              <a:ext uri="{FF2B5EF4-FFF2-40B4-BE49-F238E27FC236}">
                <a16:creationId xmlns:a16="http://schemas.microsoft.com/office/drawing/2014/main" id="{F139C347-2A3E-3786-83CC-106C5BBF0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7426" r="8118" b="19504"/>
          <a:stretch/>
        </p:blipFill>
        <p:spPr bwMode="auto">
          <a:xfrm>
            <a:off x="4709726" y="1737745"/>
            <a:ext cx="6957716" cy="4438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04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DC3754-3938-1692-C9FF-26B53E149348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F82ED-2F99-66B7-69A6-7240EEB0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-62399"/>
            <a:ext cx="1198245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научно-практическая конференция «Уголовно-исполнительная система на современном этапе с учетом реализации Концепции развития уголовно-исполнительной системы Российской Федерации на период до 2030 года»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D84092B-5348-1C19-5FC2-69C4EC7CC2C0}"/>
              </a:ext>
            </a:extLst>
          </p:cNvPr>
          <p:cNvSpPr txBox="1">
            <a:spLocks/>
          </p:cNvSpPr>
          <p:nvPr/>
        </p:nvSpPr>
        <p:spPr>
          <a:xfrm>
            <a:off x="524558" y="1753877"/>
            <a:ext cx="2933018" cy="292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Рязань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Академия права и управления Федеральной службы исполнения наказаний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ноябрь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FBE95E96-BD2C-7F13-DE36-852E1AC57365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pic>
        <p:nvPicPr>
          <p:cNvPr id="10242" name="Picture 2" descr="Академия ФСИН России в Рязани: официальный сайт, факультеты, экзамены,  специальности">
            <a:extLst>
              <a:ext uri="{FF2B5EF4-FFF2-40B4-BE49-F238E27FC236}">
                <a16:creationId xmlns:a16="http://schemas.microsoft.com/office/drawing/2014/main" id="{CA0C4BFD-F4AD-683A-20D1-5854C9EE9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b="15086"/>
          <a:stretch/>
        </p:blipFill>
        <p:spPr bwMode="auto">
          <a:xfrm>
            <a:off x="4847542" y="1753877"/>
            <a:ext cx="6819900" cy="4347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29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C5BDF3-C2DA-6BDE-59CD-423B0B05D17C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7FCB0-2B9F-8EDD-FDF8-7CDC46BF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научно-практическая конференция «Всероссийские</a:t>
            </a:r>
            <a:b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декабрьские юридические чтения в Костроме»</a:t>
            </a:r>
            <a:b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A32580D-7F2E-24A7-07AB-9D926C849F7F}"/>
              </a:ext>
            </a:extLst>
          </p:cNvPr>
          <p:cNvSpPr txBox="1">
            <a:spLocks/>
          </p:cNvSpPr>
          <p:nvPr/>
        </p:nvSpPr>
        <p:spPr>
          <a:xfrm>
            <a:off x="524558" y="1753877"/>
            <a:ext cx="2933018" cy="292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Кострома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Костромской государственный университет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9D1B7157-D07C-7CD4-4733-E0899089A78F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pic>
        <p:nvPicPr>
          <p:cNvPr id="9218" name="Picture 2" descr="В КГУ наукой заниматься выгодно - Костромской Государственный Университет">
            <a:extLst>
              <a:ext uri="{FF2B5EF4-FFF2-40B4-BE49-F238E27FC236}">
                <a16:creationId xmlns:a16="http://schemas.microsoft.com/office/drawing/2014/main" id="{48983950-8EC5-4925-E908-433E2850C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6" r="24687"/>
          <a:stretch/>
        </p:blipFill>
        <p:spPr bwMode="auto">
          <a:xfrm>
            <a:off x="4841257" y="1753877"/>
            <a:ext cx="6826185" cy="4361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0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65F8F8-4F75-3E8F-7369-A2CC5A3069DD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96EBD-DDE9-AFFC-3E71-B3DD9D7C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научная конференция студентов «Сибирские юридические студенческие чтения»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8A0A751-57ED-1434-CC62-DD082F81E3E0}"/>
              </a:ext>
            </a:extLst>
          </p:cNvPr>
          <p:cNvSpPr txBox="1">
            <a:spLocks/>
          </p:cNvSpPr>
          <p:nvPr/>
        </p:nvSpPr>
        <p:spPr>
          <a:xfrm>
            <a:off x="524558" y="1753877"/>
            <a:ext cx="2933018" cy="292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Омск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Сибирский юридический университет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BCE1D85D-56CE-879D-2CA0-F80FB9784835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pic>
        <p:nvPicPr>
          <p:cNvPr id="8194" name="Picture 2" descr="Сибирский юридический университет — Информио">
            <a:extLst>
              <a:ext uri="{FF2B5EF4-FFF2-40B4-BE49-F238E27FC236}">
                <a16:creationId xmlns:a16="http://schemas.microsoft.com/office/drawing/2014/main" id="{1F5CAD7E-ADFB-AD40-FA19-43972E0A4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1" y="1753876"/>
            <a:ext cx="6314392" cy="4396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4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B0CD5C-87BB-8CAD-2A30-E5BD80422741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67F4F-3B6E-32A2-02F1-5D1740C7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научно-практическая конференция «Уголовная политика Российской Федерации: проблемы формирования и реализации»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CEC3B49-4BB2-F0E5-6E05-B1B39273E502}"/>
              </a:ext>
            </a:extLst>
          </p:cNvPr>
          <p:cNvSpPr txBox="1">
            <a:spLocks/>
          </p:cNvSpPr>
          <p:nvPr/>
        </p:nvSpPr>
        <p:spPr>
          <a:xfrm>
            <a:off x="524558" y="1753877"/>
            <a:ext cx="2933018" cy="292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Ростов-на-дону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Ростовский юридический институт МВД России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73C0DBC0-18A2-4B21-6364-6B7E86378327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pic>
        <p:nvPicPr>
          <p:cNvPr id="7170" name="Picture 2" descr="Ростовский юридический институт Министерства внутренних дел Российской  Федерации">
            <a:extLst>
              <a:ext uri="{FF2B5EF4-FFF2-40B4-BE49-F238E27FC236}">
                <a16:creationId xmlns:a16="http://schemas.microsoft.com/office/drawing/2014/main" id="{9602C071-63BB-F1BE-19C6-755C2E42C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b="15054"/>
          <a:stretch/>
        </p:blipFill>
        <p:spPr bwMode="auto">
          <a:xfrm>
            <a:off x="4914217" y="1753877"/>
            <a:ext cx="6753225" cy="451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89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F139EE-D2C6-07DE-A29F-C7D2BD7E57C1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ABD2B-B4F5-3682-F416-801F7AE6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научно-практическая конференция “Уголовно-исполнительная система сегодня: взаимодействие науки и практики»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BA87681-D9C4-FE7E-FC4C-6B00E2DBAB0C}"/>
              </a:ext>
            </a:extLst>
          </p:cNvPr>
          <p:cNvSpPr txBox="1">
            <a:spLocks/>
          </p:cNvSpPr>
          <p:nvPr/>
        </p:nvSpPr>
        <p:spPr>
          <a:xfrm>
            <a:off x="524558" y="1753877"/>
            <a:ext cx="2933018" cy="292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Новокузнецк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Кузбасский институт Федеральной службы исполнения наказаний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октябрь-ноябрь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AE1BB94B-CE51-3A1A-7CE1-185F3217D9D4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pic>
        <p:nvPicPr>
          <p:cNvPr id="6146" name="Picture 2" descr="ТОП-8 институтов ФСИН в России — в Рязани, Владимире, Воронеже, Перми и  Самаре">
            <a:extLst>
              <a:ext uri="{FF2B5EF4-FFF2-40B4-BE49-F238E27FC236}">
                <a16:creationId xmlns:a16="http://schemas.microsoft.com/office/drawing/2014/main" id="{46C3A6FE-AF52-833F-D448-E09A77FB4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 r="13153" b="6242"/>
          <a:stretch/>
        </p:blipFill>
        <p:spPr bwMode="auto">
          <a:xfrm>
            <a:off x="5415245" y="1753877"/>
            <a:ext cx="6252197" cy="4415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872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1706AE-DBF9-31BF-CA7A-8FE75F52DFBB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C424A-7427-C686-6233-36F67EBF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23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научно-практическая конференция «Основные направления развития уголовно-процессуальной политики»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274F717-DD4A-D9CA-32A1-F0AB75D29E2C}"/>
              </a:ext>
            </a:extLst>
          </p:cNvPr>
          <p:cNvSpPr txBox="1">
            <a:spLocks/>
          </p:cNvSpPr>
          <p:nvPr/>
        </p:nvSpPr>
        <p:spPr>
          <a:xfrm>
            <a:off x="524558" y="1753877"/>
            <a:ext cx="2933018" cy="292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Иркутск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Восточно-Сибирский филиал Российского государственного университета правосудия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октябрь-ноябрь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71112BA5-01BE-2298-E47D-BB74C8E5AFD0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pic>
        <p:nvPicPr>
          <p:cNvPr id="5122" name="Picture 2" descr="ВСФ РГУП 2023: Восточно-Сибирский филиал РГУП - стоит ли поступать? ВСЯ  ИНФОРМАЦИЯ">
            <a:extLst>
              <a:ext uri="{FF2B5EF4-FFF2-40B4-BE49-F238E27FC236}">
                <a16:creationId xmlns:a16="http://schemas.microsoft.com/office/drawing/2014/main" id="{AE5DB29D-E5CB-E824-BE8E-C843658F5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-2" b="24862"/>
          <a:stretch/>
        </p:blipFill>
        <p:spPr bwMode="auto">
          <a:xfrm>
            <a:off x="4609418" y="1638300"/>
            <a:ext cx="7058024" cy="4527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4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20E804-4535-E30E-7AA9-CB5206F2689E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713E9-2CBA-0545-AB72-86CEC424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23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научно-практическая конференция «Актуальные</a:t>
            </a:r>
            <a:b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уголовного права, уголовного процесса, криминологии и</a:t>
            </a:r>
            <a:b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уголовно-исполнительного права: теория и практика»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50E1BE8-2BB3-A13F-33CE-C62CCF9AD28D}"/>
              </a:ext>
            </a:extLst>
          </p:cNvPr>
          <p:cNvSpPr txBox="1">
            <a:spLocks/>
          </p:cNvSpPr>
          <p:nvPr/>
        </p:nvSpPr>
        <p:spPr>
          <a:xfrm>
            <a:off x="524557" y="1753877"/>
            <a:ext cx="3885518" cy="3389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Тамбов</a:t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уголовного права и процесса Института права и национальной</a:t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 Тамбовского государственного университета имени Г. Р.</a:t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Державина и Тамбовское региональное отделение Ассоциации юристов</a:t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апрель</a:t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134BC335-CF31-FE6C-2BD7-BC0C2097096A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pic>
        <p:nvPicPr>
          <p:cNvPr id="4098" name="Picture 2" descr="ТГУ им. Г. Р. Державина, институт права и национальной безопасности, ВУЗ,  Советская ул., 181Б, Тамбов — Яндекс Карты">
            <a:extLst>
              <a:ext uri="{FF2B5EF4-FFF2-40B4-BE49-F238E27FC236}">
                <a16:creationId xmlns:a16="http://schemas.microsoft.com/office/drawing/2014/main" id="{43674AB4-E90E-E6C5-1390-CDF23B29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17" y="1753877"/>
            <a:ext cx="5915025" cy="4436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0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AE6283-C15C-CFC7-B532-6686299D3394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3D6F8A5-3351-DE57-DF50-95AF4E03C5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90339" y="1325533"/>
            <a:ext cx="10171119" cy="5294342"/>
            <a:chOff x="642" y="493"/>
            <a:chExt cx="6407" cy="333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13FE639C-D55A-DF05-11E2-7F70F626AF2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53" y="494"/>
              <a:ext cx="6396" cy="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E288665-6B53-FC16-4C3B-75098F407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" y="493"/>
              <a:ext cx="6382" cy="3328"/>
            </a:xfrm>
            <a:custGeom>
              <a:avLst/>
              <a:gdLst>
                <a:gd name="T0" fmla="*/ 4846 w 13293"/>
                <a:gd name="T1" fmla="*/ 2029 h 6931"/>
                <a:gd name="T2" fmla="*/ 5790 w 13293"/>
                <a:gd name="T3" fmla="*/ 1462 h 6931"/>
                <a:gd name="T4" fmla="*/ 5802 w 13293"/>
                <a:gd name="T5" fmla="*/ 660 h 6931"/>
                <a:gd name="T6" fmla="*/ 774 w 13293"/>
                <a:gd name="T7" fmla="*/ 1712 h 6931"/>
                <a:gd name="T8" fmla="*/ 5736 w 13293"/>
                <a:gd name="T9" fmla="*/ 507 h 6931"/>
                <a:gd name="T10" fmla="*/ 5993 w 13293"/>
                <a:gd name="T11" fmla="*/ 718 h 6931"/>
                <a:gd name="T12" fmla="*/ 5868 w 13293"/>
                <a:gd name="T13" fmla="*/ 689 h 6931"/>
                <a:gd name="T14" fmla="*/ 5886 w 13293"/>
                <a:gd name="T15" fmla="*/ 2268 h 6931"/>
                <a:gd name="T16" fmla="*/ 12838 w 13293"/>
                <a:gd name="T17" fmla="*/ 5693 h 6931"/>
                <a:gd name="T18" fmla="*/ 13038 w 13293"/>
                <a:gd name="T19" fmla="*/ 5251 h 6931"/>
                <a:gd name="T20" fmla="*/ 8172 w 13293"/>
                <a:gd name="T21" fmla="*/ 5950 h 6931"/>
                <a:gd name="T22" fmla="*/ 2696 w 13293"/>
                <a:gd name="T23" fmla="*/ 2194 h 6931"/>
                <a:gd name="T24" fmla="*/ 12704 w 13293"/>
                <a:gd name="T25" fmla="*/ 2919 h 6931"/>
                <a:gd name="T26" fmla="*/ 12103 w 13293"/>
                <a:gd name="T27" fmla="*/ 1026 h 6931"/>
                <a:gd name="T28" fmla="*/ 12352 w 13293"/>
                <a:gd name="T29" fmla="*/ 243 h 6931"/>
                <a:gd name="T30" fmla="*/ 10949 w 13293"/>
                <a:gd name="T31" fmla="*/ 1240 h 6931"/>
                <a:gd name="T32" fmla="*/ 9724 w 13293"/>
                <a:gd name="T33" fmla="*/ 1768 h 6931"/>
                <a:gd name="T34" fmla="*/ 8536 w 13293"/>
                <a:gd name="T35" fmla="*/ 2279 h 6931"/>
                <a:gd name="T36" fmla="*/ 7623 w 13293"/>
                <a:gd name="T37" fmla="*/ 1723 h 6931"/>
                <a:gd name="T38" fmla="*/ 6372 w 13293"/>
                <a:gd name="T39" fmla="*/ 2276 h 6931"/>
                <a:gd name="T40" fmla="*/ 5740 w 13293"/>
                <a:gd name="T41" fmla="*/ 2540 h 6931"/>
                <a:gd name="T42" fmla="*/ 5558 w 13293"/>
                <a:gd name="T43" fmla="*/ 3027 h 6931"/>
                <a:gd name="T44" fmla="*/ 5295 w 13293"/>
                <a:gd name="T45" fmla="*/ 2752 h 6931"/>
                <a:gd name="T46" fmla="*/ 4365 w 13293"/>
                <a:gd name="T47" fmla="*/ 2333 h 6931"/>
                <a:gd name="T48" fmla="*/ 3385 w 13293"/>
                <a:gd name="T49" fmla="*/ 2132 h 6931"/>
                <a:gd name="T50" fmla="*/ 3271 w 13293"/>
                <a:gd name="T51" fmla="*/ 2002 h 6931"/>
                <a:gd name="T52" fmla="*/ 2849 w 13293"/>
                <a:gd name="T53" fmla="*/ 1547 h 6931"/>
                <a:gd name="T54" fmla="*/ 1658 w 13293"/>
                <a:gd name="T55" fmla="*/ 2093 h 6931"/>
                <a:gd name="T56" fmla="*/ 1136 w 13293"/>
                <a:gd name="T57" fmla="*/ 2931 h 6931"/>
                <a:gd name="T58" fmla="*/ 1015 w 13293"/>
                <a:gd name="T59" fmla="*/ 3683 h 6931"/>
                <a:gd name="T60" fmla="*/ 484 w 13293"/>
                <a:gd name="T61" fmla="*/ 4297 h 6931"/>
                <a:gd name="T62" fmla="*/ 710 w 13293"/>
                <a:gd name="T63" fmla="*/ 5356 h 6931"/>
                <a:gd name="T64" fmla="*/ 1257 w 13293"/>
                <a:gd name="T65" fmla="*/ 5259 h 6931"/>
                <a:gd name="T66" fmla="*/ 2022 w 13293"/>
                <a:gd name="T67" fmla="*/ 4684 h 6931"/>
                <a:gd name="T68" fmla="*/ 2755 w 13293"/>
                <a:gd name="T69" fmla="*/ 5122 h 6931"/>
                <a:gd name="T70" fmla="*/ 3366 w 13293"/>
                <a:gd name="T71" fmla="*/ 5105 h 6931"/>
                <a:gd name="T72" fmla="*/ 4512 w 13293"/>
                <a:gd name="T73" fmla="*/ 5412 h 6931"/>
                <a:gd name="T74" fmla="*/ 5640 w 13293"/>
                <a:gd name="T75" fmla="*/ 6516 h 6931"/>
                <a:gd name="T76" fmla="*/ 7127 w 13293"/>
                <a:gd name="T77" fmla="*/ 6513 h 6931"/>
                <a:gd name="T78" fmla="*/ 9417 w 13293"/>
                <a:gd name="T79" fmla="*/ 6469 h 6931"/>
                <a:gd name="T80" fmla="*/ 11352 w 13293"/>
                <a:gd name="T81" fmla="*/ 6027 h 6931"/>
                <a:gd name="T82" fmla="*/ 11597 w 13293"/>
                <a:gd name="T83" fmla="*/ 4930 h 6931"/>
                <a:gd name="T84" fmla="*/ 11452 w 13293"/>
                <a:gd name="T85" fmla="*/ 4459 h 6931"/>
                <a:gd name="T86" fmla="*/ 10958 w 13293"/>
                <a:gd name="T87" fmla="*/ 4147 h 6931"/>
                <a:gd name="T88" fmla="*/ 11676 w 13293"/>
                <a:gd name="T89" fmla="*/ 2843 h 6931"/>
                <a:gd name="T90" fmla="*/ 12139 w 13293"/>
                <a:gd name="T91" fmla="*/ 2885 h 6931"/>
                <a:gd name="T92" fmla="*/ 12935 w 13293"/>
                <a:gd name="T93" fmla="*/ 4051 h 6931"/>
                <a:gd name="T94" fmla="*/ 7885 w 13293"/>
                <a:gd name="T95" fmla="*/ 2318 h 6931"/>
                <a:gd name="T96" fmla="*/ 12957 w 13293"/>
                <a:gd name="T97" fmla="*/ 4183 h 6931"/>
                <a:gd name="T98" fmla="*/ 13148 w 13293"/>
                <a:gd name="T99" fmla="*/ 4762 h 6931"/>
                <a:gd name="T100" fmla="*/ 7394 w 13293"/>
                <a:gd name="T101" fmla="*/ 1338 h 6931"/>
                <a:gd name="T102" fmla="*/ 6933 w 13293"/>
                <a:gd name="T103" fmla="*/ 851 h 6931"/>
                <a:gd name="T104" fmla="*/ 9025 w 13293"/>
                <a:gd name="T105" fmla="*/ 1635 h 6931"/>
                <a:gd name="T106" fmla="*/ 9059 w 13293"/>
                <a:gd name="T107" fmla="*/ 1394 h 6931"/>
                <a:gd name="T108" fmla="*/ 11136 w 13293"/>
                <a:gd name="T109" fmla="*/ 433 h 6931"/>
                <a:gd name="T110" fmla="*/ 6931 w 13293"/>
                <a:gd name="T111" fmla="*/ 1174 h 6931"/>
                <a:gd name="T112" fmla="*/ 9309 w 13293"/>
                <a:gd name="T113" fmla="*/ 1013 h 6931"/>
                <a:gd name="T114" fmla="*/ 7249 w 13293"/>
                <a:gd name="T115" fmla="*/ 1303 h 6931"/>
                <a:gd name="T116" fmla="*/ 6407 w 13293"/>
                <a:gd name="T117" fmla="*/ 1087 h 6931"/>
                <a:gd name="T118" fmla="*/ 5990 w 13293"/>
                <a:gd name="T119" fmla="*/ 2465 h 6931"/>
                <a:gd name="T120" fmla="*/ 6244 w 13293"/>
                <a:gd name="T121" fmla="*/ 2123 h 6931"/>
                <a:gd name="T122" fmla="*/ 6547 w 13293"/>
                <a:gd name="T123" fmla="*/ 2151 h 6931"/>
                <a:gd name="T124" fmla="*/ 6501 w 13293"/>
                <a:gd name="T125" fmla="*/ 1860 h 6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93" h="6931">
                  <a:moveTo>
                    <a:pt x="372" y="4166"/>
                  </a:moveTo>
                  <a:lnTo>
                    <a:pt x="266" y="4025"/>
                  </a:lnTo>
                  <a:lnTo>
                    <a:pt x="329" y="3847"/>
                  </a:lnTo>
                  <a:lnTo>
                    <a:pt x="274" y="3802"/>
                  </a:lnTo>
                  <a:lnTo>
                    <a:pt x="235" y="3830"/>
                  </a:lnTo>
                  <a:lnTo>
                    <a:pt x="79" y="3723"/>
                  </a:lnTo>
                  <a:lnTo>
                    <a:pt x="53" y="3764"/>
                  </a:lnTo>
                  <a:lnTo>
                    <a:pt x="59" y="3887"/>
                  </a:lnTo>
                  <a:lnTo>
                    <a:pt x="0" y="3950"/>
                  </a:lnTo>
                  <a:lnTo>
                    <a:pt x="18" y="4047"/>
                  </a:lnTo>
                  <a:lnTo>
                    <a:pt x="122" y="4041"/>
                  </a:lnTo>
                  <a:lnTo>
                    <a:pt x="233" y="4181"/>
                  </a:lnTo>
                  <a:lnTo>
                    <a:pt x="317" y="4231"/>
                  </a:lnTo>
                  <a:lnTo>
                    <a:pt x="321" y="4225"/>
                  </a:lnTo>
                  <a:lnTo>
                    <a:pt x="372" y="4166"/>
                  </a:lnTo>
                  <a:close/>
                  <a:moveTo>
                    <a:pt x="4900" y="2313"/>
                  </a:moveTo>
                  <a:lnTo>
                    <a:pt x="4892" y="2315"/>
                  </a:lnTo>
                  <a:lnTo>
                    <a:pt x="4831" y="2330"/>
                  </a:lnTo>
                  <a:lnTo>
                    <a:pt x="4826" y="2331"/>
                  </a:lnTo>
                  <a:lnTo>
                    <a:pt x="4825" y="2336"/>
                  </a:lnTo>
                  <a:lnTo>
                    <a:pt x="4815" y="2395"/>
                  </a:lnTo>
                  <a:lnTo>
                    <a:pt x="4814" y="2398"/>
                  </a:lnTo>
                  <a:lnTo>
                    <a:pt x="4816" y="2400"/>
                  </a:lnTo>
                  <a:lnTo>
                    <a:pt x="4854" y="2464"/>
                  </a:lnTo>
                  <a:lnTo>
                    <a:pt x="4856" y="2468"/>
                  </a:lnTo>
                  <a:lnTo>
                    <a:pt x="4862" y="2468"/>
                  </a:lnTo>
                  <a:lnTo>
                    <a:pt x="4910" y="2463"/>
                  </a:lnTo>
                  <a:lnTo>
                    <a:pt x="4917" y="2462"/>
                  </a:lnTo>
                  <a:lnTo>
                    <a:pt x="4917" y="2455"/>
                  </a:lnTo>
                  <a:lnTo>
                    <a:pt x="4920" y="2389"/>
                  </a:lnTo>
                  <a:lnTo>
                    <a:pt x="4920" y="2388"/>
                  </a:lnTo>
                  <a:lnTo>
                    <a:pt x="4919" y="2386"/>
                  </a:lnTo>
                  <a:lnTo>
                    <a:pt x="4902" y="2320"/>
                  </a:lnTo>
                  <a:lnTo>
                    <a:pt x="4900" y="2313"/>
                  </a:lnTo>
                  <a:close/>
                  <a:moveTo>
                    <a:pt x="4698" y="1960"/>
                  </a:moveTo>
                  <a:lnTo>
                    <a:pt x="4700" y="2027"/>
                  </a:lnTo>
                  <a:lnTo>
                    <a:pt x="4657" y="2070"/>
                  </a:lnTo>
                  <a:lnTo>
                    <a:pt x="4653" y="2074"/>
                  </a:lnTo>
                  <a:lnTo>
                    <a:pt x="4655" y="2079"/>
                  </a:lnTo>
                  <a:lnTo>
                    <a:pt x="4691" y="2158"/>
                  </a:lnTo>
                  <a:lnTo>
                    <a:pt x="4692" y="2162"/>
                  </a:lnTo>
                  <a:lnTo>
                    <a:pt x="4697" y="2163"/>
                  </a:lnTo>
                  <a:lnTo>
                    <a:pt x="4731" y="2167"/>
                  </a:lnTo>
                  <a:lnTo>
                    <a:pt x="4733" y="2196"/>
                  </a:lnTo>
                  <a:lnTo>
                    <a:pt x="4734" y="2202"/>
                  </a:lnTo>
                  <a:lnTo>
                    <a:pt x="4739" y="2203"/>
                  </a:lnTo>
                  <a:lnTo>
                    <a:pt x="4784" y="2213"/>
                  </a:lnTo>
                  <a:lnTo>
                    <a:pt x="4814" y="2228"/>
                  </a:lnTo>
                  <a:lnTo>
                    <a:pt x="4824" y="2233"/>
                  </a:lnTo>
                  <a:lnTo>
                    <a:pt x="4826" y="2221"/>
                  </a:lnTo>
                  <a:lnTo>
                    <a:pt x="4846" y="2029"/>
                  </a:lnTo>
                  <a:lnTo>
                    <a:pt x="4861" y="1957"/>
                  </a:lnTo>
                  <a:lnTo>
                    <a:pt x="4921" y="1892"/>
                  </a:lnTo>
                  <a:lnTo>
                    <a:pt x="4996" y="1867"/>
                  </a:lnTo>
                  <a:lnTo>
                    <a:pt x="4998" y="1866"/>
                  </a:lnTo>
                  <a:lnTo>
                    <a:pt x="5000" y="1864"/>
                  </a:lnTo>
                  <a:lnTo>
                    <a:pt x="5030" y="1821"/>
                  </a:lnTo>
                  <a:lnTo>
                    <a:pt x="5032" y="1818"/>
                  </a:lnTo>
                  <a:lnTo>
                    <a:pt x="5031" y="1814"/>
                  </a:lnTo>
                  <a:lnTo>
                    <a:pt x="5021" y="1782"/>
                  </a:lnTo>
                  <a:lnTo>
                    <a:pt x="5057" y="1805"/>
                  </a:lnTo>
                  <a:lnTo>
                    <a:pt x="5060" y="1807"/>
                  </a:lnTo>
                  <a:lnTo>
                    <a:pt x="5062" y="1806"/>
                  </a:lnTo>
                  <a:lnTo>
                    <a:pt x="5113" y="1801"/>
                  </a:lnTo>
                  <a:lnTo>
                    <a:pt x="5119" y="1801"/>
                  </a:lnTo>
                  <a:lnTo>
                    <a:pt x="5131" y="1764"/>
                  </a:lnTo>
                  <a:lnTo>
                    <a:pt x="5158" y="1766"/>
                  </a:lnTo>
                  <a:lnTo>
                    <a:pt x="5166" y="1766"/>
                  </a:lnTo>
                  <a:lnTo>
                    <a:pt x="5166" y="1758"/>
                  </a:lnTo>
                  <a:lnTo>
                    <a:pt x="5168" y="1731"/>
                  </a:lnTo>
                  <a:lnTo>
                    <a:pt x="5199" y="1742"/>
                  </a:lnTo>
                  <a:lnTo>
                    <a:pt x="5208" y="1746"/>
                  </a:lnTo>
                  <a:lnTo>
                    <a:pt x="5210" y="1736"/>
                  </a:lnTo>
                  <a:lnTo>
                    <a:pt x="5214" y="1714"/>
                  </a:lnTo>
                  <a:lnTo>
                    <a:pt x="5234" y="1735"/>
                  </a:lnTo>
                  <a:lnTo>
                    <a:pt x="5240" y="1742"/>
                  </a:lnTo>
                  <a:lnTo>
                    <a:pt x="5246" y="1735"/>
                  </a:lnTo>
                  <a:lnTo>
                    <a:pt x="5269" y="1704"/>
                  </a:lnTo>
                  <a:lnTo>
                    <a:pt x="5270" y="1702"/>
                  </a:lnTo>
                  <a:lnTo>
                    <a:pt x="5271" y="1701"/>
                  </a:lnTo>
                  <a:lnTo>
                    <a:pt x="5276" y="1668"/>
                  </a:lnTo>
                  <a:lnTo>
                    <a:pt x="5309" y="1691"/>
                  </a:lnTo>
                  <a:lnTo>
                    <a:pt x="5314" y="1694"/>
                  </a:lnTo>
                  <a:lnTo>
                    <a:pt x="5319" y="1690"/>
                  </a:lnTo>
                  <a:lnTo>
                    <a:pt x="5344" y="1667"/>
                  </a:lnTo>
                  <a:lnTo>
                    <a:pt x="5398" y="1679"/>
                  </a:lnTo>
                  <a:lnTo>
                    <a:pt x="5403" y="1680"/>
                  </a:lnTo>
                  <a:lnTo>
                    <a:pt x="5406" y="1677"/>
                  </a:lnTo>
                  <a:lnTo>
                    <a:pt x="5452" y="1623"/>
                  </a:lnTo>
                  <a:lnTo>
                    <a:pt x="5820" y="1616"/>
                  </a:lnTo>
                  <a:lnTo>
                    <a:pt x="5822" y="1616"/>
                  </a:lnTo>
                  <a:lnTo>
                    <a:pt x="5823" y="1615"/>
                  </a:lnTo>
                  <a:lnTo>
                    <a:pt x="5913" y="1566"/>
                  </a:lnTo>
                  <a:lnTo>
                    <a:pt x="5916" y="1565"/>
                  </a:lnTo>
                  <a:lnTo>
                    <a:pt x="5917" y="1561"/>
                  </a:lnTo>
                  <a:lnTo>
                    <a:pt x="5927" y="1494"/>
                  </a:lnTo>
                  <a:lnTo>
                    <a:pt x="5927" y="1491"/>
                  </a:lnTo>
                  <a:lnTo>
                    <a:pt x="5925" y="1488"/>
                  </a:lnTo>
                  <a:lnTo>
                    <a:pt x="5887" y="1442"/>
                  </a:lnTo>
                  <a:lnTo>
                    <a:pt x="5884" y="1438"/>
                  </a:lnTo>
                  <a:lnTo>
                    <a:pt x="5879" y="1440"/>
                  </a:lnTo>
                  <a:lnTo>
                    <a:pt x="5790" y="1462"/>
                  </a:lnTo>
                  <a:lnTo>
                    <a:pt x="5786" y="1463"/>
                  </a:lnTo>
                  <a:lnTo>
                    <a:pt x="5784" y="1467"/>
                  </a:lnTo>
                  <a:lnTo>
                    <a:pt x="5771" y="1495"/>
                  </a:lnTo>
                  <a:lnTo>
                    <a:pt x="5627" y="1483"/>
                  </a:lnTo>
                  <a:lnTo>
                    <a:pt x="5563" y="1429"/>
                  </a:lnTo>
                  <a:lnTo>
                    <a:pt x="5559" y="1425"/>
                  </a:lnTo>
                  <a:lnTo>
                    <a:pt x="5554" y="1428"/>
                  </a:lnTo>
                  <a:lnTo>
                    <a:pt x="5499" y="1459"/>
                  </a:lnTo>
                  <a:lnTo>
                    <a:pt x="5444" y="1435"/>
                  </a:lnTo>
                  <a:lnTo>
                    <a:pt x="5440" y="1433"/>
                  </a:lnTo>
                  <a:lnTo>
                    <a:pt x="5436" y="1436"/>
                  </a:lnTo>
                  <a:lnTo>
                    <a:pt x="5364" y="1483"/>
                  </a:lnTo>
                  <a:lnTo>
                    <a:pt x="5303" y="1483"/>
                  </a:lnTo>
                  <a:lnTo>
                    <a:pt x="5301" y="1484"/>
                  </a:lnTo>
                  <a:lnTo>
                    <a:pt x="5276" y="1505"/>
                  </a:lnTo>
                  <a:lnTo>
                    <a:pt x="5241" y="1467"/>
                  </a:lnTo>
                  <a:lnTo>
                    <a:pt x="5230" y="1456"/>
                  </a:lnTo>
                  <a:lnTo>
                    <a:pt x="5227" y="1471"/>
                  </a:lnTo>
                  <a:lnTo>
                    <a:pt x="5208" y="1554"/>
                  </a:lnTo>
                  <a:lnTo>
                    <a:pt x="5168" y="1556"/>
                  </a:lnTo>
                  <a:lnTo>
                    <a:pt x="5161" y="1557"/>
                  </a:lnTo>
                  <a:lnTo>
                    <a:pt x="5160" y="1563"/>
                  </a:lnTo>
                  <a:lnTo>
                    <a:pt x="5156" y="1594"/>
                  </a:lnTo>
                  <a:lnTo>
                    <a:pt x="5049" y="1627"/>
                  </a:lnTo>
                  <a:lnTo>
                    <a:pt x="5011" y="1610"/>
                  </a:lnTo>
                  <a:lnTo>
                    <a:pt x="5006" y="1608"/>
                  </a:lnTo>
                  <a:lnTo>
                    <a:pt x="5002" y="1613"/>
                  </a:lnTo>
                  <a:lnTo>
                    <a:pt x="4977" y="1643"/>
                  </a:lnTo>
                  <a:lnTo>
                    <a:pt x="4972" y="1649"/>
                  </a:lnTo>
                  <a:lnTo>
                    <a:pt x="5004" y="1681"/>
                  </a:lnTo>
                  <a:lnTo>
                    <a:pt x="4968" y="1715"/>
                  </a:lnTo>
                  <a:lnTo>
                    <a:pt x="4899" y="1687"/>
                  </a:lnTo>
                  <a:lnTo>
                    <a:pt x="4890" y="1683"/>
                  </a:lnTo>
                  <a:lnTo>
                    <a:pt x="4888" y="1693"/>
                  </a:lnTo>
                  <a:lnTo>
                    <a:pt x="4879" y="1742"/>
                  </a:lnTo>
                  <a:lnTo>
                    <a:pt x="4833" y="1739"/>
                  </a:lnTo>
                  <a:lnTo>
                    <a:pt x="4825" y="1739"/>
                  </a:lnTo>
                  <a:lnTo>
                    <a:pt x="4825" y="1747"/>
                  </a:lnTo>
                  <a:lnTo>
                    <a:pt x="4822" y="1786"/>
                  </a:lnTo>
                  <a:lnTo>
                    <a:pt x="4756" y="1820"/>
                  </a:lnTo>
                  <a:lnTo>
                    <a:pt x="4713" y="1806"/>
                  </a:lnTo>
                  <a:lnTo>
                    <a:pt x="4709" y="1805"/>
                  </a:lnTo>
                  <a:lnTo>
                    <a:pt x="4706" y="1807"/>
                  </a:lnTo>
                  <a:lnTo>
                    <a:pt x="4655" y="1845"/>
                  </a:lnTo>
                  <a:lnTo>
                    <a:pt x="4652" y="1848"/>
                  </a:lnTo>
                  <a:lnTo>
                    <a:pt x="4652" y="1852"/>
                  </a:lnTo>
                  <a:lnTo>
                    <a:pt x="4649" y="1907"/>
                  </a:lnTo>
                  <a:lnTo>
                    <a:pt x="4649" y="1911"/>
                  </a:lnTo>
                  <a:lnTo>
                    <a:pt x="4652" y="1914"/>
                  </a:lnTo>
                  <a:lnTo>
                    <a:pt x="4698" y="1960"/>
                  </a:lnTo>
                  <a:close/>
                  <a:moveTo>
                    <a:pt x="5802" y="660"/>
                  </a:moveTo>
                  <a:lnTo>
                    <a:pt x="5799" y="652"/>
                  </a:lnTo>
                  <a:lnTo>
                    <a:pt x="5791" y="656"/>
                  </a:lnTo>
                  <a:lnTo>
                    <a:pt x="5746" y="679"/>
                  </a:lnTo>
                  <a:lnTo>
                    <a:pt x="5738" y="683"/>
                  </a:lnTo>
                  <a:lnTo>
                    <a:pt x="5742" y="691"/>
                  </a:lnTo>
                  <a:lnTo>
                    <a:pt x="5771" y="740"/>
                  </a:lnTo>
                  <a:lnTo>
                    <a:pt x="5776" y="748"/>
                  </a:lnTo>
                  <a:lnTo>
                    <a:pt x="5784" y="741"/>
                  </a:lnTo>
                  <a:lnTo>
                    <a:pt x="5817" y="709"/>
                  </a:lnTo>
                  <a:lnTo>
                    <a:pt x="5821" y="705"/>
                  </a:lnTo>
                  <a:lnTo>
                    <a:pt x="5819" y="700"/>
                  </a:lnTo>
                  <a:lnTo>
                    <a:pt x="5802" y="660"/>
                  </a:lnTo>
                  <a:close/>
                  <a:moveTo>
                    <a:pt x="4193" y="2209"/>
                  </a:moveTo>
                  <a:lnTo>
                    <a:pt x="4196" y="2212"/>
                  </a:lnTo>
                  <a:lnTo>
                    <a:pt x="4199" y="2212"/>
                  </a:lnTo>
                  <a:lnTo>
                    <a:pt x="4288" y="2215"/>
                  </a:lnTo>
                  <a:lnTo>
                    <a:pt x="4294" y="2215"/>
                  </a:lnTo>
                  <a:lnTo>
                    <a:pt x="4296" y="2209"/>
                  </a:lnTo>
                  <a:lnTo>
                    <a:pt x="4306" y="2176"/>
                  </a:lnTo>
                  <a:lnTo>
                    <a:pt x="4306" y="2174"/>
                  </a:lnTo>
                  <a:lnTo>
                    <a:pt x="4306" y="2173"/>
                  </a:lnTo>
                  <a:lnTo>
                    <a:pt x="4301" y="2124"/>
                  </a:lnTo>
                  <a:lnTo>
                    <a:pt x="4300" y="2121"/>
                  </a:lnTo>
                  <a:lnTo>
                    <a:pt x="4298" y="2119"/>
                  </a:lnTo>
                  <a:lnTo>
                    <a:pt x="4252" y="2068"/>
                  </a:lnTo>
                  <a:lnTo>
                    <a:pt x="4248" y="2064"/>
                  </a:lnTo>
                  <a:lnTo>
                    <a:pt x="4243" y="2066"/>
                  </a:lnTo>
                  <a:lnTo>
                    <a:pt x="4176" y="2089"/>
                  </a:lnTo>
                  <a:lnTo>
                    <a:pt x="4172" y="2091"/>
                  </a:lnTo>
                  <a:lnTo>
                    <a:pt x="4171" y="2095"/>
                  </a:lnTo>
                  <a:lnTo>
                    <a:pt x="4154" y="2153"/>
                  </a:lnTo>
                  <a:lnTo>
                    <a:pt x="4153" y="2157"/>
                  </a:lnTo>
                  <a:lnTo>
                    <a:pt x="4156" y="2160"/>
                  </a:lnTo>
                  <a:lnTo>
                    <a:pt x="4193" y="2209"/>
                  </a:lnTo>
                  <a:close/>
                  <a:moveTo>
                    <a:pt x="814" y="2064"/>
                  </a:moveTo>
                  <a:lnTo>
                    <a:pt x="818" y="2072"/>
                  </a:lnTo>
                  <a:lnTo>
                    <a:pt x="825" y="2068"/>
                  </a:lnTo>
                  <a:lnTo>
                    <a:pt x="917" y="2020"/>
                  </a:lnTo>
                  <a:lnTo>
                    <a:pt x="921" y="2018"/>
                  </a:lnTo>
                  <a:lnTo>
                    <a:pt x="921" y="2013"/>
                  </a:lnTo>
                  <a:lnTo>
                    <a:pt x="929" y="1838"/>
                  </a:lnTo>
                  <a:lnTo>
                    <a:pt x="929" y="1836"/>
                  </a:lnTo>
                  <a:lnTo>
                    <a:pt x="928" y="1833"/>
                  </a:lnTo>
                  <a:lnTo>
                    <a:pt x="884" y="1766"/>
                  </a:lnTo>
                  <a:lnTo>
                    <a:pt x="874" y="1750"/>
                  </a:lnTo>
                  <a:lnTo>
                    <a:pt x="870" y="1768"/>
                  </a:lnTo>
                  <a:lnTo>
                    <a:pt x="852" y="1837"/>
                  </a:lnTo>
                  <a:lnTo>
                    <a:pt x="821" y="1816"/>
                  </a:lnTo>
                  <a:lnTo>
                    <a:pt x="786" y="1716"/>
                  </a:lnTo>
                  <a:lnTo>
                    <a:pt x="782" y="1706"/>
                  </a:lnTo>
                  <a:lnTo>
                    <a:pt x="774" y="1712"/>
                  </a:lnTo>
                  <a:lnTo>
                    <a:pt x="732" y="1738"/>
                  </a:lnTo>
                  <a:lnTo>
                    <a:pt x="675" y="1734"/>
                  </a:lnTo>
                  <a:lnTo>
                    <a:pt x="661" y="1733"/>
                  </a:lnTo>
                  <a:lnTo>
                    <a:pt x="667" y="1746"/>
                  </a:lnTo>
                  <a:lnTo>
                    <a:pt x="814" y="2064"/>
                  </a:lnTo>
                  <a:close/>
                  <a:moveTo>
                    <a:pt x="5605" y="493"/>
                  </a:moveTo>
                  <a:lnTo>
                    <a:pt x="5605" y="495"/>
                  </a:lnTo>
                  <a:lnTo>
                    <a:pt x="5608" y="497"/>
                  </a:lnTo>
                  <a:lnTo>
                    <a:pt x="5638" y="521"/>
                  </a:lnTo>
                  <a:lnTo>
                    <a:pt x="5640" y="523"/>
                  </a:lnTo>
                  <a:lnTo>
                    <a:pt x="5644" y="522"/>
                  </a:lnTo>
                  <a:lnTo>
                    <a:pt x="5684" y="519"/>
                  </a:lnTo>
                  <a:lnTo>
                    <a:pt x="5709" y="539"/>
                  </a:lnTo>
                  <a:lnTo>
                    <a:pt x="5715" y="544"/>
                  </a:lnTo>
                  <a:lnTo>
                    <a:pt x="5681" y="548"/>
                  </a:lnTo>
                  <a:lnTo>
                    <a:pt x="5680" y="549"/>
                  </a:lnTo>
                  <a:lnTo>
                    <a:pt x="5679" y="549"/>
                  </a:lnTo>
                  <a:lnTo>
                    <a:pt x="5658" y="558"/>
                  </a:lnTo>
                  <a:lnTo>
                    <a:pt x="5613" y="545"/>
                  </a:lnTo>
                  <a:lnTo>
                    <a:pt x="5604" y="543"/>
                  </a:lnTo>
                  <a:lnTo>
                    <a:pt x="5603" y="552"/>
                  </a:lnTo>
                  <a:lnTo>
                    <a:pt x="5599" y="588"/>
                  </a:lnTo>
                  <a:lnTo>
                    <a:pt x="5599" y="592"/>
                  </a:lnTo>
                  <a:lnTo>
                    <a:pt x="5602" y="594"/>
                  </a:lnTo>
                  <a:lnTo>
                    <a:pt x="5634" y="626"/>
                  </a:lnTo>
                  <a:lnTo>
                    <a:pt x="5665" y="666"/>
                  </a:lnTo>
                  <a:lnTo>
                    <a:pt x="5673" y="676"/>
                  </a:lnTo>
                  <a:lnTo>
                    <a:pt x="5679" y="665"/>
                  </a:lnTo>
                  <a:lnTo>
                    <a:pt x="5689" y="646"/>
                  </a:lnTo>
                  <a:lnTo>
                    <a:pt x="5690" y="644"/>
                  </a:lnTo>
                  <a:lnTo>
                    <a:pt x="5690" y="641"/>
                  </a:lnTo>
                  <a:lnTo>
                    <a:pt x="5683" y="610"/>
                  </a:lnTo>
                  <a:lnTo>
                    <a:pt x="5717" y="602"/>
                  </a:lnTo>
                  <a:lnTo>
                    <a:pt x="5770" y="620"/>
                  </a:lnTo>
                  <a:lnTo>
                    <a:pt x="5775" y="621"/>
                  </a:lnTo>
                  <a:lnTo>
                    <a:pt x="5779" y="618"/>
                  </a:lnTo>
                  <a:lnTo>
                    <a:pt x="5814" y="583"/>
                  </a:lnTo>
                  <a:lnTo>
                    <a:pt x="5819" y="577"/>
                  </a:lnTo>
                  <a:lnTo>
                    <a:pt x="5815" y="571"/>
                  </a:lnTo>
                  <a:lnTo>
                    <a:pt x="5782" y="534"/>
                  </a:lnTo>
                  <a:lnTo>
                    <a:pt x="5781" y="533"/>
                  </a:lnTo>
                  <a:lnTo>
                    <a:pt x="5779" y="532"/>
                  </a:lnTo>
                  <a:lnTo>
                    <a:pt x="5752" y="522"/>
                  </a:lnTo>
                  <a:lnTo>
                    <a:pt x="5748" y="520"/>
                  </a:lnTo>
                  <a:lnTo>
                    <a:pt x="5744" y="523"/>
                  </a:lnTo>
                  <a:lnTo>
                    <a:pt x="5717" y="544"/>
                  </a:lnTo>
                  <a:lnTo>
                    <a:pt x="5715" y="544"/>
                  </a:lnTo>
                  <a:lnTo>
                    <a:pt x="5720" y="538"/>
                  </a:lnTo>
                  <a:lnTo>
                    <a:pt x="5737" y="518"/>
                  </a:lnTo>
                  <a:lnTo>
                    <a:pt x="5742" y="512"/>
                  </a:lnTo>
                  <a:lnTo>
                    <a:pt x="5736" y="507"/>
                  </a:lnTo>
                  <a:lnTo>
                    <a:pt x="5702" y="476"/>
                  </a:lnTo>
                  <a:lnTo>
                    <a:pt x="5699" y="473"/>
                  </a:lnTo>
                  <a:lnTo>
                    <a:pt x="5695" y="475"/>
                  </a:lnTo>
                  <a:lnTo>
                    <a:pt x="5668" y="483"/>
                  </a:lnTo>
                  <a:lnTo>
                    <a:pt x="5607" y="443"/>
                  </a:lnTo>
                  <a:lnTo>
                    <a:pt x="5590" y="432"/>
                  </a:lnTo>
                  <a:lnTo>
                    <a:pt x="5595" y="452"/>
                  </a:lnTo>
                  <a:lnTo>
                    <a:pt x="5605" y="493"/>
                  </a:lnTo>
                  <a:close/>
                  <a:moveTo>
                    <a:pt x="4644" y="2028"/>
                  </a:moveTo>
                  <a:lnTo>
                    <a:pt x="4645" y="2043"/>
                  </a:lnTo>
                  <a:lnTo>
                    <a:pt x="4657" y="2034"/>
                  </a:lnTo>
                  <a:lnTo>
                    <a:pt x="4685" y="2014"/>
                  </a:lnTo>
                  <a:lnTo>
                    <a:pt x="4688" y="2011"/>
                  </a:lnTo>
                  <a:lnTo>
                    <a:pt x="4688" y="1955"/>
                  </a:lnTo>
                  <a:lnTo>
                    <a:pt x="4682" y="1953"/>
                  </a:lnTo>
                  <a:lnTo>
                    <a:pt x="4649" y="1946"/>
                  </a:lnTo>
                  <a:lnTo>
                    <a:pt x="4638" y="1943"/>
                  </a:lnTo>
                  <a:lnTo>
                    <a:pt x="4639" y="1954"/>
                  </a:lnTo>
                  <a:lnTo>
                    <a:pt x="4644" y="2028"/>
                  </a:lnTo>
                  <a:close/>
                  <a:moveTo>
                    <a:pt x="6090" y="560"/>
                  </a:moveTo>
                  <a:lnTo>
                    <a:pt x="6091" y="562"/>
                  </a:lnTo>
                  <a:lnTo>
                    <a:pt x="6092" y="563"/>
                  </a:lnTo>
                  <a:lnTo>
                    <a:pt x="6109" y="578"/>
                  </a:lnTo>
                  <a:lnTo>
                    <a:pt x="6114" y="582"/>
                  </a:lnTo>
                  <a:lnTo>
                    <a:pt x="6119" y="578"/>
                  </a:lnTo>
                  <a:lnTo>
                    <a:pt x="6141" y="561"/>
                  </a:lnTo>
                  <a:lnTo>
                    <a:pt x="6148" y="555"/>
                  </a:lnTo>
                  <a:lnTo>
                    <a:pt x="6141" y="549"/>
                  </a:lnTo>
                  <a:lnTo>
                    <a:pt x="6109" y="519"/>
                  </a:lnTo>
                  <a:lnTo>
                    <a:pt x="6104" y="514"/>
                  </a:lnTo>
                  <a:lnTo>
                    <a:pt x="6099" y="518"/>
                  </a:lnTo>
                  <a:lnTo>
                    <a:pt x="6082" y="532"/>
                  </a:lnTo>
                  <a:lnTo>
                    <a:pt x="6077" y="536"/>
                  </a:lnTo>
                  <a:lnTo>
                    <a:pt x="6080" y="542"/>
                  </a:lnTo>
                  <a:lnTo>
                    <a:pt x="6090" y="560"/>
                  </a:lnTo>
                  <a:close/>
                  <a:moveTo>
                    <a:pt x="5817" y="546"/>
                  </a:moveTo>
                  <a:lnTo>
                    <a:pt x="5823" y="554"/>
                  </a:lnTo>
                  <a:lnTo>
                    <a:pt x="5829" y="547"/>
                  </a:lnTo>
                  <a:lnTo>
                    <a:pt x="5856" y="521"/>
                  </a:lnTo>
                  <a:lnTo>
                    <a:pt x="5849" y="515"/>
                  </a:lnTo>
                  <a:lnTo>
                    <a:pt x="5816" y="485"/>
                  </a:lnTo>
                  <a:lnTo>
                    <a:pt x="5807" y="477"/>
                  </a:lnTo>
                  <a:lnTo>
                    <a:pt x="5803" y="488"/>
                  </a:lnTo>
                  <a:lnTo>
                    <a:pt x="5794" y="508"/>
                  </a:lnTo>
                  <a:lnTo>
                    <a:pt x="5792" y="512"/>
                  </a:lnTo>
                  <a:lnTo>
                    <a:pt x="5795" y="516"/>
                  </a:lnTo>
                  <a:lnTo>
                    <a:pt x="5817" y="546"/>
                  </a:lnTo>
                  <a:close/>
                  <a:moveTo>
                    <a:pt x="5926" y="693"/>
                  </a:moveTo>
                  <a:lnTo>
                    <a:pt x="5927" y="695"/>
                  </a:lnTo>
                  <a:lnTo>
                    <a:pt x="5929" y="696"/>
                  </a:lnTo>
                  <a:lnTo>
                    <a:pt x="5993" y="718"/>
                  </a:lnTo>
                  <a:lnTo>
                    <a:pt x="6002" y="721"/>
                  </a:lnTo>
                  <a:lnTo>
                    <a:pt x="6004" y="711"/>
                  </a:lnTo>
                  <a:lnTo>
                    <a:pt x="6012" y="663"/>
                  </a:lnTo>
                  <a:lnTo>
                    <a:pt x="6013" y="658"/>
                  </a:lnTo>
                  <a:lnTo>
                    <a:pt x="6010" y="655"/>
                  </a:lnTo>
                  <a:lnTo>
                    <a:pt x="5945" y="598"/>
                  </a:lnTo>
                  <a:lnTo>
                    <a:pt x="5941" y="593"/>
                  </a:lnTo>
                  <a:lnTo>
                    <a:pt x="5935" y="597"/>
                  </a:lnTo>
                  <a:lnTo>
                    <a:pt x="5885" y="633"/>
                  </a:lnTo>
                  <a:lnTo>
                    <a:pt x="5877" y="638"/>
                  </a:lnTo>
                  <a:lnTo>
                    <a:pt x="5883" y="645"/>
                  </a:lnTo>
                  <a:lnTo>
                    <a:pt x="5926" y="693"/>
                  </a:lnTo>
                  <a:close/>
                  <a:moveTo>
                    <a:pt x="6003" y="604"/>
                  </a:moveTo>
                  <a:lnTo>
                    <a:pt x="6004" y="607"/>
                  </a:lnTo>
                  <a:lnTo>
                    <a:pt x="6007" y="609"/>
                  </a:lnTo>
                  <a:lnTo>
                    <a:pt x="6040" y="631"/>
                  </a:lnTo>
                  <a:lnTo>
                    <a:pt x="6047" y="635"/>
                  </a:lnTo>
                  <a:lnTo>
                    <a:pt x="6051" y="629"/>
                  </a:lnTo>
                  <a:lnTo>
                    <a:pt x="6072" y="598"/>
                  </a:lnTo>
                  <a:lnTo>
                    <a:pt x="6074" y="594"/>
                  </a:lnTo>
                  <a:lnTo>
                    <a:pt x="6072" y="590"/>
                  </a:lnTo>
                  <a:lnTo>
                    <a:pt x="6054" y="553"/>
                  </a:lnTo>
                  <a:lnTo>
                    <a:pt x="6050" y="546"/>
                  </a:lnTo>
                  <a:lnTo>
                    <a:pt x="6043" y="549"/>
                  </a:lnTo>
                  <a:lnTo>
                    <a:pt x="6002" y="570"/>
                  </a:lnTo>
                  <a:lnTo>
                    <a:pt x="5997" y="572"/>
                  </a:lnTo>
                  <a:lnTo>
                    <a:pt x="5998" y="578"/>
                  </a:lnTo>
                  <a:lnTo>
                    <a:pt x="6003" y="604"/>
                  </a:lnTo>
                  <a:close/>
                  <a:moveTo>
                    <a:pt x="5967" y="882"/>
                  </a:moveTo>
                  <a:lnTo>
                    <a:pt x="5970" y="878"/>
                  </a:lnTo>
                  <a:lnTo>
                    <a:pt x="5967" y="873"/>
                  </a:lnTo>
                  <a:lnTo>
                    <a:pt x="5950" y="844"/>
                  </a:lnTo>
                  <a:lnTo>
                    <a:pt x="5944" y="834"/>
                  </a:lnTo>
                  <a:lnTo>
                    <a:pt x="5937" y="844"/>
                  </a:lnTo>
                  <a:lnTo>
                    <a:pt x="5919" y="867"/>
                  </a:lnTo>
                  <a:lnTo>
                    <a:pt x="5915" y="872"/>
                  </a:lnTo>
                  <a:lnTo>
                    <a:pt x="5918" y="877"/>
                  </a:lnTo>
                  <a:lnTo>
                    <a:pt x="5937" y="904"/>
                  </a:lnTo>
                  <a:lnTo>
                    <a:pt x="5943" y="913"/>
                  </a:lnTo>
                  <a:lnTo>
                    <a:pt x="5950" y="904"/>
                  </a:lnTo>
                  <a:lnTo>
                    <a:pt x="5967" y="882"/>
                  </a:lnTo>
                  <a:close/>
                  <a:moveTo>
                    <a:pt x="5843" y="637"/>
                  </a:moveTo>
                  <a:lnTo>
                    <a:pt x="5835" y="650"/>
                  </a:lnTo>
                  <a:lnTo>
                    <a:pt x="5825" y="667"/>
                  </a:lnTo>
                  <a:lnTo>
                    <a:pt x="5823" y="670"/>
                  </a:lnTo>
                  <a:lnTo>
                    <a:pt x="5824" y="673"/>
                  </a:lnTo>
                  <a:lnTo>
                    <a:pt x="5831" y="702"/>
                  </a:lnTo>
                  <a:lnTo>
                    <a:pt x="5834" y="714"/>
                  </a:lnTo>
                  <a:lnTo>
                    <a:pt x="5844" y="707"/>
                  </a:lnTo>
                  <a:lnTo>
                    <a:pt x="5862" y="693"/>
                  </a:lnTo>
                  <a:lnTo>
                    <a:pt x="5868" y="689"/>
                  </a:lnTo>
                  <a:lnTo>
                    <a:pt x="5865" y="683"/>
                  </a:lnTo>
                  <a:lnTo>
                    <a:pt x="5849" y="651"/>
                  </a:lnTo>
                  <a:lnTo>
                    <a:pt x="5843" y="637"/>
                  </a:lnTo>
                  <a:close/>
                  <a:moveTo>
                    <a:pt x="13277" y="2622"/>
                  </a:moveTo>
                  <a:lnTo>
                    <a:pt x="13249" y="2616"/>
                  </a:lnTo>
                  <a:lnTo>
                    <a:pt x="13246" y="2615"/>
                  </a:lnTo>
                  <a:lnTo>
                    <a:pt x="13244" y="2616"/>
                  </a:lnTo>
                  <a:lnTo>
                    <a:pt x="13173" y="2643"/>
                  </a:lnTo>
                  <a:lnTo>
                    <a:pt x="13161" y="2647"/>
                  </a:lnTo>
                  <a:lnTo>
                    <a:pt x="13170" y="2656"/>
                  </a:lnTo>
                  <a:lnTo>
                    <a:pt x="13204" y="2690"/>
                  </a:lnTo>
                  <a:lnTo>
                    <a:pt x="13209" y="2695"/>
                  </a:lnTo>
                  <a:lnTo>
                    <a:pt x="13215" y="2691"/>
                  </a:lnTo>
                  <a:lnTo>
                    <a:pt x="13281" y="2636"/>
                  </a:lnTo>
                  <a:lnTo>
                    <a:pt x="13293" y="2626"/>
                  </a:lnTo>
                  <a:lnTo>
                    <a:pt x="13277" y="2622"/>
                  </a:lnTo>
                  <a:close/>
                  <a:moveTo>
                    <a:pt x="5847" y="745"/>
                  </a:moveTo>
                  <a:lnTo>
                    <a:pt x="5846" y="748"/>
                  </a:lnTo>
                  <a:lnTo>
                    <a:pt x="5827" y="775"/>
                  </a:lnTo>
                  <a:lnTo>
                    <a:pt x="5823" y="780"/>
                  </a:lnTo>
                  <a:lnTo>
                    <a:pt x="5828" y="785"/>
                  </a:lnTo>
                  <a:lnTo>
                    <a:pt x="5855" y="811"/>
                  </a:lnTo>
                  <a:lnTo>
                    <a:pt x="5861" y="816"/>
                  </a:lnTo>
                  <a:lnTo>
                    <a:pt x="5866" y="811"/>
                  </a:lnTo>
                  <a:lnTo>
                    <a:pt x="5894" y="787"/>
                  </a:lnTo>
                  <a:lnTo>
                    <a:pt x="5886" y="796"/>
                  </a:lnTo>
                  <a:lnTo>
                    <a:pt x="5882" y="803"/>
                  </a:lnTo>
                  <a:lnTo>
                    <a:pt x="5888" y="808"/>
                  </a:lnTo>
                  <a:lnTo>
                    <a:pt x="5908" y="824"/>
                  </a:lnTo>
                  <a:lnTo>
                    <a:pt x="5912" y="828"/>
                  </a:lnTo>
                  <a:lnTo>
                    <a:pt x="5917" y="825"/>
                  </a:lnTo>
                  <a:lnTo>
                    <a:pt x="5952" y="807"/>
                  </a:lnTo>
                  <a:lnTo>
                    <a:pt x="5956" y="805"/>
                  </a:lnTo>
                  <a:lnTo>
                    <a:pt x="5956" y="801"/>
                  </a:lnTo>
                  <a:lnTo>
                    <a:pt x="5967" y="759"/>
                  </a:lnTo>
                  <a:lnTo>
                    <a:pt x="5968" y="751"/>
                  </a:lnTo>
                  <a:lnTo>
                    <a:pt x="5961" y="750"/>
                  </a:lnTo>
                  <a:lnTo>
                    <a:pt x="5934" y="743"/>
                  </a:lnTo>
                  <a:lnTo>
                    <a:pt x="5928" y="741"/>
                  </a:lnTo>
                  <a:lnTo>
                    <a:pt x="5925" y="746"/>
                  </a:lnTo>
                  <a:lnTo>
                    <a:pt x="5906" y="770"/>
                  </a:lnTo>
                  <a:lnTo>
                    <a:pt x="5905" y="768"/>
                  </a:lnTo>
                  <a:lnTo>
                    <a:pt x="5886" y="741"/>
                  </a:lnTo>
                  <a:lnTo>
                    <a:pt x="5883" y="736"/>
                  </a:lnTo>
                  <a:lnTo>
                    <a:pt x="5877" y="738"/>
                  </a:lnTo>
                  <a:lnTo>
                    <a:pt x="5850" y="744"/>
                  </a:lnTo>
                  <a:lnTo>
                    <a:pt x="5847" y="745"/>
                  </a:lnTo>
                  <a:close/>
                  <a:moveTo>
                    <a:pt x="5923" y="2256"/>
                  </a:moveTo>
                  <a:lnTo>
                    <a:pt x="5918" y="2258"/>
                  </a:lnTo>
                  <a:lnTo>
                    <a:pt x="5893" y="2266"/>
                  </a:lnTo>
                  <a:lnTo>
                    <a:pt x="5886" y="2268"/>
                  </a:lnTo>
                  <a:lnTo>
                    <a:pt x="5888" y="2276"/>
                  </a:lnTo>
                  <a:lnTo>
                    <a:pt x="5897" y="2307"/>
                  </a:lnTo>
                  <a:lnTo>
                    <a:pt x="5899" y="2312"/>
                  </a:lnTo>
                  <a:lnTo>
                    <a:pt x="5904" y="2313"/>
                  </a:lnTo>
                  <a:lnTo>
                    <a:pt x="5934" y="2316"/>
                  </a:lnTo>
                  <a:lnTo>
                    <a:pt x="5941" y="2317"/>
                  </a:lnTo>
                  <a:lnTo>
                    <a:pt x="5943" y="2310"/>
                  </a:lnTo>
                  <a:lnTo>
                    <a:pt x="5949" y="2290"/>
                  </a:lnTo>
                  <a:lnTo>
                    <a:pt x="5950" y="2286"/>
                  </a:lnTo>
                  <a:lnTo>
                    <a:pt x="5947" y="2283"/>
                  </a:lnTo>
                  <a:lnTo>
                    <a:pt x="5927" y="2260"/>
                  </a:lnTo>
                  <a:lnTo>
                    <a:pt x="5923" y="2256"/>
                  </a:lnTo>
                  <a:close/>
                  <a:moveTo>
                    <a:pt x="13008" y="5422"/>
                  </a:moveTo>
                  <a:lnTo>
                    <a:pt x="13008" y="5422"/>
                  </a:lnTo>
                  <a:lnTo>
                    <a:pt x="13031" y="5386"/>
                  </a:lnTo>
                  <a:lnTo>
                    <a:pt x="13033" y="5383"/>
                  </a:lnTo>
                  <a:lnTo>
                    <a:pt x="13032" y="5380"/>
                  </a:lnTo>
                  <a:lnTo>
                    <a:pt x="13022" y="5338"/>
                  </a:lnTo>
                  <a:lnTo>
                    <a:pt x="13021" y="5332"/>
                  </a:lnTo>
                  <a:lnTo>
                    <a:pt x="13015" y="5332"/>
                  </a:lnTo>
                  <a:lnTo>
                    <a:pt x="12983" y="5330"/>
                  </a:lnTo>
                  <a:lnTo>
                    <a:pt x="12974" y="5330"/>
                  </a:lnTo>
                  <a:lnTo>
                    <a:pt x="12974" y="5339"/>
                  </a:lnTo>
                  <a:lnTo>
                    <a:pt x="12977" y="5368"/>
                  </a:lnTo>
                  <a:lnTo>
                    <a:pt x="12959" y="5384"/>
                  </a:lnTo>
                  <a:lnTo>
                    <a:pt x="12958" y="5384"/>
                  </a:lnTo>
                  <a:lnTo>
                    <a:pt x="12958" y="5385"/>
                  </a:lnTo>
                  <a:lnTo>
                    <a:pt x="12919" y="5425"/>
                  </a:lnTo>
                  <a:lnTo>
                    <a:pt x="12917" y="5427"/>
                  </a:lnTo>
                  <a:lnTo>
                    <a:pt x="12917" y="5431"/>
                  </a:lnTo>
                  <a:lnTo>
                    <a:pt x="12920" y="5528"/>
                  </a:lnTo>
                  <a:lnTo>
                    <a:pt x="12920" y="5528"/>
                  </a:lnTo>
                  <a:lnTo>
                    <a:pt x="12920" y="5529"/>
                  </a:lnTo>
                  <a:lnTo>
                    <a:pt x="12931" y="5607"/>
                  </a:lnTo>
                  <a:lnTo>
                    <a:pt x="12932" y="5611"/>
                  </a:lnTo>
                  <a:lnTo>
                    <a:pt x="12936" y="5613"/>
                  </a:lnTo>
                  <a:lnTo>
                    <a:pt x="12950" y="5620"/>
                  </a:lnTo>
                  <a:lnTo>
                    <a:pt x="12960" y="5625"/>
                  </a:lnTo>
                  <a:lnTo>
                    <a:pt x="12962" y="5614"/>
                  </a:lnTo>
                  <a:lnTo>
                    <a:pt x="12967" y="5569"/>
                  </a:lnTo>
                  <a:lnTo>
                    <a:pt x="12976" y="5510"/>
                  </a:lnTo>
                  <a:lnTo>
                    <a:pt x="12976" y="5509"/>
                  </a:lnTo>
                  <a:lnTo>
                    <a:pt x="12979" y="5464"/>
                  </a:lnTo>
                  <a:lnTo>
                    <a:pt x="13008" y="5422"/>
                  </a:lnTo>
                  <a:close/>
                  <a:moveTo>
                    <a:pt x="12897" y="5663"/>
                  </a:moveTo>
                  <a:lnTo>
                    <a:pt x="12893" y="5661"/>
                  </a:lnTo>
                  <a:lnTo>
                    <a:pt x="12889" y="5663"/>
                  </a:lnTo>
                  <a:lnTo>
                    <a:pt x="12857" y="5678"/>
                  </a:lnTo>
                  <a:lnTo>
                    <a:pt x="12856" y="5678"/>
                  </a:lnTo>
                  <a:lnTo>
                    <a:pt x="12856" y="5679"/>
                  </a:lnTo>
                  <a:lnTo>
                    <a:pt x="12838" y="5693"/>
                  </a:lnTo>
                  <a:lnTo>
                    <a:pt x="12834" y="5696"/>
                  </a:lnTo>
                  <a:lnTo>
                    <a:pt x="12835" y="5701"/>
                  </a:lnTo>
                  <a:lnTo>
                    <a:pt x="12850" y="5749"/>
                  </a:lnTo>
                  <a:lnTo>
                    <a:pt x="12845" y="5812"/>
                  </a:lnTo>
                  <a:lnTo>
                    <a:pt x="12845" y="5813"/>
                  </a:lnTo>
                  <a:lnTo>
                    <a:pt x="12845" y="5815"/>
                  </a:lnTo>
                  <a:lnTo>
                    <a:pt x="12860" y="5858"/>
                  </a:lnTo>
                  <a:lnTo>
                    <a:pt x="12863" y="5866"/>
                  </a:lnTo>
                  <a:lnTo>
                    <a:pt x="12871" y="5862"/>
                  </a:lnTo>
                  <a:lnTo>
                    <a:pt x="12887" y="5856"/>
                  </a:lnTo>
                  <a:lnTo>
                    <a:pt x="12891" y="5854"/>
                  </a:lnTo>
                  <a:lnTo>
                    <a:pt x="12892" y="5849"/>
                  </a:lnTo>
                  <a:lnTo>
                    <a:pt x="12898" y="5738"/>
                  </a:lnTo>
                  <a:lnTo>
                    <a:pt x="12915" y="5718"/>
                  </a:lnTo>
                  <a:lnTo>
                    <a:pt x="12917" y="5716"/>
                  </a:lnTo>
                  <a:lnTo>
                    <a:pt x="12917" y="5714"/>
                  </a:lnTo>
                  <a:lnTo>
                    <a:pt x="12921" y="5684"/>
                  </a:lnTo>
                  <a:lnTo>
                    <a:pt x="12922" y="5679"/>
                  </a:lnTo>
                  <a:lnTo>
                    <a:pt x="12917" y="5676"/>
                  </a:lnTo>
                  <a:lnTo>
                    <a:pt x="12897" y="5663"/>
                  </a:lnTo>
                  <a:close/>
                  <a:moveTo>
                    <a:pt x="13031" y="5719"/>
                  </a:moveTo>
                  <a:lnTo>
                    <a:pt x="13030" y="5717"/>
                  </a:lnTo>
                  <a:lnTo>
                    <a:pt x="13029" y="5716"/>
                  </a:lnTo>
                  <a:lnTo>
                    <a:pt x="13012" y="5692"/>
                  </a:lnTo>
                  <a:lnTo>
                    <a:pt x="13006" y="5684"/>
                  </a:lnTo>
                  <a:lnTo>
                    <a:pt x="12999" y="5691"/>
                  </a:lnTo>
                  <a:lnTo>
                    <a:pt x="12982" y="5707"/>
                  </a:lnTo>
                  <a:lnTo>
                    <a:pt x="12980" y="5710"/>
                  </a:lnTo>
                  <a:lnTo>
                    <a:pt x="12979" y="5713"/>
                  </a:lnTo>
                  <a:lnTo>
                    <a:pt x="12979" y="5741"/>
                  </a:lnTo>
                  <a:lnTo>
                    <a:pt x="12979" y="5743"/>
                  </a:lnTo>
                  <a:lnTo>
                    <a:pt x="12980" y="5745"/>
                  </a:lnTo>
                  <a:lnTo>
                    <a:pt x="12990" y="5769"/>
                  </a:lnTo>
                  <a:lnTo>
                    <a:pt x="12993" y="5776"/>
                  </a:lnTo>
                  <a:lnTo>
                    <a:pt x="13000" y="5774"/>
                  </a:lnTo>
                  <a:lnTo>
                    <a:pt x="13032" y="5762"/>
                  </a:lnTo>
                  <a:lnTo>
                    <a:pt x="13039" y="5760"/>
                  </a:lnTo>
                  <a:lnTo>
                    <a:pt x="13037" y="5753"/>
                  </a:lnTo>
                  <a:lnTo>
                    <a:pt x="13031" y="5719"/>
                  </a:lnTo>
                  <a:close/>
                  <a:moveTo>
                    <a:pt x="13108" y="5131"/>
                  </a:moveTo>
                  <a:lnTo>
                    <a:pt x="13107" y="5129"/>
                  </a:lnTo>
                  <a:lnTo>
                    <a:pt x="13106" y="5127"/>
                  </a:lnTo>
                  <a:lnTo>
                    <a:pt x="13080" y="5086"/>
                  </a:lnTo>
                  <a:lnTo>
                    <a:pt x="13075" y="5077"/>
                  </a:lnTo>
                  <a:lnTo>
                    <a:pt x="13068" y="5084"/>
                  </a:lnTo>
                  <a:lnTo>
                    <a:pt x="13037" y="5114"/>
                  </a:lnTo>
                  <a:lnTo>
                    <a:pt x="13035" y="5117"/>
                  </a:lnTo>
                  <a:lnTo>
                    <a:pt x="13035" y="5120"/>
                  </a:lnTo>
                  <a:lnTo>
                    <a:pt x="13037" y="5184"/>
                  </a:lnTo>
                  <a:lnTo>
                    <a:pt x="13038" y="5250"/>
                  </a:lnTo>
                  <a:lnTo>
                    <a:pt x="13038" y="5251"/>
                  </a:lnTo>
                  <a:lnTo>
                    <a:pt x="13040" y="5281"/>
                  </a:lnTo>
                  <a:lnTo>
                    <a:pt x="13040" y="5289"/>
                  </a:lnTo>
                  <a:lnTo>
                    <a:pt x="13085" y="5289"/>
                  </a:lnTo>
                  <a:lnTo>
                    <a:pt x="13087" y="5283"/>
                  </a:lnTo>
                  <a:lnTo>
                    <a:pt x="13113" y="5208"/>
                  </a:lnTo>
                  <a:lnTo>
                    <a:pt x="13114" y="5206"/>
                  </a:lnTo>
                  <a:lnTo>
                    <a:pt x="13113" y="5205"/>
                  </a:lnTo>
                  <a:lnTo>
                    <a:pt x="13108" y="5131"/>
                  </a:lnTo>
                  <a:close/>
                  <a:moveTo>
                    <a:pt x="8322" y="5900"/>
                  </a:moveTo>
                  <a:lnTo>
                    <a:pt x="8293" y="5928"/>
                  </a:lnTo>
                  <a:lnTo>
                    <a:pt x="8292" y="5929"/>
                  </a:lnTo>
                  <a:lnTo>
                    <a:pt x="8291" y="5930"/>
                  </a:lnTo>
                  <a:lnTo>
                    <a:pt x="8281" y="5948"/>
                  </a:lnTo>
                  <a:lnTo>
                    <a:pt x="8279" y="5951"/>
                  </a:lnTo>
                  <a:lnTo>
                    <a:pt x="8280" y="5954"/>
                  </a:lnTo>
                  <a:lnTo>
                    <a:pt x="8291" y="5987"/>
                  </a:lnTo>
                  <a:lnTo>
                    <a:pt x="8278" y="6017"/>
                  </a:lnTo>
                  <a:lnTo>
                    <a:pt x="8248" y="6024"/>
                  </a:lnTo>
                  <a:lnTo>
                    <a:pt x="8242" y="6026"/>
                  </a:lnTo>
                  <a:lnTo>
                    <a:pt x="8242" y="6032"/>
                  </a:lnTo>
                  <a:lnTo>
                    <a:pt x="8240" y="6068"/>
                  </a:lnTo>
                  <a:lnTo>
                    <a:pt x="8199" y="6134"/>
                  </a:lnTo>
                  <a:lnTo>
                    <a:pt x="8137" y="6153"/>
                  </a:lnTo>
                  <a:lnTo>
                    <a:pt x="8135" y="6154"/>
                  </a:lnTo>
                  <a:lnTo>
                    <a:pt x="8133" y="6156"/>
                  </a:lnTo>
                  <a:lnTo>
                    <a:pt x="8093" y="6211"/>
                  </a:lnTo>
                  <a:lnTo>
                    <a:pt x="8048" y="6207"/>
                  </a:lnTo>
                  <a:lnTo>
                    <a:pt x="8040" y="6207"/>
                  </a:lnTo>
                  <a:lnTo>
                    <a:pt x="8039" y="6214"/>
                  </a:lnTo>
                  <a:lnTo>
                    <a:pt x="8027" y="6285"/>
                  </a:lnTo>
                  <a:lnTo>
                    <a:pt x="7992" y="6323"/>
                  </a:lnTo>
                  <a:lnTo>
                    <a:pt x="7879" y="6373"/>
                  </a:lnTo>
                  <a:lnTo>
                    <a:pt x="7878" y="6374"/>
                  </a:lnTo>
                  <a:lnTo>
                    <a:pt x="7806" y="6374"/>
                  </a:lnTo>
                  <a:lnTo>
                    <a:pt x="7794" y="6346"/>
                  </a:lnTo>
                  <a:lnTo>
                    <a:pt x="7823" y="6328"/>
                  </a:lnTo>
                  <a:lnTo>
                    <a:pt x="7868" y="6322"/>
                  </a:lnTo>
                  <a:lnTo>
                    <a:pt x="7870" y="6322"/>
                  </a:lnTo>
                  <a:lnTo>
                    <a:pt x="7871" y="6320"/>
                  </a:lnTo>
                  <a:lnTo>
                    <a:pt x="7963" y="6257"/>
                  </a:lnTo>
                  <a:lnTo>
                    <a:pt x="7965" y="6256"/>
                  </a:lnTo>
                  <a:lnTo>
                    <a:pt x="7965" y="6255"/>
                  </a:lnTo>
                  <a:lnTo>
                    <a:pt x="7998" y="6205"/>
                  </a:lnTo>
                  <a:lnTo>
                    <a:pt x="8066" y="6144"/>
                  </a:lnTo>
                  <a:lnTo>
                    <a:pt x="8067" y="6142"/>
                  </a:lnTo>
                  <a:lnTo>
                    <a:pt x="8068" y="6140"/>
                  </a:lnTo>
                  <a:lnTo>
                    <a:pt x="8083" y="6095"/>
                  </a:lnTo>
                  <a:lnTo>
                    <a:pt x="8123" y="6027"/>
                  </a:lnTo>
                  <a:lnTo>
                    <a:pt x="8171" y="5952"/>
                  </a:lnTo>
                  <a:lnTo>
                    <a:pt x="8172" y="5951"/>
                  </a:lnTo>
                  <a:lnTo>
                    <a:pt x="8172" y="5950"/>
                  </a:lnTo>
                  <a:lnTo>
                    <a:pt x="8214" y="5835"/>
                  </a:lnTo>
                  <a:lnTo>
                    <a:pt x="8214" y="5835"/>
                  </a:lnTo>
                  <a:lnTo>
                    <a:pt x="8214" y="5835"/>
                  </a:lnTo>
                  <a:lnTo>
                    <a:pt x="8218" y="5824"/>
                  </a:lnTo>
                  <a:lnTo>
                    <a:pt x="8218" y="5824"/>
                  </a:lnTo>
                  <a:lnTo>
                    <a:pt x="8243" y="5751"/>
                  </a:lnTo>
                  <a:lnTo>
                    <a:pt x="8250" y="5731"/>
                  </a:lnTo>
                  <a:lnTo>
                    <a:pt x="8254" y="5717"/>
                  </a:lnTo>
                  <a:lnTo>
                    <a:pt x="8254" y="5717"/>
                  </a:lnTo>
                  <a:lnTo>
                    <a:pt x="8254" y="5716"/>
                  </a:lnTo>
                  <a:lnTo>
                    <a:pt x="8272" y="5606"/>
                  </a:lnTo>
                  <a:lnTo>
                    <a:pt x="8299" y="5558"/>
                  </a:lnTo>
                  <a:lnTo>
                    <a:pt x="8331" y="5562"/>
                  </a:lnTo>
                  <a:lnTo>
                    <a:pt x="8337" y="5600"/>
                  </a:lnTo>
                  <a:lnTo>
                    <a:pt x="8320" y="5699"/>
                  </a:lnTo>
                  <a:lnTo>
                    <a:pt x="8320" y="5700"/>
                  </a:lnTo>
                  <a:lnTo>
                    <a:pt x="8320" y="5701"/>
                  </a:lnTo>
                  <a:lnTo>
                    <a:pt x="8326" y="5798"/>
                  </a:lnTo>
                  <a:lnTo>
                    <a:pt x="8326" y="5799"/>
                  </a:lnTo>
                  <a:lnTo>
                    <a:pt x="8327" y="5799"/>
                  </a:lnTo>
                  <a:lnTo>
                    <a:pt x="8342" y="5851"/>
                  </a:lnTo>
                  <a:lnTo>
                    <a:pt x="8322" y="5900"/>
                  </a:lnTo>
                  <a:close/>
                  <a:moveTo>
                    <a:pt x="2688" y="2244"/>
                  </a:moveTo>
                  <a:lnTo>
                    <a:pt x="2651" y="2280"/>
                  </a:lnTo>
                  <a:lnTo>
                    <a:pt x="2651" y="2280"/>
                  </a:lnTo>
                  <a:lnTo>
                    <a:pt x="2586" y="2353"/>
                  </a:lnTo>
                  <a:lnTo>
                    <a:pt x="2584" y="2355"/>
                  </a:lnTo>
                  <a:lnTo>
                    <a:pt x="2584" y="2357"/>
                  </a:lnTo>
                  <a:lnTo>
                    <a:pt x="2566" y="2419"/>
                  </a:lnTo>
                  <a:lnTo>
                    <a:pt x="2565" y="2423"/>
                  </a:lnTo>
                  <a:lnTo>
                    <a:pt x="2565" y="2423"/>
                  </a:lnTo>
                  <a:lnTo>
                    <a:pt x="2537" y="2450"/>
                  </a:lnTo>
                  <a:lnTo>
                    <a:pt x="2480" y="2447"/>
                  </a:lnTo>
                  <a:lnTo>
                    <a:pt x="2459" y="2425"/>
                  </a:lnTo>
                  <a:lnTo>
                    <a:pt x="2477" y="2425"/>
                  </a:lnTo>
                  <a:lnTo>
                    <a:pt x="2480" y="2425"/>
                  </a:lnTo>
                  <a:lnTo>
                    <a:pt x="2482" y="2423"/>
                  </a:lnTo>
                  <a:lnTo>
                    <a:pt x="2512" y="2400"/>
                  </a:lnTo>
                  <a:lnTo>
                    <a:pt x="2514" y="2402"/>
                  </a:lnTo>
                  <a:lnTo>
                    <a:pt x="2516" y="2396"/>
                  </a:lnTo>
                  <a:lnTo>
                    <a:pt x="2518" y="2394"/>
                  </a:lnTo>
                  <a:lnTo>
                    <a:pt x="2517" y="2393"/>
                  </a:lnTo>
                  <a:lnTo>
                    <a:pt x="2519" y="2388"/>
                  </a:lnTo>
                  <a:lnTo>
                    <a:pt x="2527" y="2366"/>
                  </a:lnTo>
                  <a:lnTo>
                    <a:pt x="2528" y="2364"/>
                  </a:lnTo>
                  <a:lnTo>
                    <a:pt x="2528" y="2362"/>
                  </a:lnTo>
                  <a:lnTo>
                    <a:pt x="2522" y="2296"/>
                  </a:lnTo>
                  <a:lnTo>
                    <a:pt x="2546" y="2250"/>
                  </a:lnTo>
                  <a:lnTo>
                    <a:pt x="2633" y="2156"/>
                  </a:lnTo>
                  <a:lnTo>
                    <a:pt x="2681" y="2167"/>
                  </a:lnTo>
                  <a:lnTo>
                    <a:pt x="2696" y="2194"/>
                  </a:lnTo>
                  <a:lnTo>
                    <a:pt x="2688" y="2244"/>
                  </a:lnTo>
                  <a:close/>
                  <a:moveTo>
                    <a:pt x="2339" y="2085"/>
                  </a:moveTo>
                  <a:lnTo>
                    <a:pt x="2317" y="2112"/>
                  </a:lnTo>
                  <a:lnTo>
                    <a:pt x="2315" y="2114"/>
                  </a:lnTo>
                  <a:lnTo>
                    <a:pt x="2315" y="2117"/>
                  </a:lnTo>
                  <a:lnTo>
                    <a:pt x="2317" y="2170"/>
                  </a:lnTo>
                  <a:lnTo>
                    <a:pt x="2311" y="2215"/>
                  </a:lnTo>
                  <a:lnTo>
                    <a:pt x="2277" y="2241"/>
                  </a:lnTo>
                  <a:lnTo>
                    <a:pt x="2276" y="2242"/>
                  </a:lnTo>
                  <a:lnTo>
                    <a:pt x="2275" y="2244"/>
                  </a:lnTo>
                  <a:lnTo>
                    <a:pt x="2265" y="2269"/>
                  </a:lnTo>
                  <a:lnTo>
                    <a:pt x="2199" y="2271"/>
                  </a:lnTo>
                  <a:lnTo>
                    <a:pt x="2173" y="2232"/>
                  </a:lnTo>
                  <a:lnTo>
                    <a:pt x="2170" y="2228"/>
                  </a:lnTo>
                  <a:lnTo>
                    <a:pt x="2103" y="2228"/>
                  </a:lnTo>
                  <a:lnTo>
                    <a:pt x="2089" y="2210"/>
                  </a:lnTo>
                  <a:lnTo>
                    <a:pt x="2198" y="2078"/>
                  </a:lnTo>
                  <a:lnTo>
                    <a:pt x="2200" y="2076"/>
                  </a:lnTo>
                  <a:lnTo>
                    <a:pt x="2200" y="2073"/>
                  </a:lnTo>
                  <a:lnTo>
                    <a:pt x="2196" y="2005"/>
                  </a:lnTo>
                  <a:lnTo>
                    <a:pt x="2198" y="2005"/>
                  </a:lnTo>
                  <a:lnTo>
                    <a:pt x="2249" y="1995"/>
                  </a:lnTo>
                  <a:lnTo>
                    <a:pt x="2315" y="2004"/>
                  </a:lnTo>
                  <a:lnTo>
                    <a:pt x="2341" y="2040"/>
                  </a:lnTo>
                  <a:lnTo>
                    <a:pt x="2339" y="2085"/>
                  </a:lnTo>
                  <a:close/>
                  <a:moveTo>
                    <a:pt x="13020" y="3999"/>
                  </a:moveTo>
                  <a:lnTo>
                    <a:pt x="13018" y="3983"/>
                  </a:lnTo>
                  <a:lnTo>
                    <a:pt x="13001" y="3765"/>
                  </a:lnTo>
                  <a:lnTo>
                    <a:pt x="13001" y="3764"/>
                  </a:lnTo>
                  <a:lnTo>
                    <a:pt x="13001" y="3764"/>
                  </a:lnTo>
                  <a:lnTo>
                    <a:pt x="12977" y="3664"/>
                  </a:lnTo>
                  <a:lnTo>
                    <a:pt x="12976" y="3661"/>
                  </a:lnTo>
                  <a:lnTo>
                    <a:pt x="12975" y="3660"/>
                  </a:lnTo>
                  <a:lnTo>
                    <a:pt x="12905" y="3591"/>
                  </a:lnTo>
                  <a:lnTo>
                    <a:pt x="12912" y="3491"/>
                  </a:lnTo>
                  <a:lnTo>
                    <a:pt x="12946" y="3463"/>
                  </a:lnTo>
                  <a:lnTo>
                    <a:pt x="12952" y="3458"/>
                  </a:lnTo>
                  <a:lnTo>
                    <a:pt x="12947" y="3451"/>
                  </a:lnTo>
                  <a:lnTo>
                    <a:pt x="12825" y="3310"/>
                  </a:lnTo>
                  <a:lnTo>
                    <a:pt x="12827" y="3216"/>
                  </a:lnTo>
                  <a:lnTo>
                    <a:pt x="12877" y="3162"/>
                  </a:lnTo>
                  <a:lnTo>
                    <a:pt x="12880" y="3159"/>
                  </a:lnTo>
                  <a:lnTo>
                    <a:pt x="12879" y="3155"/>
                  </a:lnTo>
                  <a:lnTo>
                    <a:pt x="12866" y="3098"/>
                  </a:lnTo>
                  <a:lnTo>
                    <a:pt x="12865" y="3093"/>
                  </a:lnTo>
                  <a:lnTo>
                    <a:pt x="12860" y="3092"/>
                  </a:lnTo>
                  <a:lnTo>
                    <a:pt x="12759" y="3063"/>
                  </a:lnTo>
                  <a:lnTo>
                    <a:pt x="12658" y="2883"/>
                  </a:lnTo>
                  <a:lnTo>
                    <a:pt x="12671" y="2874"/>
                  </a:lnTo>
                  <a:lnTo>
                    <a:pt x="12699" y="2913"/>
                  </a:lnTo>
                  <a:lnTo>
                    <a:pt x="12704" y="2919"/>
                  </a:lnTo>
                  <a:lnTo>
                    <a:pt x="12710" y="2915"/>
                  </a:lnTo>
                  <a:lnTo>
                    <a:pt x="12762" y="2883"/>
                  </a:lnTo>
                  <a:lnTo>
                    <a:pt x="12771" y="2877"/>
                  </a:lnTo>
                  <a:lnTo>
                    <a:pt x="12763" y="2870"/>
                  </a:lnTo>
                  <a:lnTo>
                    <a:pt x="12683" y="2794"/>
                  </a:lnTo>
                  <a:lnTo>
                    <a:pt x="12679" y="2790"/>
                  </a:lnTo>
                  <a:lnTo>
                    <a:pt x="12674" y="2793"/>
                  </a:lnTo>
                  <a:lnTo>
                    <a:pt x="12634" y="2814"/>
                  </a:lnTo>
                  <a:lnTo>
                    <a:pt x="12569" y="2772"/>
                  </a:lnTo>
                  <a:lnTo>
                    <a:pt x="12567" y="2771"/>
                  </a:lnTo>
                  <a:lnTo>
                    <a:pt x="12567" y="2769"/>
                  </a:lnTo>
                  <a:lnTo>
                    <a:pt x="12535" y="2692"/>
                  </a:lnTo>
                  <a:lnTo>
                    <a:pt x="12533" y="2687"/>
                  </a:lnTo>
                  <a:lnTo>
                    <a:pt x="12449" y="2687"/>
                  </a:lnTo>
                  <a:lnTo>
                    <a:pt x="12448" y="2694"/>
                  </a:lnTo>
                  <a:lnTo>
                    <a:pt x="12440" y="2737"/>
                  </a:lnTo>
                  <a:lnTo>
                    <a:pt x="12406" y="2733"/>
                  </a:lnTo>
                  <a:lnTo>
                    <a:pt x="12261" y="2444"/>
                  </a:lnTo>
                  <a:lnTo>
                    <a:pt x="12269" y="2358"/>
                  </a:lnTo>
                  <a:lnTo>
                    <a:pt x="12322" y="2346"/>
                  </a:lnTo>
                  <a:lnTo>
                    <a:pt x="12331" y="2345"/>
                  </a:lnTo>
                  <a:lnTo>
                    <a:pt x="12329" y="2336"/>
                  </a:lnTo>
                  <a:lnTo>
                    <a:pt x="12291" y="2185"/>
                  </a:lnTo>
                  <a:lnTo>
                    <a:pt x="12366" y="2245"/>
                  </a:lnTo>
                  <a:lnTo>
                    <a:pt x="12379" y="2255"/>
                  </a:lnTo>
                  <a:lnTo>
                    <a:pt x="12379" y="2238"/>
                  </a:lnTo>
                  <a:lnTo>
                    <a:pt x="12381" y="2033"/>
                  </a:lnTo>
                  <a:lnTo>
                    <a:pt x="12450" y="1961"/>
                  </a:lnTo>
                  <a:lnTo>
                    <a:pt x="12558" y="1959"/>
                  </a:lnTo>
                  <a:lnTo>
                    <a:pt x="12570" y="1959"/>
                  </a:lnTo>
                  <a:lnTo>
                    <a:pt x="12565" y="1948"/>
                  </a:lnTo>
                  <a:lnTo>
                    <a:pt x="12503" y="1795"/>
                  </a:lnTo>
                  <a:lnTo>
                    <a:pt x="12473" y="1463"/>
                  </a:lnTo>
                  <a:lnTo>
                    <a:pt x="12472" y="1456"/>
                  </a:lnTo>
                  <a:lnTo>
                    <a:pt x="12472" y="1455"/>
                  </a:lnTo>
                  <a:lnTo>
                    <a:pt x="12451" y="1219"/>
                  </a:lnTo>
                  <a:lnTo>
                    <a:pt x="12450" y="1215"/>
                  </a:lnTo>
                  <a:lnTo>
                    <a:pt x="12447" y="1213"/>
                  </a:lnTo>
                  <a:lnTo>
                    <a:pt x="12392" y="1183"/>
                  </a:lnTo>
                  <a:lnTo>
                    <a:pt x="12536" y="1083"/>
                  </a:lnTo>
                  <a:lnTo>
                    <a:pt x="12541" y="1080"/>
                  </a:lnTo>
                  <a:lnTo>
                    <a:pt x="12539" y="1074"/>
                  </a:lnTo>
                  <a:lnTo>
                    <a:pt x="12518" y="1003"/>
                  </a:lnTo>
                  <a:lnTo>
                    <a:pt x="12516" y="997"/>
                  </a:lnTo>
                  <a:lnTo>
                    <a:pt x="12511" y="997"/>
                  </a:lnTo>
                  <a:lnTo>
                    <a:pt x="12223" y="973"/>
                  </a:lnTo>
                  <a:lnTo>
                    <a:pt x="12219" y="972"/>
                  </a:lnTo>
                  <a:lnTo>
                    <a:pt x="12216" y="976"/>
                  </a:lnTo>
                  <a:lnTo>
                    <a:pt x="12184" y="1019"/>
                  </a:lnTo>
                  <a:lnTo>
                    <a:pt x="12109" y="1025"/>
                  </a:lnTo>
                  <a:lnTo>
                    <a:pt x="12103" y="1026"/>
                  </a:lnTo>
                  <a:lnTo>
                    <a:pt x="12102" y="1032"/>
                  </a:lnTo>
                  <a:lnTo>
                    <a:pt x="12094" y="1085"/>
                  </a:lnTo>
                  <a:lnTo>
                    <a:pt x="12046" y="1082"/>
                  </a:lnTo>
                  <a:lnTo>
                    <a:pt x="12046" y="1011"/>
                  </a:lnTo>
                  <a:lnTo>
                    <a:pt x="12112" y="989"/>
                  </a:lnTo>
                  <a:lnTo>
                    <a:pt x="12115" y="988"/>
                  </a:lnTo>
                  <a:lnTo>
                    <a:pt x="12117" y="984"/>
                  </a:lnTo>
                  <a:lnTo>
                    <a:pt x="12145" y="926"/>
                  </a:lnTo>
                  <a:lnTo>
                    <a:pt x="12146" y="924"/>
                  </a:lnTo>
                  <a:lnTo>
                    <a:pt x="12146" y="921"/>
                  </a:lnTo>
                  <a:lnTo>
                    <a:pt x="12131" y="767"/>
                  </a:lnTo>
                  <a:lnTo>
                    <a:pt x="12130" y="762"/>
                  </a:lnTo>
                  <a:lnTo>
                    <a:pt x="12126" y="760"/>
                  </a:lnTo>
                  <a:lnTo>
                    <a:pt x="12097" y="749"/>
                  </a:lnTo>
                  <a:lnTo>
                    <a:pt x="12094" y="748"/>
                  </a:lnTo>
                  <a:lnTo>
                    <a:pt x="12090" y="750"/>
                  </a:lnTo>
                  <a:lnTo>
                    <a:pt x="12067" y="764"/>
                  </a:lnTo>
                  <a:lnTo>
                    <a:pt x="12066" y="722"/>
                  </a:lnTo>
                  <a:lnTo>
                    <a:pt x="12065" y="710"/>
                  </a:lnTo>
                  <a:lnTo>
                    <a:pt x="12055" y="715"/>
                  </a:lnTo>
                  <a:lnTo>
                    <a:pt x="11992" y="739"/>
                  </a:lnTo>
                  <a:lnTo>
                    <a:pt x="11953" y="694"/>
                  </a:lnTo>
                  <a:lnTo>
                    <a:pt x="11967" y="626"/>
                  </a:lnTo>
                  <a:lnTo>
                    <a:pt x="12013" y="667"/>
                  </a:lnTo>
                  <a:lnTo>
                    <a:pt x="12018" y="672"/>
                  </a:lnTo>
                  <a:lnTo>
                    <a:pt x="12023" y="667"/>
                  </a:lnTo>
                  <a:lnTo>
                    <a:pt x="12050" y="646"/>
                  </a:lnTo>
                  <a:lnTo>
                    <a:pt x="12093" y="693"/>
                  </a:lnTo>
                  <a:lnTo>
                    <a:pt x="12101" y="702"/>
                  </a:lnTo>
                  <a:lnTo>
                    <a:pt x="12106" y="690"/>
                  </a:lnTo>
                  <a:lnTo>
                    <a:pt x="12134" y="625"/>
                  </a:lnTo>
                  <a:lnTo>
                    <a:pt x="12135" y="623"/>
                  </a:lnTo>
                  <a:lnTo>
                    <a:pt x="12135" y="621"/>
                  </a:lnTo>
                  <a:lnTo>
                    <a:pt x="12129" y="547"/>
                  </a:lnTo>
                  <a:lnTo>
                    <a:pt x="12175" y="509"/>
                  </a:lnTo>
                  <a:lnTo>
                    <a:pt x="12263" y="517"/>
                  </a:lnTo>
                  <a:lnTo>
                    <a:pt x="12266" y="517"/>
                  </a:lnTo>
                  <a:lnTo>
                    <a:pt x="12269" y="515"/>
                  </a:lnTo>
                  <a:lnTo>
                    <a:pt x="12421" y="400"/>
                  </a:lnTo>
                  <a:lnTo>
                    <a:pt x="12428" y="395"/>
                  </a:lnTo>
                  <a:lnTo>
                    <a:pt x="12423" y="388"/>
                  </a:lnTo>
                  <a:lnTo>
                    <a:pt x="12399" y="361"/>
                  </a:lnTo>
                  <a:lnTo>
                    <a:pt x="12454" y="369"/>
                  </a:lnTo>
                  <a:lnTo>
                    <a:pt x="12464" y="370"/>
                  </a:lnTo>
                  <a:lnTo>
                    <a:pt x="12464" y="361"/>
                  </a:lnTo>
                  <a:lnTo>
                    <a:pt x="12461" y="287"/>
                  </a:lnTo>
                  <a:lnTo>
                    <a:pt x="12461" y="277"/>
                  </a:lnTo>
                  <a:lnTo>
                    <a:pt x="12452" y="279"/>
                  </a:lnTo>
                  <a:lnTo>
                    <a:pt x="12375" y="293"/>
                  </a:lnTo>
                  <a:lnTo>
                    <a:pt x="12354" y="247"/>
                  </a:lnTo>
                  <a:lnTo>
                    <a:pt x="12352" y="243"/>
                  </a:lnTo>
                  <a:lnTo>
                    <a:pt x="12348" y="242"/>
                  </a:lnTo>
                  <a:lnTo>
                    <a:pt x="12250" y="223"/>
                  </a:lnTo>
                  <a:lnTo>
                    <a:pt x="12286" y="179"/>
                  </a:lnTo>
                  <a:lnTo>
                    <a:pt x="12291" y="172"/>
                  </a:lnTo>
                  <a:lnTo>
                    <a:pt x="12284" y="167"/>
                  </a:lnTo>
                  <a:lnTo>
                    <a:pt x="12237" y="133"/>
                  </a:lnTo>
                  <a:lnTo>
                    <a:pt x="12280" y="102"/>
                  </a:lnTo>
                  <a:lnTo>
                    <a:pt x="12287" y="97"/>
                  </a:lnTo>
                  <a:lnTo>
                    <a:pt x="12281" y="91"/>
                  </a:lnTo>
                  <a:lnTo>
                    <a:pt x="12216" y="6"/>
                  </a:lnTo>
                  <a:lnTo>
                    <a:pt x="12212" y="0"/>
                  </a:lnTo>
                  <a:lnTo>
                    <a:pt x="12206" y="4"/>
                  </a:lnTo>
                  <a:lnTo>
                    <a:pt x="12021" y="112"/>
                  </a:lnTo>
                  <a:lnTo>
                    <a:pt x="12017" y="115"/>
                  </a:lnTo>
                  <a:lnTo>
                    <a:pt x="12017" y="118"/>
                  </a:lnTo>
                  <a:lnTo>
                    <a:pt x="12006" y="205"/>
                  </a:lnTo>
                  <a:lnTo>
                    <a:pt x="11957" y="269"/>
                  </a:lnTo>
                  <a:lnTo>
                    <a:pt x="11951" y="277"/>
                  </a:lnTo>
                  <a:lnTo>
                    <a:pt x="11961" y="281"/>
                  </a:lnTo>
                  <a:lnTo>
                    <a:pt x="12067" y="324"/>
                  </a:lnTo>
                  <a:lnTo>
                    <a:pt x="12020" y="346"/>
                  </a:lnTo>
                  <a:lnTo>
                    <a:pt x="11822" y="292"/>
                  </a:lnTo>
                  <a:lnTo>
                    <a:pt x="11819" y="291"/>
                  </a:lnTo>
                  <a:lnTo>
                    <a:pt x="11816" y="293"/>
                  </a:lnTo>
                  <a:lnTo>
                    <a:pt x="11583" y="448"/>
                  </a:lnTo>
                  <a:lnTo>
                    <a:pt x="11236" y="637"/>
                  </a:lnTo>
                  <a:lnTo>
                    <a:pt x="11234" y="638"/>
                  </a:lnTo>
                  <a:lnTo>
                    <a:pt x="11233" y="640"/>
                  </a:lnTo>
                  <a:lnTo>
                    <a:pt x="11139" y="792"/>
                  </a:lnTo>
                  <a:lnTo>
                    <a:pt x="11137" y="794"/>
                  </a:lnTo>
                  <a:lnTo>
                    <a:pt x="11138" y="797"/>
                  </a:lnTo>
                  <a:lnTo>
                    <a:pt x="11145" y="836"/>
                  </a:lnTo>
                  <a:lnTo>
                    <a:pt x="11089" y="851"/>
                  </a:lnTo>
                  <a:lnTo>
                    <a:pt x="11087" y="852"/>
                  </a:lnTo>
                  <a:lnTo>
                    <a:pt x="11086" y="853"/>
                  </a:lnTo>
                  <a:lnTo>
                    <a:pt x="10997" y="934"/>
                  </a:lnTo>
                  <a:lnTo>
                    <a:pt x="10991" y="939"/>
                  </a:lnTo>
                  <a:lnTo>
                    <a:pt x="10996" y="945"/>
                  </a:lnTo>
                  <a:lnTo>
                    <a:pt x="11059" y="1023"/>
                  </a:lnTo>
                  <a:lnTo>
                    <a:pt x="11063" y="1027"/>
                  </a:lnTo>
                  <a:lnTo>
                    <a:pt x="11068" y="1026"/>
                  </a:lnTo>
                  <a:lnTo>
                    <a:pt x="11121" y="1009"/>
                  </a:lnTo>
                  <a:lnTo>
                    <a:pt x="11198" y="1053"/>
                  </a:lnTo>
                  <a:lnTo>
                    <a:pt x="11191" y="1126"/>
                  </a:lnTo>
                  <a:lnTo>
                    <a:pt x="11119" y="1134"/>
                  </a:lnTo>
                  <a:lnTo>
                    <a:pt x="11117" y="1134"/>
                  </a:lnTo>
                  <a:lnTo>
                    <a:pt x="11116" y="1135"/>
                  </a:lnTo>
                  <a:lnTo>
                    <a:pt x="11068" y="1163"/>
                  </a:lnTo>
                  <a:lnTo>
                    <a:pt x="10961" y="1096"/>
                  </a:lnTo>
                  <a:lnTo>
                    <a:pt x="10949" y="1088"/>
                  </a:lnTo>
                  <a:lnTo>
                    <a:pt x="10949" y="1240"/>
                  </a:lnTo>
                  <a:lnTo>
                    <a:pt x="10839" y="1323"/>
                  </a:lnTo>
                  <a:lnTo>
                    <a:pt x="10837" y="1324"/>
                  </a:lnTo>
                  <a:lnTo>
                    <a:pt x="10836" y="1325"/>
                  </a:lnTo>
                  <a:lnTo>
                    <a:pt x="10793" y="1409"/>
                  </a:lnTo>
                  <a:lnTo>
                    <a:pt x="10790" y="1415"/>
                  </a:lnTo>
                  <a:lnTo>
                    <a:pt x="10790" y="1416"/>
                  </a:lnTo>
                  <a:lnTo>
                    <a:pt x="10789" y="1417"/>
                  </a:lnTo>
                  <a:lnTo>
                    <a:pt x="10768" y="1458"/>
                  </a:lnTo>
                  <a:lnTo>
                    <a:pt x="10655" y="1521"/>
                  </a:lnTo>
                  <a:lnTo>
                    <a:pt x="10573" y="1443"/>
                  </a:lnTo>
                  <a:lnTo>
                    <a:pt x="10571" y="1441"/>
                  </a:lnTo>
                  <a:lnTo>
                    <a:pt x="10568" y="1441"/>
                  </a:lnTo>
                  <a:lnTo>
                    <a:pt x="10481" y="1432"/>
                  </a:lnTo>
                  <a:lnTo>
                    <a:pt x="10478" y="1432"/>
                  </a:lnTo>
                  <a:lnTo>
                    <a:pt x="10476" y="1433"/>
                  </a:lnTo>
                  <a:lnTo>
                    <a:pt x="10352" y="1514"/>
                  </a:lnTo>
                  <a:lnTo>
                    <a:pt x="10351" y="1514"/>
                  </a:lnTo>
                  <a:lnTo>
                    <a:pt x="10350" y="1515"/>
                  </a:lnTo>
                  <a:lnTo>
                    <a:pt x="10265" y="1620"/>
                  </a:lnTo>
                  <a:lnTo>
                    <a:pt x="10264" y="1621"/>
                  </a:lnTo>
                  <a:lnTo>
                    <a:pt x="10264" y="1623"/>
                  </a:lnTo>
                  <a:lnTo>
                    <a:pt x="10234" y="1725"/>
                  </a:lnTo>
                  <a:lnTo>
                    <a:pt x="10185" y="1740"/>
                  </a:lnTo>
                  <a:lnTo>
                    <a:pt x="10118" y="1707"/>
                  </a:lnTo>
                  <a:lnTo>
                    <a:pt x="10116" y="1706"/>
                  </a:lnTo>
                  <a:lnTo>
                    <a:pt x="10114" y="1706"/>
                  </a:lnTo>
                  <a:lnTo>
                    <a:pt x="10046" y="1713"/>
                  </a:lnTo>
                  <a:lnTo>
                    <a:pt x="10043" y="1713"/>
                  </a:lnTo>
                  <a:lnTo>
                    <a:pt x="10041" y="1716"/>
                  </a:lnTo>
                  <a:lnTo>
                    <a:pt x="10011" y="1755"/>
                  </a:lnTo>
                  <a:lnTo>
                    <a:pt x="9987" y="1734"/>
                  </a:lnTo>
                  <a:lnTo>
                    <a:pt x="9981" y="1729"/>
                  </a:lnTo>
                  <a:lnTo>
                    <a:pt x="9976" y="1735"/>
                  </a:lnTo>
                  <a:lnTo>
                    <a:pt x="9953" y="1759"/>
                  </a:lnTo>
                  <a:lnTo>
                    <a:pt x="9931" y="1738"/>
                  </a:lnTo>
                  <a:lnTo>
                    <a:pt x="9987" y="1681"/>
                  </a:lnTo>
                  <a:lnTo>
                    <a:pt x="9970" y="1680"/>
                  </a:lnTo>
                  <a:lnTo>
                    <a:pt x="9852" y="1671"/>
                  </a:lnTo>
                  <a:lnTo>
                    <a:pt x="9849" y="1671"/>
                  </a:lnTo>
                  <a:lnTo>
                    <a:pt x="9846" y="1673"/>
                  </a:lnTo>
                  <a:lnTo>
                    <a:pt x="9779" y="1732"/>
                  </a:lnTo>
                  <a:lnTo>
                    <a:pt x="9775" y="1735"/>
                  </a:lnTo>
                  <a:lnTo>
                    <a:pt x="9776" y="1740"/>
                  </a:lnTo>
                  <a:lnTo>
                    <a:pt x="9812" y="1862"/>
                  </a:lnTo>
                  <a:lnTo>
                    <a:pt x="9762" y="1910"/>
                  </a:lnTo>
                  <a:lnTo>
                    <a:pt x="9762" y="1823"/>
                  </a:lnTo>
                  <a:lnTo>
                    <a:pt x="9705" y="1823"/>
                  </a:lnTo>
                  <a:lnTo>
                    <a:pt x="9702" y="1826"/>
                  </a:lnTo>
                  <a:lnTo>
                    <a:pt x="9667" y="1858"/>
                  </a:lnTo>
                  <a:lnTo>
                    <a:pt x="9660" y="1826"/>
                  </a:lnTo>
                  <a:lnTo>
                    <a:pt x="9724" y="1768"/>
                  </a:lnTo>
                  <a:lnTo>
                    <a:pt x="9741" y="1752"/>
                  </a:lnTo>
                  <a:lnTo>
                    <a:pt x="9718" y="1754"/>
                  </a:lnTo>
                  <a:lnTo>
                    <a:pt x="9646" y="1758"/>
                  </a:lnTo>
                  <a:lnTo>
                    <a:pt x="9645" y="1758"/>
                  </a:lnTo>
                  <a:lnTo>
                    <a:pt x="9643" y="1759"/>
                  </a:lnTo>
                  <a:lnTo>
                    <a:pt x="9430" y="1868"/>
                  </a:lnTo>
                  <a:lnTo>
                    <a:pt x="9421" y="1872"/>
                  </a:lnTo>
                  <a:lnTo>
                    <a:pt x="9428" y="1880"/>
                  </a:lnTo>
                  <a:lnTo>
                    <a:pt x="9464" y="1924"/>
                  </a:lnTo>
                  <a:lnTo>
                    <a:pt x="9409" y="1978"/>
                  </a:lnTo>
                  <a:lnTo>
                    <a:pt x="9404" y="1982"/>
                  </a:lnTo>
                  <a:lnTo>
                    <a:pt x="9407" y="1988"/>
                  </a:lnTo>
                  <a:lnTo>
                    <a:pt x="9431" y="2031"/>
                  </a:lnTo>
                  <a:lnTo>
                    <a:pt x="9435" y="2038"/>
                  </a:lnTo>
                  <a:lnTo>
                    <a:pt x="9442" y="2035"/>
                  </a:lnTo>
                  <a:lnTo>
                    <a:pt x="9474" y="2018"/>
                  </a:lnTo>
                  <a:lnTo>
                    <a:pt x="9478" y="2069"/>
                  </a:lnTo>
                  <a:lnTo>
                    <a:pt x="9478" y="2072"/>
                  </a:lnTo>
                  <a:lnTo>
                    <a:pt x="9480" y="2074"/>
                  </a:lnTo>
                  <a:lnTo>
                    <a:pt x="9523" y="2125"/>
                  </a:lnTo>
                  <a:lnTo>
                    <a:pt x="9456" y="2141"/>
                  </a:lnTo>
                  <a:lnTo>
                    <a:pt x="9453" y="2142"/>
                  </a:lnTo>
                  <a:lnTo>
                    <a:pt x="9451" y="2144"/>
                  </a:lnTo>
                  <a:lnTo>
                    <a:pt x="9427" y="2177"/>
                  </a:lnTo>
                  <a:lnTo>
                    <a:pt x="9425" y="2181"/>
                  </a:lnTo>
                  <a:lnTo>
                    <a:pt x="9426" y="2185"/>
                  </a:lnTo>
                  <a:lnTo>
                    <a:pt x="9444" y="2228"/>
                  </a:lnTo>
                  <a:lnTo>
                    <a:pt x="9391" y="2237"/>
                  </a:lnTo>
                  <a:lnTo>
                    <a:pt x="9306" y="2211"/>
                  </a:lnTo>
                  <a:lnTo>
                    <a:pt x="9298" y="2209"/>
                  </a:lnTo>
                  <a:lnTo>
                    <a:pt x="9295" y="2217"/>
                  </a:lnTo>
                  <a:lnTo>
                    <a:pt x="9271" y="2307"/>
                  </a:lnTo>
                  <a:lnTo>
                    <a:pt x="9131" y="2283"/>
                  </a:lnTo>
                  <a:lnTo>
                    <a:pt x="9121" y="2281"/>
                  </a:lnTo>
                  <a:lnTo>
                    <a:pt x="9121" y="2499"/>
                  </a:lnTo>
                  <a:lnTo>
                    <a:pt x="9028" y="2483"/>
                  </a:lnTo>
                  <a:lnTo>
                    <a:pt x="8877" y="2346"/>
                  </a:lnTo>
                  <a:lnTo>
                    <a:pt x="8927" y="2310"/>
                  </a:lnTo>
                  <a:lnTo>
                    <a:pt x="8934" y="2306"/>
                  </a:lnTo>
                  <a:lnTo>
                    <a:pt x="8929" y="2299"/>
                  </a:lnTo>
                  <a:lnTo>
                    <a:pt x="8831" y="2153"/>
                  </a:lnTo>
                  <a:lnTo>
                    <a:pt x="8830" y="2152"/>
                  </a:lnTo>
                  <a:lnTo>
                    <a:pt x="8828" y="2151"/>
                  </a:lnTo>
                  <a:lnTo>
                    <a:pt x="8765" y="2120"/>
                  </a:lnTo>
                  <a:lnTo>
                    <a:pt x="8762" y="2119"/>
                  </a:lnTo>
                  <a:lnTo>
                    <a:pt x="8759" y="2120"/>
                  </a:lnTo>
                  <a:lnTo>
                    <a:pt x="8666" y="2151"/>
                  </a:lnTo>
                  <a:lnTo>
                    <a:pt x="8562" y="2111"/>
                  </a:lnTo>
                  <a:lnTo>
                    <a:pt x="8552" y="2107"/>
                  </a:lnTo>
                  <a:lnTo>
                    <a:pt x="8551" y="2118"/>
                  </a:lnTo>
                  <a:lnTo>
                    <a:pt x="8536" y="2279"/>
                  </a:lnTo>
                  <a:lnTo>
                    <a:pt x="8351" y="2358"/>
                  </a:lnTo>
                  <a:lnTo>
                    <a:pt x="8286" y="2313"/>
                  </a:lnTo>
                  <a:lnTo>
                    <a:pt x="8295" y="2280"/>
                  </a:lnTo>
                  <a:lnTo>
                    <a:pt x="8298" y="2270"/>
                  </a:lnTo>
                  <a:lnTo>
                    <a:pt x="8287" y="2269"/>
                  </a:lnTo>
                  <a:lnTo>
                    <a:pt x="8089" y="2267"/>
                  </a:lnTo>
                  <a:lnTo>
                    <a:pt x="8085" y="2267"/>
                  </a:lnTo>
                  <a:lnTo>
                    <a:pt x="8083" y="2271"/>
                  </a:lnTo>
                  <a:lnTo>
                    <a:pt x="8031" y="2340"/>
                  </a:lnTo>
                  <a:lnTo>
                    <a:pt x="8030" y="2341"/>
                  </a:lnTo>
                  <a:lnTo>
                    <a:pt x="8029" y="2343"/>
                  </a:lnTo>
                  <a:lnTo>
                    <a:pt x="8026" y="2356"/>
                  </a:lnTo>
                  <a:lnTo>
                    <a:pt x="8019" y="2322"/>
                  </a:lnTo>
                  <a:lnTo>
                    <a:pt x="8018" y="2319"/>
                  </a:lnTo>
                  <a:lnTo>
                    <a:pt x="8016" y="2317"/>
                  </a:lnTo>
                  <a:lnTo>
                    <a:pt x="7979" y="2285"/>
                  </a:lnTo>
                  <a:lnTo>
                    <a:pt x="7973" y="2279"/>
                  </a:lnTo>
                  <a:lnTo>
                    <a:pt x="7968" y="2285"/>
                  </a:lnTo>
                  <a:lnTo>
                    <a:pt x="7926" y="2330"/>
                  </a:lnTo>
                  <a:lnTo>
                    <a:pt x="7871" y="2357"/>
                  </a:lnTo>
                  <a:lnTo>
                    <a:pt x="7870" y="2357"/>
                  </a:lnTo>
                  <a:lnTo>
                    <a:pt x="7867" y="2359"/>
                  </a:lnTo>
                  <a:lnTo>
                    <a:pt x="7862" y="2361"/>
                  </a:lnTo>
                  <a:lnTo>
                    <a:pt x="7858" y="2363"/>
                  </a:lnTo>
                  <a:lnTo>
                    <a:pt x="7801" y="2392"/>
                  </a:lnTo>
                  <a:lnTo>
                    <a:pt x="7800" y="2393"/>
                  </a:lnTo>
                  <a:lnTo>
                    <a:pt x="7799" y="2393"/>
                  </a:lnTo>
                  <a:lnTo>
                    <a:pt x="7735" y="2442"/>
                  </a:lnTo>
                  <a:lnTo>
                    <a:pt x="7648" y="2468"/>
                  </a:lnTo>
                  <a:lnTo>
                    <a:pt x="7644" y="2469"/>
                  </a:lnTo>
                  <a:lnTo>
                    <a:pt x="7643" y="2471"/>
                  </a:lnTo>
                  <a:lnTo>
                    <a:pt x="7624" y="2505"/>
                  </a:lnTo>
                  <a:lnTo>
                    <a:pt x="7625" y="2453"/>
                  </a:lnTo>
                  <a:lnTo>
                    <a:pt x="7804" y="2268"/>
                  </a:lnTo>
                  <a:lnTo>
                    <a:pt x="7804" y="2267"/>
                  </a:lnTo>
                  <a:lnTo>
                    <a:pt x="7805" y="2266"/>
                  </a:lnTo>
                  <a:lnTo>
                    <a:pt x="7905" y="2086"/>
                  </a:lnTo>
                  <a:lnTo>
                    <a:pt x="7905" y="2085"/>
                  </a:lnTo>
                  <a:lnTo>
                    <a:pt x="7906" y="2084"/>
                  </a:lnTo>
                  <a:lnTo>
                    <a:pt x="7951" y="1923"/>
                  </a:lnTo>
                  <a:lnTo>
                    <a:pt x="7953" y="1919"/>
                  </a:lnTo>
                  <a:lnTo>
                    <a:pt x="7950" y="1915"/>
                  </a:lnTo>
                  <a:lnTo>
                    <a:pt x="7810" y="1757"/>
                  </a:lnTo>
                  <a:lnTo>
                    <a:pt x="7808" y="1754"/>
                  </a:lnTo>
                  <a:lnTo>
                    <a:pt x="7805" y="1754"/>
                  </a:lnTo>
                  <a:lnTo>
                    <a:pt x="7674" y="1750"/>
                  </a:lnTo>
                  <a:lnTo>
                    <a:pt x="7670" y="1749"/>
                  </a:lnTo>
                  <a:lnTo>
                    <a:pt x="7667" y="1753"/>
                  </a:lnTo>
                  <a:lnTo>
                    <a:pt x="7623" y="1815"/>
                  </a:lnTo>
                  <a:lnTo>
                    <a:pt x="7588" y="1821"/>
                  </a:lnTo>
                  <a:lnTo>
                    <a:pt x="7623" y="1723"/>
                  </a:lnTo>
                  <a:lnTo>
                    <a:pt x="7626" y="1714"/>
                  </a:lnTo>
                  <a:lnTo>
                    <a:pt x="7616" y="1713"/>
                  </a:lnTo>
                  <a:lnTo>
                    <a:pt x="7523" y="1701"/>
                  </a:lnTo>
                  <a:lnTo>
                    <a:pt x="7550" y="1662"/>
                  </a:lnTo>
                  <a:lnTo>
                    <a:pt x="7554" y="1656"/>
                  </a:lnTo>
                  <a:lnTo>
                    <a:pt x="7548" y="1651"/>
                  </a:lnTo>
                  <a:lnTo>
                    <a:pt x="7483" y="1597"/>
                  </a:lnTo>
                  <a:lnTo>
                    <a:pt x="7480" y="1594"/>
                  </a:lnTo>
                  <a:lnTo>
                    <a:pt x="7475" y="1596"/>
                  </a:lnTo>
                  <a:lnTo>
                    <a:pt x="7416" y="1617"/>
                  </a:lnTo>
                  <a:lnTo>
                    <a:pt x="7414" y="1618"/>
                  </a:lnTo>
                  <a:lnTo>
                    <a:pt x="7412" y="1620"/>
                  </a:lnTo>
                  <a:lnTo>
                    <a:pt x="7319" y="1760"/>
                  </a:lnTo>
                  <a:lnTo>
                    <a:pt x="7317" y="1763"/>
                  </a:lnTo>
                  <a:lnTo>
                    <a:pt x="7318" y="1766"/>
                  </a:lnTo>
                  <a:lnTo>
                    <a:pt x="7337" y="1839"/>
                  </a:lnTo>
                  <a:lnTo>
                    <a:pt x="7247" y="1845"/>
                  </a:lnTo>
                  <a:lnTo>
                    <a:pt x="7239" y="1846"/>
                  </a:lnTo>
                  <a:lnTo>
                    <a:pt x="7239" y="1854"/>
                  </a:lnTo>
                  <a:lnTo>
                    <a:pt x="7241" y="1880"/>
                  </a:lnTo>
                  <a:lnTo>
                    <a:pt x="7242" y="1882"/>
                  </a:lnTo>
                  <a:lnTo>
                    <a:pt x="7243" y="1884"/>
                  </a:lnTo>
                  <a:lnTo>
                    <a:pt x="7269" y="1922"/>
                  </a:lnTo>
                  <a:lnTo>
                    <a:pt x="7216" y="1911"/>
                  </a:lnTo>
                  <a:lnTo>
                    <a:pt x="7212" y="1910"/>
                  </a:lnTo>
                  <a:lnTo>
                    <a:pt x="7209" y="1913"/>
                  </a:lnTo>
                  <a:lnTo>
                    <a:pt x="7175" y="1945"/>
                  </a:lnTo>
                  <a:lnTo>
                    <a:pt x="7101" y="1931"/>
                  </a:lnTo>
                  <a:lnTo>
                    <a:pt x="7092" y="1899"/>
                  </a:lnTo>
                  <a:lnTo>
                    <a:pt x="7090" y="1893"/>
                  </a:lnTo>
                  <a:lnTo>
                    <a:pt x="7084" y="1893"/>
                  </a:lnTo>
                  <a:lnTo>
                    <a:pt x="6967" y="1895"/>
                  </a:lnTo>
                  <a:lnTo>
                    <a:pt x="6958" y="1895"/>
                  </a:lnTo>
                  <a:lnTo>
                    <a:pt x="6959" y="1904"/>
                  </a:lnTo>
                  <a:lnTo>
                    <a:pt x="6961" y="1964"/>
                  </a:lnTo>
                  <a:lnTo>
                    <a:pt x="6826" y="1982"/>
                  </a:lnTo>
                  <a:lnTo>
                    <a:pt x="6824" y="1983"/>
                  </a:lnTo>
                  <a:lnTo>
                    <a:pt x="6822" y="1984"/>
                  </a:lnTo>
                  <a:lnTo>
                    <a:pt x="6729" y="2059"/>
                  </a:lnTo>
                  <a:lnTo>
                    <a:pt x="6658" y="2061"/>
                  </a:lnTo>
                  <a:lnTo>
                    <a:pt x="6655" y="2061"/>
                  </a:lnTo>
                  <a:lnTo>
                    <a:pt x="6652" y="2063"/>
                  </a:lnTo>
                  <a:lnTo>
                    <a:pt x="6598" y="2110"/>
                  </a:lnTo>
                  <a:lnTo>
                    <a:pt x="6596" y="2112"/>
                  </a:lnTo>
                  <a:lnTo>
                    <a:pt x="6596" y="2115"/>
                  </a:lnTo>
                  <a:lnTo>
                    <a:pt x="6572" y="2213"/>
                  </a:lnTo>
                  <a:lnTo>
                    <a:pt x="6571" y="2216"/>
                  </a:lnTo>
                  <a:lnTo>
                    <a:pt x="6572" y="2218"/>
                  </a:lnTo>
                  <a:lnTo>
                    <a:pt x="6613" y="2292"/>
                  </a:lnTo>
                  <a:lnTo>
                    <a:pt x="6555" y="2306"/>
                  </a:lnTo>
                  <a:lnTo>
                    <a:pt x="6372" y="2276"/>
                  </a:lnTo>
                  <a:lnTo>
                    <a:pt x="6371" y="2276"/>
                  </a:lnTo>
                  <a:lnTo>
                    <a:pt x="6371" y="2276"/>
                  </a:lnTo>
                  <a:lnTo>
                    <a:pt x="6264" y="2274"/>
                  </a:lnTo>
                  <a:lnTo>
                    <a:pt x="6259" y="2274"/>
                  </a:lnTo>
                  <a:lnTo>
                    <a:pt x="6257" y="2278"/>
                  </a:lnTo>
                  <a:lnTo>
                    <a:pt x="6224" y="2337"/>
                  </a:lnTo>
                  <a:lnTo>
                    <a:pt x="6223" y="2338"/>
                  </a:lnTo>
                  <a:lnTo>
                    <a:pt x="6223" y="2340"/>
                  </a:lnTo>
                  <a:lnTo>
                    <a:pt x="6219" y="2493"/>
                  </a:lnTo>
                  <a:lnTo>
                    <a:pt x="6219" y="2496"/>
                  </a:lnTo>
                  <a:lnTo>
                    <a:pt x="6221" y="2499"/>
                  </a:lnTo>
                  <a:lnTo>
                    <a:pt x="6288" y="2563"/>
                  </a:lnTo>
                  <a:lnTo>
                    <a:pt x="6315" y="2626"/>
                  </a:lnTo>
                  <a:lnTo>
                    <a:pt x="6238" y="2626"/>
                  </a:lnTo>
                  <a:lnTo>
                    <a:pt x="6160" y="2480"/>
                  </a:lnTo>
                  <a:lnTo>
                    <a:pt x="6158" y="2476"/>
                  </a:lnTo>
                  <a:lnTo>
                    <a:pt x="6153" y="2476"/>
                  </a:lnTo>
                  <a:lnTo>
                    <a:pt x="6094" y="2480"/>
                  </a:lnTo>
                  <a:lnTo>
                    <a:pt x="6093" y="2480"/>
                  </a:lnTo>
                  <a:lnTo>
                    <a:pt x="6089" y="2480"/>
                  </a:lnTo>
                  <a:lnTo>
                    <a:pt x="6085" y="2480"/>
                  </a:lnTo>
                  <a:lnTo>
                    <a:pt x="6042" y="2483"/>
                  </a:lnTo>
                  <a:lnTo>
                    <a:pt x="6036" y="2483"/>
                  </a:lnTo>
                  <a:lnTo>
                    <a:pt x="6034" y="2489"/>
                  </a:lnTo>
                  <a:lnTo>
                    <a:pt x="6016" y="2554"/>
                  </a:lnTo>
                  <a:lnTo>
                    <a:pt x="5954" y="2498"/>
                  </a:lnTo>
                  <a:lnTo>
                    <a:pt x="5944" y="2489"/>
                  </a:lnTo>
                  <a:lnTo>
                    <a:pt x="5941" y="2502"/>
                  </a:lnTo>
                  <a:lnTo>
                    <a:pt x="5921" y="2569"/>
                  </a:lnTo>
                  <a:lnTo>
                    <a:pt x="5920" y="2573"/>
                  </a:lnTo>
                  <a:lnTo>
                    <a:pt x="5923" y="2577"/>
                  </a:lnTo>
                  <a:lnTo>
                    <a:pt x="5997" y="2657"/>
                  </a:lnTo>
                  <a:lnTo>
                    <a:pt x="6000" y="2707"/>
                  </a:lnTo>
                  <a:lnTo>
                    <a:pt x="5878" y="2598"/>
                  </a:lnTo>
                  <a:lnTo>
                    <a:pt x="5874" y="2526"/>
                  </a:lnTo>
                  <a:lnTo>
                    <a:pt x="5931" y="2457"/>
                  </a:lnTo>
                  <a:lnTo>
                    <a:pt x="5933" y="2455"/>
                  </a:lnTo>
                  <a:lnTo>
                    <a:pt x="5933" y="2452"/>
                  </a:lnTo>
                  <a:lnTo>
                    <a:pt x="5941" y="2337"/>
                  </a:lnTo>
                  <a:lnTo>
                    <a:pt x="5942" y="2323"/>
                  </a:lnTo>
                  <a:lnTo>
                    <a:pt x="5930" y="2329"/>
                  </a:lnTo>
                  <a:lnTo>
                    <a:pt x="5906" y="2340"/>
                  </a:lnTo>
                  <a:lnTo>
                    <a:pt x="5903" y="2341"/>
                  </a:lnTo>
                  <a:lnTo>
                    <a:pt x="5902" y="2344"/>
                  </a:lnTo>
                  <a:lnTo>
                    <a:pt x="5874" y="2421"/>
                  </a:lnTo>
                  <a:lnTo>
                    <a:pt x="5834" y="2457"/>
                  </a:lnTo>
                  <a:lnTo>
                    <a:pt x="5790" y="2470"/>
                  </a:lnTo>
                  <a:lnTo>
                    <a:pt x="5787" y="2471"/>
                  </a:lnTo>
                  <a:lnTo>
                    <a:pt x="5785" y="2473"/>
                  </a:lnTo>
                  <a:lnTo>
                    <a:pt x="5742" y="2538"/>
                  </a:lnTo>
                  <a:lnTo>
                    <a:pt x="5740" y="2540"/>
                  </a:lnTo>
                  <a:lnTo>
                    <a:pt x="5740" y="2543"/>
                  </a:lnTo>
                  <a:lnTo>
                    <a:pt x="5742" y="2713"/>
                  </a:lnTo>
                  <a:lnTo>
                    <a:pt x="5637" y="2878"/>
                  </a:lnTo>
                  <a:lnTo>
                    <a:pt x="5636" y="2880"/>
                  </a:lnTo>
                  <a:lnTo>
                    <a:pt x="5636" y="2883"/>
                  </a:lnTo>
                  <a:lnTo>
                    <a:pt x="5642" y="2985"/>
                  </a:lnTo>
                  <a:lnTo>
                    <a:pt x="5643" y="2993"/>
                  </a:lnTo>
                  <a:lnTo>
                    <a:pt x="5756" y="2993"/>
                  </a:lnTo>
                  <a:lnTo>
                    <a:pt x="5840" y="3094"/>
                  </a:lnTo>
                  <a:lnTo>
                    <a:pt x="5840" y="3191"/>
                  </a:lnTo>
                  <a:lnTo>
                    <a:pt x="5779" y="3264"/>
                  </a:lnTo>
                  <a:lnTo>
                    <a:pt x="5776" y="3268"/>
                  </a:lnTo>
                  <a:lnTo>
                    <a:pt x="5778" y="3273"/>
                  </a:lnTo>
                  <a:lnTo>
                    <a:pt x="5796" y="3308"/>
                  </a:lnTo>
                  <a:lnTo>
                    <a:pt x="5797" y="3310"/>
                  </a:lnTo>
                  <a:lnTo>
                    <a:pt x="5799" y="3311"/>
                  </a:lnTo>
                  <a:lnTo>
                    <a:pt x="5831" y="3329"/>
                  </a:lnTo>
                  <a:lnTo>
                    <a:pt x="5765" y="3345"/>
                  </a:lnTo>
                  <a:lnTo>
                    <a:pt x="5742" y="3258"/>
                  </a:lnTo>
                  <a:lnTo>
                    <a:pt x="5810" y="3139"/>
                  </a:lnTo>
                  <a:lnTo>
                    <a:pt x="5812" y="3136"/>
                  </a:lnTo>
                  <a:lnTo>
                    <a:pt x="5810" y="3132"/>
                  </a:lnTo>
                  <a:lnTo>
                    <a:pt x="5780" y="3041"/>
                  </a:lnTo>
                  <a:lnTo>
                    <a:pt x="5778" y="3036"/>
                  </a:lnTo>
                  <a:lnTo>
                    <a:pt x="5774" y="3035"/>
                  </a:lnTo>
                  <a:lnTo>
                    <a:pt x="5667" y="3020"/>
                  </a:lnTo>
                  <a:lnTo>
                    <a:pt x="5663" y="3020"/>
                  </a:lnTo>
                  <a:lnTo>
                    <a:pt x="5660" y="3022"/>
                  </a:lnTo>
                  <a:lnTo>
                    <a:pt x="5601" y="3079"/>
                  </a:lnTo>
                  <a:lnTo>
                    <a:pt x="5599" y="3081"/>
                  </a:lnTo>
                  <a:lnTo>
                    <a:pt x="5599" y="3084"/>
                  </a:lnTo>
                  <a:lnTo>
                    <a:pt x="5593" y="3210"/>
                  </a:lnTo>
                  <a:lnTo>
                    <a:pt x="5498" y="3306"/>
                  </a:lnTo>
                  <a:lnTo>
                    <a:pt x="5411" y="3338"/>
                  </a:lnTo>
                  <a:lnTo>
                    <a:pt x="5409" y="3339"/>
                  </a:lnTo>
                  <a:lnTo>
                    <a:pt x="5407" y="3340"/>
                  </a:lnTo>
                  <a:lnTo>
                    <a:pt x="5351" y="3401"/>
                  </a:lnTo>
                  <a:lnTo>
                    <a:pt x="5156" y="3280"/>
                  </a:lnTo>
                  <a:lnTo>
                    <a:pt x="5156" y="3237"/>
                  </a:lnTo>
                  <a:lnTo>
                    <a:pt x="5282" y="3294"/>
                  </a:lnTo>
                  <a:lnTo>
                    <a:pt x="5285" y="3296"/>
                  </a:lnTo>
                  <a:lnTo>
                    <a:pt x="5288" y="3295"/>
                  </a:lnTo>
                  <a:lnTo>
                    <a:pt x="5360" y="3266"/>
                  </a:lnTo>
                  <a:lnTo>
                    <a:pt x="5361" y="3266"/>
                  </a:lnTo>
                  <a:lnTo>
                    <a:pt x="5361" y="3266"/>
                  </a:lnTo>
                  <a:lnTo>
                    <a:pt x="5477" y="3192"/>
                  </a:lnTo>
                  <a:lnTo>
                    <a:pt x="5478" y="3190"/>
                  </a:lnTo>
                  <a:lnTo>
                    <a:pt x="5479" y="3188"/>
                  </a:lnTo>
                  <a:lnTo>
                    <a:pt x="5558" y="3032"/>
                  </a:lnTo>
                  <a:lnTo>
                    <a:pt x="5559" y="3029"/>
                  </a:lnTo>
                  <a:lnTo>
                    <a:pt x="5558" y="3027"/>
                  </a:lnTo>
                  <a:lnTo>
                    <a:pt x="5546" y="2944"/>
                  </a:lnTo>
                  <a:lnTo>
                    <a:pt x="5678" y="2631"/>
                  </a:lnTo>
                  <a:lnTo>
                    <a:pt x="5678" y="2630"/>
                  </a:lnTo>
                  <a:lnTo>
                    <a:pt x="5678" y="2630"/>
                  </a:lnTo>
                  <a:lnTo>
                    <a:pt x="5693" y="2576"/>
                  </a:lnTo>
                  <a:lnTo>
                    <a:pt x="5694" y="2574"/>
                  </a:lnTo>
                  <a:lnTo>
                    <a:pt x="5693" y="2572"/>
                  </a:lnTo>
                  <a:lnTo>
                    <a:pt x="5679" y="2504"/>
                  </a:lnTo>
                  <a:lnTo>
                    <a:pt x="5763" y="2425"/>
                  </a:lnTo>
                  <a:lnTo>
                    <a:pt x="5765" y="2423"/>
                  </a:lnTo>
                  <a:lnTo>
                    <a:pt x="5765" y="2420"/>
                  </a:lnTo>
                  <a:lnTo>
                    <a:pt x="5783" y="2305"/>
                  </a:lnTo>
                  <a:lnTo>
                    <a:pt x="5783" y="2301"/>
                  </a:lnTo>
                  <a:lnTo>
                    <a:pt x="5781" y="2299"/>
                  </a:lnTo>
                  <a:lnTo>
                    <a:pt x="5722" y="2221"/>
                  </a:lnTo>
                  <a:lnTo>
                    <a:pt x="5777" y="2213"/>
                  </a:lnTo>
                  <a:lnTo>
                    <a:pt x="5785" y="2212"/>
                  </a:lnTo>
                  <a:lnTo>
                    <a:pt x="5784" y="2204"/>
                  </a:lnTo>
                  <a:lnTo>
                    <a:pt x="5774" y="2121"/>
                  </a:lnTo>
                  <a:lnTo>
                    <a:pt x="5773" y="2114"/>
                  </a:lnTo>
                  <a:lnTo>
                    <a:pt x="5767" y="2113"/>
                  </a:lnTo>
                  <a:lnTo>
                    <a:pt x="5698" y="2108"/>
                  </a:lnTo>
                  <a:lnTo>
                    <a:pt x="5690" y="2108"/>
                  </a:lnTo>
                  <a:lnTo>
                    <a:pt x="5689" y="2116"/>
                  </a:lnTo>
                  <a:lnTo>
                    <a:pt x="5684" y="2177"/>
                  </a:lnTo>
                  <a:lnTo>
                    <a:pt x="5684" y="2179"/>
                  </a:lnTo>
                  <a:lnTo>
                    <a:pt x="5685" y="2180"/>
                  </a:lnTo>
                  <a:lnTo>
                    <a:pt x="5693" y="2200"/>
                  </a:lnTo>
                  <a:lnTo>
                    <a:pt x="5667" y="2190"/>
                  </a:lnTo>
                  <a:lnTo>
                    <a:pt x="5662" y="2188"/>
                  </a:lnTo>
                  <a:lnTo>
                    <a:pt x="5659" y="2191"/>
                  </a:lnTo>
                  <a:lnTo>
                    <a:pt x="5593" y="2241"/>
                  </a:lnTo>
                  <a:lnTo>
                    <a:pt x="5593" y="2241"/>
                  </a:lnTo>
                  <a:lnTo>
                    <a:pt x="5592" y="2242"/>
                  </a:lnTo>
                  <a:lnTo>
                    <a:pt x="5514" y="2342"/>
                  </a:lnTo>
                  <a:lnTo>
                    <a:pt x="5455" y="2399"/>
                  </a:lnTo>
                  <a:lnTo>
                    <a:pt x="5366" y="2420"/>
                  </a:lnTo>
                  <a:lnTo>
                    <a:pt x="5364" y="2420"/>
                  </a:lnTo>
                  <a:lnTo>
                    <a:pt x="5362" y="2422"/>
                  </a:lnTo>
                  <a:lnTo>
                    <a:pt x="5314" y="2467"/>
                  </a:lnTo>
                  <a:lnTo>
                    <a:pt x="5309" y="2472"/>
                  </a:lnTo>
                  <a:lnTo>
                    <a:pt x="5313" y="2478"/>
                  </a:lnTo>
                  <a:lnTo>
                    <a:pt x="5358" y="2537"/>
                  </a:lnTo>
                  <a:lnTo>
                    <a:pt x="5310" y="2623"/>
                  </a:lnTo>
                  <a:lnTo>
                    <a:pt x="5241" y="2644"/>
                  </a:lnTo>
                  <a:lnTo>
                    <a:pt x="5236" y="2646"/>
                  </a:lnTo>
                  <a:lnTo>
                    <a:pt x="5236" y="2651"/>
                  </a:lnTo>
                  <a:lnTo>
                    <a:pt x="5233" y="2684"/>
                  </a:lnTo>
                  <a:lnTo>
                    <a:pt x="5233" y="2687"/>
                  </a:lnTo>
                  <a:lnTo>
                    <a:pt x="5236" y="2690"/>
                  </a:lnTo>
                  <a:lnTo>
                    <a:pt x="5295" y="2752"/>
                  </a:lnTo>
                  <a:lnTo>
                    <a:pt x="5275" y="2808"/>
                  </a:lnTo>
                  <a:lnTo>
                    <a:pt x="5274" y="2810"/>
                  </a:lnTo>
                  <a:lnTo>
                    <a:pt x="5275" y="2813"/>
                  </a:lnTo>
                  <a:lnTo>
                    <a:pt x="5286" y="2852"/>
                  </a:lnTo>
                  <a:lnTo>
                    <a:pt x="5286" y="2853"/>
                  </a:lnTo>
                  <a:lnTo>
                    <a:pt x="5287" y="2854"/>
                  </a:lnTo>
                  <a:lnTo>
                    <a:pt x="5307" y="2883"/>
                  </a:lnTo>
                  <a:lnTo>
                    <a:pt x="5239" y="2946"/>
                  </a:lnTo>
                  <a:lnTo>
                    <a:pt x="5219" y="2914"/>
                  </a:lnTo>
                  <a:lnTo>
                    <a:pt x="5197" y="2822"/>
                  </a:lnTo>
                  <a:lnTo>
                    <a:pt x="5197" y="2820"/>
                  </a:lnTo>
                  <a:lnTo>
                    <a:pt x="5196" y="2819"/>
                  </a:lnTo>
                  <a:lnTo>
                    <a:pt x="5111" y="2683"/>
                  </a:lnTo>
                  <a:lnTo>
                    <a:pt x="5109" y="2680"/>
                  </a:lnTo>
                  <a:lnTo>
                    <a:pt x="5107" y="2676"/>
                  </a:lnTo>
                  <a:lnTo>
                    <a:pt x="5066" y="2600"/>
                  </a:lnTo>
                  <a:lnTo>
                    <a:pt x="5065" y="2599"/>
                  </a:lnTo>
                  <a:lnTo>
                    <a:pt x="5065" y="2598"/>
                  </a:lnTo>
                  <a:lnTo>
                    <a:pt x="4956" y="2481"/>
                  </a:lnTo>
                  <a:lnTo>
                    <a:pt x="4953" y="2478"/>
                  </a:lnTo>
                  <a:lnTo>
                    <a:pt x="4861" y="2478"/>
                  </a:lnTo>
                  <a:lnTo>
                    <a:pt x="4859" y="2485"/>
                  </a:lnTo>
                  <a:lnTo>
                    <a:pt x="4849" y="2532"/>
                  </a:lnTo>
                  <a:lnTo>
                    <a:pt x="4848" y="2533"/>
                  </a:lnTo>
                  <a:lnTo>
                    <a:pt x="4848" y="2534"/>
                  </a:lnTo>
                  <a:lnTo>
                    <a:pt x="4846" y="2601"/>
                  </a:lnTo>
                  <a:lnTo>
                    <a:pt x="4794" y="2632"/>
                  </a:lnTo>
                  <a:lnTo>
                    <a:pt x="4765" y="2626"/>
                  </a:lnTo>
                  <a:lnTo>
                    <a:pt x="4759" y="2625"/>
                  </a:lnTo>
                  <a:lnTo>
                    <a:pt x="4756" y="2630"/>
                  </a:lnTo>
                  <a:lnTo>
                    <a:pt x="4739" y="2655"/>
                  </a:lnTo>
                  <a:lnTo>
                    <a:pt x="4712" y="2634"/>
                  </a:lnTo>
                  <a:lnTo>
                    <a:pt x="4753" y="2597"/>
                  </a:lnTo>
                  <a:lnTo>
                    <a:pt x="4756" y="2594"/>
                  </a:lnTo>
                  <a:lnTo>
                    <a:pt x="4756" y="2535"/>
                  </a:lnTo>
                  <a:lnTo>
                    <a:pt x="4748" y="2535"/>
                  </a:lnTo>
                  <a:lnTo>
                    <a:pt x="4596" y="2533"/>
                  </a:lnTo>
                  <a:lnTo>
                    <a:pt x="4522" y="2478"/>
                  </a:lnTo>
                  <a:lnTo>
                    <a:pt x="4519" y="2476"/>
                  </a:lnTo>
                  <a:lnTo>
                    <a:pt x="4516" y="2476"/>
                  </a:lnTo>
                  <a:lnTo>
                    <a:pt x="4403" y="2487"/>
                  </a:lnTo>
                  <a:lnTo>
                    <a:pt x="4373" y="2445"/>
                  </a:lnTo>
                  <a:lnTo>
                    <a:pt x="4429" y="2440"/>
                  </a:lnTo>
                  <a:lnTo>
                    <a:pt x="4433" y="2440"/>
                  </a:lnTo>
                  <a:lnTo>
                    <a:pt x="4435" y="2436"/>
                  </a:lnTo>
                  <a:lnTo>
                    <a:pt x="4472" y="2364"/>
                  </a:lnTo>
                  <a:lnTo>
                    <a:pt x="4477" y="2355"/>
                  </a:lnTo>
                  <a:lnTo>
                    <a:pt x="4467" y="2352"/>
                  </a:lnTo>
                  <a:lnTo>
                    <a:pt x="4373" y="2331"/>
                  </a:lnTo>
                  <a:lnTo>
                    <a:pt x="4368" y="2329"/>
                  </a:lnTo>
                  <a:lnTo>
                    <a:pt x="4365" y="2333"/>
                  </a:lnTo>
                  <a:lnTo>
                    <a:pt x="4329" y="2376"/>
                  </a:lnTo>
                  <a:lnTo>
                    <a:pt x="4313" y="2348"/>
                  </a:lnTo>
                  <a:lnTo>
                    <a:pt x="4311" y="2344"/>
                  </a:lnTo>
                  <a:lnTo>
                    <a:pt x="4308" y="2344"/>
                  </a:lnTo>
                  <a:lnTo>
                    <a:pt x="4069" y="2285"/>
                  </a:lnTo>
                  <a:lnTo>
                    <a:pt x="4064" y="2284"/>
                  </a:lnTo>
                  <a:lnTo>
                    <a:pt x="4036" y="2312"/>
                  </a:lnTo>
                  <a:lnTo>
                    <a:pt x="4007" y="2285"/>
                  </a:lnTo>
                  <a:lnTo>
                    <a:pt x="4003" y="2281"/>
                  </a:lnTo>
                  <a:lnTo>
                    <a:pt x="3997" y="2284"/>
                  </a:lnTo>
                  <a:lnTo>
                    <a:pt x="3877" y="2354"/>
                  </a:lnTo>
                  <a:lnTo>
                    <a:pt x="3819" y="2299"/>
                  </a:lnTo>
                  <a:lnTo>
                    <a:pt x="3837" y="2248"/>
                  </a:lnTo>
                  <a:lnTo>
                    <a:pt x="3838" y="2245"/>
                  </a:lnTo>
                  <a:lnTo>
                    <a:pt x="3837" y="2242"/>
                  </a:lnTo>
                  <a:lnTo>
                    <a:pt x="3820" y="2193"/>
                  </a:lnTo>
                  <a:lnTo>
                    <a:pt x="3887" y="2171"/>
                  </a:lnTo>
                  <a:lnTo>
                    <a:pt x="3956" y="2219"/>
                  </a:lnTo>
                  <a:lnTo>
                    <a:pt x="3963" y="2224"/>
                  </a:lnTo>
                  <a:lnTo>
                    <a:pt x="3967" y="2217"/>
                  </a:lnTo>
                  <a:lnTo>
                    <a:pt x="4002" y="2160"/>
                  </a:lnTo>
                  <a:lnTo>
                    <a:pt x="4003" y="2158"/>
                  </a:lnTo>
                  <a:lnTo>
                    <a:pt x="4003" y="2156"/>
                  </a:lnTo>
                  <a:lnTo>
                    <a:pt x="4001" y="2053"/>
                  </a:lnTo>
                  <a:lnTo>
                    <a:pt x="4001" y="2050"/>
                  </a:lnTo>
                  <a:lnTo>
                    <a:pt x="3999" y="2048"/>
                  </a:lnTo>
                  <a:lnTo>
                    <a:pt x="3903" y="1944"/>
                  </a:lnTo>
                  <a:lnTo>
                    <a:pt x="3893" y="1933"/>
                  </a:lnTo>
                  <a:lnTo>
                    <a:pt x="3889" y="1947"/>
                  </a:lnTo>
                  <a:lnTo>
                    <a:pt x="3862" y="2046"/>
                  </a:lnTo>
                  <a:lnTo>
                    <a:pt x="3734" y="2129"/>
                  </a:lnTo>
                  <a:lnTo>
                    <a:pt x="3731" y="2131"/>
                  </a:lnTo>
                  <a:lnTo>
                    <a:pt x="3730" y="2135"/>
                  </a:lnTo>
                  <a:lnTo>
                    <a:pt x="3720" y="2197"/>
                  </a:lnTo>
                  <a:lnTo>
                    <a:pt x="3663" y="2248"/>
                  </a:lnTo>
                  <a:lnTo>
                    <a:pt x="3660" y="2252"/>
                  </a:lnTo>
                  <a:lnTo>
                    <a:pt x="3659" y="2252"/>
                  </a:lnTo>
                  <a:lnTo>
                    <a:pt x="3656" y="2255"/>
                  </a:lnTo>
                  <a:lnTo>
                    <a:pt x="3653" y="2258"/>
                  </a:lnTo>
                  <a:lnTo>
                    <a:pt x="3595" y="2310"/>
                  </a:lnTo>
                  <a:lnTo>
                    <a:pt x="3574" y="2272"/>
                  </a:lnTo>
                  <a:lnTo>
                    <a:pt x="3607" y="2266"/>
                  </a:lnTo>
                  <a:lnTo>
                    <a:pt x="3618" y="2264"/>
                  </a:lnTo>
                  <a:lnTo>
                    <a:pt x="3613" y="2254"/>
                  </a:lnTo>
                  <a:lnTo>
                    <a:pt x="3558" y="2152"/>
                  </a:lnTo>
                  <a:lnTo>
                    <a:pt x="3556" y="2147"/>
                  </a:lnTo>
                  <a:lnTo>
                    <a:pt x="3550" y="2148"/>
                  </a:lnTo>
                  <a:lnTo>
                    <a:pt x="3469" y="2160"/>
                  </a:lnTo>
                  <a:lnTo>
                    <a:pt x="3388" y="2133"/>
                  </a:lnTo>
                  <a:lnTo>
                    <a:pt x="3387" y="2132"/>
                  </a:lnTo>
                  <a:lnTo>
                    <a:pt x="3385" y="2132"/>
                  </a:lnTo>
                  <a:lnTo>
                    <a:pt x="3282" y="2148"/>
                  </a:lnTo>
                  <a:lnTo>
                    <a:pt x="3278" y="2148"/>
                  </a:lnTo>
                  <a:lnTo>
                    <a:pt x="3276" y="2153"/>
                  </a:lnTo>
                  <a:lnTo>
                    <a:pt x="3223" y="2285"/>
                  </a:lnTo>
                  <a:lnTo>
                    <a:pt x="3192" y="2268"/>
                  </a:lnTo>
                  <a:lnTo>
                    <a:pt x="3135" y="2135"/>
                  </a:lnTo>
                  <a:lnTo>
                    <a:pt x="3144" y="2030"/>
                  </a:lnTo>
                  <a:lnTo>
                    <a:pt x="3145" y="2020"/>
                  </a:lnTo>
                  <a:lnTo>
                    <a:pt x="3135" y="2021"/>
                  </a:lnTo>
                  <a:lnTo>
                    <a:pt x="3039" y="2032"/>
                  </a:lnTo>
                  <a:lnTo>
                    <a:pt x="3034" y="2033"/>
                  </a:lnTo>
                  <a:lnTo>
                    <a:pt x="3032" y="2038"/>
                  </a:lnTo>
                  <a:lnTo>
                    <a:pt x="3006" y="2130"/>
                  </a:lnTo>
                  <a:lnTo>
                    <a:pt x="3005" y="2134"/>
                  </a:lnTo>
                  <a:lnTo>
                    <a:pt x="3008" y="2137"/>
                  </a:lnTo>
                  <a:lnTo>
                    <a:pt x="3045" y="2182"/>
                  </a:lnTo>
                  <a:lnTo>
                    <a:pt x="3014" y="2224"/>
                  </a:lnTo>
                  <a:lnTo>
                    <a:pt x="2960" y="2194"/>
                  </a:lnTo>
                  <a:lnTo>
                    <a:pt x="2950" y="2125"/>
                  </a:lnTo>
                  <a:lnTo>
                    <a:pt x="2949" y="2119"/>
                  </a:lnTo>
                  <a:lnTo>
                    <a:pt x="2949" y="2116"/>
                  </a:lnTo>
                  <a:lnTo>
                    <a:pt x="2944" y="2082"/>
                  </a:lnTo>
                  <a:lnTo>
                    <a:pt x="2950" y="2053"/>
                  </a:lnTo>
                  <a:lnTo>
                    <a:pt x="2951" y="2049"/>
                  </a:lnTo>
                  <a:lnTo>
                    <a:pt x="2949" y="2047"/>
                  </a:lnTo>
                  <a:lnTo>
                    <a:pt x="2923" y="2012"/>
                  </a:lnTo>
                  <a:lnTo>
                    <a:pt x="2947" y="1969"/>
                  </a:lnTo>
                  <a:lnTo>
                    <a:pt x="3025" y="1871"/>
                  </a:lnTo>
                  <a:lnTo>
                    <a:pt x="3090" y="1850"/>
                  </a:lnTo>
                  <a:lnTo>
                    <a:pt x="3093" y="1849"/>
                  </a:lnTo>
                  <a:lnTo>
                    <a:pt x="3095" y="1846"/>
                  </a:lnTo>
                  <a:lnTo>
                    <a:pt x="3134" y="1779"/>
                  </a:lnTo>
                  <a:lnTo>
                    <a:pt x="3135" y="1778"/>
                  </a:lnTo>
                  <a:lnTo>
                    <a:pt x="3135" y="1776"/>
                  </a:lnTo>
                  <a:lnTo>
                    <a:pt x="3150" y="1678"/>
                  </a:lnTo>
                  <a:lnTo>
                    <a:pt x="3150" y="1676"/>
                  </a:lnTo>
                  <a:lnTo>
                    <a:pt x="3150" y="1676"/>
                  </a:lnTo>
                  <a:lnTo>
                    <a:pt x="3152" y="1666"/>
                  </a:lnTo>
                  <a:lnTo>
                    <a:pt x="3167" y="1574"/>
                  </a:lnTo>
                  <a:lnTo>
                    <a:pt x="3179" y="1592"/>
                  </a:lnTo>
                  <a:lnTo>
                    <a:pt x="3169" y="1667"/>
                  </a:lnTo>
                  <a:lnTo>
                    <a:pt x="3169" y="1670"/>
                  </a:lnTo>
                  <a:lnTo>
                    <a:pt x="3170" y="1672"/>
                  </a:lnTo>
                  <a:lnTo>
                    <a:pt x="3202" y="1740"/>
                  </a:lnTo>
                  <a:lnTo>
                    <a:pt x="3210" y="1854"/>
                  </a:lnTo>
                  <a:lnTo>
                    <a:pt x="3210" y="1856"/>
                  </a:lnTo>
                  <a:lnTo>
                    <a:pt x="3212" y="1858"/>
                  </a:lnTo>
                  <a:lnTo>
                    <a:pt x="3256" y="1926"/>
                  </a:lnTo>
                  <a:lnTo>
                    <a:pt x="3267" y="1996"/>
                  </a:lnTo>
                  <a:lnTo>
                    <a:pt x="3267" y="2000"/>
                  </a:lnTo>
                  <a:lnTo>
                    <a:pt x="3271" y="2002"/>
                  </a:lnTo>
                  <a:lnTo>
                    <a:pt x="3440" y="2104"/>
                  </a:lnTo>
                  <a:lnTo>
                    <a:pt x="3443" y="2105"/>
                  </a:lnTo>
                  <a:lnTo>
                    <a:pt x="3446" y="2105"/>
                  </a:lnTo>
                  <a:lnTo>
                    <a:pt x="3550" y="2085"/>
                  </a:lnTo>
                  <a:lnTo>
                    <a:pt x="3554" y="2085"/>
                  </a:lnTo>
                  <a:lnTo>
                    <a:pt x="3555" y="2082"/>
                  </a:lnTo>
                  <a:lnTo>
                    <a:pt x="3634" y="1976"/>
                  </a:lnTo>
                  <a:lnTo>
                    <a:pt x="3635" y="1974"/>
                  </a:lnTo>
                  <a:lnTo>
                    <a:pt x="3635" y="1972"/>
                  </a:lnTo>
                  <a:lnTo>
                    <a:pt x="3657" y="1859"/>
                  </a:lnTo>
                  <a:lnTo>
                    <a:pt x="3657" y="1857"/>
                  </a:lnTo>
                  <a:lnTo>
                    <a:pt x="3657" y="1856"/>
                  </a:lnTo>
                  <a:lnTo>
                    <a:pt x="3622" y="1722"/>
                  </a:lnTo>
                  <a:lnTo>
                    <a:pt x="3627" y="1527"/>
                  </a:lnTo>
                  <a:lnTo>
                    <a:pt x="3627" y="1526"/>
                  </a:lnTo>
                  <a:lnTo>
                    <a:pt x="3626" y="1525"/>
                  </a:lnTo>
                  <a:lnTo>
                    <a:pt x="3605" y="1453"/>
                  </a:lnTo>
                  <a:lnTo>
                    <a:pt x="3604" y="1452"/>
                  </a:lnTo>
                  <a:lnTo>
                    <a:pt x="3604" y="1451"/>
                  </a:lnTo>
                  <a:lnTo>
                    <a:pt x="3550" y="1365"/>
                  </a:lnTo>
                  <a:lnTo>
                    <a:pt x="3542" y="1305"/>
                  </a:lnTo>
                  <a:lnTo>
                    <a:pt x="3556" y="1296"/>
                  </a:lnTo>
                  <a:lnTo>
                    <a:pt x="3584" y="1336"/>
                  </a:lnTo>
                  <a:lnTo>
                    <a:pt x="3588" y="1342"/>
                  </a:lnTo>
                  <a:lnTo>
                    <a:pt x="3595" y="1338"/>
                  </a:lnTo>
                  <a:lnTo>
                    <a:pt x="3627" y="1316"/>
                  </a:lnTo>
                  <a:lnTo>
                    <a:pt x="3633" y="1312"/>
                  </a:lnTo>
                  <a:lnTo>
                    <a:pt x="3630" y="1306"/>
                  </a:lnTo>
                  <a:lnTo>
                    <a:pt x="3600" y="1247"/>
                  </a:lnTo>
                  <a:lnTo>
                    <a:pt x="3599" y="1245"/>
                  </a:lnTo>
                  <a:lnTo>
                    <a:pt x="3597" y="1244"/>
                  </a:lnTo>
                  <a:lnTo>
                    <a:pt x="3482" y="1166"/>
                  </a:lnTo>
                  <a:lnTo>
                    <a:pt x="3480" y="1165"/>
                  </a:lnTo>
                  <a:lnTo>
                    <a:pt x="3478" y="1164"/>
                  </a:lnTo>
                  <a:lnTo>
                    <a:pt x="3313" y="1149"/>
                  </a:lnTo>
                  <a:lnTo>
                    <a:pt x="3310" y="1149"/>
                  </a:lnTo>
                  <a:lnTo>
                    <a:pt x="3307" y="1151"/>
                  </a:lnTo>
                  <a:lnTo>
                    <a:pt x="3275" y="1174"/>
                  </a:lnTo>
                  <a:lnTo>
                    <a:pt x="3192" y="1222"/>
                  </a:lnTo>
                  <a:lnTo>
                    <a:pt x="3188" y="1224"/>
                  </a:lnTo>
                  <a:lnTo>
                    <a:pt x="3191" y="1292"/>
                  </a:lnTo>
                  <a:lnTo>
                    <a:pt x="3138" y="1378"/>
                  </a:lnTo>
                  <a:lnTo>
                    <a:pt x="3031" y="1380"/>
                  </a:lnTo>
                  <a:lnTo>
                    <a:pt x="3027" y="1380"/>
                  </a:lnTo>
                  <a:lnTo>
                    <a:pt x="3025" y="1383"/>
                  </a:lnTo>
                  <a:lnTo>
                    <a:pt x="2989" y="1428"/>
                  </a:lnTo>
                  <a:lnTo>
                    <a:pt x="2987" y="1431"/>
                  </a:lnTo>
                  <a:lnTo>
                    <a:pt x="2984" y="1434"/>
                  </a:lnTo>
                  <a:lnTo>
                    <a:pt x="2983" y="1436"/>
                  </a:lnTo>
                  <a:lnTo>
                    <a:pt x="2893" y="1549"/>
                  </a:lnTo>
                  <a:lnTo>
                    <a:pt x="2849" y="1547"/>
                  </a:lnTo>
                  <a:lnTo>
                    <a:pt x="2846" y="1547"/>
                  </a:lnTo>
                  <a:lnTo>
                    <a:pt x="2844" y="1549"/>
                  </a:lnTo>
                  <a:lnTo>
                    <a:pt x="2785" y="1588"/>
                  </a:lnTo>
                  <a:lnTo>
                    <a:pt x="2744" y="1586"/>
                  </a:lnTo>
                  <a:lnTo>
                    <a:pt x="2739" y="1586"/>
                  </a:lnTo>
                  <a:lnTo>
                    <a:pt x="2737" y="1591"/>
                  </a:lnTo>
                  <a:lnTo>
                    <a:pt x="2719" y="1635"/>
                  </a:lnTo>
                  <a:lnTo>
                    <a:pt x="2701" y="1670"/>
                  </a:lnTo>
                  <a:lnTo>
                    <a:pt x="2662" y="1699"/>
                  </a:lnTo>
                  <a:lnTo>
                    <a:pt x="2665" y="1705"/>
                  </a:lnTo>
                  <a:lnTo>
                    <a:pt x="2682" y="1736"/>
                  </a:lnTo>
                  <a:lnTo>
                    <a:pt x="2665" y="1753"/>
                  </a:lnTo>
                  <a:lnTo>
                    <a:pt x="2589" y="1741"/>
                  </a:lnTo>
                  <a:lnTo>
                    <a:pt x="2582" y="1740"/>
                  </a:lnTo>
                  <a:lnTo>
                    <a:pt x="2580" y="1747"/>
                  </a:lnTo>
                  <a:lnTo>
                    <a:pt x="2558" y="1823"/>
                  </a:lnTo>
                  <a:lnTo>
                    <a:pt x="2558" y="1823"/>
                  </a:lnTo>
                  <a:lnTo>
                    <a:pt x="2558" y="1824"/>
                  </a:lnTo>
                  <a:lnTo>
                    <a:pt x="2543" y="1935"/>
                  </a:lnTo>
                  <a:lnTo>
                    <a:pt x="2502" y="1952"/>
                  </a:lnTo>
                  <a:lnTo>
                    <a:pt x="2290" y="1924"/>
                  </a:lnTo>
                  <a:lnTo>
                    <a:pt x="2290" y="1924"/>
                  </a:lnTo>
                  <a:lnTo>
                    <a:pt x="2289" y="1924"/>
                  </a:lnTo>
                  <a:lnTo>
                    <a:pt x="2193" y="1927"/>
                  </a:lnTo>
                  <a:lnTo>
                    <a:pt x="2189" y="1927"/>
                  </a:lnTo>
                  <a:lnTo>
                    <a:pt x="2185" y="1927"/>
                  </a:lnTo>
                  <a:lnTo>
                    <a:pt x="2113" y="1930"/>
                  </a:lnTo>
                  <a:lnTo>
                    <a:pt x="2112" y="1930"/>
                  </a:lnTo>
                  <a:lnTo>
                    <a:pt x="2110" y="1931"/>
                  </a:lnTo>
                  <a:lnTo>
                    <a:pt x="2021" y="1963"/>
                  </a:lnTo>
                  <a:lnTo>
                    <a:pt x="2016" y="1965"/>
                  </a:lnTo>
                  <a:lnTo>
                    <a:pt x="2016" y="1970"/>
                  </a:lnTo>
                  <a:lnTo>
                    <a:pt x="2011" y="2042"/>
                  </a:lnTo>
                  <a:lnTo>
                    <a:pt x="2011" y="2043"/>
                  </a:lnTo>
                  <a:lnTo>
                    <a:pt x="2012" y="2045"/>
                  </a:lnTo>
                  <a:lnTo>
                    <a:pt x="2019" y="2072"/>
                  </a:lnTo>
                  <a:lnTo>
                    <a:pt x="2006" y="2084"/>
                  </a:lnTo>
                  <a:lnTo>
                    <a:pt x="1990" y="2044"/>
                  </a:lnTo>
                  <a:lnTo>
                    <a:pt x="1988" y="2039"/>
                  </a:lnTo>
                  <a:lnTo>
                    <a:pt x="1983" y="2039"/>
                  </a:lnTo>
                  <a:lnTo>
                    <a:pt x="1951" y="2037"/>
                  </a:lnTo>
                  <a:lnTo>
                    <a:pt x="1899" y="1987"/>
                  </a:lnTo>
                  <a:lnTo>
                    <a:pt x="1894" y="1982"/>
                  </a:lnTo>
                  <a:lnTo>
                    <a:pt x="1889" y="1986"/>
                  </a:lnTo>
                  <a:lnTo>
                    <a:pt x="1823" y="2028"/>
                  </a:lnTo>
                  <a:lnTo>
                    <a:pt x="1780" y="2033"/>
                  </a:lnTo>
                  <a:lnTo>
                    <a:pt x="1771" y="2034"/>
                  </a:lnTo>
                  <a:lnTo>
                    <a:pt x="1729" y="2039"/>
                  </a:lnTo>
                  <a:lnTo>
                    <a:pt x="1727" y="2039"/>
                  </a:lnTo>
                  <a:lnTo>
                    <a:pt x="1725" y="2041"/>
                  </a:lnTo>
                  <a:lnTo>
                    <a:pt x="1658" y="2093"/>
                  </a:lnTo>
                  <a:lnTo>
                    <a:pt x="1657" y="2093"/>
                  </a:lnTo>
                  <a:lnTo>
                    <a:pt x="1656" y="2094"/>
                  </a:lnTo>
                  <a:lnTo>
                    <a:pt x="1620" y="2145"/>
                  </a:lnTo>
                  <a:lnTo>
                    <a:pt x="1548" y="2141"/>
                  </a:lnTo>
                  <a:lnTo>
                    <a:pt x="1543" y="2141"/>
                  </a:lnTo>
                  <a:lnTo>
                    <a:pt x="1541" y="2145"/>
                  </a:lnTo>
                  <a:lnTo>
                    <a:pt x="1497" y="2218"/>
                  </a:lnTo>
                  <a:lnTo>
                    <a:pt x="1446" y="2224"/>
                  </a:lnTo>
                  <a:lnTo>
                    <a:pt x="1440" y="2225"/>
                  </a:lnTo>
                  <a:lnTo>
                    <a:pt x="1439" y="2232"/>
                  </a:lnTo>
                  <a:lnTo>
                    <a:pt x="1437" y="2286"/>
                  </a:lnTo>
                  <a:lnTo>
                    <a:pt x="1360" y="2336"/>
                  </a:lnTo>
                  <a:lnTo>
                    <a:pt x="1356" y="2339"/>
                  </a:lnTo>
                  <a:lnTo>
                    <a:pt x="1357" y="2343"/>
                  </a:lnTo>
                  <a:lnTo>
                    <a:pt x="1361" y="2419"/>
                  </a:lnTo>
                  <a:lnTo>
                    <a:pt x="1361" y="2422"/>
                  </a:lnTo>
                  <a:lnTo>
                    <a:pt x="1363" y="2424"/>
                  </a:lnTo>
                  <a:lnTo>
                    <a:pt x="1391" y="2460"/>
                  </a:lnTo>
                  <a:lnTo>
                    <a:pt x="1358" y="2501"/>
                  </a:lnTo>
                  <a:lnTo>
                    <a:pt x="1356" y="2504"/>
                  </a:lnTo>
                  <a:lnTo>
                    <a:pt x="1357" y="2508"/>
                  </a:lnTo>
                  <a:lnTo>
                    <a:pt x="1366" y="2545"/>
                  </a:lnTo>
                  <a:lnTo>
                    <a:pt x="1367" y="2550"/>
                  </a:lnTo>
                  <a:lnTo>
                    <a:pt x="1372" y="2551"/>
                  </a:lnTo>
                  <a:lnTo>
                    <a:pt x="1419" y="2563"/>
                  </a:lnTo>
                  <a:lnTo>
                    <a:pt x="1428" y="2609"/>
                  </a:lnTo>
                  <a:lnTo>
                    <a:pt x="1413" y="2636"/>
                  </a:lnTo>
                  <a:lnTo>
                    <a:pt x="1412" y="2638"/>
                  </a:lnTo>
                  <a:lnTo>
                    <a:pt x="1409" y="2643"/>
                  </a:lnTo>
                  <a:lnTo>
                    <a:pt x="1407" y="2646"/>
                  </a:lnTo>
                  <a:lnTo>
                    <a:pt x="1400" y="2659"/>
                  </a:lnTo>
                  <a:lnTo>
                    <a:pt x="1330" y="2699"/>
                  </a:lnTo>
                  <a:lnTo>
                    <a:pt x="1329" y="2700"/>
                  </a:lnTo>
                  <a:lnTo>
                    <a:pt x="1327" y="2702"/>
                  </a:lnTo>
                  <a:lnTo>
                    <a:pt x="1290" y="2761"/>
                  </a:lnTo>
                  <a:lnTo>
                    <a:pt x="1290" y="2761"/>
                  </a:lnTo>
                  <a:lnTo>
                    <a:pt x="1290" y="2761"/>
                  </a:lnTo>
                  <a:lnTo>
                    <a:pt x="1251" y="2842"/>
                  </a:lnTo>
                  <a:lnTo>
                    <a:pt x="1250" y="2843"/>
                  </a:lnTo>
                  <a:lnTo>
                    <a:pt x="1250" y="2845"/>
                  </a:lnTo>
                  <a:lnTo>
                    <a:pt x="1246" y="2910"/>
                  </a:lnTo>
                  <a:lnTo>
                    <a:pt x="1246" y="2911"/>
                  </a:lnTo>
                  <a:lnTo>
                    <a:pt x="1246" y="2913"/>
                  </a:lnTo>
                  <a:lnTo>
                    <a:pt x="1256" y="2948"/>
                  </a:lnTo>
                  <a:lnTo>
                    <a:pt x="1230" y="2979"/>
                  </a:lnTo>
                  <a:lnTo>
                    <a:pt x="1228" y="2982"/>
                  </a:lnTo>
                  <a:lnTo>
                    <a:pt x="1228" y="2984"/>
                  </a:lnTo>
                  <a:lnTo>
                    <a:pt x="1227" y="3008"/>
                  </a:lnTo>
                  <a:lnTo>
                    <a:pt x="1170" y="3003"/>
                  </a:lnTo>
                  <a:lnTo>
                    <a:pt x="1132" y="2966"/>
                  </a:lnTo>
                  <a:lnTo>
                    <a:pt x="1136" y="2931"/>
                  </a:lnTo>
                  <a:lnTo>
                    <a:pt x="1136" y="2924"/>
                  </a:lnTo>
                  <a:lnTo>
                    <a:pt x="1129" y="2922"/>
                  </a:lnTo>
                  <a:lnTo>
                    <a:pt x="1088" y="2914"/>
                  </a:lnTo>
                  <a:lnTo>
                    <a:pt x="1081" y="2912"/>
                  </a:lnTo>
                  <a:lnTo>
                    <a:pt x="1079" y="2918"/>
                  </a:lnTo>
                  <a:lnTo>
                    <a:pt x="1056" y="2975"/>
                  </a:lnTo>
                  <a:lnTo>
                    <a:pt x="970" y="3048"/>
                  </a:lnTo>
                  <a:lnTo>
                    <a:pt x="967" y="3051"/>
                  </a:lnTo>
                  <a:lnTo>
                    <a:pt x="967" y="3055"/>
                  </a:lnTo>
                  <a:lnTo>
                    <a:pt x="974" y="3103"/>
                  </a:lnTo>
                  <a:lnTo>
                    <a:pt x="975" y="3110"/>
                  </a:lnTo>
                  <a:lnTo>
                    <a:pt x="982" y="3110"/>
                  </a:lnTo>
                  <a:lnTo>
                    <a:pt x="1025" y="3108"/>
                  </a:lnTo>
                  <a:lnTo>
                    <a:pt x="1055" y="3133"/>
                  </a:lnTo>
                  <a:lnTo>
                    <a:pt x="1067" y="3191"/>
                  </a:lnTo>
                  <a:lnTo>
                    <a:pt x="1069" y="3198"/>
                  </a:lnTo>
                  <a:lnTo>
                    <a:pt x="1076" y="3197"/>
                  </a:lnTo>
                  <a:lnTo>
                    <a:pt x="1114" y="3193"/>
                  </a:lnTo>
                  <a:lnTo>
                    <a:pt x="1152" y="3200"/>
                  </a:lnTo>
                  <a:lnTo>
                    <a:pt x="1152" y="3221"/>
                  </a:lnTo>
                  <a:lnTo>
                    <a:pt x="1097" y="3294"/>
                  </a:lnTo>
                  <a:lnTo>
                    <a:pt x="1094" y="3298"/>
                  </a:lnTo>
                  <a:lnTo>
                    <a:pt x="1092" y="3298"/>
                  </a:lnTo>
                  <a:lnTo>
                    <a:pt x="1090" y="3298"/>
                  </a:lnTo>
                  <a:lnTo>
                    <a:pt x="1089" y="3299"/>
                  </a:lnTo>
                  <a:lnTo>
                    <a:pt x="1053" y="3314"/>
                  </a:lnTo>
                  <a:lnTo>
                    <a:pt x="1050" y="3316"/>
                  </a:lnTo>
                  <a:lnTo>
                    <a:pt x="1049" y="3318"/>
                  </a:lnTo>
                  <a:lnTo>
                    <a:pt x="1033" y="3350"/>
                  </a:lnTo>
                  <a:lnTo>
                    <a:pt x="1010" y="3355"/>
                  </a:lnTo>
                  <a:lnTo>
                    <a:pt x="1005" y="3357"/>
                  </a:lnTo>
                  <a:lnTo>
                    <a:pt x="1004" y="3363"/>
                  </a:lnTo>
                  <a:lnTo>
                    <a:pt x="1002" y="3406"/>
                  </a:lnTo>
                  <a:lnTo>
                    <a:pt x="1002" y="3411"/>
                  </a:lnTo>
                  <a:lnTo>
                    <a:pt x="1006" y="3414"/>
                  </a:lnTo>
                  <a:lnTo>
                    <a:pt x="1039" y="3433"/>
                  </a:lnTo>
                  <a:lnTo>
                    <a:pt x="1030" y="3509"/>
                  </a:lnTo>
                  <a:lnTo>
                    <a:pt x="1030" y="3511"/>
                  </a:lnTo>
                  <a:lnTo>
                    <a:pt x="1029" y="3513"/>
                  </a:lnTo>
                  <a:lnTo>
                    <a:pt x="997" y="3552"/>
                  </a:lnTo>
                  <a:lnTo>
                    <a:pt x="997" y="3552"/>
                  </a:lnTo>
                  <a:lnTo>
                    <a:pt x="997" y="3552"/>
                  </a:lnTo>
                  <a:lnTo>
                    <a:pt x="982" y="3576"/>
                  </a:lnTo>
                  <a:lnTo>
                    <a:pt x="980" y="3579"/>
                  </a:lnTo>
                  <a:lnTo>
                    <a:pt x="980" y="3582"/>
                  </a:lnTo>
                  <a:lnTo>
                    <a:pt x="987" y="3615"/>
                  </a:lnTo>
                  <a:lnTo>
                    <a:pt x="988" y="3619"/>
                  </a:lnTo>
                  <a:lnTo>
                    <a:pt x="991" y="3621"/>
                  </a:lnTo>
                  <a:lnTo>
                    <a:pt x="1019" y="3633"/>
                  </a:lnTo>
                  <a:lnTo>
                    <a:pt x="1015" y="3678"/>
                  </a:lnTo>
                  <a:lnTo>
                    <a:pt x="1015" y="3683"/>
                  </a:lnTo>
                  <a:lnTo>
                    <a:pt x="1019" y="3685"/>
                  </a:lnTo>
                  <a:lnTo>
                    <a:pt x="1098" y="3735"/>
                  </a:lnTo>
                  <a:lnTo>
                    <a:pt x="1100" y="3827"/>
                  </a:lnTo>
                  <a:lnTo>
                    <a:pt x="1100" y="3829"/>
                  </a:lnTo>
                  <a:lnTo>
                    <a:pt x="1101" y="3830"/>
                  </a:lnTo>
                  <a:lnTo>
                    <a:pt x="1166" y="3954"/>
                  </a:lnTo>
                  <a:lnTo>
                    <a:pt x="1167" y="3956"/>
                  </a:lnTo>
                  <a:lnTo>
                    <a:pt x="1170" y="3961"/>
                  </a:lnTo>
                  <a:lnTo>
                    <a:pt x="1187" y="3994"/>
                  </a:lnTo>
                  <a:lnTo>
                    <a:pt x="1184" y="4068"/>
                  </a:lnTo>
                  <a:lnTo>
                    <a:pt x="1184" y="4068"/>
                  </a:lnTo>
                  <a:lnTo>
                    <a:pt x="1184" y="4076"/>
                  </a:lnTo>
                  <a:lnTo>
                    <a:pt x="1184" y="4077"/>
                  </a:lnTo>
                  <a:lnTo>
                    <a:pt x="1183" y="4081"/>
                  </a:lnTo>
                  <a:lnTo>
                    <a:pt x="1183" y="4094"/>
                  </a:lnTo>
                  <a:lnTo>
                    <a:pt x="1124" y="4093"/>
                  </a:lnTo>
                  <a:lnTo>
                    <a:pt x="1119" y="4092"/>
                  </a:lnTo>
                  <a:lnTo>
                    <a:pt x="1117" y="4096"/>
                  </a:lnTo>
                  <a:lnTo>
                    <a:pt x="1092" y="4132"/>
                  </a:lnTo>
                  <a:lnTo>
                    <a:pt x="1061" y="4136"/>
                  </a:lnTo>
                  <a:lnTo>
                    <a:pt x="1057" y="4137"/>
                  </a:lnTo>
                  <a:lnTo>
                    <a:pt x="1055" y="4140"/>
                  </a:lnTo>
                  <a:lnTo>
                    <a:pt x="1015" y="4212"/>
                  </a:lnTo>
                  <a:lnTo>
                    <a:pt x="955" y="4234"/>
                  </a:lnTo>
                  <a:lnTo>
                    <a:pt x="908" y="4166"/>
                  </a:lnTo>
                  <a:lnTo>
                    <a:pt x="906" y="4163"/>
                  </a:lnTo>
                  <a:lnTo>
                    <a:pt x="902" y="4162"/>
                  </a:lnTo>
                  <a:lnTo>
                    <a:pt x="785" y="4147"/>
                  </a:lnTo>
                  <a:lnTo>
                    <a:pt x="781" y="4146"/>
                  </a:lnTo>
                  <a:lnTo>
                    <a:pt x="778" y="4149"/>
                  </a:lnTo>
                  <a:lnTo>
                    <a:pt x="724" y="4206"/>
                  </a:lnTo>
                  <a:lnTo>
                    <a:pt x="717" y="4213"/>
                  </a:lnTo>
                  <a:lnTo>
                    <a:pt x="725" y="4219"/>
                  </a:lnTo>
                  <a:lnTo>
                    <a:pt x="832" y="4282"/>
                  </a:lnTo>
                  <a:lnTo>
                    <a:pt x="812" y="4296"/>
                  </a:lnTo>
                  <a:lnTo>
                    <a:pt x="755" y="4261"/>
                  </a:lnTo>
                  <a:lnTo>
                    <a:pt x="751" y="4258"/>
                  </a:lnTo>
                  <a:lnTo>
                    <a:pt x="746" y="4262"/>
                  </a:lnTo>
                  <a:lnTo>
                    <a:pt x="713" y="4288"/>
                  </a:lnTo>
                  <a:lnTo>
                    <a:pt x="712" y="4287"/>
                  </a:lnTo>
                  <a:lnTo>
                    <a:pt x="711" y="4286"/>
                  </a:lnTo>
                  <a:lnTo>
                    <a:pt x="710" y="4285"/>
                  </a:lnTo>
                  <a:lnTo>
                    <a:pt x="631" y="4212"/>
                  </a:lnTo>
                  <a:lnTo>
                    <a:pt x="619" y="4201"/>
                  </a:lnTo>
                  <a:lnTo>
                    <a:pt x="617" y="4217"/>
                  </a:lnTo>
                  <a:lnTo>
                    <a:pt x="607" y="4310"/>
                  </a:lnTo>
                  <a:lnTo>
                    <a:pt x="574" y="4294"/>
                  </a:lnTo>
                  <a:lnTo>
                    <a:pt x="572" y="4293"/>
                  </a:lnTo>
                  <a:lnTo>
                    <a:pt x="570" y="4293"/>
                  </a:lnTo>
                  <a:lnTo>
                    <a:pt x="488" y="4297"/>
                  </a:lnTo>
                  <a:lnTo>
                    <a:pt x="484" y="4297"/>
                  </a:lnTo>
                  <a:lnTo>
                    <a:pt x="482" y="4300"/>
                  </a:lnTo>
                  <a:lnTo>
                    <a:pt x="458" y="4330"/>
                  </a:lnTo>
                  <a:lnTo>
                    <a:pt x="404" y="4238"/>
                  </a:lnTo>
                  <a:lnTo>
                    <a:pt x="399" y="4229"/>
                  </a:lnTo>
                  <a:lnTo>
                    <a:pt x="391" y="4236"/>
                  </a:lnTo>
                  <a:lnTo>
                    <a:pt x="343" y="4280"/>
                  </a:lnTo>
                  <a:lnTo>
                    <a:pt x="340" y="4282"/>
                  </a:lnTo>
                  <a:lnTo>
                    <a:pt x="341" y="4286"/>
                  </a:lnTo>
                  <a:lnTo>
                    <a:pt x="345" y="4359"/>
                  </a:lnTo>
                  <a:lnTo>
                    <a:pt x="323" y="4385"/>
                  </a:lnTo>
                  <a:lnTo>
                    <a:pt x="320" y="4388"/>
                  </a:lnTo>
                  <a:lnTo>
                    <a:pt x="322" y="4393"/>
                  </a:lnTo>
                  <a:lnTo>
                    <a:pt x="333" y="4428"/>
                  </a:lnTo>
                  <a:lnTo>
                    <a:pt x="335" y="4429"/>
                  </a:lnTo>
                  <a:lnTo>
                    <a:pt x="367" y="4453"/>
                  </a:lnTo>
                  <a:lnTo>
                    <a:pt x="365" y="4503"/>
                  </a:lnTo>
                  <a:lnTo>
                    <a:pt x="365" y="4504"/>
                  </a:lnTo>
                  <a:lnTo>
                    <a:pt x="365" y="4505"/>
                  </a:lnTo>
                  <a:lnTo>
                    <a:pt x="384" y="4591"/>
                  </a:lnTo>
                  <a:lnTo>
                    <a:pt x="378" y="4670"/>
                  </a:lnTo>
                  <a:lnTo>
                    <a:pt x="362" y="4802"/>
                  </a:lnTo>
                  <a:lnTo>
                    <a:pt x="362" y="4806"/>
                  </a:lnTo>
                  <a:lnTo>
                    <a:pt x="364" y="4808"/>
                  </a:lnTo>
                  <a:lnTo>
                    <a:pt x="381" y="4832"/>
                  </a:lnTo>
                  <a:lnTo>
                    <a:pt x="385" y="4837"/>
                  </a:lnTo>
                  <a:lnTo>
                    <a:pt x="391" y="4835"/>
                  </a:lnTo>
                  <a:lnTo>
                    <a:pt x="419" y="4822"/>
                  </a:lnTo>
                  <a:lnTo>
                    <a:pt x="439" y="4855"/>
                  </a:lnTo>
                  <a:lnTo>
                    <a:pt x="442" y="4860"/>
                  </a:lnTo>
                  <a:lnTo>
                    <a:pt x="443" y="4862"/>
                  </a:lnTo>
                  <a:lnTo>
                    <a:pt x="495" y="4949"/>
                  </a:lnTo>
                  <a:lnTo>
                    <a:pt x="495" y="5004"/>
                  </a:lnTo>
                  <a:lnTo>
                    <a:pt x="497" y="5007"/>
                  </a:lnTo>
                  <a:lnTo>
                    <a:pt x="550" y="5065"/>
                  </a:lnTo>
                  <a:lnTo>
                    <a:pt x="550" y="5065"/>
                  </a:lnTo>
                  <a:lnTo>
                    <a:pt x="556" y="5071"/>
                  </a:lnTo>
                  <a:lnTo>
                    <a:pt x="600" y="5120"/>
                  </a:lnTo>
                  <a:lnTo>
                    <a:pt x="602" y="5186"/>
                  </a:lnTo>
                  <a:lnTo>
                    <a:pt x="602" y="5189"/>
                  </a:lnTo>
                  <a:lnTo>
                    <a:pt x="603" y="5191"/>
                  </a:lnTo>
                  <a:lnTo>
                    <a:pt x="617" y="5212"/>
                  </a:lnTo>
                  <a:lnTo>
                    <a:pt x="618" y="5214"/>
                  </a:lnTo>
                  <a:lnTo>
                    <a:pt x="618" y="5216"/>
                  </a:lnTo>
                  <a:lnTo>
                    <a:pt x="621" y="5291"/>
                  </a:lnTo>
                  <a:lnTo>
                    <a:pt x="622" y="5296"/>
                  </a:lnTo>
                  <a:lnTo>
                    <a:pt x="626" y="5298"/>
                  </a:lnTo>
                  <a:lnTo>
                    <a:pt x="709" y="5337"/>
                  </a:lnTo>
                  <a:lnTo>
                    <a:pt x="709" y="5345"/>
                  </a:lnTo>
                  <a:lnTo>
                    <a:pt x="709" y="5347"/>
                  </a:lnTo>
                  <a:lnTo>
                    <a:pt x="709" y="5350"/>
                  </a:lnTo>
                  <a:lnTo>
                    <a:pt x="710" y="5356"/>
                  </a:lnTo>
                  <a:lnTo>
                    <a:pt x="710" y="5356"/>
                  </a:lnTo>
                  <a:lnTo>
                    <a:pt x="711" y="5372"/>
                  </a:lnTo>
                  <a:lnTo>
                    <a:pt x="711" y="5375"/>
                  </a:lnTo>
                  <a:lnTo>
                    <a:pt x="714" y="5378"/>
                  </a:lnTo>
                  <a:lnTo>
                    <a:pt x="737" y="5395"/>
                  </a:lnTo>
                  <a:lnTo>
                    <a:pt x="739" y="5396"/>
                  </a:lnTo>
                  <a:lnTo>
                    <a:pt x="739" y="5397"/>
                  </a:lnTo>
                  <a:lnTo>
                    <a:pt x="754" y="5439"/>
                  </a:lnTo>
                  <a:lnTo>
                    <a:pt x="761" y="5470"/>
                  </a:lnTo>
                  <a:lnTo>
                    <a:pt x="760" y="5471"/>
                  </a:lnTo>
                  <a:lnTo>
                    <a:pt x="737" y="5494"/>
                  </a:lnTo>
                  <a:lnTo>
                    <a:pt x="734" y="5496"/>
                  </a:lnTo>
                  <a:lnTo>
                    <a:pt x="734" y="5500"/>
                  </a:lnTo>
                  <a:lnTo>
                    <a:pt x="739" y="5565"/>
                  </a:lnTo>
                  <a:lnTo>
                    <a:pt x="739" y="5568"/>
                  </a:lnTo>
                  <a:lnTo>
                    <a:pt x="740" y="5569"/>
                  </a:lnTo>
                  <a:lnTo>
                    <a:pt x="800" y="5654"/>
                  </a:lnTo>
                  <a:lnTo>
                    <a:pt x="795" y="5742"/>
                  </a:lnTo>
                  <a:lnTo>
                    <a:pt x="785" y="5785"/>
                  </a:lnTo>
                  <a:lnTo>
                    <a:pt x="784" y="5789"/>
                  </a:lnTo>
                  <a:lnTo>
                    <a:pt x="786" y="5792"/>
                  </a:lnTo>
                  <a:lnTo>
                    <a:pt x="841" y="5859"/>
                  </a:lnTo>
                  <a:lnTo>
                    <a:pt x="845" y="5864"/>
                  </a:lnTo>
                  <a:lnTo>
                    <a:pt x="850" y="5862"/>
                  </a:lnTo>
                  <a:lnTo>
                    <a:pt x="876" y="5851"/>
                  </a:lnTo>
                  <a:lnTo>
                    <a:pt x="879" y="5850"/>
                  </a:lnTo>
                  <a:lnTo>
                    <a:pt x="880" y="5847"/>
                  </a:lnTo>
                  <a:lnTo>
                    <a:pt x="891" y="5828"/>
                  </a:lnTo>
                  <a:lnTo>
                    <a:pt x="917" y="5842"/>
                  </a:lnTo>
                  <a:lnTo>
                    <a:pt x="918" y="5842"/>
                  </a:lnTo>
                  <a:lnTo>
                    <a:pt x="919" y="5842"/>
                  </a:lnTo>
                  <a:lnTo>
                    <a:pt x="953" y="5853"/>
                  </a:lnTo>
                  <a:lnTo>
                    <a:pt x="957" y="5854"/>
                  </a:lnTo>
                  <a:lnTo>
                    <a:pt x="960" y="5852"/>
                  </a:lnTo>
                  <a:lnTo>
                    <a:pt x="1001" y="5826"/>
                  </a:lnTo>
                  <a:lnTo>
                    <a:pt x="1005" y="5824"/>
                  </a:lnTo>
                  <a:lnTo>
                    <a:pt x="1005" y="5705"/>
                  </a:lnTo>
                  <a:lnTo>
                    <a:pt x="1033" y="5545"/>
                  </a:lnTo>
                  <a:lnTo>
                    <a:pt x="1135" y="5447"/>
                  </a:lnTo>
                  <a:lnTo>
                    <a:pt x="1138" y="5444"/>
                  </a:lnTo>
                  <a:lnTo>
                    <a:pt x="1138" y="5441"/>
                  </a:lnTo>
                  <a:lnTo>
                    <a:pt x="1147" y="5337"/>
                  </a:lnTo>
                  <a:lnTo>
                    <a:pt x="1147" y="5336"/>
                  </a:lnTo>
                  <a:lnTo>
                    <a:pt x="1146" y="5334"/>
                  </a:lnTo>
                  <a:lnTo>
                    <a:pt x="1137" y="5294"/>
                  </a:lnTo>
                  <a:lnTo>
                    <a:pt x="1183" y="5259"/>
                  </a:lnTo>
                  <a:lnTo>
                    <a:pt x="1184" y="5258"/>
                  </a:lnTo>
                  <a:lnTo>
                    <a:pt x="1186" y="5258"/>
                  </a:lnTo>
                  <a:lnTo>
                    <a:pt x="1254" y="5260"/>
                  </a:lnTo>
                  <a:lnTo>
                    <a:pt x="1256" y="5260"/>
                  </a:lnTo>
                  <a:lnTo>
                    <a:pt x="1257" y="5259"/>
                  </a:lnTo>
                  <a:lnTo>
                    <a:pt x="1322" y="5229"/>
                  </a:lnTo>
                  <a:lnTo>
                    <a:pt x="1323" y="5228"/>
                  </a:lnTo>
                  <a:lnTo>
                    <a:pt x="1324" y="5229"/>
                  </a:lnTo>
                  <a:lnTo>
                    <a:pt x="1326" y="5230"/>
                  </a:lnTo>
                  <a:lnTo>
                    <a:pt x="1395" y="5255"/>
                  </a:lnTo>
                  <a:lnTo>
                    <a:pt x="1396" y="5255"/>
                  </a:lnTo>
                  <a:lnTo>
                    <a:pt x="1398" y="5255"/>
                  </a:lnTo>
                  <a:lnTo>
                    <a:pt x="1580" y="5251"/>
                  </a:lnTo>
                  <a:lnTo>
                    <a:pt x="1590" y="5251"/>
                  </a:lnTo>
                  <a:lnTo>
                    <a:pt x="1588" y="5241"/>
                  </a:lnTo>
                  <a:lnTo>
                    <a:pt x="1575" y="5177"/>
                  </a:lnTo>
                  <a:lnTo>
                    <a:pt x="1612" y="5170"/>
                  </a:lnTo>
                  <a:lnTo>
                    <a:pt x="1618" y="5169"/>
                  </a:lnTo>
                  <a:lnTo>
                    <a:pt x="1619" y="5164"/>
                  </a:lnTo>
                  <a:lnTo>
                    <a:pt x="1653" y="4968"/>
                  </a:lnTo>
                  <a:lnTo>
                    <a:pt x="1654" y="4964"/>
                  </a:lnTo>
                  <a:lnTo>
                    <a:pt x="1652" y="4962"/>
                  </a:lnTo>
                  <a:lnTo>
                    <a:pt x="1621" y="4920"/>
                  </a:lnTo>
                  <a:lnTo>
                    <a:pt x="1620" y="4918"/>
                  </a:lnTo>
                  <a:lnTo>
                    <a:pt x="1617" y="4917"/>
                  </a:lnTo>
                  <a:lnTo>
                    <a:pt x="1579" y="4908"/>
                  </a:lnTo>
                  <a:lnTo>
                    <a:pt x="1583" y="4881"/>
                  </a:lnTo>
                  <a:lnTo>
                    <a:pt x="1638" y="4831"/>
                  </a:lnTo>
                  <a:lnTo>
                    <a:pt x="1643" y="4826"/>
                  </a:lnTo>
                  <a:lnTo>
                    <a:pt x="1639" y="4820"/>
                  </a:lnTo>
                  <a:lnTo>
                    <a:pt x="1594" y="4758"/>
                  </a:lnTo>
                  <a:lnTo>
                    <a:pt x="1610" y="4750"/>
                  </a:lnTo>
                  <a:lnTo>
                    <a:pt x="1641" y="4736"/>
                  </a:lnTo>
                  <a:lnTo>
                    <a:pt x="1645" y="4734"/>
                  </a:lnTo>
                  <a:lnTo>
                    <a:pt x="1648" y="4733"/>
                  </a:lnTo>
                  <a:lnTo>
                    <a:pt x="1722" y="4709"/>
                  </a:lnTo>
                  <a:lnTo>
                    <a:pt x="1726" y="4707"/>
                  </a:lnTo>
                  <a:lnTo>
                    <a:pt x="1727" y="4703"/>
                  </a:lnTo>
                  <a:lnTo>
                    <a:pt x="1737" y="4650"/>
                  </a:lnTo>
                  <a:lnTo>
                    <a:pt x="1796" y="4617"/>
                  </a:lnTo>
                  <a:lnTo>
                    <a:pt x="1863" y="4600"/>
                  </a:lnTo>
                  <a:lnTo>
                    <a:pt x="1863" y="4600"/>
                  </a:lnTo>
                  <a:lnTo>
                    <a:pt x="1887" y="4593"/>
                  </a:lnTo>
                  <a:lnTo>
                    <a:pt x="1888" y="4593"/>
                  </a:lnTo>
                  <a:lnTo>
                    <a:pt x="1926" y="4630"/>
                  </a:lnTo>
                  <a:lnTo>
                    <a:pt x="1922" y="4669"/>
                  </a:lnTo>
                  <a:lnTo>
                    <a:pt x="1912" y="4703"/>
                  </a:lnTo>
                  <a:lnTo>
                    <a:pt x="1911" y="4706"/>
                  </a:lnTo>
                  <a:lnTo>
                    <a:pt x="1912" y="4709"/>
                  </a:lnTo>
                  <a:lnTo>
                    <a:pt x="1936" y="4753"/>
                  </a:lnTo>
                  <a:lnTo>
                    <a:pt x="1940" y="4759"/>
                  </a:lnTo>
                  <a:lnTo>
                    <a:pt x="1947" y="4756"/>
                  </a:lnTo>
                  <a:lnTo>
                    <a:pt x="1995" y="4735"/>
                  </a:lnTo>
                  <a:lnTo>
                    <a:pt x="1997" y="4733"/>
                  </a:lnTo>
                  <a:lnTo>
                    <a:pt x="1999" y="4731"/>
                  </a:lnTo>
                  <a:lnTo>
                    <a:pt x="2022" y="4684"/>
                  </a:lnTo>
                  <a:lnTo>
                    <a:pt x="2046" y="4658"/>
                  </a:lnTo>
                  <a:lnTo>
                    <a:pt x="2109" y="4670"/>
                  </a:lnTo>
                  <a:lnTo>
                    <a:pt x="2113" y="4671"/>
                  </a:lnTo>
                  <a:lnTo>
                    <a:pt x="2116" y="4668"/>
                  </a:lnTo>
                  <a:lnTo>
                    <a:pt x="2151" y="4639"/>
                  </a:lnTo>
                  <a:lnTo>
                    <a:pt x="2172" y="4638"/>
                  </a:lnTo>
                  <a:lnTo>
                    <a:pt x="2189" y="4651"/>
                  </a:lnTo>
                  <a:lnTo>
                    <a:pt x="2191" y="4653"/>
                  </a:lnTo>
                  <a:lnTo>
                    <a:pt x="2194" y="4653"/>
                  </a:lnTo>
                  <a:lnTo>
                    <a:pt x="2262" y="4648"/>
                  </a:lnTo>
                  <a:lnTo>
                    <a:pt x="2262" y="4648"/>
                  </a:lnTo>
                  <a:lnTo>
                    <a:pt x="2263" y="4648"/>
                  </a:lnTo>
                  <a:lnTo>
                    <a:pt x="2313" y="4635"/>
                  </a:lnTo>
                  <a:lnTo>
                    <a:pt x="2342" y="4629"/>
                  </a:lnTo>
                  <a:lnTo>
                    <a:pt x="2340" y="4675"/>
                  </a:lnTo>
                  <a:lnTo>
                    <a:pt x="2340" y="4676"/>
                  </a:lnTo>
                  <a:lnTo>
                    <a:pt x="2341" y="4678"/>
                  </a:lnTo>
                  <a:lnTo>
                    <a:pt x="2367" y="4741"/>
                  </a:lnTo>
                  <a:lnTo>
                    <a:pt x="2369" y="4747"/>
                  </a:lnTo>
                  <a:lnTo>
                    <a:pt x="2376" y="4746"/>
                  </a:lnTo>
                  <a:lnTo>
                    <a:pt x="2406" y="4739"/>
                  </a:lnTo>
                  <a:lnTo>
                    <a:pt x="2408" y="4739"/>
                  </a:lnTo>
                  <a:lnTo>
                    <a:pt x="2410" y="4738"/>
                  </a:lnTo>
                  <a:lnTo>
                    <a:pt x="2428" y="4722"/>
                  </a:lnTo>
                  <a:lnTo>
                    <a:pt x="2464" y="4739"/>
                  </a:lnTo>
                  <a:lnTo>
                    <a:pt x="2462" y="4762"/>
                  </a:lnTo>
                  <a:lnTo>
                    <a:pt x="2450" y="4789"/>
                  </a:lnTo>
                  <a:lnTo>
                    <a:pt x="2447" y="4794"/>
                  </a:lnTo>
                  <a:lnTo>
                    <a:pt x="2451" y="4798"/>
                  </a:lnTo>
                  <a:lnTo>
                    <a:pt x="2466" y="4815"/>
                  </a:lnTo>
                  <a:lnTo>
                    <a:pt x="2467" y="4817"/>
                  </a:lnTo>
                  <a:lnTo>
                    <a:pt x="2469" y="4817"/>
                  </a:lnTo>
                  <a:lnTo>
                    <a:pt x="2509" y="4831"/>
                  </a:lnTo>
                  <a:lnTo>
                    <a:pt x="2525" y="4888"/>
                  </a:lnTo>
                  <a:lnTo>
                    <a:pt x="2542" y="4961"/>
                  </a:lnTo>
                  <a:lnTo>
                    <a:pt x="2523" y="5007"/>
                  </a:lnTo>
                  <a:lnTo>
                    <a:pt x="2522" y="5010"/>
                  </a:lnTo>
                  <a:lnTo>
                    <a:pt x="2543" y="5053"/>
                  </a:lnTo>
                  <a:lnTo>
                    <a:pt x="2547" y="5061"/>
                  </a:lnTo>
                  <a:lnTo>
                    <a:pt x="2555" y="5056"/>
                  </a:lnTo>
                  <a:lnTo>
                    <a:pt x="2602" y="5027"/>
                  </a:lnTo>
                  <a:lnTo>
                    <a:pt x="2616" y="5032"/>
                  </a:lnTo>
                  <a:lnTo>
                    <a:pt x="2630" y="5060"/>
                  </a:lnTo>
                  <a:lnTo>
                    <a:pt x="2640" y="5116"/>
                  </a:lnTo>
                  <a:lnTo>
                    <a:pt x="2641" y="5119"/>
                  </a:lnTo>
                  <a:lnTo>
                    <a:pt x="2644" y="5121"/>
                  </a:lnTo>
                  <a:lnTo>
                    <a:pt x="2676" y="5145"/>
                  </a:lnTo>
                  <a:lnTo>
                    <a:pt x="2681" y="5148"/>
                  </a:lnTo>
                  <a:lnTo>
                    <a:pt x="2685" y="5145"/>
                  </a:lnTo>
                  <a:lnTo>
                    <a:pt x="2722" y="5120"/>
                  </a:lnTo>
                  <a:lnTo>
                    <a:pt x="2755" y="5122"/>
                  </a:lnTo>
                  <a:lnTo>
                    <a:pt x="2818" y="5150"/>
                  </a:lnTo>
                  <a:lnTo>
                    <a:pt x="2816" y="5177"/>
                  </a:lnTo>
                  <a:lnTo>
                    <a:pt x="2816" y="5179"/>
                  </a:lnTo>
                  <a:lnTo>
                    <a:pt x="2818" y="5182"/>
                  </a:lnTo>
                  <a:lnTo>
                    <a:pt x="2833" y="5208"/>
                  </a:lnTo>
                  <a:lnTo>
                    <a:pt x="2835" y="5211"/>
                  </a:lnTo>
                  <a:lnTo>
                    <a:pt x="2838" y="5212"/>
                  </a:lnTo>
                  <a:lnTo>
                    <a:pt x="2873" y="5218"/>
                  </a:lnTo>
                  <a:lnTo>
                    <a:pt x="2877" y="5219"/>
                  </a:lnTo>
                  <a:lnTo>
                    <a:pt x="2880" y="5216"/>
                  </a:lnTo>
                  <a:lnTo>
                    <a:pt x="2903" y="5191"/>
                  </a:lnTo>
                  <a:lnTo>
                    <a:pt x="2928" y="5216"/>
                  </a:lnTo>
                  <a:lnTo>
                    <a:pt x="2928" y="5216"/>
                  </a:lnTo>
                  <a:lnTo>
                    <a:pt x="2929" y="5217"/>
                  </a:lnTo>
                  <a:lnTo>
                    <a:pt x="2964" y="5238"/>
                  </a:lnTo>
                  <a:lnTo>
                    <a:pt x="2956" y="5294"/>
                  </a:lnTo>
                  <a:lnTo>
                    <a:pt x="2956" y="5295"/>
                  </a:lnTo>
                  <a:lnTo>
                    <a:pt x="2956" y="5297"/>
                  </a:lnTo>
                  <a:lnTo>
                    <a:pt x="2965" y="5332"/>
                  </a:lnTo>
                  <a:lnTo>
                    <a:pt x="2965" y="5334"/>
                  </a:lnTo>
                  <a:lnTo>
                    <a:pt x="2966" y="5335"/>
                  </a:lnTo>
                  <a:lnTo>
                    <a:pt x="3006" y="5379"/>
                  </a:lnTo>
                  <a:lnTo>
                    <a:pt x="3007" y="5380"/>
                  </a:lnTo>
                  <a:lnTo>
                    <a:pt x="3009" y="5381"/>
                  </a:lnTo>
                  <a:lnTo>
                    <a:pt x="3042" y="5392"/>
                  </a:lnTo>
                  <a:lnTo>
                    <a:pt x="3045" y="5393"/>
                  </a:lnTo>
                  <a:lnTo>
                    <a:pt x="3048" y="5391"/>
                  </a:lnTo>
                  <a:lnTo>
                    <a:pt x="3078" y="5373"/>
                  </a:lnTo>
                  <a:lnTo>
                    <a:pt x="3097" y="5380"/>
                  </a:lnTo>
                  <a:lnTo>
                    <a:pt x="3115" y="5416"/>
                  </a:lnTo>
                  <a:lnTo>
                    <a:pt x="3117" y="5419"/>
                  </a:lnTo>
                  <a:lnTo>
                    <a:pt x="3120" y="5420"/>
                  </a:lnTo>
                  <a:lnTo>
                    <a:pt x="3201" y="5446"/>
                  </a:lnTo>
                  <a:lnTo>
                    <a:pt x="3205" y="5448"/>
                  </a:lnTo>
                  <a:lnTo>
                    <a:pt x="3208" y="5445"/>
                  </a:lnTo>
                  <a:lnTo>
                    <a:pt x="3243" y="5419"/>
                  </a:lnTo>
                  <a:lnTo>
                    <a:pt x="3244" y="5418"/>
                  </a:lnTo>
                  <a:lnTo>
                    <a:pt x="3245" y="5417"/>
                  </a:lnTo>
                  <a:lnTo>
                    <a:pt x="3279" y="5367"/>
                  </a:lnTo>
                  <a:lnTo>
                    <a:pt x="3282" y="5363"/>
                  </a:lnTo>
                  <a:lnTo>
                    <a:pt x="3280" y="5359"/>
                  </a:lnTo>
                  <a:lnTo>
                    <a:pt x="3219" y="5224"/>
                  </a:lnTo>
                  <a:lnTo>
                    <a:pt x="3218" y="5222"/>
                  </a:lnTo>
                  <a:lnTo>
                    <a:pt x="3217" y="5222"/>
                  </a:lnTo>
                  <a:lnTo>
                    <a:pt x="3217" y="5222"/>
                  </a:lnTo>
                  <a:lnTo>
                    <a:pt x="3240" y="5192"/>
                  </a:lnTo>
                  <a:lnTo>
                    <a:pt x="3319" y="5186"/>
                  </a:lnTo>
                  <a:lnTo>
                    <a:pt x="3326" y="5185"/>
                  </a:lnTo>
                  <a:lnTo>
                    <a:pt x="3326" y="5178"/>
                  </a:lnTo>
                  <a:lnTo>
                    <a:pt x="3332" y="5124"/>
                  </a:lnTo>
                  <a:lnTo>
                    <a:pt x="3366" y="5105"/>
                  </a:lnTo>
                  <a:lnTo>
                    <a:pt x="3402" y="5107"/>
                  </a:lnTo>
                  <a:lnTo>
                    <a:pt x="3450" y="5145"/>
                  </a:lnTo>
                  <a:lnTo>
                    <a:pt x="3456" y="5149"/>
                  </a:lnTo>
                  <a:lnTo>
                    <a:pt x="3461" y="5144"/>
                  </a:lnTo>
                  <a:lnTo>
                    <a:pt x="3491" y="5116"/>
                  </a:lnTo>
                  <a:lnTo>
                    <a:pt x="3496" y="5112"/>
                  </a:lnTo>
                  <a:lnTo>
                    <a:pt x="3493" y="5106"/>
                  </a:lnTo>
                  <a:lnTo>
                    <a:pt x="3456" y="5046"/>
                  </a:lnTo>
                  <a:lnTo>
                    <a:pt x="3441" y="4990"/>
                  </a:lnTo>
                  <a:lnTo>
                    <a:pt x="3477" y="4952"/>
                  </a:lnTo>
                  <a:lnTo>
                    <a:pt x="3507" y="4943"/>
                  </a:lnTo>
                  <a:lnTo>
                    <a:pt x="3560" y="5000"/>
                  </a:lnTo>
                  <a:lnTo>
                    <a:pt x="3563" y="5003"/>
                  </a:lnTo>
                  <a:lnTo>
                    <a:pt x="3566" y="5003"/>
                  </a:lnTo>
                  <a:lnTo>
                    <a:pt x="3683" y="5010"/>
                  </a:lnTo>
                  <a:lnTo>
                    <a:pt x="3687" y="5010"/>
                  </a:lnTo>
                  <a:lnTo>
                    <a:pt x="3690" y="5011"/>
                  </a:lnTo>
                  <a:lnTo>
                    <a:pt x="3811" y="5039"/>
                  </a:lnTo>
                  <a:lnTo>
                    <a:pt x="3880" y="5082"/>
                  </a:lnTo>
                  <a:lnTo>
                    <a:pt x="3885" y="5085"/>
                  </a:lnTo>
                  <a:lnTo>
                    <a:pt x="3889" y="5082"/>
                  </a:lnTo>
                  <a:lnTo>
                    <a:pt x="3926" y="5052"/>
                  </a:lnTo>
                  <a:lnTo>
                    <a:pt x="3982" y="5082"/>
                  </a:lnTo>
                  <a:lnTo>
                    <a:pt x="3984" y="5083"/>
                  </a:lnTo>
                  <a:lnTo>
                    <a:pt x="3985" y="5083"/>
                  </a:lnTo>
                  <a:lnTo>
                    <a:pt x="4189" y="5122"/>
                  </a:lnTo>
                  <a:lnTo>
                    <a:pt x="4192" y="5123"/>
                  </a:lnTo>
                  <a:lnTo>
                    <a:pt x="4194" y="5122"/>
                  </a:lnTo>
                  <a:lnTo>
                    <a:pt x="4268" y="5088"/>
                  </a:lnTo>
                  <a:lnTo>
                    <a:pt x="4271" y="5087"/>
                  </a:lnTo>
                  <a:lnTo>
                    <a:pt x="4273" y="5087"/>
                  </a:lnTo>
                  <a:lnTo>
                    <a:pt x="4330" y="5086"/>
                  </a:lnTo>
                  <a:lnTo>
                    <a:pt x="4377" y="5166"/>
                  </a:lnTo>
                  <a:lnTo>
                    <a:pt x="4379" y="5170"/>
                  </a:lnTo>
                  <a:lnTo>
                    <a:pt x="4383" y="5170"/>
                  </a:lnTo>
                  <a:lnTo>
                    <a:pt x="4424" y="5177"/>
                  </a:lnTo>
                  <a:lnTo>
                    <a:pt x="4428" y="5177"/>
                  </a:lnTo>
                  <a:lnTo>
                    <a:pt x="4431" y="5178"/>
                  </a:lnTo>
                  <a:lnTo>
                    <a:pt x="4457" y="5186"/>
                  </a:lnTo>
                  <a:lnTo>
                    <a:pt x="4459" y="5233"/>
                  </a:lnTo>
                  <a:lnTo>
                    <a:pt x="4441" y="5253"/>
                  </a:lnTo>
                  <a:lnTo>
                    <a:pt x="4438" y="5256"/>
                  </a:lnTo>
                  <a:lnTo>
                    <a:pt x="4440" y="5261"/>
                  </a:lnTo>
                  <a:lnTo>
                    <a:pt x="4451" y="5295"/>
                  </a:lnTo>
                  <a:lnTo>
                    <a:pt x="4411" y="5342"/>
                  </a:lnTo>
                  <a:lnTo>
                    <a:pt x="4408" y="5345"/>
                  </a:lnTo>
                  <a:lnTo>
                    <a:pt x="4409" y="5349"/>
                  </a:lnTo>
                  <a:lnTo>
                    <a:pt x="4418" y="5386"/>
                  </a:lnTo>
                  <a:lnTo>
                    <a:pt x="4419" y="5391"/>
                  </a:lnTo>
                  <a:lnTo>
                    <a:pt x="4424" y="5392"/>
                  </a:lnTo>
                  <a:lnTo>
                    <a:pt x="4512" y="5412"/>
                  </a:lnTo>
                  <a:lnTo>
                    <a:pt x="4516" y="5457"/>
                  </a:lnTo>
                  <a:lnTo>
                    <a:pt x="4516" y="5464"/>
                  </a:lnTo>
                  <a:lnTo>
                    <a:pt x="4523" y="5464"/>
                  </a:lnTo>
                  <a:lnTo>
                    <a:pt x="4568" y="5466"/>
                  </a:lnTo>
                  <a:lnTo>
                    <a:pt x="4600" y="5474"/>
                  </a:lnTo>
                  <a:lnTo>
                    <a:pt x="4627" y="5505"/>
                  </a:lnTo>
                  <a:lnTo>
                    <a:pt x="4584" y="5541"/>
                  </a:lnTo>
                  <a:lnTo>
                    <a:pt x="4581" y="5544"/>
                  </a:lnTo>
                  <a:lnTo>
                    <a:pt x="4581" y="5593"/>
                  </a:lnTo>
                  <a:lnTo>
                    <a:pt x="4591" y="5590"/>
                  </a:lnTo>
                  <a:lnTo>
                    <a:pt x="4638" y="5576"/>
                  </a:lnTo>
                  <a:lnTo>
                    <a:pt x="4679" y="5598"/>
                  </a:lnTo>
                  <a:lnTo>
                    <a:pt x="4681" y="5599"/>
                  </a:lnTo>
                  <a:lnTo>
                    <a:pt x="4684" y="5599"/>
                  </a:lnTo>
                  <a:lnTo>
                    <a:pt x="4723" y="5590"/>
                  </a:lnTo>
                  <a:lnTo>
                    <a:pt x="4725" y="5590"/>
                  </a:lnTo>
                  <a:lnTo>
                    <a:pt x="4727" y="5588"/>
                  </a:lnTo>
                  <a:lnTo>
                    <a:pt x="4758" y="5561"/>
                  </a:lnTo>
                  <a:lnTo>
                    <a:pt x="4849" y="5545"/>
                  </a:lnTo>
                  <a:lnTo>
                    <a:pt x="4853" y="5544"/>
                  </a:lnTo>
                  <a:lnTo>
                    <a:pt x="4857" y="5544"/>
                  </a:lnTo>
                  <a:lnTo>
                    <a:pt x="4951" y="5546"/>
                  </a:lnTo>
                  <a:lnTo>
                    <a:pt x="4918" y="5581"/>
                  </a:lnTo>
                  <a:lnTo>
                    <a:pt x="4914" y="5585"/>
                  </a:lnTo>
                  <a:lnTo>
                    <a:pt x="4917" y="5591"/>
                  </a:lnTo>
                  <a:lnTo>
                    <a:pt x="5011" y="5747"/>
                  </a:lnTo>
                  <a:lnTo>
                    <a:pt x="5013" y="5749"/>
                  </a:lnTo>
                  <a:lnTo>
                    <a:pt x="5013" y="5752"/>
                  </a:lnTo>
                  <a:lnTo>
                    <a:pt x="5118" y="6256"/>
                  </a:lnTo>
                  <a:lnTo>
                    <a:pt x="5120" y="6264"/>
                  </a:lnTo>
                  <a:lnTo>
                    <a:pt x="5127" y="6262"/>
                  </a:lnTo>
                  <a:lnTo>
                    <a:pt x="5184" y="6254"/>
                  </a:lnTo>
                  <a:lnTo>
                    <a:pt x="5187" y="6253"/>
                  </a:lnTo>
                  <a:lnTo>
                    <a:pt x="5189" y="6250"/>
                  </a:lnTo>
                  <a:lnTo>
                    <a:pt x="5225" y="6199"/>
                  </a:lnTo>
                  <a:lnTo>
                    <a:pt x="5252" y="6210"/>
                  </a:lnTo>
                  <a:lnTo>
                    <a:pt x="5262" y="6265"/>
                  </a:lnTo>
                  <a:lnTo>
                    <a:pt x="5263" y="6268"/>
                  </a:lnTo>
                  <a:lnTo>
                    <a:pt x="5266" y="6270"/>
                  </a:lnTo>
                  <a:lnTo>
                    <a:pt x="5386" y="6335"/>
                  </a:lnTo>
                  <a:lnTo>
                    <a:pt x="5389" y="6337"/>
                  </a:lnTo>
                  <a:lnTo>
                    <a:pt x="5392" y="6336"/>
                  </a:lnTo>
                  <a:lnTo>
                    <a:pt x="5483" y="6302"/>
                  </a:lnTo>
                  <a:lnTo>
                    <a:pt x="5527" y="6322"/>
                  </a:lnTo>
                  <a:lnTo>
                    <a:pt x="5562" y="6393"/>
                  </a:lnTo>
                  <a:lnTo>
                    <a:pt x="5563" y="6395"/>
                  </a:lnTo>
                  <a:lnTo>
                    <a:pt x="5563" y="6398"/>
                  </a:lnTo>
                  <a:lnTo>
                    <a:pt x="5571" y="6473"/>
                  </a:lnTo>
                  <a:lnTo>
                    <a:pt x="5571" y="6477"/>
                  </a:lnTo>
                  <a:lnTo>
                    <a:pt x="5575" y="6479"/>
                  </a:lnTo>
                  <a:lnTo>
                    <a:pt x="5640" y="6516"/>
                  </a:lnTo>
                  <a:lnTo>
                    <a:pt x="5642" y="6585"/>
                  </a:lnTo>
                  <a:lnTo>
                    <a:pt x="5643" y="6592"/>
                  </a:lnTo>
                  <a:lnTo>
                    <a:pt x="5649" y="6593"/>
                  </a:lnTo>
                  <a:lnTo>
                    <a:pt x="5716" y="6608"/>
                  </a:lnTo>
                  <a:lnTo>
                    <a:pt x="5742" y="6640"/>
                  </a:lnTo>
                  <a:lnTo>
                    <a:pt x="5746" y="6645"/>
                  </a:lnTo>
                  <a:lnTo>
                    <a:pt x="5752" y="6642"/>
                  </a:lnTo>
                  <a:lnTo>
                    <a:pt x="5822" y="6606"/>
                  </a:lnTo>
                  <a:lnTo>
                    <a:pt x="5834" y="6650"/>
                  </a:lnTo>
                  <a:lnTo>
                    <a:pt x="5835" y="6652"/>
                  </a:lnTo>
                  <a:lnTo>
                    <a:pt x="5835" y="6653"/>
                  </a:lnTo>
                  <a:lnTo>
                    <a:pt x="5885" y="6727"/>
                  </a:lnTo>
                  <a:lnTo>
                    <a:pt x="5887" y="6730"/>
                  </a:lnTo>
                  <a:lnTo>
                    <a:pt x="5891" y="6730"/>
                  </a:lnTo>
                  <a:lnTo>
                    <a:pt x="5969" y="6739"/>
                  </a:lnTo>
                  <a:lnTo>
                    <a:pt x="5975" y="6739"/>
                  </a:lnTo>
                  <a:lnTo>
                    <a:pt x="5978" y="6734"/>
                  </a:lnTo>
                  <a:lnTo>
                    <a:pt x="6000" y="6686"/>
                  </a:lnTo>
                  <a:lnTo>
                    <a:pt x="6099" y="6682"/>
                  </a:lnTo>
                  <a:lnTo>
                    <a:pt x="6102" y="6682"/>
                  </a:lnTo>
                  <a:lnTo>
                    <a:pt x="6103" y="6681"/>
                  </a:lnTo>
                  <a:lnTo>
                    <a:pt x="6173" y="6629"/>
                  </a:lnTo>
                  <a:lnTo>
                    <a:pt x="6176" y="6627"/>
                  </a:lnTo>
                  <a:lnTo>
                    <a:pt x="6178" y="6626"/>
                  </a:lnTo>
                  <a:lnTo>
                    <a:pt x="6457" y="6521"/>
                  </a:lnTo>
                  <a:lnTo>
                    <a:pt x="6551" y="6515"/>
                  </a:lnTo>
                  <a:lnTo>
                    <a:pt x="6566" y="6537"/>
                  </a:lnTo>
                  <a:lnTo>
                    <a:pt x="6568" y="6540"/>
                  </a:lnTo>
                  <a:lnTo>
                    <a:pt x="6571" y="6541"/>
                  </a:lnTo>
                  <a:lnTo>
                    <a:pt x="6716" y="6572"/>
                  </a:lnTo>
                  <a:lnTo>
                    <a:pt x="6726" y="6634"/>
                  </a:lnTo>
                  <a:lnTo>
                    <a:pt x="6727" y="6638"/>
                  </a:lnTo>
                  <a:lnTo>
                    <a:pt x="6730" y="6640"/>
                  </a:lnTo>
                  <a:lnTo>
                    <a:pt x="6787" y="6668"/>
                  </a:lnTo>
                  <a:lnTo>
                    <a:pt x="6788" y="6669"/>
                  </a:lnTo>
                  <a:lnTo>
                    <a:pt x="6790" y="6669"/>
                  </a:lnTo>
                  <a:lnTo>
                    <a:pt x="6948" y="6687"/>
                  </a:lnTo>
                  <a:lnTo>
                    <a:pt x="7009" y="6695"/>
                  </a:lnTo>
                  <a:lnTo>
                    <a:pt x="7040" y="6724"/>
                  </a:lnTo>
                  <a:lnTo>
                    <a:pt x="7043" y="6727"/>
                  </a:lnTo>
                  <a:lnTo>
                    <a:pt x="7048" y="6725"/>
                  </a:lnTo>
                  <a:lnTo>
                    <a:pt x="7098" y="6708"/>
                  </a:lnTo>
                  <a:lnTo>
                    <a:pt x="7099" y="6707"/>
                  </a:lnTo>
                  <a:lnTo>
                    <a:pt x="7100" y="6707"/>
                  </a:lnTo>
                  <a:lnTo>
                    <a:pt x="7146" y="6667"/>
                  </a:lnTo>
                  <a:lnTo>
                    <a:pt x="7148" y="6666"/>
                  </a:lnTo>
                  <a:lnTo>
                    <a:pt x="7148" y="6664"/>
                  </a:lnTo>
                  <a:lnTo>
                    <a:pt x="7181" y="6584"/>
                  </a:lnTo>
                  <a:lnTo>
                    <a:pt x="7183" y="6579"/>
                  </a:lnTo>
                  <a:lnTo>
                    <a:pt x="7180" y="6576"/>
                  </a:lnTo>
                  <a:lnTo>
                    <a:pt x="7127" y="6513"/>
                  </a:lnTo>
                  <a:lnTo>
                    <a:pt x="7133" y="6421"/>
                  </a:lnTo>
                  <a:lnTo>
                    <a:pt x="7163" y="6412"/>
                  </a:lnTo>
                  <a:lnTo>
                    <a:pt x="7168" y="6411"/>
                  </a:lnTo>
                  <a:lnTo>
                    <a:pt x="7168" y="6405"/>
                  </a:lnTo>
                  <a:lnTo>
                    <a:pt x="7170" y="6367"/>
                  </a:lnTo>
                  <a:lnTo>
                    <a:pt x="7209" y="6365"/>
                  </a:lnTo>
                  <a:lnTo>
                    <a:pt x="7215" y="6364"/>
                  </a:lnTo>
                  <a:lnTo>
                    <a:pt x="7228" y="6313"/>
                  </a:lnTo>
                  <a:lnTo>
                    <a:pt x="7410" y="6386"/>
                  </a:lnTo>
                  <a:lnTo>
                    <a:pt x="7410" y="6386"/>
                  </a:lnTo>
                  <a:lnTo>
                    <a:pt x="7411" y="6386"/>
                  </a:lnTo>
                  <a:lnTo>
                    <a:pt x="7576" y="6424"/>
                  </a:lnTo>
                  <a:lnTo>
                    <a:pt x="7609" y="6554"/>
                  </a:lnTo>
                  <a:lnTo>
                    <a:pt x="7610" y="6558"/>
                  </a:lnTo>
                  <a:lnTo>
                    <a:pt x="7613" y="6560"/>
                  </a:lnTo>
                  <a:lnTo>
                    <a:pt x="7737" y="6625"/>
                  </a:lnTo>
                  <a:lnTo>
                    <a:pt x="7739" y="6626"/>
                  </a:lnTo>
                  <a:lnTo>
                    <a:pt x="7741" y="6626"/>
                  </a:lnTo>
                  <a:lnTo>
                    <a:pt x="7828" y="6624"/>
                  </a:lnTo>
                  <a:lnTo>
                    <a:pt x="7831" y="6624"/>
                  </a:lnTo>
                  <a:lnTo>
                    <a:pt x="7832" y="6622"/>
                  </a:lnTo>
                  <a:lnTo>
                    <a:pt x="7953" y="6550"/>
                  </a:lnTo>
                  <a:lnTo>
                    <a:pt x="8046" y="6580"/>
                  </a:lnTo>
                  <a:lnTo>
                    <a:pt x="8047" y="6580"/>
                  </a:lnTo>
                  <a:lnTo>
                    <a:pt x="8048" y="6580"/>
                  </a:lnTo>
                  <a:lnTo>
                    <a:pt x="8143" y="6574"/>
                  </a:lnTo>
                  <a:lnTo>
                    <a:pt x="8167" y="6615"/>
                  </a:lnTo>
                  <a:lnTo>
                    <a:pt x="8169" y="6619"/>
                  </a:lnTo>
                  <a:lnTo>
                    <a:pt x="8174" y="6619"/>
                  </a:lnTo>
                  <a:lnTo>
                    <a:pt x="8231" y="6622"/>
                  </a:lnTo>
                  <a:lnTo>
                    <a:pt x="8238" y="6622"/>
                  </a:lnTo>
                  <a:lnTo>
                    <a:pt x="8240" y="6622"/>
                  </a:lnTo>
                  <a:lnTo>
                    <a:pt x="8271" y="6623"/>
                  </a:lnTo>
                  <a:lnTo>
                    <a:pt x="8306" y="6689"/>
                  </a:lnTo>
                  <a:lnTo>
                    <a:pt x="8308" y="6693"/>
                  </a:lnTo>
                  <a:lnTo>
                    <a:pt x="8313" y="6693"/>
                  </a:lnTo>
                  <a:lnTo>
                    <a:pt x="8598" y="6719"/>
                  </a:lnTo>
                  <a:lnTo>
                    <a:pt x="8600" y="6720"/>
                  </a:lnTo>
                  <a:lnTo>
                    <a:pt x="8603" y="6718"/>
                  </a:lnTo>
                  <a:lnTo>
                    <a:pt x="8792" y="6604"/>
                  </a:lnTo>
                  <a:lnTo>
                    <a:pt x="8851" y="6602"/>
                  </a:lnTo>
                  <a:lnTo>
                    <a:pt x="8857" y="6602"/>
                  </a:lnTo>
                  <a:lnTo>
                    <a:pt x="8858" y="6596"/>
                  </a:lnTo>
                  <a:lnTo>
                    <a:pt x="8877" y="6535"/>
                  </a:lnTo>
                  <a:lnTo>
                    <a:pt x="8967" y="6452"/>
                  </a:lnTo>
                  <a:lnTo>
                    <a:pt x="9091" y="6445"/>
                  </a:lnTo>
                  <a:lnTo>
                    <a:pt x="9128" y="6480"/>
                  </a:lnTo>
                  <a:lnTo>
                    <a:pt x="9133" y="6485"/>
                  </a:lnTo>
                  <a:lnTo>
                    <a:pt x="9139" y="6480"/>
                  </a:lnTo>
                  <a:lnTo>
                    <a:pt x="9191" y="6433"/>
                  </a:lnTo>
                  <a:lnTo>
                    <a:pt x="9417" y="6469"/>
                  </a:lnTo>
                  <a:lnTo>
                    <a:pt x="9424" y="6470"/>
                  </a:lnTo>
                  <a:lnTo>
                    <a:pt x="9426" y="6464"/>
                  </a:lnTo>
                  <a:lnTo>
                    <a:pt x="9458" y="6377"/>
                  </a:lnTo>
                  <a:lnTo>
                    <a:pt x="9534" y="6324"/>
                  </a:lnTo>
                  <a:lnTo>
                    <a:pt x="9539" y="6320"/>
                  </a:lnTo>
                  <a:lnTo>
                    <a:pt x="9537" y="6314"/>
                  </a:lnTo>
                  <a:lnTo>
                    <a:pt x="9505" y="6236"/>
                  </a:lnTo>
                  <a:lnTo>
                    <a:pt x="9539" y="6023"/>
                  </a:lnTo>
                  <a:lnTo>
                    <a:pt x="9596" y="5966"/>
                  </a:lnTo>
                  <a:lnTo>
                    <a:pt x="9600" y="5963"/>
                  </a:lnTo>
                  <a:lnTo>
                    <a:pt x="9598" y="5958"/>
                  </a:lnTo>
                  <a:lnTo>
                    <a:pt x="9559" y="5853"/>
                  </a:lnTo>
                  <a:lnTo>
                    <a:pt x="9557" y="5849"/>
                  </a:lnTo>
                  <a:lnTo>
                    <a:pt x="9552" y="5848"/>
                  </a:lnTo>
                  <a:lnTo>
                    <a:pt x="9481" y="5841"/>
                  </a:lnTo>
                  <a:lnTo>
                    <a:pt x="9533" y="5744"/>
                  </a:lnTo>
                  <a:lnTo>
                    <a:pt x="9636" y="5674"/>
                  </a:lnTo>
                  <a:lnTo>
                    <a:pt x="9638" y="5672"/>
                  </a:lnTo>
                  <a:lnTo>
                    <a:pt x="9642" y="5670"/>
                  </a:lnTo>
                  <a:lnTo>
                    <a:pt x="9787" y="5595"/>
                  </a:lnTo>
                  <a:lnTo>
                    <a:pt x="9897" y="5633"/>
                  </a:lnTo>
                  <a:lnTo>
                    <a:pt x="9899" y="5634"/>
                  </a:lnTo>
                  <a:lnTo>
                    <a:pt x="9901" y="5634"/>
                  </a:lnTo>
                  <a:lnTo>
                    <a:pt x="10034" y="5613"/>
                  </a:lnTo>
                  <a:lnTo>
                    <a:pt x="10231" y="5808"/>
                  </a:lnTo>
                  <a:lnTo>
                    <a:pt x="10479" y="6064"/>
                  </a:lnTo>
                  <a:lnTo>
                    <a:pt x="10482" y="6068"/>
                  </a:lnTo>
                  <a:lnTo>
                    <a:pt x="10488" y="6066"/>
                  </a:lnTo>
                  <a:lnTo>
                    <a:pt x="10582" y="6028"/>
                  </a:lnTo>
                  <a:lnTo>
                    <a:pt x="10640" y="6055"/>
                  </a:lnTo>
                  <a:lnTo>
                    <a:pt x="10643" y="6057"/>
                  </a:lnTo>
                  <a:lnTo>
                    <a:pt x="10647" y="6055"/>
                  </a:lnTo>
                  <a:lnTo>
                    <a:pt x="10688" y="6035"/>
                  </a:lnTo>
                  <a:lnTo>
                    <a:pt x="10767" y="6060"/>
                  </a:lnTo>
                  <a:lnTo>
                    <a:pt x="10769" y="6060"/>
                  </a:lnTo>
                  <a:lnTo>
                    <a:pt x="10771" y="6060"/>
                  </a:lnTo>
                  <a:lnTo>
                    <a:pt x="10815" y="6054"/>
                  </a:lnTo>
                  <a:lnTo>
                    <a:pt x="10815" y="6054"/>
                  </a:lnTo>
                  <a:lnTo>
                    <a:pt x="10880" y="6156"/>
                  </a:lnTo>
                  <a:lnTo>
                    <a:pt x="10881" y="6157"/>
                  </a:lnTo>
                  <a:lnTo>
                    <a:pt x="10882" y="6158"/>
                  </a:lnTo>
                  <a:lnTo>
                    <a:pt x="10951" y="6219"/>
                  </a:lnTo>
                  <a:lnTo>
                    <a:pt x="10955" y="6223"/>
                  </a:lnTo>
                  <a:lnTo>
                    <a:pt x="10960" y="6220"/>
                  </a:lnTo>
                  <a:lnTo>
                    <a:pt x="11108" y="6149"/>
                  </a:lnTo>
                  <a:lnTo>
                    <a:pt x="11111" y="6147"/>
                  </a:lnTo>
                  <a:lnTo>
                    <a:pt x="11112" y="6144"/>
                  </a:lnTo>
                  <a:lnTo>
                    <a:pt x="11131" y="6084"/>
                  </a:lnTo>
                  <a:lnTo>
                    <a:pt x="11240" y="5963"/>
                  </a:lnTo>
                  <a:lnTo>
                    <a:pt x="11297" y="5937"/>
                  </a:lnTo>
                  <a:lnTo>
                    <a:pt x="11352" y="6027"/>
                  </a:lnTo>
                  <a:lnTo>
                    <a:pt x="11332" y="6093"/>
                  </a:lnTo>
                  <a:lnTo>
                    <a:pt x="11331" y="6096"/>
                  </a:lnTo>
                  <a:lnTo>
                    <a:pt x="11332" y="6098"/>
                  </a:lnTo>
                  <a:lnTo>
                    <a:pt x="11367" y="6200"/>
                  </a:lnTo>
                  <a:lnTo>
                    <a:pt x="11368" y="6202"/>
                  </a:lnTo>
                  <a:lnTo>
                    <a:pt x="11368" y="6205"/>
                  </a:lnTo>
                  <a:lnTo>
                    <a:pt x="11360" y="6459"/>
                  </a:lnTo>
                  <a:lnTo>
                    <a:pt x="11360" y="6461"/>
                  </a:lnTo>
                  <a:lnTo>
                    <a:pt x="11361" y="6463"/>
                  </a:lnTo>
                  <a:lnTo>
                    <a:pt x="11400" y="6530"/>
                  </a:lnTo>
                  <a:lnTo>
                    <a:pt x="11234" y="6544"/>
                  </a:lnTo>
                  <a:lnTo>
                    <a:pt x="11230" y="6545"/>
                  </a:lnTo>
                  <a:lnTo>
                    <a:pt x="11228" y="6549"/>
                  </a:lnTo>
                  <a:lnTo>
                    <a:pt x="11169" y="6677"/>
                  </a:lnTo>
                  <a:lnTo>
                    <a:pt x="11167" y="6682"/>
                  </a:lnTo>
                  <a:lnTo>
                    <a:pt x="11171" y="6686"/>
                  </a:lnTo>
                  <a:lnTo>
                    <a:pt x="11334" y="6854"/>
                  </a:lnTo>
                  <a:lnTo>
                    <a:pt x="11338" y="6914"/>
                  </a:lnTo>
                  <a:lnTo>
                    <a:pt x="11339" y="6931"/>
                  </a:lnTo>
                  <a:lnTo>
                    <a:pt x="11352" y="6919"/>
                  </a:lnTo>
                  <a:lnTo>
                    <a:pt x="11441" y="6835"/>
                  </a:lnTo>
                  <a:lnTo>
                    <a:pt x="11594" y="6837"/>
                  </a:lnTo>
                  <a:lnTo>
                    <a:pt x="11597" y="6837"/>
                  </a:lnTo>
                  <a:lnTo>
                    <a:pt x="11599" y="6835"/>
                  </a:lnTo>
                  <a:lnTo>
                    <a:pt x="11712" y="6744"/>
                  </a:lnTo>
                  <a:lnTo>
                    <a:pt x="11714" y="6743"/>
                  </a:lnTo>
                  <a:lnTo>
                    <a:pt x="11714" y="6741"/>
                  </a:lnTo>
                  <a:lnTo>
                    <a:pt x="11782" y="6606"/>
                  </a:lnTo>
                  <a:lnTo>
                    <a:pt x="11783" y="6605"/>
                  </a:lnTo>
                  <a:lnTo>
                    <a:pt x="11783" y="6603"/>
                  </a:lnTo>
                  <a:lnTo>
                    <a:pt x="11815" y="6234"/>
                  </a:lnTo>
                  <a:lnTo>
                    <a:pt x="11861" y="6041"/>
                  </a:lnTo>
                  <a:lnTo>
                    <a:pt x="11861" y="6039"/>
                  </a:lnTo>
                  <a:lnTo>
                    <a:pt x="11861" y="6038"/>
                  </a:lnTo>
                  <a:lnTo>
                    <a:pt x="11831" y="5811"/>
                  </a:lnTo>
                  <a:lnTo>
                    <a:pt x="11830" y="5808"/>
                  </a:lnTo>
                  <a:lnTo>
                    <a:pt x="11830" y="5805"/>
                  </a:lnTo>
                  <a:lnTo>
                    <a:pt x="11850" y="5548"/>
                  </a:lnTo>
                  <a:lnTo>
                    <a:pt x="11850" y="5546"/>
                  </a:lnTo>
                  <a:lnTo>
                    <a:pt x="11850" y="5545"/>
                  </a:lnTo>
                  <a:lnTo>
                    <a:pt x="11821" y="5464"/>
                  </a:lnTo>
                  <a:lnTo>
                    <a:pt x="11821" y="5464"/>
                  </a:lnTo>
                  <a:lnTo>
                    <a:pt x="11821" y="5463"/>
                  </a:lnTo>
                  <a:lnTo>
                    <a:pt x="11695" y="5207"/>
                  </a:lnTo>
                  <a:lnTo>
                    <a:pt x="11694" y="5206"/>
                  </a:lnTo>
                  <a:lnTo>
                    <a:pt x="11694" y="5205"/>
                  </a:lnTo>
                  <a:lnTo>
                    <a:pt x="11654" y="5156"/>
                  </a:lnTo>
                  <a:lnTo>
                    <a:pt x="11617" y="4978"/>
                  </a:lnTo>
                  <a:lnTo>
                    <a:pt x="11617" y="4977"/>
                  </a:lnTo>
                  <a:lnTo>
                    <a:pt x="11617" y="4976"/>
                  </a:lnTo>
                  <a:lnTo>
                    <a:pt x="11597" y="4930"/>
                  </a:lnTo>
                  <a:lnTo>
                    <a:pt x="11703" y="4987"/>
                  </a:lnTo>
                  <a:lnTo>
                    <a:pt x="11743" y="5093"/>
                  </a:lnTo>
                  <a:lnTo>
                    <a:pt x="11744" y="5094"/>
                  </a:lnTo>
                  <a:lnTo>
                    <a:pt x="11744" y="5096"/>
                  </a:lnTo>
                  <a:lnTo>
                    <a:pt x="11807" y="5176"/>
                  </a:lnTo>
                  <a:lnTo>
                    <a:pt x="11883" y="5297"/>
                  </a:lnTo>
                  <a:lnTo>
                    <a:pt x="11937" y="5386"/>
                  </a:lnTo>
                  <a:lnTo>
                    <a:pt x="11938" y="5387"/>
                  </a:lnTo>
                  <a:lnTo>
                    <a:pt x="11939" y="5388"/>
                  </a:lnTo>
                  <a:lnTo>
                    <a:pt x="12001" y="5435"/>
                  </a:lnTo>
                  <a:lnTo>
                    <a:pt x="12019" y="5489"/>
                  </a:lnTo>
                  <a:lnTo>
                    <a:pt x="12019" y="5489"/>
                  </a:lnTo>
                  <a:lnTo>
                    <a:pt x="12037" y="5539"/>
                  </a:lnTo>
                  <a:lnTo>
                    <a:pt x="12038" y="5542"/>
                  </a:lnTo>
                  <a:lnTo>
                    <a:pt x="12041" y="5544"/>
                  </a:lnTo>
                  <a:lnTo>
                    <a:pt x="12115" y="5579"/>
                  </a:lnTo>
                  <a:lnTo>
                    <a:pt x="12126" y="5653"/>
                  </a:lnTo>
                  <a:lnTo>
                    <a:pt x="12126" y="5655"/>
                  </a:lnTo>
                  <a:lnTo>
                    <a:pt x="12127" y="5657"/>
                  </a:lnTo>
                  <a:lnTo>
                    <a:pt x="12208" y="5759"/>
                  </a:lnTo>
                  <a:lnTo>
                    <a:pt x="12221" y="5775"/>
                  </a:lnTo>
                  <a:lnTo>
                    <a:pt x="12222" y="5755"/>
                  </a:lnTo>
                  <a:lnTo>
                    <a:pt x="12229" y="5665"/>
                  </a:lnTo>
                  <a:lnTo>
                    <a:pt x="12229" y="5665"/>
                  </a:lnTo>
                  <a:lnTo>
                    <a:pt x="12229" y="5664"/>
                  </a:lnTo>
                  <a:lnTo>
                    <a:pt x="12219" y="5605"/>
                  </a:lnTo>
                  <a:lnTo>
                    <a:pt x="12273" y="5601"/>
                  </a:lnTo>
                  <a:lnTo>
                    <a:pt x="12275" y="5601"/>
                  </a:lnTo>
                  <a:lnTo>
                    <a:pt x="12276" y="5600"/>
                  </a:lnTo>
                  <a:lnTo>
                    <a:pt x="12297" y="5591"/>
                  </a:lnTo>
                  <a:lnTo>
                    <a:pt x="12352" y="5620"/>
                  </a:lnTo>
                  <a:lnTo>
                    <a:pt x="12373" y="5631"/>
                  </a:lnTo>
                  <a:lnTo>
                    <a:pt x="12363" y="5609"/>
                  </a:lnTo>
                  <a:lnTo>
                    <a:pt x="12315" y="5509"/>
                  </a:lnTo>
                  <a:lnTo>
                    <a:pt x="12313" y="5504"/>
                  </a:lnTo>
                  <a:lnTo>
                    <a:pt x="12240" y="5504"/>
                  </a:lnTo>
                  <a:lnTo>
                    <a:pt x="12168" y="5473"/>
                  </a:lnTo>
                  <a:lnTo>
                    <a:pt x="12086" y="5414"/>
                  </a:lnTo>
                  <a:lnTo>
                    <a:pt x="12032" y="5277"/>
                  </a:lnTo>
                  <a:lnTo>
                    <a:pt x="12004" y="5194"/>
                  </a:lnTo>
                  <a:lnTo>
                    <a:pt x="12062" y="5162"/>
                  </a:lnTo>
                  <a:lnTo>
                    <a:pt x="12182" y="5155"/>
                  </a:lnTo>
                  <a:lnTo>
                    <a:pt x="12206" y="5154"/>
                  </a:lnTo>
                  <a:lnTo>
                    <a:pt x="12186" y="5140"/>
                  </a:lnTo>
                  <a:lnTo>
                    <a:pt x="11912" y="4956"/>
                  </a:lnTo>
                  <a:lnTo>
                    <a:pt x="11720" y="4783"/>
                  </a:lnTo>
                  <a:lnTo>
                    <a:pt x="11632" y="4617"/>
                  </a:lnTo>
                  <a:lnTo>
                    <a:pt x="11631" y="4615"/>
                  </a:lnTo>
                  <a:lnTo>
                    <a:pt x="11629" y="4614"/>
                  </a:lnTo>
                  <a:lnTo>
                    <a:pt x="11508" y="4530"/>
                  </a:lnTo>
                  <a:lnTo>
                    <a:pt x="11452" y="4459"/>
                  </a:lnTo>
                  <a:lnTo>
                    <a:pt x="11449" y="4454"/>
                  </a:lnTo>
                  <a:lnTo>
                    <a:pt x="11443" y="4457"/>
                  </a:lnTo>
                  <a:lnTo>
                    <a:pt x="11404" y="4474"/>
                  </a:lnTo>
                  <a:lnTo>
                    <a:pt x="11400" y="4476"/>
                  </a:lnTo>
                  <a:lnTo>
                    <a:pt x="11399" y="4480"/>
                  </a:lnTo>
                  <a:lnTo>
                    <a:pt x="11390" y="4521"/>
                  </a:lnTo>
                  <a:lnTo>
                    <a:pt x="11389" y="4526"/>
                  </a:lnTo>
                  <a:lnTo>
                    <a:pt x="11394" y="4529"/>
                  </a:lnTo>
                  <a:lnTo>
                    <a:pt x="11464" y="4578"/>
                  </a:lnTo>
                  <a:lnTo>
                    <a:pt x="11499" y="4631"/>
                  </a:lnTo>
                  <a:lnTo>
                    <a:pt x="11484" y="4651"/>
                  </a:lnTo>
                  <a:lnTo>
                    <a:pt x="11455" y="4643"/>
                  </a:lnTo>
                  <a:lnTo>
                    <a:pt x="11446" y="4641"/>
                  </a:lnTo>
                  <a:lnTo>
                    <a:pt x="11445" y="4649"/>
                  </a:lnTo>
                  <a:lnTo>
                    <a:pt x="11434" y="4699"/>
                  </a:lnTo>
                  <a:lnTo>
                    <a:pt x="11433" y="4704"/>
                  </a:lnTo>
                  <a:lnTo>
                    <a:pt x="11437" y="4708"/>
                  </a:lnTo>
                  <a:lnTo>
                    <a:pt x="11505" y="4758"/>
                  </a:lnTo>
                  <a:lnTo>
                    <a:pt x="11566" y="4897"/>
                  </a:lnTo>
                  <a:lnTo>
                    <a:pt x="11486" y="4864"/>
                  </a:lnTo>
                  <a:lnTo>
                    <a:pt x="11458" y="4831"/>
                  </a:lnTo>
                  <a:lnTo>
                    <a:pt x="11484" y="4779"/>
                  </a:lnTo>
                  <a:lnTo>
                    <a:pt x="11488" y="4771"/>
                  </a:lnTo>
                  <a:lnTo>
                    <a:pt x="11480" y="4768"/>
                  </a:lnTo>
                  <a:lnTo>
                    <a:pt x="11410" y="4739"/>
                  </a:lnTo>
                  <a:lnTo>
                    <a:pt x="11409" y="4739"/>
                  </a:lnTo>
                  <a:lnTo>
                    <a:pt x="11408" y="4739"/>
                  </a:lnTo>
                  <a:lnTo>
                    <a:pt x="11263" y="4713"/>
                  </a:lnTo>
                  <a:lnTo>
                    <a:pt x="11260" y="4712"/>
                  </a:lnTo>
                  <a:lnTo>
                    <a:pt x="11257" y="4713"/>
                  </a:lnTo>
                  <a:lnTo>
                    <a:pt x="11144" y="4772"/>
                  </a:lnTo>
                  <a:lnTo>
                    <a:pt x="11141" y="4774"/>
                  </a:lnTo>
                  <a:lnTo>
                    <a:pt x="11140" y="4778"/>
                  </a:lnTo>
                  <a:lnTo>
                    <a:pt x="11105" y="4933"/>
                  </a:lnTo>
                  <a:lnTo>
                    <a:pt x="11067" y="4885"/>
                  </a:lnTo>
                  <a:lnTo>
                    <a:pt x="11061" y="4877"/>
                  </a:lnTo>
                  <a:lnTo>
                    <a:pt x="11055" y="4885"/>
                  </a:lnTo>
                  <a:lnTo>
                    <a:pt x="11009" y="4943"/>
                  </a:lnTo>
                  <a:lnTo>
                    <a:pt x="10969" y="4825"/>
                  </a:lnTo>
                  <a:lnTo>
                    <a:pt x="10965" y="4815"/>
                  </a:lnTo>
                  <a:lnTo>
                    <a:pt x="10957" y="4820"/>
                  </a:lnTo>
                  <a:lnTo>
                    <a:pt x="10864" y="4878"/>
                  </a:lnTo>
                  <a:lnTo>
                    <a:pt x="10793" y="4866"/>
                  </a:lnTo>
                  <a:lnTo>
                    <a:pt x="10797" y="4799"/>
                  </a:lnTo>
                  <a:lnTo>
                    <a:pt x="10901" y="4539"/>
                  </a:lnTo>
                  <a:lnTo>
                    <a:pt x="10901" y="4538"/>
                  </a:lnTo>
                  <a:lnTo>
                    <a:pt x="10902" y="4537"/>
                  </a:lnTo>
                  <a:lnTo>
                    <a:pt x="10928" y="4276"/>
                  </a:lnTo>
                  <a:lnTo>
                    <a:pt x="10958" y="4150"/>
                  </a:lnTo>
                  <a:lnTo>
                    <a:pt x="10958" y="4148"/>
                  </a:lnTo>
                  <a:lnTo>
                    <a:pt x="10958" y="4147"/>
                  </a:lnTo>
                  <a:lnTo>
                    <a:pt x="10932" y="4044"/>
                  </a:lnTo>
                  <a:lnTo>
                    <a:pt x="10966" y="3953"/>
                  </a:lnTo>
                  <a:lnTo>
                    <a:pt x="10967" y="3951"/>
                  </a:lnTo>
                  <a:lnTo>
                    <a:pt x="10967" y="3949"/>
                  </a:lnTo>
                  <a:lnTo>
                    <a:pt x="10952" y="3853"/>
                  </a:lnTo>
                  <a:lnTo>
                    <a:pt x="11166" y="3644"/>
                  </a:lnTo>
                  <a:lnTo>
                    <a:pt x="11231" y="3656"/>
                  </a:lnTo>
                  <a:lnTo>
                    <a:pt x="11239" y="3657"/>
                  </a:lnTo>
                  <a:lnTo>
                    <a:pt x="11241" y="3650"/>
                  </a:lnTo>
                  <a:lnTo>
                    <a:pt x="11247" y="3624"/>
                  </a:lnTo>
                  <a:lnTo>
                    <a:pt x="11248" y="3621"/>
                  </a:lnTo>
                  <a:lnTo>
                    <a:pt x="11246" y="3618"/>
                  </a:lnTo>
                  <a:lnTo>
                    <a:pt x="11231" y="3594"/>
                  </a:lnTo>
                  <a:lnTo>
                    <a:pt x="11255" y="3578"/>
                  </a:lnTo>
                  <a:lnTo>
                    <a:pt x="11257" y="3577"/>
                  </a:lnTo>
                  <a:lnTo>
                    <a:pt x="11262" y="3574"/>
                  </a:lnTo>
                  <a:lnTo>
                    <a:pt x="11320" y="3535"/>
                  </a:lnTo>
                  <a:lnTo>
                    <a:pt x="11320" y="3535"/>
                  </a:lnTo>
                  <a:lnTo>
                    <a:pt x="11321" y="3535"/>
                  </a:lnTo>
                  <a:lnTo>
                    <a:pt x="11358" y="3503"/>
                  </a:lnTo>
                  <a:lnTo>
                    <a:pt x="11411" y="3491"/>
                  </a:lnTo>
                  <a:lnTo>
                    <a:pt x="11418" y="3489"/>
                  </a:lnTo>
                  <a:lnTo>
                    <a:pt x="11417" y="3482"/>
                  </a:lnTo>
                  <a:lnTo>
                    <a:pt x="11401" y="3377"/>
                  </a:lnTo>
                  <a:lnTo>
                    <a:pt x="11490" y="3349"/>
                  </a:lnTo>
                  <a:lnTo>
                    <a:pt x="11492" y="3349"/>
                  </a:lnTo>
                  <a:lnTo>
                    <a:pt x="11493" y="3347"/>
                  </a:lnTo>
                  <a:lnTo>
                    <a:pt x="11565" y="3284"/>
                  </a:lnTo>
                  <a:lnTo>
                    <a:pt x="11613" y="3283"/>
                  </a:lnTo>
                  <a:lnTo>
                    <a:pt x="11572" y="3341"/>
                  </a:lnTo>
                  <a:lnTo>
                    <a:pt x="11568" y="3347"/>
                  </a:lnTo>
                  <a:lnTo>
                    <a:pt x="11574" y="3352"/>
                  </a:lnTo>
                  <a:lnTo>
                    <a:pt x="11621" y="3393"/>
                  </a:lnTo>
                  <a:lnTo>
                    <a:pt x="11627" y="3398"/>
                  </a:lnTo>
                  <a:lnTo>
                    <a:pt x="11633" y="3392"/>
                  </a:lnTo>
                  <a:lnTo>
                    <a:pt x="11702" y="3314"/>
                  </a:lnTo>
                  <a:lnTo>
                    <a:pt x="11704" y="3312"/>
                  </a:lnTo>
                  <a:lnTo>
                    <a:pt x="11704" y="3310"/>
                  </a:lnTo>
                  <a:lnTo>
                    <a:pt x="11721" y="3191"/>
                  </a:lnTo>
                  <a:lnTo>
                    <a:pt x="11780" y="3168"/>
                  </a:lnTo>
                  <a:lnTo>
                    <a:pt x="11782" y="3168"/>
                  </a:lnTo>
                  <a:lnTo>
                    <a:pt x="11783" y="3166"/>
                  </a:lnTo>
                  <a:lnTo>
                    <a:pt x="11833" y="3100"/>
                  </a:lnTo>
                  <a:lnTo>
                    <a:pt x="11838" y="3094"/>
                  </a:lnTo>
                  <a:lnTo>
                    <a:pt x="11832" y="3089"/>
                  </a:lnTo>
                  <a:lnTo>
                    <a:pt x="11779" y="3050"/>
                  </a:lnTo>
                  <a:lnTo>
                    <a:pt x="11773" y="3045"/>
                  </a:lnTo>
                  <a:lnTo>
                    <a:pt x="11768" y="3051"/>
                  </a:lnTo>
                  <a:lnTo>
                    <a:pt x="11728" y="3101"/>
                  </a:lnTo>
                  <a:lnTo>
                    <a:pt x="11689" y="3064"/>
                  </a:lnTo>
                  <a:lnTo>
                    <a:pt x="11676" y="2843"/>
                  </a:lnTo>
                  <a:lnTo>
                    <a:pt x="11676" y="2842"/>
                  </a:lnTo>
                  <a:lnTo>
                    <a:pt x="11676" y="2841"/>
                  </a:lnTo>
                  <a:lnTo>
                    <a:pt x="11635" y="2710"/>
                  </a:lnTo>
                  <a:lnTo>
                    <a:pt x="11647" y="2616"/>
                  </a:lnTo>
                  <a:lnTo>
                    <a:pt x="11725" y="2505"/>
                  </a:lnTo>
                  <a:lnTo>
                    <a:pt x="11766" y="2503"/>
                  </a:lnTo>
                  <a:lnTo>
                    <a:pt x="11772" y="2503"/>
                  </a:lnTo>
                  <a:lnTo>
                    <a:pt x="11774" y="2498"/>
                  </a:lnTo>
                  <a:lnTo>
                    <a:pt x="11790" y="2447"/>
                  </a:lnTo>
                  <a:lnTo>
                    <a:pt x="11875" y="2563"/>
                  </a:lnTo>
                  <a:lnTo>
                    <a:pt x="11878" y="2567"/>
                  </a:lnTo>
                  <a:lnTo>
                    <a:pt x="11883" y="2566"/>
                  </a:lnTo>
                  <a:lnTo>
                    <a:pt x="11948" y="2555"/>
                  </a:lnTo>
                  <a:lnTo>
                    <a:pt x="11954" y="2554"/>
                  </a:lnTo>
                  <a:lnTo>
                    <a:pt x="11955" y="2548"/>
                  </a:lnTo>
                  <a:lnTo>
                    <a:pt x="11959" y="2500"/>
                  </a:lnTo>
                  <a:lnTo>
                    <a:pt x="11959" y="2499"/>
                  </a:lnTo>
                  <a:lnTo>
                    <a:pt x="11959" y="2498"/>
                  </a:lnTo>
                  <a:lnTo>
                    <a:pt x="11944" y="2400"/>
                  </a:lnTo>
                  <a:lnTo>
                    <a:pt x="11943" y="2400"/>
                  </a:lnTo>
                  <a:lnTo>
                    <a:pt x="11927" y="2331"/>
                  </a:lnTo>
                  <a:lnTo>
                    <a:pt x="11927" y="2330"/>
                  </a:lnTo>
                  <a:lnTo>
                    <a:pt x="11967" y="2292"/>
                  </a:lnTo>
                  <a:lnTo>
                    <a:pt x="11973" y="2287"/>
                  </a:lnTo>
                  <a:lnTo>
                    <a:pt x="11968" y="2281"/>
                  </a:lnTo>
                  <a:lnTo>
                    <a:pt x="11860" y="2152"/>
                  </a:lnTo>
                  <a:lnTo>
                    <a:pt x="11883" y="2073"/>
                  </a:lnTo>
                  <a:lnTo>
                    <a:pt x="11963" y="2045"/>
                  </a:lnTo>
                  <a:lnTo>
                    <a:pt x="11920" y="2110"/>
                  </a:lnTo>
                  <a:lnTo>
                    <a:pt x="11918" y="2113"/>
                  </a:lnTo>
                  <a:lnTo>
                    <a:pt x="11919" y="2116"/>
                  </a:lnTo>
                  <a:lnTo>
                    <a:pt x="11932" y="2181"/>
                  </a:lnTo>
                  <a:lnTo>
                    <a:pt x="11933" y="2184"/>
                  </a:lnTo>
                  <a:lnTo>
                    <a:pt x="11935" y="2186"/>
                  </a:lnTo>
                  <a:lnTo>
                    <a:pt x="12020" y="2245"/>
                  </a:lnTo>
                  <a:lnTo>
                    <a:pt x="12022" y="2246"/>
                  </a:lnTo>
                  <a:lnTo>
                    <a:pt x="12024" y="2246"/>
                  </a:lnTo>
                  <a:lnTo>
                    <a:pt x="12056" y="2248"/>
                  </a:lnTo>
                  <a:lnTo>
                    <a:pt x="12054" y="2301"/>
                  </a:lnTo>
                  <a:lnTo>
                    <a:pt x="12053" y="2308"/>
                  </a:lnTo>
                  <a:lnTo>
                    <a:pt x="12060" y="2309"/>
                  </a:lnTo>
                  <a:lnTo>
                    <a:pt x="12089" y="2316"/>
                  </a:lnTo>
                  <a:lnTo>
                    <a:pt x="12056" y="2483"/>
                  </a:lnTo>
                  <a:lnTo>
                    <a:pt x="12055" y="2486"/>
                  </a:lnTo>
                  <a:lnTo>
                    <a:pt x="12057" y="2488"/>
                  </a:lnTo>
                  <a:lnTo>
                    <a:pt x="12095" y="2552"/>
                  </a:lnTo>
                  <a:lnTo>
                    <a:pt x="12108" y="2752"/>
                  </a:lnTo>
                  <a:lnTo>
                    <a:pt x="12108" y="2753"/>
                  </a:lnTo>
                  <a:lnTo>
                    <a:pt x="12108" y="2754"/>
                  </a:lnTo>
                  <a:lnTo>
                    <a:pt x="12139" y="2884"/>
                  </a:lnTo>
                  <a:lnTo>
                    <a:pt x="12139" y="2885"/>
                  </a:lnTo>
                  <a:lnTo>
                    <a:pt x="12179" y="3011"/>
                  </a:lnTo>
                  <a:lnTo>
                    <a:pt x="12134" y="3060"/>
                  </a:lnTo>
                  <a:lnTo>
                    <a:pt x="12131" y="3063"/>
                  </a:lnTo>
                  <a:lnTo>
                    <a:pt x="12132" y="3067"/>
                  </a:lnTo>
                  <a:lnTo>
                    <a:pt x="12146" y="3114"/>
                  </a:lnTo>
                  <a:lnTo>
                    <a:pt x="12123" y="3145"/>
                  </a:lnTo>
                  <a:lnTo>
                    <a:pt x="12119" y="3150"/>
                  </a:lnTo>
                  <a:lnTo>
                    <a:pt x="12123" y="3155"/>
                  </a:lnTo>
                  <a:lnTo>
                    <a:pt x="12189" y="3232"/>
                  </a:lnTo>
                  <a:lnTo>
                    <a:pt x="12199" y="3353"/>
                  </a:lnTo>
                  <a:lnTo>
                    <a:pt x="12200" y="3356"/>
                  </a:lnTo>
                  <a:lnTo>
                    <a:pt x="12201" y="3358"/>
                  </a:lnTo>
                  <a:lnTo>
                    <a:pt x="12294" y="3462"/>
                  </a:lnTo>
                  <a:lnTo>
                    <a:pt x="12299" y="3468"/>
                  </a:lnTo>
                  <a:lnTo>
                    <a:pt x="12299" y="3468"/>
                  </a:lnTo>
                  <a:lnTo>
                    <a:pt x="12404" y="3586"/>
                  </a:lnTo>
                  <a:lnTo>
                    <a:pt x="12405" y="3587"/>
                  </a:lnTo>
                  <a:lnTo>
                    <a:pt x="12405" y="3587"/>
                  </a:lnTo>
                  <a:lnTo>
                    <a:pt x="13006" y="3990"/>
                  </a:lnTo>
                  <a:lnTo>
                    <a:pt x="13020" y="3999"/>
                  </a:lnTo>
                  <a:close/>
                  <a:moveTo>
                    <a:pt x="13156" y="4869"/>
                  </a:moveTo>
                  <a:lnTo>
                    <a:pt x="13155" y="4865"/>
                  </a:lnTo>
                  <a:lnTo>
                    <a:pt x="13151" y="4864"/>
                  </a:lnTo>
                  <a:lnTo>
                    <a:pt x="13116" y="4854"/>
                  </a:lnTo>
                  <a:lnTo>
                    <a:pt x="13112" y="4853"/>
                  </a:lnTo>
                  <a:lnTo>
                    <a:pt x="13108" y="4856"/>
                  </a:lnTo>
                  <a:lnTo>
                    <a:pt x="13082" y="4884"/>
                  </a:lnTo>
                  <a:lnTo>
                    <a:pt x="13079" y="4887"/>
                  </a:lnTo>
                  <a:lnTo>
                    <a:pt x="13080" y="4892"/>
                  </a:lnTo>
                  <a:lnTo>
                    <a:pt x="13101" y="4947"/>
                  </a:lnTo>
                  <a:lnTo>
                    <a:pt x="13103" y="4954"/>
                  </a:lnTo>
                  <a:lnTo>
                    <a:pt x="13110" y="4952"/>
                  </a:lnTo>
                  <a:lnTo>
                    <a:pt x="13171" y="4936"/>
                  </a:lnTo>
                  <a:lnTo>
                    <a:pt x="13179" y="4934"/>
                  </a:lnTo>
                  <a:lnTo>
                    <a:pt x="13176" y="4925"/>
                  </a:lnTo>
                  <a:lnTo>
                    <a:pt x="13156" y="4869"/>
                  </a:lnTo>
                  <a:close/>
                  <a:moveTo>
                    <a:pt x="12931" y="4044"/>
                  </a:moveTo>
                  <a:lnTo>
                    <a:pt x="12924" y="4049"/>
                  </a:lnTo>
                  <a:lnTo>
                    <a:pt x="12888" y="4072"/>
                  </a:lnTo>
                  <a:lnTo>
                    <a:pt x="12883" y="4075"/>
                  </a:lnTo>
                  <a:lnTo>
                    <a:pt x="12884" y="4080"/>
                  </a:lnTo>
                  <a:lnTo>
                    <a:pt x="12889" y="4106"/>
                  </a:lnTo>
                  <a:lnTo>
                    <a:pt x="12890" y="4109"/>
                  </a:lnTo>
                  <a:lnTo>
                    <a:pt x="12893" y="4111"/>
                  </a:lnTo>
                  <a:lnTo>
                    <a:pt x="12926" y="4132"/>
                  </a:lnTo>
                  <a:lnTo>
                    <a:pt x="12934" y="4138"/>
                  </a:lnTo>
                  <a:lnTo>
                    <a:pt x="12938" y="4128"/>
                  </a:lnTo>
                  <a:lnTo>
                    <a:pt x="12954" y="4088"/>
                  </a:lnTo>
                  <a:lnTo>
                    <a:pt x="12955" y="4084"/>
                  </a:lnTo>
                  <a:lnTo>
                    <a:pt x="12953" y="4081"/>
                  </a:lnTo>
                  <a:lnTo>
                    <a:pt x="12935" y="4051"/>
                  </a:lnTo>
                  <a:lnTo>
                    <a:pt x="12931" y="4044"/>
                  </a:lnTo>
                  <a:close/>
                  <a:moveTo>
                    <a:pt x="13154" y="2699"/>
                  </a:moveTo>
                  <a:lnTo>
                    <a:pt x="13152" y="2695"/>
                  </a:lnTo>
                  <a:lnTo>
                    <a:pt x="13148" y="2695"/>
                  </a:lnTo>
                  <a:lnTo>
                    <a:pt x="13077" y="2686"/>
                  </a:lnTo>
                  <a:lnTo>
                    <a:pt x="13076" y="2686"/>
                  </a:lnTo>
                  <a:lnTo>
                    <a:pt x="13074" y="2687"/>
                  </a:lnTo>
                  <a:lnTo>
                    <a:pt x="13008" y="2702"/>
                  </a:lnTo>
                  <a:lnTo>
                    <a:pt x="12997" y="2704"/>
                  </a:lnTo>
                  <a:lnTo>
                    <a:pt x="13003" y="2714"/>
                  </a:lnTo>
                  <a:lnTo>
                    <a:pt x="13029" y="2753"/>
                  </a:lnTo>
                  <a:lnTo>
                    <a:pt x="13030" y="2756"/>
                  </a:lnTo>
                  <a:lnTo>
                    <a:pt x="13034" y="2757"/>
                  </a:lnTo>
                  <a:lnTo>
                    <a:pt x="13131" y="2772"/>
                  </a:lnTo>
                  <a:lnTo>
                    <a:pt x="13133" y="2772"/>
                  </a:lnTo>
                  <a:lnTo>
                    <a:pt x="13136" y="2771"/>
                  </a:lnTo>
                  <a:lnTo>
                    <a:pt x="13174" y="2751"/>
                  </a:lnTo>
                  <a:lnTo>
                    <a:pt x="13182" y="2747"/>
                  </a:lnTo>
                  <a:lnTo>
                    <a:pt x="13178" y="2740"/>
                  </a:lnTo>
                  <a:lnTo>
                    <a:pt x="13154" y="2699"/>
                  </a:lnTo>
                  <a:close/>
                  <a:moveTo>
                    <a:pt x="12408" y="2423"/>
                  </a:moveTo>
                  <a:lnTo>
                    <a:pt x="12407" y="2422"/>
                  </a:lnTo>
                  <a:lnTo>
                    <a:pt x="12375" y="2417"/>
                  </a:lnTo>
                  <a:lnTo>
                    <a:pt x="12368" y="2416"/>
                  </a:lnTo>
                  <a:lnTo>
                    <a:pt x="12366" y="2423"/>
                  </a:lnTo>
                  <a:lnTo>
                    <a:pt x="12340" y="2499"/>
                  </a:lnTo>
                  <a:lnTo>
                    <a:pt x="12339" y="2503"/>
                  </a:lnTo>
                  <a:lnTo>
                    <a:pt x="12342" y="2507"/>
                  </a:lnTo>
                  <a:lnTo>
                    <a:pt x="12439" y="2615"/>
                  </a:lnTo>
                  <a:lnTo>
                    <a:pt x="12451" y="2629"/>
                  </a:lnTo>
                  <a:lnTo>
                    <a:pt x="12453" y="2611"/>
                  </a:lnTo>
                  <a:lnTo>
                    <a:pt x="12466" y="2455"/>
                  </a:lnTo>
                  <a:lnTo>
                    <a:pt x="12467" y="2449"/>
                  </a:lnTo>
                  <a:lnTo>
                    <a:pt x="12461" y="2447"/>
                  </a:lnTo>
                  <a:lnTo>
                    <a:pt x="12409" y="2423"/>
                  </a:lnTo>
                  <a:lnTo>
                    <a:pt x="12408" y="2423"/>
                  </a:lnTo>
                  <a:close/>
                  <a:moveTo>
                    <a:pt x="7874" y="2270"/>
                  </a:moveTo>
                  <a:lnTo>
                    <a:pt x="7869" y="2270"/>
                  </a:lnTo>
                  <a:lnTo>
                    <a:pt x="7834" y="2268"/>
                  </a:lnTo>
                  <a:lnTo>
                    <a:pt x="7829" y="2268"/>
                  </a:lnTo>
                  <a:lnTo>
                    <a:pt x="7827" y="2272"/>
                  </a:lnTo>
                  <a:lnTo>
                    <a:pt x="7807" y="2302"/>
                  </a:lnTo>
                  <a:lnTo>
                    <a:pt x="7807" y="2303"/>
                  </a:lnTo>
                  <a:lnTo>
                    <a:pt x="7806" y="2304"/>
                  </a:lnTo>
                  <a:lnTo>
                    <a:pt x="7801" y="2323"/>
                  </a:lnTo>
                  <a:lnTo>
                    <a:pt x="7800" y="2327"/>
                  </a:lnTo>
                  <a:lnTo>
                    <a:pt x="7803" y="2330"/>
                  </a:lnTo>
                  <a:lnTo>
                    <a:pt x="7819" y="2351"/>
                  </a:lnTo>
                  <a:lnTo>
                    <a:pt x="7823" y="2356"/>
                  </a:lnTo>
                  <a:lnTo>
                    <a:pt x="7829" y="2353"/>
                  </a:lnTo>
                  <a:lnTo>
                    <a:pt x="7885" y="2318"/>
                  </a:lnTo>
                  <a:lnTo>
                    <a:pt x="7891" y="2315"/>
                  </a:lnTo>
                  <a:lnTo>
                    <a:pt x="7889" y="2309"/>
                  </a:lnTo>
                  <a:lnTo>
                    <a:pt x="7876" y="2275"/>
                  </a:lnTo>
                  <a:lnTo>
                    <a:pt x="7874" y="2270"/>
                  </a:lnTo>
                  <a:close/>
                  <a:moveTo>
                    <a:pt x="3074" y="1939"/>
                  </a:moveTo>
                  <a:lnTo>
                    <a:pt x="3072" y="1937"/>
                  </a:lnTo>
                  <a:lnTo>
                    <a:pt x="3055" y="1924"/>
                  </a:lnTo>
                  <a:lnTo>
                    <a:pt x="3048" y="1919"/>
                  </a:lnTo>
                  <a:lnTo>
                    <a:pt x="3043" y="1926"/>
                  </a:lnTo>
                  <a:lnTo>
                    <a:pt x="3030" y="1944"/>
                  </a:lnTo>
                  <a:lnTo>
                    <a:pt x="3028" y="1946"/>
                  </a:lnTo>
                  <a:lnTo>
                    <a:pt x="3028" y="1948"/>
                  </a:lnTo>
                  <a:lnTo>
                    <a:pt x="3026" y="1966"/>
                  </a:lnTo>
                  <a:lnTo>
                    <a:pt x="3026" y="1969"/>
                  </a:lnTo>
                  <a:lnTo>
                    <a:pt x="3028" y="1972"/>
                  </a:lnTo>
                  <a:lnTo>
                    <a:pt x="3045" y="1991"/>
                  </a:lnTo>
                  <a:lnTo>
                    <a:pt x="3049" y="1996"/>
                  </a:lnTo>
                  <a:lnTo>
                    <a:pt x="3055" y="1992"/>
                  </a:lnTo>
                  <a:lnTo>
                    <a:pt x="3078" y="1977"/>
                  </a:lnTo>
                  <a:lnTo>
                    <a:pt x="3083" y="1973"/>
                  </a:lnTo>
                  <a:lnTo>
                    <a:pt x="3081" y="1968"/>
                  </a:lnTo>
                  <a:lnTo>
                    <a:pt x="3075" y="1941"/>
                  </a:lnTo>
                  <a:lnTo>
                    <a:pt x="3074" y="1939"/>
                  </a:lnTo>
                  <a:close/>
                  <a:moveTo>
                    <a:pt x="13033" y="4299"/>
                  </a:moveTo>
                  <a:lnTo>
                    <a:pt x="13023" y="4294"/>
                  </a:lnTo>
                  <a:lnTo>
                    <a:pt x="13022" y="4305"/>
                  </a:lnTo>
                  <a:lnTo>
                    <a:pt x="13016" y="4342"/>
                  </a:lnTo>
                  <a:lnTo>
                    <a:pt x="13016" y="4344"/>
                  </a:lnTo>
                  <a:lnTo>
                    <a:pt x="13017" y="4347"/>
                  </a:lnTo>
                  <a:lnTo>
                    <a:pt x="13034" y="4384"/>
                  </a:lnTo>
                  <a:lnTo>
                    <a:pt x="13037" y="4391"/>
                  </a:lnTo>
                  <a:lnTo>
                    <a:pt x="13045" y="4388"/>
                  </a:lnTo>
                  <a:lnTo>
                    <a:pt x="13091" y="4367"/>
                  </a:lnTo>
                  <a:lnTo>
                    <a:pt x="13095" y="4365"/>
                  </a:lnTo>
                  <a:lnTo>
                    <a:pt x="13096" y="4361"/>
                  </a:lnTo>
                  <a:lnTo>
                    <a:pt x="13102" y="4337"/>
                  </a:lnTo>
                  <a:lnTo>
                    <a:pt x="13104" y="4330"/>
                  </a:lnTo>
                  <a:lnTo>
                    <a:pt x="13097" y="4327"/>
                  </a:lnTo>
                  <a:lnTo>
                    <a:pt x="13033" y="4299"/>
                  </a:lnTo>
                  <a:close/>
                  <a:moveTo>
                    <a:pt x="13049" y="4222"/>
                  </a:moveTo>
                  <a:lnTo>
                    <a:pt x="13048" y="4217"/>
                  </a:lnTo>
                  <a:lnTo>
                    <a:pt x="13041" y="4117"/>
                  </a:lnTo>
                  <a:lnTo>
                    <a:pt x="13041" y="4114"/>
                  </a:lnTo>
                  <a:lnTo>
                    <a:pt x="13038" y="4112"/>
                  </a:lnTo>
                  <a:lnTo>
                    <a:pt x="13010" y="4086"/>
                  </a:lnTo>
                  <a:lnTo>
                    <a:pt x="13008" y="4084"/>
                  </a:lnTo>
                  <a:lnTo>
                    <a:pt x="13006" y="4084"/>
                  </a:lnTo>
                  <a:lnTo>
                    <a:pt x="12976" y="4075"/>
                  </a:lnTo>
                  <a:lnTo>
                    <a:pt x="12966" y="4073"/>
                  </a:lnTo>
                  <a:lnTo>
                    <a:pt x="12965" y="4082"/>
                  </a:lnTo>
                  <a:lnTo>
                    <a:pt x="12957" y="4183"/>
                  </a:lnTo>
                  <a:lnTo>
                    <a:pt x="12957" y="4186"/>
                  </a:lnTo>
                  <a:lnTo>
                    <a:pt x="12959" y="4188"/>
                  </a:lnTo>
                  <a:lnTo>
                    <a:pt x="12998" y="4239"/>
                  </a:lnTo>
                  <a:lnTo>
                    <a:pt x="13002" y="4244"/>
                  </a:lnTo>
                  <a:lnTo>
                    <a:pt x="13008" y="4242"/>
                  </a:lnTo>
                  <a:lnTo>
                    <a:pt x="13044" y="4225"/>
                  </a:lnTo>
                  <a:lnTo>
                    <a:pt x="13049" y="4222"/>
                  </a:lnTo>
                  <a:close/>
                  <a:moveTo>
                    <a:pt x="13117" y="4599"/>
                  </a:moveTo>
                  <a:lnTo>
                    <a:pt x="13115" y="4596"/>
                  </a:lnTo>
                  <a:lnTo>
                    <a:pt x="13111" y="4595"/>
                  </a:lnTo>
                  <a:lnTo>
                    <a:pt x="13091" y="4592"/>
                  </a:lnTo>
                  <a:lnTo>
                    <a:pt x="13085" y="4591"/>
                  </a:lnTo>
                  <a:lnTo>
                    <a:pt x="13082" y="4597"/>
                  </a:lnTo>
                  <a:lnTo>
                    <a:pt x="13065" y="4630"/>
                  </a:lnTo>
                  <a:lnTo>
                    <a:pt x="13063" y="4634"/>
                  </a:lnTo>
                  <a:lnTo>
                    <a:pt x="13065" y="4638"/>
                  </a:lnTo>
                  <a:lnTo>
                    <a:pt x="13091" y="4676"/>
                  </a:lnTo>
                  <a:lnTo>
                    <a:pt x="13097" y="4683"/>
                  </a:lnTo>
                  <a:lnTo>
                    <a:pt x="13104" y="4677"/>
                  </a:lnTo>
                  <a:lnTo>
                    <a:pt x="13135" y="4647"/>
                  </a:lnTo>
                  <a:lnTo>
                    <a:pt x="13140" y="4642"/>
                  </a:lnTo>
                  <a:lnTo>
                    <a:pt x="13137" y="4637"/>
                  </a:lnTo>
                  <a:lnTo>
                    <a:pt x="13117" y="4599"/>
                  </a:lnTo>
                  <a:close/>
                  <a:moveTo>
                    <a:pt x="13016" y="4010"/>
                  </a:moveTo>
                  <a:lnTo>
                    <a:pt x="13010" y="4005"/>
                  </a:lnTo>
                  <a:lnTo>
                    <a:pt x="13005" y="4010"/>
                  </a:lnTo>
                  <a:lnTo>
                    <a:pt x="12990" y="4024"/>
                  </a:lnTo>
                  <a:lnTo>
                    <a:pt x="12988" y="4026"/>
                  </a:lnTo>
                  <a:lnTo>
                    <a:pt x="12988" y="4028"/>
                  </a:lnTo>
                  <a:lnTo>
                    <a:pt x="12983" y="4053"/>
                  </a:lnTo>
                  <a:lnTo>
                    <a:pt x="12981" y="4060"/>
                  </a:lnTo>
                  <a:lnTo>
                    <a:pt x="12988" y="4062"/>
                  </a:lnTo>
                  <a:lnTo>
                    <a:pt x="13024" y="4076"/>
                  </a:lnTo>
                  <a:lnTo>
                    <a:pt x="13029" y="4078"/>
                  </a:lnTo>
                  <a:lnTo>
                    <a:pt x="13032" y="4074"/>
                  </a:lnTo>
                  <a:lnTo>
                    <a:pt x="13051" y="4052"/>
                  </a:lnTo>
                  <a:lnTo>
                    <a:pt x="13057" y="4046"/>
                  </a:lnTo>
                  <a:lnTo>
                    <a:pt x="13051" y="4041"/>
                  </a:lnTo>
                  <a:lnTo>
                    <a:pt x="13016" y="4010"/>
                  </a:lnTo>
                  <a:close/>
                  <a:moveTo>
                    <a:pt x="13104" y="4744"/>
                  </a:moveTo>
                  <a:lnTo>
                    <a:pt x="13101" y="4750"/>
                  </a:lnTo>
                  <a:lnTo>
                    <a:pt x="13085" y="4783"/>
                  </a:lnTo>
                  <a:lnTo>
                    <a:pt x="13083" y="4787"/>
                  </a:lnTo>
                  <a:lnTo>
                    <a:pt x="13085" y="4791"/>
                  </a:lnTo>
                  <a:lnTo>
                    <a:pt x="13103" y="4820"/>
                  </a:lnTo>
                  <a:lnTo>
                    <a:pt x="13106" y="4825"/>
                  </a:lnTo>
                  <a:lnTo>
                    <a:pt x="13112" y="4823"/>
                  </a:lnTo>
                  <a:lnTo>
                    <a:pt x="13137" y="4814"/>
                  </a:lnTo>
                  <a:lnTo>
                    <a:pt x="13142" y="4813"/>
                  </a:lnTo>
                  <a:lnTo>
                    <a:pt x="13142" y="4808"/>
                  </a:lnTo>
                  <a:lnTo>
                    <a:pt x="13148" y="4762"/>
                  </a:lnTo>
                  <a:lnTo>
                    <a:pt x="13149" y="4754"/>
                  </a:lnTo>
                  <a:lnTo>
                    <a:pt x="13142" y="4753"/>
                  </a:lnTo>
                  <a:lnTo>
                    <a:pt x="13110" y="4746"/>
                  </a:lnTo>
                  <a:lnTo>
                    <a:pt x="13104" y="4744"/>
                  </a:lnTo>
                  <a:close/>
                  <a:moveTo>
                    <a:pt x="5675" y="676"/>
                  </a:moveTo>
                  <a:lnTo>
                    <a:pt x="5672" y="684"/>
                  </a:lnTo>
                  <a:lnTo>
                    <a:pt x="5666" y="708"/>
                  </a:lnTo>
                  <a:lnTo>
                    <a:pt x="5664" y="714"/>
                  </a:lnTo>
                  <a:lnTo>
                    <a:pt x="5669" y="717"/>
                  </a:lnTo>
                  <a:lnTo>
                    <a:pt x="5695" y="732"/>
                  </a:lnTo>
                  <a:lnTo>
                    <a:pt x="5706" y="739"/>
                  </a:lnTo>
                  <a:lnTo>
                    <a:pt x="5707" y="726"/>
                  </a:lnTo>
                  <a:lnTo>
                    <a:pt x="5708" y="694"/>
                  </a:lnTo>
                  <a:lnTo>
                    <a:pt x="5709" y="688"/>
                  </a:lnTo>
                  <a:lnTo>
                    <a:pt x="5703" y="686"/>
                  </a:lnTo>
                  <a:lnTo>
                    <a:pt x="5683" y="679"/>
                  </a:lnTo>
                  <a:lnTo>
                    <a:pt x="5675" y="676"/>
                  </a:lnTo>
                  <a:close/>
                  <a:moveTo>
                    <a:pt x="7534" y="1516"/>
                  </a:moveTo>
                  <a:lnTo>
                    <a:pt x="7535" y="1521"/>
                  </a:lnTo>
                  <a:lnTo>
                    <a:pt x="7540" y="1522"/>
                  </a:lnTo>
                  <a:lnTo>
                    <a:pt x="7600" y="1535"/>
                  </a:lnTo>
                  <a:lnTo>
                    <a:pt x="7611" y="1538"/>
                  </a:lnTo>
                  <a:lnTo>
                    <a:pt x="7609" y="1527"/>
                  </a:lnTo>
                  <a:lnTo>
                    <a:pt x="7607" y="1504"/>
                  </a:lnTo>
                  <a:lnTo>
                    <a:pt x="7606" y="1500"/>
                  </a:lnTo>
                  <a:lnTo>
                    <a:pt x="7603" y="1498"/>
                  </a:lnTo>
                  <a:lnTo>
                    <a:pt x="7543" y="1461"/>
                  </a:lnTo>
                  <a:lnTo>
                    <a:pt x="7534" y="1455"/>
                  </a:lnTo>
                  <a:lnTo>
                    <a:pt x="7531" y="1466"/>
                  </a:lnTo>
                  <a:lnTo>
                    <a:pt x="7527" y="1479"/>
                  </a:lnTo>
                  <a:lnTo>
                    <a:pt x="7526" y="1481"/>
                  </a:lnTo>
                  <a:lnTo>
                    <a:pt x="7527" y="1483"/>
                  </a:lnTo>
                  <a:lnTo>
                    <a:pt x="7534" y="1516"/>
                  </a:lnTo>
                  <a:close/>
                  <a:moveTo>
                    <a:pt x="7247" y="1510"/>
                  </a:moveTo>
                  <a:lnTo>
                    <a:pt x="7248" y="1513"/>
                  </a:lnTo>
                  <a:lnTo>
                    <a:pt x="7265" y="1577"/>
                  </a:lnTo>
                  <a:lnTo>
                    <a:pt x="7268" y="1589"/>
                  </a:lnTo>
                  <a:lnTo>
                    <a:pt x="7278" y="1581"/>
                  </a:lnTo>
                  <a:lnTo>
                    <a:pt x="7352" y="1522"/>
                  </a:lnTo>
                  <a:lnTo>
                    <a:pt x="7430" y="1517"/>
                  </a:lnTo>
                  <a:lnTo>
                    <a:pt x="7433" y="1516"/>
                  </a:lnTo>
                  <a:lnTo>
                    <a:pt x="7477" y="1472"/>
                  </a:lnTo>
                  <a:lnTo>
                    <a:pt x="7479" y="1470"/>
                  </a:lnTo>
                  <a:lnTo>
                    <a:pt x="7479" y="1467"/>
                  </a:lnTo>
                  <a:lnTo>
                    <a:pt x="7485" y="1369"/>
                  </a:lnTo>
                  <a:lnTo>
                    <a:pt x="7485" y="1366"/>
                  </a:lnTo>
                  <a:lnTo>
                    <a:pt x="7483" y="1364"/>
                  </a:lnTo>
                  <a:lnTo>
                    <a:pt x="7438" y="1307"/>
                  </a:lnTo>
                  <a:lnTo>
                    <a:pt x="7432" y="1300"/>
                  </a:lnTo>
                  <a:lnTo>
                    <a:pt x="7426" y="1306"/>
                  </a:lnTo>
                  <a:lnTo>
                    <a:pt x="7394" y="1338"/>
                  </a:lnTo>
                  <a:lnTo>
                    <a:pt x="7382" y="1325"/>
                  </a:lnTo>
                  <a:lnTo>
                    <a:pt x="7384" y="1270"/>
                  </a:lnTo>
                  <a:lnTo>
                    <a:pt x="7385" y="1256"/>
                  </a:lnTo>
                  <a:lnTo>
                    <a:pt x="7372" y="1263"/>
                  </a:lnTo>
                  <a:lnTo>
                    <a:pt x="7307" y="1298"/>
                  </a:lnTo>
                  <a:lnTo>
                    <a:pt x="7303" y="1300"/>
                  </a:lnTo>
                  <a:lnTo>
                    <a:pt x="7303" y="1304"/>
                  </a:lnTo>
                  <a:lnTo>
                    <a:pt x="7294" y="1425"/>
                  </a:lnTo>
                  <a:lnTo>
                    <a:pt x="7248" y="1507"/>
                  </a:lnTo>
                  <a:lnTo>
                    <a:pt x="7247" y="1510"/>
                  </a:lnTo>
                  <a:close/>
                  <a:moveTo>
                    <a:pt x="7921" y="2149"/>
                  </a:moveTo>
                  <a:lnTo>
                    <a:pt x="7919" y="2155"/>
                  </a:lnTo>
                  <a:lnTo>
                    <a:pt x="7899" y="2204"/>
                  </a:lnTo>
                  <a:lnTo>
                    <a:pt x="7897" y="2210"/>
                  </a:lnTo>
                  <a:lnTo>
                    <a:pt x="7902" y="2214"/>
                  </a:lnTo>
                  <a:lnTo>
                    <a:pt x="7952" y="2253"/>
                  </a:lnTo>
                  <a:lnTo>
                    <a:pt x="7959" y="2259"/>
                  </a:lnTo>
                  <a:lnTo>
                    <a:pt x="7964" y="2251"/>
                  </a:lnTo>
                  <a:lnTo>
                    <a:pt x="7987" y="2215"/>
                  </a:lnTo>
                  <a:lnTo>
                    <a:pt x="7988" y="2214"/>
                  </a:lnTo>
                  <a:lnTo>
                    <a:pt x="7988" y="2213"/>
                  </a:lnTo>
                  <a:lnTo>
                    <a:pt x="7996" y="2183"/>
                  </a:lnTo>
                  <a:lnTo>
                    <a:pt x="7997" y="2177"/>
                  </a:lnTo>
                  <a:lnTo>
                    <a:pt x="7992" y="2174"/>
                  </a:lnTo>
                  <a:lnTo>
                    <a:pt x="7964" y="2156"/>
                  </a:lnTo>
                  <a:lnTo>
                    <a:pt x="7963" y="2155"/>
                  </a:lnTo>
                  <a:lnTo>
                    <a:pt x="7961" y="2155"/>
                  </a:lnTo>
                  <a:lnTo>
                    <a:pt x="7928" y="2150"/>
                  </a:lnTo>
                  <a:lnTo>
                    <a:pt x="7921" y="2149"/>
                  </a:lnTo>
                  <a:close/>
                  <a:moveTo>
                    <a:pt x="6127" y="711"/>
                  </a:moveTo>
                  <a:lnTo>
                    <a:pt x="6121" y="706"/>
                  </a:lnTo>
                  <a:lnTo>
                    <a:pt x="6096" y="682"/>
                  </a:lnTo>
                  <a:lnTo>
                    <a:pt x="6089" y="676"/>
                  </a:lnTo>
                  <a:lnTo>
                    <a:pt x="6084" y="683"/>
                  </a:lnTo>
                  <a:lnTo>
                    <a:pt x="6059" y="715"/>
                  </a:lnTo>
                  <a:lnTo>
                    <a:pt x="6052" y="723"/>
                  </a:lnTo>
                  <a:lnTo>
                    <a:pt x="6061" y="727"/>
                  </a:lnTo>
                  <a:lnTo>
                    <a:pt x="6092" y="743"/>
                  </a:lnTo>
                  <a:lnTo>
                    <a:pt x="6097" y="746"/>
                  </a:lnTo>
                  <a:lnTo>
                    <a:pt x="6102" y="741"/>
                  </a:lnTo>
                  <a:lnTo>
                    <a:pt x="6122" y="717"/>
                  </a:lnTo>
                  <a:lnTo>
                    <a:pt x="6127" y="711"/>
                  </a:lnTo>
                  <a:close/>
                  <a:moveTo>
                    <a:pt x="7015" y="919"/>
                  </a:moveTo>
                  <a:lnTo>
                    <a:pt x="7028" y="922"/>
                  </a:lnTo>
                  <a:lnTo>
                    <a:pt x="7024" y="909"/>
                  </a:lnTo>
                  <a:lnTo>
                    <a:pt x="7005" y="848"/>
                  </a:lnTo>
                  <a:lnTo>
                    <a:pt x="7003" y="842"/>
                  </a:lnTo>
                  <a:lnTo>
                    <a:pt x="6997" y="842"/>
                  </a:lnTo>
                  <a:lnTo>
                    <a:pt x="6940" y="844"/>
                  </a:lnTo>
                  <a:lnTo>
                    <a:pt x="6933" y="844"/>
                  </a:lnTo>
                  <a:lnTo>
                    <a:pt x="6933" y="851"/>
                  </a:lnTo>
                  <a:lnTo>
                    <a:pt x="6927" y="896"/>
                  </a:lnTo>
                  <a:lnTo>
                    <a:pt x="6926" y="903"/>
                  </a:lnTo>
                  <a:lnTo>
                    <a:pt x="6934" y="905"/>
                  </a:lnTo>
                  <a:lnTo>
                    <a:pt x="7015" y="919"/>
                  </a:lnTo>
                  <a:close/>
                  <a:moveTo>
                    <a:pt x="8900" y="1581"/>
                  </a:moveTo>
                  <a:lnTo>
                    <a:pt x="8900" y="1583"/>
                  </a:lnTo>
                  <a:lnTo>
                    <a:pt x="8901" y="1584"/>
                  </a:lnTo>
                  <a:lnTo>
                    <a:pt x="8945" y="1636"/>
                  </a:lnTo>
                  <a:lnTo>
                    <a:pt x="8949" y="1640"/>
                  </a:lnTo>
                  <a:lnTo>
                    <a:pt x="8955" y="1638"/>
                  </a:lnTo>
                  <a:lnTo>
                    <a:pt x="8982" y="1627"/>
                  </a:lnTo>
                  <a:lnTo>
                    <a:pt x="8990" y="1624"/>
                  </a:lnTo>
                  <a:lnTo>
                    <a:pt x="8986" y="1616"/>
                  </a:lnTo>
                  <a:lnTo>
                    <a:pt x="8953" y="1555"/>
                  </a:lnTo>
                  <a:lnTo>
                    <a:pt x="8952" y="1553"/>
                  </a:lnTo>
                  <a:lnTo>
                    <a:pt x="8950" y="1552"/>
                  </a:lnTo>
                  <a:lnTo>
                    <a:pt x="8901" y="1523"/>
                  </a:lnTo>
                  <a:lnTo>
                    <a:pt x="8885" y="1513"/>
                  </a:lnTo>
                  <a:lnTo>
                    <a:pt x="8889" y="1532"/>
                  </a:lnTo>
                  <a:lnTo>
                    <a:pt x="8900" y="1581"/>
                  </a:lnTo>
                  <a:close/>
                  <a:moveTo>
                    <a:pt x="7059" y="1773"/>
                  </a:moveTo>
                  <a:lnTo>
                    <a:pt x="7054" y="1783"/>
                  </a:lnTo>
                  <a:lnTo>
                    <a:pt x="7039" y="1812"/>
                  </a:lnTo>
                  <a:lnTo>
                    <a:pt x="7043" y="1817"/>
                  </a:lnTo>
                  <a:lnTo>
                    <a:pt x="7058" y="1833"/>
                  </a:lnTo>
                  <a:lnTo>
                    <a:pt x="7064" y="1839"/>
                  </a:lnTo>
                  <a:lnTo>
                    <a:pt x="7070" y="1833"/>
                  </a:lnTo>
                  <a:lnTo>
                    <a:pt x="7089" y="1816"/>
                  </a:lnTo>
                  <a:lnTo>
                    <a:pt x="7095" y="1810"/>
                  </a:lnTo>
                  <a:lnTo>
                    <a:pt x="7089" y="1804"/>
                  </a:lnTo>
                  <a:lnTo>
                    <a:pt x="7067" y="1781"/>
                  </a:lnTo>
                  <a:lnTo>
                    <a:pt x="7059" y="1773"/>
                  </a:lnTo>
                  <a:close/>
                  <a:moveTo>
                    <a:pt x="7112" y="1758"/>
                  </a:moveTo>
                  <a:lnTo>
                    <a:pt x="7117" y="1756"/>
                  </a:lnTo>
                  <a:lnTo>
                    <a:pt x="7140" y="1742"/>
                  </a:lnTo>
                  <a:lnTo>
                    <a:pt x="7146" y="1738"/>
                  </a:lnTo>
                  <a:lnTo>
                    <a:pt x="7143" y="1732"/>
                  </a:lnTo>
                  <a:lnTo>
                    <a:pt x="7127" y="1698"/>
                  </a:lnTo>
                  <a:lnTo>
                    <a:pt x="7123" y="1689"/>
                  </a:lnTo>
                  <a:lnTo>
                    <a:pt x="7115" y="1694"/>
                  </a:lnTo>
                  <a:lnTo>
                    <a:pt x="7077" y="1719"/>
                  </a:lnTo>
                  <a:lnTo>
                    <a:pt x="7067" y="1725"/>
                  </a:lnTo>
                  <a:lnTo>
                    <a:pt x="7077" y="1732"/>
                  </a:lnTo>
                  <a:lnTo>
                    <a:pt x="7108" y="1755"/>
                  </a:lnTo>
                  <a:lnTo>
                    <a:pt x="7112" y="1758"/>
                  </a:lnTo>
                  <a:close/>
                  <a:moveTo>
                    <a:pt x="8976" y="1536"/>
                  </a:moveTo>
                  <a:lnTo>
                    <a:pt x="8977" y="1538"/>
                  </a:lnTo>
                  <a:lnTo>
                    <a:pt x="8978" y="1540"/>
                  </a:lnTo>
                  <a:lnTo>
                    <a:pt x="9012" y="1583"/>
                  </a:lnTo>
                  <a:lnTo>
                    <a:pt x="9024" y="1631"/>
                  </a:lnTo>
                  <a:lnTo>
                    <a:pt x="9025" y="1635"/>
                  </a:lnTo>
                  <a:lnTo>
                    <a:pt x="9030" y="1636"/>
                  </a:lnTo>
                  <a:lnTo>
                    <a:pt x="9101" y="1657"/>
                  </a:lnTo>
                  <a:lnTo>
                    <a:pt x="9103" y="1657"/>
                  </a:lnTo>
                  <a:lnTo>
                    <a:pt x="9104" y="1657"/>
                  </a:lnTo>
                  <a:lnTo>
                    <a:pt x="9170" y="1651"/>
                  </a:lnTo>
                  <a:lnTo>
                    <a:pt x="9178" y="1651"/>
                  </a:lnTo>
                  <a:lnTo>
                    <a:pt x="9177" y="1643"/>
                  </a:lnTo>
                  <a:lnTo>
                    <a:pt x="9173" y="1583"/>
                  </a:lnTo>
                  <a:lnTo>
                    <a:pt x="9210" y="1587"/>
                  </a:lnTo>
                  <a:lnTo>
                    <a:pt x="9216" y="1588"/>
                  </a:lnTo>
                  <a:lnTo>
                    <a:pt x="9218" y="1583"/>
                  </a:lnTo>
                  <a:lnTo>
                    <a:pt x="9252" y="1528"/>
                  </a:lnTo>
                  <a:lnTo>
                    <a:pt x="9290" y="1536"/>
                  </a:lnTo>
                  <a:lnTo>
                    <a:pt x="9295" y="1537"/>
                  </a:lnTo>
                  <a:lnTo>
                    <a:pt x="9298" y="1533"/>
                  </a:lnTo>
                  <a:lnTo>
                    <a:pt x="9327" y="1500"/>
                  </a:lnTo>
                  <a:lnTo>
                    <a:pt x="9332" y="1495"/>
                  </a:lnTo>
                  <a:lnTo>
                    <a:pt x="9327" y="1489"/>
                  </a:lnTo>
                  <a:lnTo>
                    <a:pt x="9298" y="1460"/>
                  </a:lnTo>
                  <a:lnTo>
                    <a:pt x="9296" y="1458"/>
                  </a:lnTo>
                  <a:lnTo>
                    <a:pt x="9294" y="1458"/>
                  </a:lnTo>
                  <a:lnTo>
                    <a:pt x="9232" y="1440"/>
                  </a:lnTo>
                  <a:lnTo>
                    <a:pt x="9191" y="1392"/>
                  </a:lnTo>
                  <a:lnTo>
                    <a:pt x="9215" y="1385"/>
                  </a:lnTo>
                  <a:lnTo>
                    <a:pt x="9250" y="1439"/>
                  </a:lnTo>
                  <a:lnTo>
                    <a:pt x="9252" y="1442"/>
                  </a:lnTo>
                  <a:lnTo>
                    <a:pt x="9256" y="1442"/>
                  </a:lnTo>
                  <a:lnTo>
                    <a:pt x="9327" y="1457"/>
                  </a:lnTo>
                  <a:lnTo>
                    <a:pt x="9336" y="1459"/>
                  </a:lnTo>
                  <a:lnTo>
                    <a:pt x="9337" y="1449"/>
                  </a:lnTo>
                  <a:lnTo>
                    <a:pt x="9338" y="1367"/>
                  </a:lnTo>
                  <a:lnTo>
                    <a:pt x="9339" y="1365"/>
                  </a:lnTo>
                  <a:lnTo>
                    <a:pt x="9337" y="1363"/>
                  </a:lnTo>
                  <a:lnTo>
                    <a:pt x="9314" y="1322"/>
                  </a:lnTo>
                  <a:lnTo>
                    <a:pt x="9311" y="1319"/>
                  </a:lnTo>
                  <a:lnTo>
                    <a:pt x="9307" y="1318"/>
                  </a:lnTo>
                  <a:lnTo>
                    <a:pt x="9223" y="1313"/>
                  </a:lnTo>
                  <a:lnTo>
                    <a:pt x="9220" y="1313"/>
                  </a:lnTo>
                  <a:lnTo>
                    <a:pt x="9218" y="1314"/>
                  </a:lnTo>
                  <a:lnTo>
                    <a:pt x="9177" y="1344"/>
                  </a:lnTo>
                  <a:lnTo>
                    <a:pt x="9112" y="1333"/>
                  </a:lnTo>
                  <a:lnTo>
                    <a:pt x="9104" y="1332"/>
                  </a:lnTo>
                  <a:lnTo>
                    <a:pt x="9103" y="1340"/>
                  </a:lnTo>
                  <a:lnTo>
                    <a:pt x="9097" y="1386"/>
                  </a:lnTo>
                  <a:lnTo>
                    <a:pt x="9097" y="1390"/>
                  </a:lnTo>
                  <a:lnTo>
                    <a:pt x="9099" y="1393"/>
                  </a:lnTo>
                  <a:lnTo>
                    <a:pt x="9135" y="1429"/>
                  </a:lnTo>
                  <a:lnTo>
                    <a:pt x="9123" y="1443"/>
                  </a:lnTo>
                  <a:lnTo>
                    <a:pt x="9065" y="1395"/>
                  </a:lnTo>
                  <a:lnTo>
                    <a:pt x="9062" y="1393"/>
                  </a:lnTo>
                  <a:lnTo>
                    <a:pt x="9059" y="1394"/>
                  </a:lnTo>
                  <a:lnTo>
                    <a:pt x="8982" y="1401"/>
                  </a:lnTo>
                  <a:lnTo>
                    <a:pt x="8975" y="1402"/>
                  </a:lnTo>
                  <a:lnTo>
                    <a:pt x="8975" y="1408"/>
                  </a:lnTo>
                  <a:lnTo>
                    <a:pt x="8969" y="1470"/>
                  </a:lnTo>
                  <a:lnTo>
                    <a:pt x="8969" y="1471"/>
                  </a:lnTo>
                  <a:lnTo>
                    <a:pt x="8969" y="1472"/>
                  </a:lnTo>
                  <a:lnTo>
                    <a:pt x="8976" y="1536"/>
                  </a:lnTo>
                  <a:close/>
                  <a:moveTo>
                    <a:pt x="9389" y="1354"/>
                  </a:moveTo>
                  <a:lnTo>
                    <a:pt x="9391" y="1358"/>
                  </a:lnTo>
                  <a:lnTo>
                    <a:pt x="9396" y="1358"/>
                  </a:lnTo>
                  <a:lnTo>
                    <a:pt x="9561" y="1360"/>
                  </a:lnTo>
                  <a:lnTo>
                    <a:pt x="9566" y="1360"/>
                  </a:lnTo>
                  <a:lnTo>
                    <a:pt x="9568" y="1356"/>
                  </a:lnTo>
                  <a:lnTo>
                    <a:pt x="9616" y="1268"/>
                  </a:lnTo>
                  <a:lnTo>
                    <a:pt x="9618" y="1265"/>
                  </a:lnTo>
                  <a:lnTo>
                    <a:pt x="9616" y="1261"/>
                  </a:lnTo>
                  <a:lnTo>
                    <a:pt x="9585" y="1193"/>
                  </a:lnTo>
                  <a:lnTo>
                    <a:pt x="9580" y="1182"/>
                  </a:lnTo>
                  <a:lnTo>
                    <a:pt x="9572" y="1191"/>
                  </a:lnTo>
                  <a:lnTo>
                    <a:pt x="9539" y="1227"/>
                  </a:lnTo>
                  <a:lnTo>
                    <a:pt x="9476" y="1221"/>
                  </a:lnTo>
                  <a:lnTo>
                    <a:pt x="9471" y="1221"/>
                  </a:lnTo>
                  <a:lnTo>
                    <a:pt x="9468" y="1225"/>
                  </a:lnTo>
                  <a:lnTo>
                    <a:pt x="9452" y="1253"/>
                  </a:lnTo>
                  <a:lnTo>
                    <a:pt x="9413" y="1253"/>
                  </a:lnTo>
                  <a:lnTo>
                    <a:pt x="9412" y="1259"/>
                  </a:lnTo>
                  <a:lnTo>
                    <a:pt x="9408" y="1289"/>
                  </a:lnTo>
                  <a:lnTo>
                    <a:pt x="9371" y="1287"/>
                  </a:lnTo>
                  <a:lnTo>
                    <a:pt x="9358" y="1287"/>
                  </a:lnTo>
                  <a:lnTo>
                    <a:pt x="9363" y="1299"/>
                  </a:lnTo>
                  <a:lnTo>
                    <a:pt x="9389" y="1354"/>
                  </a:lnTo>
                  <a:close/>
                  <a:moveTo>
                    <a:pt x="10538" y="1432"/>
                  </a:moveTo>
                  <a:lnTo>
                    <a:pt x="10542" y="1435"/>
                  </a:lnTo>
                  <a:lnTo>
                    <a:pt x="10546" y="1432"/>
                  </a:lnTo>
                  <a:lnTo>
                    <a:pt x="10577" y="1414"/>
                  </a:lnTo>
                  <a:lnTo>
                    <a:pt x="10583" y="1411"/>
                  </a:lnTo>
                  <a:lnTo>
                    <a:pt x="10581" y="1405"/>
                  </a:lnTo>
                  <a:lnTo>
                    <a:pt x="10570" y="1366"/>
                  </a:lnTo>
                  <a:lnTo>
                    <a:pt x="10568" y="1359"/>
                  </a:lnTo>
                  <a:lnTo>
                    <a:pt x="10561" y="1361"/>
                  </a:lnTo>
                  <a:lnTo>
                    <a:pt x="10524" y="1368"/>
                  </a:lnTo>
                  <a:lnTo>
                    <a:pt x="10520" y="1369"/>
                  </a:lnTo>
                  <a:lnTo>
                    <a:pt x="10518" y="1373"/>
                  </a:lnTo>
                  <a:lnTo>
                    <a:pt x="10507" y="1404"/>
                  </a:lnTo>
                  <a:lnTo>
                    <a:pt x="10505" y="1410"/>
                  </a:lnTo>
                  <a:lnTo>
                    <a:pt x="10510" y="1414"/>
                  </a:lnTo>
                  <a:lnTo>
                    <a:pt x="10538" y="1432"/>
                  </a:lnTo>
                  <a:close/>
                  <a:moveTo>
                    <a:pt x="11103" y="453"/>
                  </a:moveTo>
                  <a:lnTo>
                    <a:pt x="11109" y="460"/>
                  </a:lnTo>
                  <a:lnTo>
                    <a:pt x="11115" y="454"/>
                  </a:lnTo>
                  <a:lnTo>
                    <a:pt x="11136" y="433"/>
                  </a:lnTo>
                  <a:lnTo>
                    <a:pt x="11137" y="432"/>
                  </a:lnTo>
                  <a:lnTo>
                    <a:pt x="11138" y="429"/>
                  </a:lnTo>
                  <a:lnTo>
                    <a:pt x="11163" y="302"/>
                  </a:lnTo>
                  <a:lnTo>
                    <a:pt x="11193" y="243"/>
                  </a:lnTo>
                  <a:lnTo>
                    <a:pt x="11196" y="239"/>
                  </a:lnTo>
                  <a:lnTo>
                    <a:pt x="11193" y="235"/>
                  </a:lnTo>
                  <a:lnTo>
                    <a:pt x="11159" y="188"/>
                  </a:lnTo>
                  <a:lnTo>
                    <a:pt x="11156" y="185"/>
                  </a:lnTo>
                  <a:lnTo>
                    <a:pt x="11151" y="185"/>
                  </a:lnTo>
                  <a:lnTo>
                    <a:pt x="11066" y="192"/>
                  </a:lnTo>
                  <a:lnTo>
                    <a:pt x="11062" y="192"/>
                  </a:lnTo>
                  <a:lnTo>
                    <a:pt x="11060" y="196"/>
                  </a:lnTo>
                  <a:lnTo>
                    <a:pt x="11009" y="273"/>
                  </a:lnTo>
                  <a:lnTo>
                    <a:pt x="11007" y="275"/>
                  </a:lnTo>
                  <a:lnTo>
                    <a:pt x="11007" y="340"/>
                  </a:lnTo>
                  <a:lnTo>
                    <a:pt x="11009" y="342"/>
                  </a:lnTo>
                  <a:lnTo>
                    <a:pt x="11103" y="453"/>
                  </a:lnTo>
                  <a:close/>
                  <a:moveTo>
                    <a:pt x="9335" y="1721"/>
                  </a:moveTo>
                  <a:lnTo>
                    <a:pt x="9335" y="1811"/>
                  </a:lnTo>
                  <a:lnTo>
                    <a:pt x="9345" y="1809"/>
                  </a:lnTo>
                  <a:lnTo>
                    <a:pt x="9431" y="1790"/>
                  </a:lnTo>
                  <a:lnTo>
                    <a:pt x="9432" y="1790"/>
                  </a:lnTo>
                  <a:lnTo>
                    <a:pt x="9433" y="1790"/>
                  </a:lnTo>
                  <a:lnTo>
                    <a:pt x="9514" y="1747"/>
                  </a:lnTo>
                  <a:lnTo>
                    <a:pt x="9520" y="1744"/>
                  </a:lnTo>
                  <a:lnTo>
                    <a:pt x="9517" y="1737"/>
                  </a:lnTo>
                  <a:lnTo>
                    <a:pt x="9490" y="1675"/>
                  </a:lnTo>
                  <a:lnTo>
                    <a:pt x="9488" y="1671"/>
                  </a:lnTo>
                  <a:lnTo>
                    <a:pt x="9483" y="1670"/>
                  </a:lnTo>
                  <a:lnTo>
                    <a:pt x="9431" y="1663"/>
                  </a:lnTo>
                  <a:lnTo>
                    <a:pt x="9391" y="1654"/>
                  </a:lnTo>
                  <a:lnTo>
                    <a:pt x="9385" y="1652"/>
                  </a:lnTo>
                  <a:lnTo>
                    <a:pt x="9382" y="1657"/>
                  </a:lnTo>
                  <a:lnTo>
                    <a:pt x="9353" y="1701"/>
                  </a:lnTo>
                  <a:lnTo>
                    <a:pt x="9337" y="1718"/>
                  </a:lnTo>
                  <a:lnTo>
                    <a:pt x="9335" y="1721"/>
                  </a:lnTo>
                  <a:close/>
                  <a:moveTo>
                    <a:pt x="9288" y="1634"/>
                  </a:moveTo>
                  <a:lnTo>
                    <a:pt x="9283" y="1639"/>
                  </a:lnTo>
                  <a:lnTo>
                    <a:pt x="9261" y="1661"/>
                  </a:lnTo>
                  <a:lnTo>
                    <a:pt x="9258" y="1664"/>
                  </a:lnTo>
                  <a:lnTo>
                    <a:pt x="9258" y="1669"/>
                  </a:lnTo>
                  <a:lnTo>
                    <a:pt x="9273" y="1736"/>
                  </a:lnTo>
                  <a:lnTo>
                    <a:pt x="9274" y="1743"/>
                  </a:lnTo>
                  <a:lnTo>
                    <a:pt x="9323" y="1743"/>
                  </a:lnTo>
                  <a:lnTo>
                    <a:pt x="9324" y="1736"/>
                  </a:lnTo>
                  <a:lnTo>
                    <a:pt x="9331" y="1675"/>
                  </a:lnTo>
                  <a:lnTo>
                    <a:pt x="9332" y="1671"/>
                  </a:lnTo>
                  <a:lnTo>
                    <a:pt x="9328" y="1668"/>
                  </a:lnTo>
                  <a:lnTo>
                    <a:pt x="9293" y="1639"/>
                  </a:lnTo>
                  <a:lnTo>
                    <a:pt x="9288" y="1634"/>
                  </a:lnTo>
                  <a:close/>
                  <a:moveTo>
                    <a:pt x="6931" y="1174"/>
                  </a:moveTo>
                  <a:lnTo>
                    <a:pt x="6932" y="1177"/>
                  </a:lnTo>
                  <a:lnTo>
                    <a:pt x="6935" y="1179"/>
                  </a:lnTo>
                  <a:lnTo>
                    <a:pt x="6992" y="1218"/>
                  </a:lnTo>
                  <a:lnTo>
                    <a:pt x="6996" y="1221"/>
                  </a:lnTo>
                  <a:lnTo>
                    <a:pt x="7000" y="1218"/>
                  </a:lnTo>
                  <a:lnTo>
                    <a:pt x="7039" y="1197"/>
                  </a:lnTo>
                  <a:lnTo>
                    <a:pt x="7042" y="1195"/>
                  </a:lnTo>
                  <a:lnTo>
                    <a:pt x="7043" y="1192"/>
                  </a:lnTo>
                  <a:lnTo>
                    <a:pt x="7056" y="1151"/>
                  </a:lnTo>
                  <a:lnTo>
                    <a:pt x="7057" y="1145"/>
                  </a:lnTo>
                  <a:lnTo>
                    <a:pt x="7059" y="1146"/>
                  </a:lnTo>
                  <a:lnTo>
                    <a:pt x="7063" y="1144"/>
                  </a:lnTo>
                  <a:lnTo>
                    <a:pt x="7175" y="1094"/>
                  </a:lnTo>
                  <a:lnTo>
                    <a:pt x="7179" y="1092"/>
                  </a:lnTo>
                  <a:lnTo>
                    <a:pt x="7179" y="1049"/>
                  </a:lnTo>
                  <a:lnTo>
                    <a:pt x="7220" y="1027"/>
                  </a:lnTo>
                  <a:lnTo>
                    <a:pt x="7227" y="1023"/>
                  </a:lnTo>
                  <a:lnTo>
                    <a:pt x="7223" y="1017"/>
                  </a:lnTo>
                  <a:lnTo>
                    <a:pt x="7207" y="983"/>
                  </a:lnTo>
                  <a:lnTo>
                    <a:pt x="7180" y="906"/>
                  </a:lnTo>
                  <a:lnTo>
                    <a:pt x="7180" y="904"/>
                  </a:lnTo>
                  <a:lnTo>
                    <a:pt x="7178" y="903"/>
                  </a:lnTo>
                  <a:lnTo>
                    <a:pt x="7129" y="859"/>
                  </a:lnTo>
                  <a:lnTo>
                    <a:pt x="7123" y="854"/>
                  </a:lnTo>
                  <a:lnTo>
                    <a:pt x="7118" y="860"/>
                  </a:lnTo>
                  <a:lnTo>
                    <a:pt x="7075" y="903"/>
                  </a:lnTo>
                  <a:lnTo>
                    <a:pt x="7032" y="931"/>
                  </a:lnTo>
                  <a:lnTo>
                    <a:pt x="7028" y="934"/>
                  </a:lnTo>
                  <a:lnTo>
                    <a:pt x="7029" y="939"/>
                  </a:lnTo>
                  <a:lnTo>
                    <a:pt x="7039" y="988"/>
                  </a:lnTo>
                  <a:lnTo>
                    <a:pt x="6997" y="1045"/>
                  </a:lnTo>
                  <a:lnTo>
                    <a:pt x="6995" y="1047"/>
                  </a:lnTo>
                  <a:lnTo>
                    <a:pt x="6995" y="1089"/>
                  </a:lnTo>
                  <a:lnTo>
                    <a:pt x="6998" y="1091"/>
                  </a:lnTo>
                  <a:lnTo>
                    <a:pt x="7055" y="1143"/>
                  </a:lnTo>
                  <a:lnTo>
                    <a:pt x="7055" y="1143"/>
                  </a:lnTo>
                  <a:lnTo>
                    <a:pt x="7051" y="1141"/>
                  </a:lnTo>
                  <a:lnTo>
                    <a:pt x="6965" y="1109"/>
                  </a:lnTo>
                  <a:lnTo>
                    <a:pt x="6962" y="1108"/>
                  </a:lnTo>
                  <a:lnTo>
                    <a:pt x="6958" y="1109"/>
                  </a:lnTo>
                  <a:lnTo>
                    <a:pt x="6926" y="1127"/>
                  </a:lnTo>
                  <a:lnTo>
                    <a:pt x="6920" y="1130"/>
                  </a:lnTo>
                  <a:lnTo>
                    <a:pt x="6922" y="1136"/>
                  </a:lnTo>
                  <a:lnTo>
                    <a:pt x="6931" y="1174"/>
                  </a:lnTo>
                  <a:close/>
                  <a:moveTo>
                    <a:pt x="9327" y="1076"/>
                  </a:moveTo>
                  <a:lnTo>
                    <a:pt x="9334" y="1078"/>
                  </a:lnTo>
                  <a:lnTo>
                    <a:pt x="9336" y="1071"/>
                  </a:lnTo>
                  <a:lnTo>
                    <a:pt x="9349" y="1036"/>
                  </a:lnTo>
                  <a:lnTo>
                    <a:pt x="9352" y="1029"/>
                  </a:lnTo>
                  <a:lnTo>
                    <a:pt x="9344" y="1026"/>
                  </a:lnTo>
                  <a:lnTo>
                    <a:pt x="9309" y="1013"/>
                  </a:lnTo>
                  <a:lnTo>
                    <a:pt x="9301" y="1010"/>
                  </a:lnTo>
                  <a:lnTo>
                    <a:pt x="9299" y="1019"/>
                  </a:lnTo>
                  <a:lnTo>
                    <a:pt x="9288" y="1059"/>
                  </a:lnTo>
                  <a:lnTo>
                    <a:pt x="9286" y="1067"/>
                  </a:lnTo>
                  <a:lnTo>
                    <a:pt x="9294" y="1069"/>
                  </a:lnTo>
                  <a:lnTo>
                    <a:pt x="9327" y="1076"/>
                  </a:lnTo>
                  <a:close/>
                  <a:moveTo>
                    <a:pt x="9137" y="1810"/>
                  </a:moveTo>
                  <a:lnTo>
                    <a:pt x="9130" y="1809"/>
                  </a:lnTo>
                  <a:lnTo>
                    <a:pt x="9046" y="1798"/>
                  </a:lnTo>
                  <a:lnTo>
                    <a:pt x="9032" y="1796"/>
                  </a:lnTo>
                  <a:lnTo>
                    <a:pt x="9037" y="1809"/>
                  </a:lnTo>
                  <a:lnTo>
                    <a:pt x="9054" y="1848"/>
                  </a:lnTo>
                  <a:lnTo>
                    <a:pt x="9055" y="1850"/>
                  </a:lnTo>
                  <a:lnTo>
                    <a:pt x="9057" y="1851"/>
                  </a:lnTo>
                  <a:lnTo>
                    <a:pt x="9096" y="1875"/>
                  </a:lnTo>
                  <a:lnTo>
                    <a:pt x="9099" y="1877"/>
                  </a:lnTo>
                  <a:lnTo>
                    <a:pt x="9102" y="1876"/>
                  </a:lnTo>
                  <a:lnTo>
                    <a:pt x="9135" y="1867"/>
                  </a:lnTo>
                  <a:lnTo>
                    <a:pt x="9141" y="1865"/>
                  </a:lnTo>
                  <a:lnTo>
                    <a:pt x="9141" y="1859"/>
                  </a:lnTo>
                  <a:lnTo>
                    <a:pt x="9137" y="1816"/>
                  </a:lnTo>
                  <a:lnTo>
                    <a:pt x="9137" y="1810"/>
                  </a:lnTo>
                  <a:close/>
                  <a:moveTo>
                    <a:pt x="7223" y="1138"/>
                  </a:moveTo>
                  <a:lnTo>
                    <a:pt x="7220" y="1164"/>
                  </a:lnTo>
                  <a:lnTo>
                    <a:pt x="7205" y="1169"/>
                  </a:lnTo>
                  <a:lnTo>
                    <a:pt x="7189" y="1105"/>
                  </a:lnTo>
                  <a:lnTo>
                    <a:pt x="7186" y="1095"/>
                  </a:lnTo>
                  <a:lnTo>
                    <a:pt x="7177" y="1100"/>
                  </a:lnTo>
                  <a:lnTo>
                    <a:pt x="7073" y="1151"/>
                  </a:lnTo>
                  <a:lnTo>
                    <a:pt x="7070" y="1153"/>
                  </a:lnTo>
                  <a:lnTo>
                    <a:pt x="7069" y="1155"/>
                  </a:lnTo>
                  <a:lnTo>
                    <a:pt x="7031" y="1249"/>
                  </a:lnTo>
                  <a:lnTo>
                    <a:pt x="7030" y="1250"/>
                  </a:lnTo>
                  <a:lnTo>
                    <a:pt x="7030" y="1252"/>
                  </a:lnTo>
                  <a:lnTo>
                    <a:pt x="7029" y="1282"/>
                  </a:lnTo>
                  <a:lnTo>
                    <a:pt x="7029" y="1287"/>
                  </a:lnTo>
                  <a:lnTo>
                    <a:pt x="7034" y="1289"/>
                  </a:lnTo>
                  <a:lnTo>
                    <a:pt x="7072" y="1306"/>
                  </a:lnTo>
                  <a:lnTo>
                    <a:pt x="7140" y="1365"/>
                  </a:lnTo>
                  <a:lnTo>
                    <a:pt x="7141" y="1366"/>
                  </a:lnTo>
                  <a:lnTo>
                    <a:pt x="7141" y="1366"/>
                  </a:lnTo>
                  <a:lnTo>
                    <a:pt x="7218" y="1419"/>
                  </a:lnTo>
                  <a:lnTo>
                    <a:pt x="7222" y="1422"/>
                  </a:lnTo>
                  <a:lnTo>
                    <a:pt x="7227" y="1419"/>
                  </a:lnTo>
                  <a:lnTo>
                    <a:pt x="7265" y="1399"/>
                  </a:lnTo>
                  <a:lnTo>
                    <a:pt x="7268" y="1397"/>
                  </a:lnTo>
                  <a:lnTo>
                    <a:pt x="7269" y="1393"/>
                  </a:lnTo>
                  <a:lnTo>
                    <a:pt x="7277" y="1340"/>
                  </a:lnTo>
                  <a:lnTo>
                    <a:pt x="7278" y="1337"/>
                  </a:lnTo>
                  <a:lnTo>
                    <a:pt x="7275" y="1334"/>
                  </a:lnTo>
                  <a:lnTo>
                    <a:pt x="7249" y="1303"/>
                  </a:lnTo>
                  <a:lnTo>
                    <a:pt x="7281" y="1251"/>
                  </a:lnTo>
                  <a:lnTo>
                    <a:pt x="7282" y="1249"/>
                  </a:lnTo>
                  <a:lnTo>
                    <a:pt x="7282" y="1247"/>
                  </a:lnTo>
                  <a:lnTo>
                    <a:pt x="7287" y="1186"/>
                  </a:lnTo>
                  <a:lnTo>
                    <a:pt x="7287" y="1182"/>
                  </a:lnTo>
                  <a:lnTo>
                    <a:pt x="7284" y="1180"/>
                  </a:lnTo>
                  <a:lnTo>
                    <a:pt x="7237" y="1134"/>
                  </a:lnTo>
                  <a:lnTo>
                    <a:pt x="7225" y="1122"/>
                  </a:lnTo>
                  <a:lnTo>
                    <a:pt x="7223" y="1138"/>
                  </a:lnTo>
                  <a:close/>
                  <a:moveTo>
                    <a:pt x="6201" y="670"/>
                  </a:moveTo>
                  <a:lnTo>
                    <a:pt x="6203" y="679"/>
                  </a:lnTo>
                  <a:lnTo>
                    <a:pt x="6211" y="675"/>
                  </a:lnTo>
                  <a:lnTo>
                    <a:pt x="6242" y="664"/>
                  </a:lnTo>
                  <a:lnTo>
                    <a:pt x="6249" y="661"/>
                  </a:lnTo>
                  <a:lnTo>
                    <a:pt x="6247" y="654"/>
                  </a:lnTo>
                  <a:lnTo>
                    <a:pt x="6235" y="615"/>
                  </a:lnTo>
                  <a:lnTo>
                    <a:pt x="6232" y="605"/>
                  </a:lnTo>
                  <a:lnTo>
                    <a:pt x="6223" y="611"/>
                  </a:lnTo>
                  <a:lnTo>
                    <a:pt x="6194" y="629"/>
                  </a:lnTo>
                  <a:lnTo>
                    <a:pt x="6189" y="632"/>
                  </a:lnTo>
                  <a:lnTo>
                    <a:pt x="6191" y="638"/>
                  </a:lnTo>
                  <a:lnTo>
                    <a:pt x="6201" y="670"/>
                  </a:lnTo>
                  <a:close/>
                  <a:moveTo>
                    <a:pt x="6436" y="2190"/>
                  </a:moveTo>
                  <a:lnTo>
                    <a:pt x="6431" y="2189"/>
                  </a:lnTo>
                  <a:lnTo>
                    <a:pt x="6405" y="2183"/>
                  </a:lnTo>
                  <a:lnTo>
                    <a:pt x="6399" y="2181"/>
                  </a:lnTo>
                  <a:lnTo>
                    <a:pt x="6396" y="2186"/>
                  </a:lnTo>
                  <a:lnTo>
                    <a:pt x="6379" y="2217"/>
                  </a:lnTo>
                  <a:lnTo>
                    <a:pt x="6376" y="2222"/>
                  </a:lnTo>
                  <a:lnTo>
                    <a:pt x="6381" y="2227"/>
                  </a:lnTo>
                  <a:lnTo>
                    <a:pt x="6411" y="2255"/>
                  </a:lnTo>
                  <a:lnTo>
                    <a:pt x="6417" y="2260"/>
                  </a:lnTo>
                  <a:lnTo>
                    <a:pt x="6442" y="2234"/>
                  </a:lnTo>
                  <a:lnTo>
                    <a:pt x="6446" y="2231"/>
                  </a:lnTo>
                  <a:lnTo>
                    <a:pt x="6445" y="2227"/>
                  </a:lnTo>
                  <a:lnTo>
                    <a:pt x="6437" y="2195"/>
                  </a:lnTo>
                  <a:lnTo>
                    <a:pt x="6436" y="2190"/>
                  </a:lnTo>
                  <a:close/>
                  <a:moveTo>
                    <a:pt x="6430" y="1150"/>
                  </a:moveTo>
                  <a:lnTo>
                    <a:pt x="6432" y="1152"/>
                  </a:lnTo>
                  <a:lnTo>
                    <a:pt x="6435" y="1153"/>
                  </a:lnTo>
                  <a:lnTo>
                    <a:pt x="6472" y="1153"/>
                  </a:lnTo>
                  <a:lnTo>
                    <a:pt x="6481" y="1154"/>
                  </a:lnTo>
                  <a:lnTo>
                    <a:pt x="6481" y="1145"/>
                  </a:lnTo>
                  <a:lnTo>
                    <a:pt x="6479" y="1112"/>
                  </a:lnTo>
                  <a:lnTo>
                    <a:pt x="6479" y="1109"/>
                  </a:lnTo>
                  <a:lnTo>
                    <a:pt x="6477" y="1107"/>
                  </a:lnTo>
                  <a:lnTo>
                    <a:pt x="6452" y="1074"/>
                  </a:lnTo>
                  <a:lnTo>
                    <a:pt x="6448" y="1069"/>
                  </a:lnTo>
                  <a:lnTo>
                    <a:pt x="6442" y="1071"/>
                  </a:lnTo>
                  <a:lnTo>
                    <a:pt x="6411" y="1085"/>
                  </a:lnTo>
                  <a:lnTo>
                    <a:pt x="6407" y="1087"/>
                  </a:lnTo>
                  <a:lnTo>
                    <a:pt x="6406" y="1091"/>
                  </a:lnTo>
                  <a:lnTo>
                    <a:pt x="6401" y="1117"/>
                  </a:lnTo>
                  <a:lnTo>
                    <a:pt x="6400" y="1121"/>
                  </a:lnTo>
                  <a:lnTo>
                    <a:pt x="6403" y="1124"/>
                  </a:lnTo>
                  <a:lnTo>
                    <a:pt x="6430" y="1150"/>
                  </a:lnTo>
                  <a:close/>
                  <a:moveTo>
                    <a:pt x="6391" y="1980"/>
                  </a:moveTo>
                  <a:lnTo>
                    <a:pt x="6392" y="1981"/>
                  </a:lnTo>
                  <a:lnTo>
                    <a:pt x="6393" y="1982"/>
                  </a:lnTo>
                  <a:lnTo>
                    <a:pt x="6414" y="1996"/>
                  </a:lnTo>
                  <a:lnTo>
                    <a:pt x="6419" y="1999"/>
                  </a:lnTo>
                  <a:lnTo>
                    <a:pt x="6423" y="1996"/>
                  </a:lnTo>
                  <a:lnTo>
                    <a:pt x="6454" y="1977"/>
                  </a:lnTo>
                  <a:lnTo>
                    <a:pt x="6461" y="1973"/>
                  </a:lnTo>
                  <a:lnTo>
                    <a:pt x="6457" y="1966"/>
                  </a:lnTo>
                  <a:lnTo>
                    <a:pt x="6439" y="1935"/>
                  </a:lnTo>
                  <a:lnTo>
                    <a:pt x="6438" y="1932"/>
                  </a:lnTo>
                  <a:lnTo>
                    <a:pt x="6435" y="1931"/>
                  </a:lnTo>
                  <a:lnTo>
                    <a:pt x="6408" y="1923"/>
                  </a:lnTo>
                  <a:lnTo>
                    <a:pt x="6403" y="1922"/>
                  </a:lnTo>
                  <a:lnTo>
                    <a:pt x="6400" y="1925"/>
                  </a:lnTo>
                  <a:lnTo>
                    <a:pt x="6374" y="1947"/>
                  </a:lnTo>
                  <a:lnTo>
                    <a:pt x="6368" y="1953"/>
                  </a:lnTo>
                  <a:lnTo>
                    <a:pt x="6373" y="1959"/>
                  </a:lnTo>
                  <a:lnTo>
                    <a:pt x="6391" y="1980"/>
                  </a:lnTo>
                  <a:close/>
                  <a:moveTo>
                    <a:pt x="6123" y="760"/>
                  </a:moveTo>
                  <a:lnTo>
                    <a:pt x="6120" y="766"/>
                  </a:lnTo>
                  <a:lnTo>
                    <a:pt x="6112" y="784"/>
                  </a:lnTo>
                  <a:lnTo>
                    <a:pt x="6110" y="787"/>
                  </a:lnTo>
                  <a:lnTo>
                    <a:pt x="6111" y="790"/>
                  </a:lnTo>
                  <a:lnTo>
                    <a:pt x="6120" y="827"/>
                  </a:lnTo>
                  <a:lnTo>
                    <a:pt x="6121" y="833"/>
                  </a:lnTo>
                  <a:lnTo>
                    <a:pt x="6128" y="833"/>
                  </a:lnTo>
                  <a:lnTo>
                    <a:pt x="6199" y="831"/>
                  </a:lnTo>
                  <a:lnTo>
                    <a:pt x="6203" y="831"/>
                  </a:lnTo>
                  <a:lnTo>
                    <a:pt x="6205" y="827"/>
                  </a:lnTo>
                  <a:lnTo>
                    <a:pt x="6234" y="780"/>
                  </a:lnTo>
                  <a:lnTo>
                    <a:pt x="6236" y="776"/>
                  </a:lnTo>
                  <a:lnTo>
                    <a:pt x="6234" y="772"/>
                  </a:lnTo>
                  <a:lnTo>
                    <a:pt x="6210" y="733"/>
                  </a:lnTo>
                  <a:lnTo>
                    <a:pt x="6204" y="722"/>
                  </a:lnTo>
                  <a:lnTo>
                    <a:pt x="6197" y="733"/>
                  </a:lnTo>
                  <a:lnTo>
                    <a:pt x="6170" y="772"/>
                  </a:lnTo>
                  <a:lnTo>
                    <a:pt x="6129" y="761"/>
                  </a:lnTo>
                  <a:lnTo>
                    <a:pt x="6123" y="760"/>
                  </a:lnTo>
                  <a:close/>
                  <a:moveTo>
                    <a:pt x="6064" y="2401"/>
                  </a:moveTo>
                  <a:lnTo>
                    <a:pt x="6055" y="2405"/>
                  </a:lnTo>
                  <a:lnTo>
                    <a:pt x="6010" y="2430"/>
                  </a:lnTo>
                  <a:lnTo>
                    <a:pt x="6008" y="2431"/>
                  </a:lnTo>
                  <a:lnTo>
                    <a:pt x="6007" y="2433"/>
                  </a:lnTo>
                  <a:lnTo>
                    <a:pt x="5994" y="2457"/>
                  </a:lnTo>
                  <a:lnTo>
                    <a:pt x="5990" y="2465"/>
                  </a:lnTo>
                  <a:lnTo>
                    <a:pt x="5999" y="2468"/>
                  </a:lnTo>
                  <a:lnTo>
                    <a:pt x="6034" y="2482"/>
                  </a:lnTo>
                  <a:lnTo>
                    <a:pt x="6036" y="2483"/>
                  </a:lnTo>
                  <a:lnTo>
                    <a:pt x="6039" y="2482"/>
                  </a:lnTo>
                  <a:lnTo>
                    <a:pt x="6076" y="2475"/>
                  </a:lnTo>
                  <a:lnTo>
                    <a:pt x="6085" y="2474"/>
                  </a:lnTo>
                  <a:lnTo>
                    <a:pt x="6082" y="2465"/>
                  </a:lnTo>
                  <a:lnTo>
                    <a:pt x="6066" y="2410"/>
                  </a:lnTo>
                  <a:lnTo>
                    <a:pt x="6064" y="2401"/>
                  </a:lnTo>
                  <a:close/>
                  <a:moveTo>
                    <a:pt x="6105" y="797"/>
                  </a:moveTo>
                  <a:lnTo>
                    <a:pt x="6103" y="790"/>
                  </a:lnTo>
                  <a:lnTo>
                    <a:pt x="6090" y="750"/>
                  </a:lnTo>
                  <a:lnTo>
                    <a:pt x="6088" y="746"/>
                  </a:lnTo>
                  <a:lnTo>
                    <a:pt x="6085" y="745"/>
                  </a:lnTo>
                  <a:lnTo>
                    <a:pt x="6036" y="725"/>
                  </a:lnTo>
                  <a:lnTo>
                    <a:pt x="6031" y="723"/>
                  </a:lnTo>
                  <a:lnTo>
                    <a:pt x="6028" y="726"/>
                  </a:lnTo>
                  <a:lnTo>
                    <a:pt x="5986" y="761"/>
                  </a:lnTo>
                  <a:lnTo>
                    <a:pt x="5983" y="764"/>
                  </a:lnTo>
                  <a:lnTo>
                    <a:pt x="5983" y="767"/>
                  </a:lnTo>
                  <a:lnTo>
                    <a:pt x="5981" y="796"/>
                  </a:lnTo>
                  <a:lnTo>
                    <a:pt x="5981" y="800"/>
                  </a:lnTo>
                  <a:lnTo>
                    <a:pt x="5984" y="802"/>
                  </a:lnTo>
                  <a:lnTo>
                    <a:pt x="6019" y="834"/>
                  </a:lnTo>
                  <a:lnTo>
                    <a:pt x="6023" y="838"/>
                  </a:lnTo>
                  <a:lnTo>
                    <a:pt x="6028" y="836"/>
                  </a:lnTo>
                  <a:lnTo>
                    <a:pt x="6099" y="800"/>
                  </a:lnTo>
                  <a:lnTo>
                    <a:pt x="6105" y="797"/>
                  </a:lnTo>
                  <a:close/>
                  <a:moveTo>
                    <a:pt x="6185" y="2357"/>
                  </a:moveTo>
                  <a:lnTo>
                    <a:pt x="6181" y="2355"/>
                  </a:lnTo>
                  <a:lnTo>
                    <a:pt x="6155" y="2341"/>
                  </a:lnTo>
                  <a:lnTo>
                    <a:pt x="6149" y="2338"/>
                  </a:lnTo>
                  <a:lnTo>
                    <a:pt x="6145" y="2344"/>
                  </a:lnTo>
                  <a:lnTo>
                    <a:pt x="6116" y="2388"/>
                  </a:lnTo>
                  <a:lnTo>
                    <a:pt x="6113" y="2393"/>
                  </a:lnTo>
                  <a:lnTo>
                    <a:pt x="6116" y="2397"/>
                  </a:lnTo>
                  <a:lnTo>
                    <a:pt x="6153" y="2446"/>
                  </a:lnTo>
                  <a:lnTo>
                    <a:pt x="6157" y="2451"/>
                  </a:lnTo>
                  <a:lnTo>
                    <a:pt x="6163" y="2448"/>
                  </a:lnTo>
                  <a:lnTo>
                    <a:pt x="6189" y="2437"/>
                  </a:lnTo>
                  <a:lnTo>
                    <a:pt x="6194" y="2434"/>
                  </a:lnTo>
                  <a:lnTo>
                    <a:pt x="6193" y="2428"/>
                  </a:lnTo>
                  <a:lnTo>
                    <a:pt x="6186" y="2361"/>
                  </a:lnTo>
                  <a:lnTo>
                    <a:pt x="6185" y="2357"/>
                  </a:lnTo>
                  <a:close/>
                  <a:moveTo>
                    <a:pt x="6223" y="2057"/>
                  </a:moveTo>
                  <a:lnTo>
                    <a:pt x="6222" y="2062"/>
                  </a:lnTo>
                  <a:lnTo>
                    <a:pt x="6218" y="2084"/>
                  </a:lnTo>
                  <a:lnTo>
                    <a:pt x="6217" y="2088"/>
                  </a:lnTo>
                  <a:lnTo>
                    <a:pt x="6219" y="2091"/>
                  </a:lnTo>
                  <a:lnTo>
                    <a:pt x="6238" y="2116"/>
                  </a:lnTo>
                  <a:lnTo>
                    <a:pt x="6244" y="2123"/>
                  </a:lnTo>
                  <a:lnTo>
                    <a:pt x="6251" y="2116"/>
                  </a:lnTo>
                  <a:lnTo>
                    <a:pt x="6271" y="2095"/>
                  </a:lnTo>
                  <a:lnTo>
                    <a:pt x="6274" y="2092"/>
                  </a:lnTo>
                  <a:lnTo>
                    <a:pt x="6273" y="2087"/>
                  </a:lnTo>
                  <a:lnTo>
                    <a:pt x="6264" y="2054"/>
                  </a:lnTo>
                  <a:lnTo>
                    <a:pt x="6262" y="2046"/>
                  </a:lnTo>
                  <a:lnTo>
                    <a:pt x="6254" y="2048"/>
                  </a:lnTo>
                  <a:lnTo>
                    <a:pt x="6228" y="2056"/>
                  </a:lnTo>
                  <a:lnTo>
                    <a:pt x="6223" y="2057"/>
                  </a:lnTo>
                  <a:close/>
                  <a:moveTo>
                    <a:pt x="6570" y="895"/>
                  </a:moveTo>
                  <a:lnTo>
                    <a:pt x="6571" y="900"/>
                  </a:lnTo>
                  <a:lnTo>
                    <a:pt x="6576" y="902"/>
                  </a:lnTo>
                  <a:lnTo>
                    <a:pt x="6611" y="913"/>
                  </a:lnTo>
                  <a:lnTo>
                    <a:pt x="6613" y="913"/>
                  </a:lnTo>
                  <a:lnTo>
                    <a:pt x="6615" y="913"/>
                  </a:lnTo>
                  <a:lnTo>
                    <a:pt x="6653" y="903"/>
                  </a:lnTo>
                  <a:lnTo>
                    <a:pt x="6662" y="900"/>
                  </a:lnTo>
                  <a:lnTo>
                    <a:pt x="6658" y="892"/>
                  </a:lnTo>
                  <a:lnTo>
                    <a:pt x="6636" y="842"/>
                  </a:lnTo>
                  <a:lnTo>
                    <a:pt x="6635" y="840"/>
                  </a:lnTo>
                  <a:lnTo>
                    <a:pt x="6634" y="839"/>
                  </a:lnTo>
                  <a:lnTo>
                    <a:pt x="6606" y="817"/>
                  </a:lnTo>
                  <a:lnTo>
                    <a:pt x="6600" y="813"/>
                  </a:lnTo>
                  <a:lnTo>
                    <a:pt x="6595" y="818"/>
                  </a:lnTo>
                  <a:lnTo>
                    <a:pt x="6575" y="836"/>
                  </a:lnTo>
                  <a:lnTo>
                    <a:pt x="6573" y="838"/>
                  </a:lnTo>
                  <a:lnTo>
                    <a:pt x="6573" y="841"/>
                  </a:lnTo>
                  <a:lnTo>
                    <a:pt x="6569" y="873"/>
                  </a:lnTo>
                  <a:lnTo>
                    <a:pt x="6569" y="873"/>
                  </a:lnTo>
                  <a:lnTo>
                    <a:pt x="6569" y="874"/>
                  </a:lnTo>
                  <a:lnTo>
                    <a:pt x="6570" y="895"/>
                  </a:lnTo>
                  <a:close/>
                  <a:moveTo>
                    <a:pt x="6798" y="1682"/>
                  </a:moveTo>
                  <a:lnTo>
                    <a:pt x="6799" y="1686"/>
                  </a:lnTo>
                  <a:lnTo>
                    <a:pt x="6802" y="1688"/>
                  </a:lnTo>
                  <a:lnTo>
                    <a:pt x="6842" y="1710"/>
                  </a:lnTo>
                  <a:lnTo>
                    <a:pt x="6853" y="1716"/>
                  </a:lnTo>
                  <a:lnTo>
                    <a:pt x="6854" y="1703"/>
                  </a:lnTo>
                  <a:lnTo>
                    <a:pt x="6856" y="1672"/>
                  </a:lnTo>
                  <a:lnTo>
                    <a:pt x="6857" y="1669"/>
                  </a:lnTo>
                  <a:lnTo>
                    <a:pt x="6854" y="1666"/>
                  </a:lnTo>
                  <a:lnTo>
                    <a:pt x="6829" y="1636"/>
                  </a:lnTo>
                  <a:lnTo>
                    <a:pt x="6823" y="1630"/>
                  </a:lnTo>
                  <a:lnTo>
                    <a:pt x="6817" y="1635"/>
                  </a:lnTo>
                  <a:lnTo>
                    <a:pt x="6798" y="1652"/>
                  </a:lnTo>
                  <a:lnTo>
                    <a:pt x="6795" y="1654"/>
                  </a:lnTo>
                  <a:lnTo>
                    <a:pt x="6795" y="1659"/>
                  </a:lnTo>
                  <a:lnTo>
                    <a:pt x="6798" y="1682"/>
                  </a:lnTo>
                  <a:close/>
                  <a:moveTo>
                    <a:pt x="6526" y="2133"/>
                  </a:moveTo>
                  <a:lnTo>
                    <a:pt x="6526" y="2135"/>
                  </a:lnTo>
                  <a:lnTo>
                    <a:pt x="6528" y="2136"/>
                  </a:lnTo>
                  <a:lnTo>
                    <a:pt x="6547" y="2151"/>
                  </a:lnTo>
                  <a:lnTo>
                    <a:pt x="6554" y="2156"/>
                  </a:lnTo>
                  <a:lnTo>
                    <a:pt x="6559" y="2149"/>
                  </a:lnTo>
                  <a:lnTo>
                    <a:pt x="6577" y="2123"/>
                  </a:lnTo>
                  <a:lnTo>
                    <a:pt x="6581" y="2117"/>
                  </a:lnTo>
                  <a:lnTo>
                    <a:pt x="6575" y="2112"/>
                  </a:lnTo>
                  <a:lnTo>
                    <a:pt x="6546" y="2091"/>
                  </a:lnTo>
                  <a:lnTo>
                    <a:pt x="6541" y="2087"/>
                  </a:lnTo>
                  <a:lnTo>
                    <a:pt x="6536" y="2091"/>
                  </a:lnTo>
                  <a:lnTo>
                    <a:pt x="6521" y="2102"/>
                  </a:lnTo>
                  <a:lnTo>
                    <a:pt x="6516" y="2105"/>
                  </a:lnTo>
                  <a:lnTo>
                    <a:pt x="6518" y="2111"/>
                  </a:lnTo>
                  <a:lnTo>
                    <a:pt x="6526" y="2133"/>
                  </a:lnTo>
                  <a:close/>
                  <a:moveTo>
                    <a:pt x="6474" y="2221"/>
                  </a:moveTo>
                  <a:lnTo>
                    <a:pt x="6465" y="2210"/>
                  </a:lnTo>
                  <a:lnTo>
                    <a:pt x="6460" y="2224"/>
                  </a:lnTo>
                  <a:lnTo>
                    <a:pt x="6451" y="2254"/>
                  </a:lnTo>
                  <a:lnTo>
                    <a:pt x="6450" y="2260"/>
                  </a:lnTo>
                  <a:lnTo>
                    <a:pt x="6454" y="2263"/>
                  </a:lnTo>
                  <a:lnTo>
                    <a:pt x="6471" y="2275"/>
                  </a:lnTo>
                  <a:lnTo>
                    <a:pt x="6479" y="2281"/>
                  </a:lnTo>
                  <a:lnTo>
                    <a:pt x="6483" y="2273"/>
                  </a:lnTo>
                  <a:lnTo>
                    <a:pt x="6494" y="2251"/>
                  </a:lnTo>
                  <a:lnTo>
                    <a:pt x="6497" y="2246"/>
                  </a:lnTo>
                  <a:lnTo>
                    <a:pt x="6493" y="2242"/>
                  </a:lnTo>
                  <a:lnTo>
                    <a:pt x="6474" y="2221"/>
                  </a:lnTo>
                  <a:close/>
                  <a:moveTo>
                    <a:pt x="6496" y="2150"/>
                  </a:moveTo>
                  <a:lnTo>
                    <a:pt x="6495" y="2174"/>
                  </a:lnTo>
                  <a:lnTo>
                    <a:pt x="6495" y="2179"/>
                  </a:lnTo>
                  <a:lnTo>
                    <a:pt x="6498" y="2181"/>
                  </a:lnTo>
                  <a:lnTo>
                    <a:pt x="6515" y="2193"/>
                  </a:lnTo>
                  <a:lnTo>
                    <a:pt x="6523" y="2198"/>
                  </a:lnTo>
                  <a:lnTo>
                    <a:pt x="6527" y="2190"/>
                  </a:lnTo>
                  <a:lnTo>
                    <a:pt x="6537" y="2171"/>
                  </a:lnTo>
                  <a:lnTo>
                    <a:pt x="6541" y="2164"/>
                  </a:lnTo>
                  <a:lnTo>
                    <a:pt x="6534" y="2160"/>
                  </a:lnTo>
                  <a:lnTo>
                    <a:pt x="6509" y="2143"/>
                  </a:lnTo>
                  <a:lnTo>
                    <a:pt x="6497" y="2135"/>
                  </a:lnTo>
                  <a:lnTo>
                    <a:pt x="6496" y="2150"/>
                  </a:lnTo>
                  <a:close/>
                  <a:moveTo>
                    <a:pt x="6460" y="1856"/>
                  </a:moveTo>
                  <a:lnTo>
                    <a:pt x="6457" y="1862"/>
                  </a:lnTo>
                  <a:lnTo>
                    <a:pt x="6449" y="1881"/>
                  </a:lnTo>
                  <a:lnTo>
                    <a:pt x="6448" y="1885"/>
                  </a:lnTo>
                  <a:lnTo>
                    <a:pt x="6450" y="1889"/>
                  </a:lnTo>
                  <a:lnTo>
                    <a:pt x="6467" y="1912"/>
                  </a:lnTo>
                  <a:lnTo>
                    <a:pt x="6473" y="1920"/>
                  </a:lnTo>
                  <a:lnTo>
                    <a:pt x="6480" y="1913"/>
                  </a:lnTo>
                  <a:lnTo>
                    <a:pt x="6498" y="1894"/>
                  </a:lnTo>
                  <a:lnTo>
                    <a:pt x="6500" y="1892"/>
                  </a:lnTo>
                  <a:lnTo>
                    <a:pt x="6500" y="1889"/>
                  </a:lnTo>
                  <a:lnTo>
                    <a:pt x="6501" y="1868"/>
                  </a:lnTo>
                  <a:lnTo>
                    <a:pt x="6501" y="1860"/>
                  </a:lnTo>
                  <a:lnTo>
                    <a:pt x="6494" y="1859"/>
                  </a:lnTo>
                  <a:lnTo>
                    <a:pt x="6465" y="1857"/>
                  </a:lnTo>
                  <a:lnTo>
                    <a:pt x="6460" y="18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13151C1-4E97-2728-6ABF-B5B0AFD60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0" y="1150"/>
              <a:ext cx="28" cy="28"/>
            </a:xfrm>
            <a:custGeom>
              <a:avLst/>
              <a:gdLst>
                <a:gd name="T0" fmla="*/ 5 w 28"/>
                <a:gd name="T1" fmla="*/ 4 h 28"/>
                <a:gd name="T2" fmla="*/ 0 w 28"/>
                <a:gd name="T3" fmla="*/ 19 h 28"/>
                <a:gd name="T4" fmla="*/ 13 w 28"/>
                <a:gd name="T5" fmla="*/ 28 h 28"/>
                <a:gd name="T6" fmla="*/ 28 w 28"/>
                <a:gd name="T7" fmla="*/ 19 h 28"/>
                <a:gd name="T8" fmla="*/ 23 w 28"/>
                <a:gd name="T9" fmla="*/ 0 h 28"/>
                <a:gd name="T10" fmla="*/ 5 w 28"/>
                <a:gd name="T11" fmla="*/ 4 h 28"/>
                <a:gd name="T12" fmla="*/ 5 w 28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5" y="4"/>
                  </a:moveTo>
                  <a:lnTo>
                    <a:pt x="0" y="19"/>
                  </a:lnTo>
                  <a:lnTo>
                    <a:pt x="13" y="28"/>
                  </a:lnTo>
                  <a:lnTo>
                    <a:pt x="28" y="19"/>
                  </a:lnTo>
                  <a:lnTo>
                    <a:pt x="23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B1FB5B2-169B-899B-87B9-EAC134D5C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1530"/>
              <a:ext cx="38" cy="42"/>
            </a:xfrm>
            <a:custGeom>
              <a:avLst/>
              <a:gdLst>
                <a:gd name="T0" fmla="*/ 0 w 38"/>
                <a:gd name="T1" fmla="*/ 23 h 42"/>
                <a:gd name="T2" fmla="*/ 24 w 38"/>
                <a:gd name="T3" fmla="*/ 42 h 42"/>
                <a:gd name="T4" fmla="*/ 35 w 38"/>
                <a:gd name="T5" fmla="*/ 25 h 42"/>
                <a:gd name="T6" fmla="*/ 38 w 38"/>
                <a:gd name="T7" fmla="*/ 10 h 42"/>
                <a:gd name="T8" fmla="*/ 25 w 38"/>
                <a:gd name="T9" fmla="*/ 2 h 42"/>
                <a:gd name="T10" fmla="*/ 9 w 38"/>
                <a:gd name="T11" fmla="*/ 0 h 42"/>
                <a:gd name="T12" fmla="*/ 0 w 38"/>
                <a:gd name="T13" fmla="*/ 23 h 42"/>
                <a:gd name="T14" fmla="*/ 0 w 38"/>
                <a:gd name="T15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2">
                  <a:moveTo>
                    <a:pt x="0" y="23"/>
                  </a:moveTo>
                  <a:lnTo>
                    <a:pt x="24" y="42"/>
                  </a:lnTo>
                  <a:lnTo>
                    <a:pt x="35" y="25"/>
                  </a:lnTo>
                  <a:lnTo>
                    <a:pt x="38" y="10"/>
                  </a:lnTo>
                  <a:lnTo>
                    <a:pt x="25" y="2"/>
                  </a:lnTo>
                  <a:lnTo>
                    <a:pt x="9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432D57E-63B7-5447-4F4C-4A2BAD2F3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586"/>
              <a:ext cx="35" cy="33"/>
            </a:xfrm>
            <a:custGeom>
              <a:avLst/>
              <a:gdLst>
                <a:gd name="T0" fmla="*/ 0 w 35"/>
                <a:gd name="T1" fmla="*/ 24 h 33"/>
                <a:gd name="T2" fmla="*/ 8 w 35"/>
                <a:gd name="T3" fmla="*/ 33 h 33"/>
                <a:gd name="T4" fmla="*/ 35 w 35"/>
                <a:gd name="T5" fmla="*/ 17 h 33"/>
                <a:gd name="T6" fmla="*/ 28 w 35"/>
                <a:gd name="T7" fmla="*/ 1 h 33"/>
                <a:gd name="T8" fmla="*/ 12 w 35"/>
                <a:gd name="T9" fmla="*/ 0 h 33"/>
                <a:gd name="T10" fmla="*/ 2 w 35"/>
                <a:gd name="T11" fmla="*/ 15 h 33"/>
                <a:gd name="T12" fmla="*/ 0 w 35"/>
                <a:gd name="T13" fmla="*/ 24 h 33"/>
                <a:gd name="T14" fmla="*/ 0 w 35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0" y="24"/>
                  </a:moveTo>
                  <a:lnTo>
                    <a:pt x="8" y="33"/>
                  </a:lnTo>
                  <a:lnTo>
                    <a:pt x="35" y="17"/>
                  </a:lnTo>
                  <a:lnTo>
                    <a:pt x="28" y="1"/>
                  </a:lnTo>
                  <a:lnTo>
                    <a:pt x="12" y="0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6ED6BF3-0300-96CB-812D-194F10017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1361"/>
              <a:ext cx="42" cy="29"/>
            </a:xfrm>
            <a:custGeom>
              <a:avLst/>
              <a:gdLst>
                <a:gd name="T0" fmla="*/ 0 w 42"/>
                <a:gd name="T1" fmla="*/ 0 h 29"/>
                <a:gd name="T2" fmla="*/ 41 w 42"/>
                <a:gd name="T3" fmla="*/ 5 h 29"/>
                <a:gd name="T4" fmla="*/ 42 w 42"/>
                <a:gd name="T5" fmla="*/ 25 h 29"/>
                <a:gd name="T6" fmla="*/ 26 w 42"/>
                <a:gd name="T7" fmla="*/ 29 h 29"/>
                <a:gd name="T8" fmla="*/ 8 w 42"/>
                <a:gd name="T9" fmla="*/ 18 h 29"/>
                <a:gd name="T10" fmla="*/ 0 w 42"/>
                <a:gd name="T11" fmla="*/ 0 h 29"/>
                <a:gd name="T12" fmla="*/ 0 w 4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9">
                  <a:moveTo>
                    <a:pt x="0" y="0"/>
                  </a:moveTo>
                  <a:lnTo>
                    <a:pt x="41" y="5"/>
                  </a:lnTo>
                  <a:lnTo>
                    <a:pt x="42" y="25"/>
                  </a:lnTo>
                  <a:lnTo>
                    <a:pt x="26" y="29"/>
                  </a:lnTo>
                  <a:lnTo>
                    <a:pt x="8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51B6AC6-0B3E-5BE1-76A4-FB9888959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1283"/>
              <a:ext cx="28" cy="43"/>
            </a:xfrm>
            <a:custGeom>
              <a:avLst/>
              <a:gdLst>
                <a:gd name="T0" fmla="*/ 0 w 28"/>
                <a:gd name="T1" fmla="*/ 10 h 43"/>
                <a:gd name="T2" fmla="*/ 8 w 28"/>
                <a:gd name="T3" fmla="*/ 43 h 43"/>
                <a:gd name="T4" fmla="*/ 24 w 28"/>
                <a:gd name="T5" fmla="*/ 43 h 43"/>
                <a:gd name="T6" fmla="*/ 28 w 28"/>
                <a:gd name="T7" fmla="*/ 14 h 43"/>
                <a:gd name="T8" fmla="*/ 11 w 28"/>
                <a:gd name="T9" fmla="*/ 0 h 43"/>
                <a:gd name="T10" fmla="*/ 0 w 28"/>
                <a:gd name="T11" fmla="*/ 10 h 43"/>
                <a:gd name="T12" fmla="*/ 0 w 28"/>
                <a:gd name="T1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3">
                  <a:moveTo>
                    <a:pt x="0" y="10"/>
                  </a:moveTo>
                  <a:lnTo>
                    <a:pt x="8" y="43"/>
                  </a:lnTo>
                  <a:lnTo>
                    <a:pt x="24" y="43"/>
                  </a:lnTo>
                  <a:lnTo>
                    <a:pt x="28" y="14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2869E39-1B93-A03E-CB5B-EED27AC54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" y="1291"/>
              <a:ext cx="80" cy="67"/>
            </a:xfrm>
            <a:custGeom>
              <a:avLst/>
              <a:gdLst>
                <a:gd name="T0" fmla="*/ 0 w 80"/>
                <a:gd name="T1" fmla="*/ 30 h 67"/>
                <a:gd name="T2" fmla="*/ 0 w 80"/>
                <a:gd name="T3" fmla="*/ 67 h 67"/>
                <a:gd name="T4" fmla="*/ 42 w 80"/>
                <a:gd name="T5" fmla="*/ 58 h 67"/>
                <a:gd name="T6" fmla="*/ 80 w 80"/>
                <a:gd name="T7" fmla="*/ 38 h 67"/>
                <a:gd name="T8" fmla="*/ 67 w 80"/>
                <a:gd name="T9" fmla="*/ 8 h 67"/>
                <a:gd name="T10" fmla="*/ 42 w 80"/>
                <a:gd name="T11" fmla="*/ 4 h 67"/>
                <a:gd name="T12" fmla="*/ 23 w 80"/>
                <a:gd name="T13" fmla="*/ 0 h 67"/>
                <a:gd name="T14" fmla="*/ 8 w 80"/>
                <a:gd name="T15" fmla="*/ 21 h 67"/>
                <a:gd name="T16" fmla="*/ 0 w 80"/>
                <a:gd name="T17" fmla="*/ 30 h 67"/>
                <a:gd name="T18" fmla="*/ 0 w 80"/>
                <a:gd name="T19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67">
                  <a:moveTo>
                    <a:pt x="0" y="30"/>
                  </a:moveTo>
                  <a:lnTo>
                    <a:pt x="0" y="67"/>
                  </a:lnTo>
                  <a:lnTo>
                    <a:pt x="42" y="58"/>
                  </a:lnTo>
                  <a:lnTo>
                    <a:pt x="80" y="38"/>
                  </a:lnTo>
                  <a:lnTo>
                    <a:pt x="67" y="8"/>
                  </a:lnTo>
                  <a:lnTo>
                    <a:pt x="42" y="4"/>
                  </a:lnTo>
                  <a:lnTo>
                    <a:pt x="23" y="0"/>
                  </a:lnTo>
                  <a:lnTo>
                    <a:pt x="8" y="21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4669FEF-D391-DCDE-B041-F03577939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" y="1068"/>
              <a:ext cx="115" cy="75"/>
            </a:xfrm>
            <a:custGeom>
              <a:avLst/>
              <a:gdLst>
                <a:gd name="T0" fmla="*/ 0 w 115"/>
                <a:gd name="T1" fmla="*/ 47 h 75"/>
                <a:gd name="T2" fmla="*/ 13 w 115"/>
                <a:gd name="T3" fmla="*/ 74 h 75"/>
                <a:gd name="T4" fmla="*/ 92 w 115"/>
                <a:gd name="T5" fmla="*/ 75 h 75"/>
                <a:gd name="T6" fmla="*/ 115 w 115"/>
                <a:gd name="T7" fmla="*/ 32 h 75"/>
                <a:gd name="T8" fmla="*/ 100 w 115"/>
                <a:gd name="T9" fmla="*/ 0 h 75"/>
                <a:gd name="T10" fmla="*/ 83 w 115"/>
                <a:gd name="T11" fmla="*/ 18 h 75"/>
                <a:gd name="T12" fmla="*/ 51 w 115"/>
                <a:gd name="T13" fmla="*/ 16 h 75"/>
                <a:gd name="T14" fmla="*/ 42 w 115"/>
                <a:gd name="T15" fmla="*/ 30 h 75"/>
                <a:gd name="T16" fmla="*/ 24 w 115"/>
                <a:gd name="T17" fmla="*/ 30 h 75"/>
                <a:gd name="T18" fmla="*/ 22 w 115"/>
                <a:gd name="T19" fmla="*/ 48 h 75"/>
                <a:gd name="T20" fmla="*/ 0 w 115"/>
                <a:gd name="T21" fmla="*/ 47 h 75"/>
                <a:gd name="T22" fmla="*/ 0 w 115"/>
                <a:gd name="T23" fmla="*/ 4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75">
                  <a:moveTo>
                    <a:pt x="0" y="47"/>
                  </a:moveTo>
                  <a:lnTo>
                    <a:pt x="13" y="74"/>
                  </a:lnTo>
                  <a:lnTo>
                    <a:pt x="92" y="75"/>
                  </a:lnTo>
                  <a:lnTo>
                    <a:pt x="115" y="32"/>
                  </a:lnTo>
                  <a:lnTo>
                    <a:pt x="100" y="0"/>
                  </a:lnTo>
                  <a:lnTo>
                    <a:pt x="83" y="18"/>
                  </a:lnTo>
                  <a:lnTo>
                    <a:pt x="51" y="16"/>
                  </a:lnTo>
                  <a:lnTo>
                    <a:pt x="42" y="30"/>
                  </a:lnTo>
                  <a:lnTo>
                    <a:pt x="24" y="30"/>
                  </a:lnTo>
                  <a:lnTo>
                    <a:pt x="22" y="48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9CCE60C-30C7-1FEF-D540-94503662D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983"/>
              <a:ext cx="22" cy="23"/>
            </a:xfrm>
            <a:custGeom>
              <a:avLst/>
              <a:gdLst>
                <a:gd name="T0" fmla="*/ 6 w 22"/>
                <a:gd name="T1" fmla="*/ 0 h 23"/>
                <a:gd name="T2" fmla="*/ 0 w 22"/>
                <a:gd name="T3" fmla="*/ 20 h 23"/>
                <a:gd name="T4" fmla="*/ 16 w 22"/>
                <a:gd name="T5" fmla="*/ 23 h 23"/>
                <a:gd name="T6" fmla="*/ 22 w 22"/>
                <a:gd name="T7" fmla="*/ 6 h 23"/>
                <a:gd name="T8" fmla="*/ 6 w 22"/>
                <a:gd name="T9" fmla="*/ 0 h 23"/>
                <a:gd name="T10" fmla="*/ 6 w 2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3">
                  <a:moveTo>
                    <a:pt x="6" y="0"/>
                  </a:moveTo>
                  <a:lnTo>
                    <a:pt x="0" y="20"/>
                  </a:lnTo>
                  <a:lnTo>
                    <a:pt x="16" y="23"/>
                  </a:lnTo>
                  <a:lnTo>
                    <a:pt x="22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C5FC128-0BAD-53F8-8427-90C3540F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" y="1128"/>
              <a:ext cx="169" cy="157"/>
            </a:xfrm>
            <a:custGeom>
              <a:avLst/>
              <a:gdLst>
                <a:gd name="T0" fmla="*/ 115 w 169"/>
                <a:gd name="T1" fmla="*/ 26 h 157"/>
                <a:gd name="T2" fmla="*/ 134 w 169"/>
                <a:gd name="T3" fmla="*/ 54 h 157"/>
                <a:gd name="T4" fmla="*/ 168 w 169"/>
                <a:gd name="T5" fmla="*/ 61 h 157"/>
                <a:gd name="T6" fmla="*/ 169 w 169"/>
                <a:gd name="T7" fmla="*/ 21 h 157"/>
                <a:gd name="T8" fmla="*/ 158 w 169"/>
                <a:gd name="T9" fmla="*/ 2 h 157"/>
                <a:gd name="T10" fmla="*/ 117 w 169"/>
                <a:gd name="T11" fmla="*/ 0 h 157"/>
                <a:gd name="T12" fmla="*/ 96 w 169"/>
                <a:gd name="T13" fmla="*/ 15 h 157"/>
                <a:gd name="T14" fmla="*/ 64 w 169"/>
                <a:gd name="T15" fmla="*/ 9 h 157"/>
                <a:gd name="T16" fmla="*/ 61 w 169"/>
                <a:gd name="T17" fmla="*/ 31 h 157"/>
                <a:gd name="T18" fmla="*/ 80 w 169"/>
                <a:gd name="T19" fmla="*/ 51 h 157"/>
                <a:gd name="T20" fmla="*/ 70 w 169"/>
                <a:gd name="T21" fmla="*/ 64 h 157"/>
                <a:gd name="T22" fmla="*/ 39 w 169"/>
                <a:gd name="T23" fmla="*/ 38 h 157"/>
                <a:gd name="T24" fmla="*/ 2 w 169"/>
                <a:gd name="T25" fmla="*/ 41 h 157"/>
                <a:gd name="T26" fmla="*/ 0 w 169"/>
                <a:gd name="T27" fmla="*/ 72 h 157"/>
                <a:gd name="T28" fmla="*/ 3 w 169"/>
                <a:gd name="T29" fmla="*/ 102 h 157"/>
                <a:gd name="T30" fmla="*/ 20 w 169"/>
                <a:gd name="T31" fmla="*/ 124 h 157"/>
                <a:gd name="T32" fmla="*/ 26 w 169"/>
                <a:gd name="T33" fmla="*/ 147 h 157"/>
                <a:gd name="T34" fmla="*/ 60 w 169"/>
                <a:gd name="T35" fmla="*/ 157 h 157"/>
                <a:gd name="T36" fmla="*/ 92 w 169"/>
                <a:gd name="T37" fmla="*/ 154 h 157"/>
                <a:gd name="T38" fmla="*/ 89 w 169"/>
                <a:gd name="T39" fmla="*/ 121 h 157"/>
                <a:gd name="T40" fmla="*/ 112 w 169"/>
                <a:gd name="T41" fmla="*/ 124 h 157"/>
                <a:gd name="T42" fmla="*/ 130 w 169"/>
                <a:gd name="T43" fmla="*/ 94 h 157"/>
                <a:gd name="T44" fmla="*/ 151 w 169"/>
                <a:gd name="T45" fmla="*/ 99 h 157"/>
                <a:gd name="T46" fmla="*/ 165 w 169"/>
                <a:gd name="T47" fmla="*/ 83 h 157"/>
                <a:gd name="T48" fmla="*/ 151 w 169"/>
                <a:gd name="T49" fmla="*/ 69 h 157"/>
                <a:gd name="T50" fmla="*/ 120 w 169"/>
                <a:gd name="T51" fmla="*/ 60 h 157"/>
                <a:gd name="T52" fmla="*/ 95 w 169"/>
                <a:gd name="T53" fmla="*/ 31 h 157"/>
                <a:gd name="T54" fmla="*/ 115 w 169"/>
                <a:gd name="T55" fmla="*/ 26 h 157"/>
                <a:gd name="T56" fmla="*/ 115 w 169"/>
                <a:gd name="T57" fmla="*/ 2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" h="157">
                  <a:moveTo>
                    <a:pt x="115" y="26"/>
                  </a:moveTo>
                  <a:lnTo>
                    <a:pt x="134" y="54"/>
                  </a:lnTo>
                  <a:lnTo>
                    <a:pt x="168" y="61"/>
                  </a:lnTo>
                  <a:lnTo>
                    <a:pt x="169" y="21"/>
                  </a:lnTo>
                  <a:lnTo>
                    <a:pt x="158" y="2"/>
                  </a:lnTo>
                  <a:lnTo>
                    <a:pt x="117" y="0"/>
                  </a:lnTo>
                  <a:lnTo>
                    <a:pt x="96" y="15"/>
                  </a:lnTo>
                  <a:lnTo>
                    <a:pt x="64" y="9"/>
                  </a:lnTo>
                  <a:lnTo>
                    <a:pt x="61" y="31"/>
                  </a:lnTo>
                  <a:lnTo>
                    <a:pt x="80" y="51"/>
                  </a:lnTo>
                  <a:lnTo>
                    <a:pt x="70" y="64"/>
                  </a:lnTo>
                  <a:lnTo>
                    <a:pt x="39" y="38"/>
                  </a:lnTo>
                  <a:lnTo>
                    <a:pt x="2" y="41"/>
                  </a:lnTo>
                  <a:lnTo>
                    <a:pt x="0" y="72"/>
                  </a:lnTo>
                  <a:lnTo>
                    <a:pt x="3" y="102"/>
                  </a:lnTo>
                  <a:lnTo>
                    <a:pt x="20" y="124"/>
                  </a:lnTo>
                  <a:lnTo>
                    <a:pt x="26" y="147"/>
                  </a:lnTo>
                  <a:lnTo>
                    <a:pt x="60" y="157"/>
                  </a:lnTo>
                  <a:lnTo>
                    <a:pt x="92" y="154"/>
                  </a:lnTo>
                  <a:lnTo>
                    <a:pt x="89" y="121"/>
                  </a:lnTo>
                  <a:lnTo>
                    <a:pt x="112" y="124"/>
                  </a:lnTo>
                  <a:lnTo>
                    <a:pt x="130" y="94"/>
                  </a:lnTo>
                  <a:lnTo>
                    <a:pt x="151" y="99"/>
                  </a:lnTo>
                  <a:lnTo>
                    <a:pt x="165" y="83"/>
                  </a:lnTo>
                  <a:lnTo>
                    <a:pt x="151" y="69"/>
                  </a:lnTo>
                  <a:lnTo>
                    <a:pt x="120" y="60"/>
                  </a:lnTo>
                  <a:lnTo>
                    <a:pt x="95" y="31"/>
                  </a:lnTo>
                  <a:lnTo>
                    <a:pt x="115" y="26"/>
                  </a:lnTo>
                  <a:lnTo>
                    <a:pt x="115" y="26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05B908F-B60E-44AB-EDEC-DC422DA56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" y="1228"/>
              <a:ext cx="40" cy="48"/>
            </a:xfrm>
            <a:custGeom>
              <a:avLst/>
              <a:gdLst>
                <a:gd name="T0" fmla="*/ 0 w 40"/>
                <a:gd name="T1" fmla="*/ 0 h 48"/>
                <a:gd name="T2" fmla="*/ 5 w 40"/>
                <a:gd name="T3" fmla="*/ 24 h 48"/>
                <a:gd name="T4" fmla="*/ 26 w 40"/>
                <a:gd name="T5" fmla="*/ 48 h 48"/>
                <a:gd name="T6" fmla="*/ 40 w 40"/>
                <a:gd name="T7" fmla="*/ 43 h 48"/>
                <a:gd name="T8" fmla="*/ 24 w 40"/>
                <a:gd name="T9" fmla="*/ 14 h 48"/>
                <a:gd name="T10" fmla="*/ 0 w 40"/>
                <a:gd name="T11" fmla="*/ 0 h 48"/>
                <a:gd name="T12" fmla="*/ 0 w 40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8">
                  <a:moveTo>
                    <a:pt x="0" y="0"/>
                  </a:moveTo>
                  <a:lnTo>
                    <a:pt x="5" y="24"/>
                  </a:lnTo>
                  <a:lnTo>
                    <a:pt x="26" y="48"/>
                  </a:lnTo>
                  <a:lnTo>
                    <a:pt x="40" y="43"/>
                  </a:lnTo>
                  <a:lnTo>
                    <a:pt x="24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57E70E3-6EDB-9B7D-E0FA-373B781C7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175"/>
              <a:ext cx="1628" cy="1798"/>
            </a:xfrm>
            <a:custGeom>
              <a:avLst/>
              <a:gdLst>
                <a:gd name="T0" fmla="*/ 1327 w 1628"/>
                <a:gd name="T1" fmla="*/ 9 h 1798"/>
                <a:gd name="T2" fmla="*/ 1152 w 1628"/>
                <a:gd name="T3" fmla="*/ 141 h 1798"/>
                <a:gd name="T4" fmla="*/ 1058 w 1628"/>
                <a:gd name="T5" fmla="*/ 152 h 1798"/>
                <a:gd name="T6" fmla="*/ 978 w 1628"/>
                <a:gd name="T7" fmla="*/ 245 h 1798"/>
                <a:gd name="T8" fmla="*/ 961 w 1628"/>
                <a:gd name="T9" fmla="*/ 164 h 1798"/>
                <a:gd name="T10" fmla="*/ 827 w 1628"/>
                <a:gd name="T11" fmla="*/ 292 h 1798"/>
                <a:gd name="T12" fmla="*/ 825 w 1628"/>
                <a:gd name="T13" fmla="*/ 366 h 1798"/>
                <a:gd name="T14" fmla="*/ 679 w 1628"/>
                <a:gd name="T15" fmla="*/ 418 h 1798"/>
                <a:gd name="T16" fmla="*/ 532 w 1628"/>
                <a:gd name="T17" fmla="*/ 354 h 1798"/>
                <a:gd name="T18" fmla="*/ 305 w 1628"/>
                <a:gd name="T19" fmla="*/ 454 h 1798"/>
                <a:gd name="T20" fmla="*/ 148 w 1628"/>
                <a:gd name="T21" fmla="*/ 466 h 1798"/>
                <a:gd name="T22" fmla="*/ 72 w 1628"/>
                <a:gd name="T23" fmla="*/ 474 h 1798"/>
                <a:gd name="T24" fmla="*/ 137 w 1628"/>
                <a:gd name="T25" fmla="*/ 588 h 1798"/>
                <a:gd name="T26" fmla="*/ 162 w 1628"/>
                <a:gd name="T27" fmla="*/ 660 h 1798"/>
                <a:gd name="T28" fmla="*/ 105 w 1628"/>
                <a:gd name="T29" fmla="*/ 728 h 1798"/>
                <a:gd name="T30" fmla="*/ 56 w 1628"/>
                <a:gd name="T31" fmla="*/ 789 h 1798"/>
                <a:gd name="T32" fmla="*/ 33 w 1628"/>
                <a:gd name="T33" fmla="*/ 880 h 1798"/>
                <a:gd name="T34" fmla="*/ 44 w 1628"/>
                <a:gd name="T35" fmla="*/ 1022 h 1798"/>
                <a:gd name="T36" fmla="*/ 27 w 1628"/>
                <a:gd name="T37" fmla="*/ 1108 h 1798"/>
                <a:gd name="T38" fmla="*/ 64 w 1628"/>
                <a:gd name="T39" fmla="*/ 1167 h 1798"/>
                <a:gd name="T40" fmla="*/ 55 w 1628"/>
                <a:gd name="T41" fmla="*/ 1196 h 1798"/>
                <a:gd name="T42" fmla="*/ 72 w 1628"/>
                <a:gd name="T43" fmla="*/ 1258 h 1798"/>
                <a:gd name="T44" fmla="*/ 131 w 1628"/>
                <a:gd name="T45" fmla="*/ 1276 h 1798"/>
                <a:gd name="T46" fmla="*/ 148 w 1628"/>
                <a:gd name="T47" fmla="*/ 1305 h 1798"/>
                <a:gd name="T48" fmla="*/ 170 w 1628"/>
                <a:gd name="T49" fmla="*/ 1328 h 1798"/>
                <a:gd name="T50" fmla="*/ 190 w 1628"/>
                <a:gd name="T51" fmla="*/ 1421 h 1798"/>
                <a:gd name="T52" fmla="*/ 223 w 1628"/>
                <a:gd name="T53" fmla="*/ 1525 h 1798"/>
                <a:gd name="T54" fmla="*/ 226 w 1628"/>
                <a:gd name="T55" fmla="*/ 1679 h 1798"/>
                <a:gd name="T56" fmla="*/ 328 w 1628"/>
                <a:gd name="T57" fmla="*/ 1683 h 1798"/>
                <a:gd name="T58" fmla="*/ 401 w 1628"/>
                <a:gd name="T59" fmla="*/ 1643 h 1798"/>
                <a:gd name="T60" fmla="*/ 484 w 1628"/>
                <a:gd name="T61" fmla="*/ 1532 h 1798"/>
                <a:gd name="T62" fmla="*/ 563 w 1628"/>
                <a:gd name="T63" fmla="*/ 1599 h 1798"/>
                <a:gd name="T64" fmla="*/ 626 w 1628"/>
                <a:gd name="T65" fmla="*/ 1599 h 1798"/>
                <a:gd name="T66" fmla="*/ 758 w 1628"/>
                <a:gd name="T67" fmla="*/ 1775 h 1798"/>
                <a:gd name="T68" fmla="*/ 824 w 1628"/>
                <a:gd name="T69" fmla="*/ 1783 h 1798"/>
                <a:gd name="T70" fmla="*/ 884 w 1628"/>
                <a:gd name="T71" fmla="*/ 1770 h 1798"/>
                <a:gd name="T72" fmla="*/ 937 w 1628"/>
                <a:gd name="T73" fmla="*/ 1771 h 1798"/>
                <a:gd name="T74" fmla="*/ 1053 w 1628"/>
                <a:gd name="T75" fmla="*/ 1791 h 1798"/>
                <a:gd name="T76" fmla="*/ 1191 w 1628"/>
                <a:gd name="T77" fmla="*/ 1747 h 1798"/>
                <a:gd name="T78" fmla="*/ 1238 w 1628"/>
                <a:gd name="T79" fmla="*/ 1644 h 1798"/>
                <a:gd name="T80" fmla="*/ 1209 w 1628"/>
                <a:gd name="T81" fmla="*/ 1567 h 1798"/>
                <a:gd name="T82" fmla="*/ 1188 w 1628"/>
                <a:gd name="T83" fmla="*/ 1492 h 1798"/>
                <a:gd name="T84" fmla="*/ 1210 w 1628"/>
                <a:gd name="T85" fmla="*/ 1372 h 1798"/>
                <a:gd name="T86" fmla="*/ 1344 w 1628"/>
                <a:gd name="T87" fmla="*/ 1299 h 1798"/>
                <a:gd name="T88" fmla="*/ 1377 w 1628"/>
                <a:gd name="T89" fmla="*/ 1226 h 1798"/>
                <a:gd name="T90" fmla="*/ 1348 w 1628"/>
                <a:gd name="T91" fmla="*/ 1065 h 1798"/>
                <a:gd name="T92" fmla="*/ 1336 w 1628"/>
                <a:gd name="T93" fmla="*/ 962 h 1798"/>
                <a:gd name="T94" fmla="*/ 1444 w 1628"/>
                <a:gd name="T95" fmla="*/ 951 h 1798"/>
                <a:gd name="T96" fmla="*/ 1424 w 1628"/>
                <a:gd name="T97" fmla="*/ 768 h 1798"/>
                <a:gd name="T98" fmla="*/ 1480 w 1628"/>
                <a:gd name="T99" fmla="*/ 695 h 1798"/>
                <a:gd name="T100" fmla="*/ 1509 w 1628"/>
                <a:gd name="T101" fmla="*/ 614 h 1798"/>
                <a:gd name="T102" fmla="*/ 1552 w 1628"/>
                <a:gd name="T103" fmla="*/ 513 h 1798"/>
                <a:gd name="T104" fmla="*/ 1532 w 1628"/>
                <a:gd name="T105" fmla="*/ 454 h 1798"/>
                <a:gd name="T106" fmla="*/ 1532 w 1628"/>
                <a:gd name="T107" fmla="*/ 405 h 1798"/>
                <a:gd name="T108" fmla="*/ 1628 w 1628"/>
                <a:gd name="T109" fmla="*/ 319 h 1798"/>
                <a:gd name="T110" fmla="*/ 1518 w 1628"/>
                <a:gd name="T111" fmla="*/ 234 h 1798"/>
                <a:gd name="T112" fmla="*/ 1500 w 1628"/>
                <a:gd name="T113" fmla="*/ 186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8" h="1798">
                  <a:moveTo>
                    <a:pt x="1479" y="0"/>
                  </a:moveTo>
                  <a:lnTo>
                    <a:pt x="1468" y="21"/>
                  </a:lnTo>
                  <a:lnTo>
                    <a:pt x="1411" y="54"/>
                  </a:lnTo>
                  <a:lnTo>
                    <a:pt x="1369" y="14"/>
                  </a:lnTo>
                  <a:lnTo>
                    <a:pt x="1327" y="9"/>
                  </a:lnTo>
                  <a:lnTo>
                    <a:pt x="1268" y="48"/>
                  </a:lnTo>
                  <a:lnTo>
                    <a:pt x="1227" y="98"/>
                  </a:lnTo>
                  <a:lnTo>
                    <a:pt x="1212" y="150"/>
                  </a:lnTo>
                  <a:lnTo>
                    <a:pt x="1185" y="158"/>
                  </a:lnTo>
                  <a:lnTo>
                    <a:pt x="1152" y="141"/>
                  </a:lnTo>
                  <a:lnTo>
                    <a:pt x="1119" y="144"/>
                  </a:lnTo>
                  <a:lnTo>
                    <a:pt x="1103" y="166"/>
                  </a:lnTo>
                  <a:lnTo>
                    <a:pt x="1088" y="154"/>
                  </a:lnTo>
                  <a:lnTo>
                    <a:pt x="1074" y="168"/>
                  </a:lnTo>
                  <a:lnTo>
                    <a:pt x="1058" y="152"/>
                  </a:lnTo>
                  <a:lnTo>
                    <a:pt x="1082" y="128"/>
                  </a:lnTo>
                  <a:lnTo>
                    <a:pt x="1025" y="125"/>
                  </a:lnTo>
                  <a:lnTo>
                    <a:pt x="993" y="152"/>
                  </a:lnTo>
                  <a:lnTo>
                    <a:pt x="1011" y="213"/>
                  </a:lnTo>
                  <a:lnTo>
                    <a:pt x="978" y="245"/>
                  </a:lnTo>
                  <a:lnTo>
                    <a:pt x="978" y="198"/>
                  </a:lnTo>
                  <a:lnTo>
                    <a:pt x="956" y="198"/>
                  </a:lnTo>
                  <a:lnTo>
                    <a:pt x="935" y="217"/>
                  </a:lnTo>
                  <a:lnTo>
                    <a:pt x="929" y="193"/>
                  </a:lnTo>
                  <a:lnTo>
                    <a:pt x="961" y="164"/>
                  </a:lnTo>
                  <a:lnTo>
                    <a:pt x="927" y="166"/>
                  </a:lnTo>
                  <a:lnTo>
                    <a:pt x="825" y="218"/>
                  </a:lnTo>
                  <a:lnTo>
                    <a:pt x="845" y="243"/>
                  </a:lnTo>
                  <a:lnTo>
                    <a:pt x="816" y="271"/>
                  </a:lnTo>
                  <a:lnTo>
                    <a:pt x="827" y="292"/>
                  </a:lnTo>
                  <a:lnTo>
                    <a:pt x="848" y="281"/>
                  </a:lnTo>
                  <a:lnTo>
                    <a:pt x="850" y="311"/>
                  </a:lnTo>
                  <a:lnTo>
                    <a:pt x="875" y="341"/>
                  </a:lnTo>
                  <a:lnTo>
                    <a:pt x="836" y="350"/>
                  </a:lnTo>
                  <a:lnTo>
                    <a:pt x="825" y="366"/>
                  </a:lnTo>
                  <a:lnTo>
                    <a:pt x="835" y="391"/>
                  </a:lnTo>
                  <a:lnTo>
                    <a:pt x="804" y="396"/>
                  </a:lnTo>
                  <a:lnTo>
                    <a:pt x="762" y="383"/>
                  </a:lnTo>
                  <a:lnTo>
                    <a:pt x="750" y="430"/>
                  </a:lnTo>
                  <a:lnTo>
                    <a:pt x="679" y="418"/>
                  </a:lnTo>
                  <a:lnTo>
                    <a:pt x="679" y="523"/>
                  </a:lnTo>
                  <a:lnTo>
                    <a:pt x="628" y="514"/>
                  </a:lnTo>
                  <a:lnTo>
                    <a:pt x="551" y="444"/>
                  </a:lnTo>
                  <a:lnTo>
                    <a:pt x="579" y="424"/>
                  </a:lnTo>
                  <a:lnTo>
                    <a:pt x="532" y="354"/>
                  </a:lnTo>
                  <a:lnTo>
                    <a:pt x="502" y="340"/>
                  </a:lnTo>
                  <a:lnTo>
                    <a:pt x="456" y="355"/>
                  </a:lnTo>
                  <a:lnTo>
                    <a:pt x="405" y="335"/>
                  </a:lnTo>
                  <a:lnTo>
                    <a:pt x="398" y="415"/>
                  </a:lnTo>
                  <a:lnTo>
                    <a:pt x="305" y="454"/>
                  </a:lnTo>
                  <a:lnTo>
                    <a:pt x="269" y="430"/>
                  </a:lnTo>
                  <a:lnTo>
                    <a:pt x="274" y="412"/>
                  </a:lnTo>
                  <a:lnTo>
                    <a:pt x="179" y="411"/>
                  </a:lnTo>
                  <a:lnTo>
                    <a:pt x="154" y="444"/>
                  </a:lnTo>
                  <a:lnTo>
                    <a:pt x="148" y="466"/>
                  </a:lnTo>
                  <a:lnTo>
                    <a:pt x="142" y="434"/>
                  </a:lnTo>
                  <a:lnTo>
                    <a:pt x="124" y="418"/>
                  </a:lnTo>
                  <a:lnTo>
                    <a:pt x="103" y="440"/>
                  </a:lnTo>
                  <a:lnTo>
                    <a:pt x="74" y="454"/>
                  </a:lnTo>
                  <a:lnTo>
                    <a:pt x="72" y="474"/>
                  </a:lnTo>
                  <a:lnTo>
                    <a:pt x="86" y="492"/>
                  </a:lnTo>
                  <a:lnTo>
                    <a:pt x="86" y="493"/>
                  </a:lnTo>
                  <a:lnTo>
                    <a:pt x="86" y="493"/>
                  </a:lnTo>
                  <a:lnTo>
                    <a:pt x="93" y="525"/>
                  </a:lnTo>
                  <a:lnTo>
                    <a:pt x="137" y="588"/>
                  </a:lnTo>
                  <a:lnTo>
                    <a:pt x="138" y="589"/>
                  </a:lnTo>
                  <a:lnTo>
                    <a:pt x="138" y="590"/>
                  </a:lnTo>
                  <a:lnTo>
                    <a:pt x="138" y="631"/>
                  </a:lnTo>
                  <a:lnTo>
                    <a:pt x="161" y="658"/>
                  </a:lnTo>
                  <a:lnTo>
                    <a:pt x="162" y="660"/>
                  </a:lnTo>
                  <a:lnTo>
                    <a:pt x="160" y="661"/>
                  </a:lnTo>
                  <a:lnTo>
                    <a:pt x="108" y="703"/>
                  </a:lnTo>
                  <a:lnTo>
                    <a:pt x="105" y="727"/>
                  </a:lnTo>
                  <a:lnTo>
                    <a:pt x="105" y="727"/>
                  </a:lnTo>
                  <a:lnTo>
                    <a:pt x="105" y="728"/>
                  </a:lnTo>
                  <a:lnTo>
                    <a:pt x="93" y="746"/>
                  </a:lnTo>
                  <a:lnTo>
                    <a:pt x="83" y="791"/>
                  </a:lnTo>
                  <a:lnTo>
                    <a:pt x="83" y="792"/>
                  </a:lnTo>
                  <a:lnTo>
                    <a:pt x="81" y="792"/>
                  </a:lnTo>
                  <a:lnTo>
                    <a:pt x="56" y="789"/>
                  </a:lnTo>
                  <a:lnTo>
                    <a:pt x="14" y="823"/>
                  </a:lnTo>
                  <a:lnTo>
                    <a:pt x="14" y="823"/>
                  </a:lnTo>
                  <a:lnTo>
                    <a:pt x="14" y="823"/>
                  </a:lnTo>
                  <a:lnTo>
                    <a:pt x="0" y="830"/>
                  </a:lnTo>
                  <a:lnTo>
                    <a:pt x="33" y="880"/>
                  </a:lnTo>
                  <a:lnTo>
                    <a:pt x="33" y="880"/>
                  </a:lnTo>
                  <a:lnTo>
                    <a:pt x="33" y="881"/>
                  </a:lnTo>
                  <a:lnTo>
                    <a:pt x="45" y="1021"/>
                  </a:lnTo>
                  <a:lnTo>
                    <a:pt x="45" y="1021"/>
                  </a:lnTo>
                  <a:lnTo>
                    <a:pt x="44" y="1022"/>
                  </a:lnTo>
                  <a:lnTo>
                    <a:pt x="15" y="1054"/>
                  </a:lnTo>
                  <a:lnTo>
                    <a:pt x="34" y="1068"/>
                  </a:lnTo>
                  <a:lnTo>
                    <a:pt x="35" y="1069"/>
                  </a:lnTo>
                  <a:lnTo>
                    <a:pt x="35" y="1070"/>
                  </a:lnTo>
                  <a:lnTo>
                    <a:pt x="27" y="1108"/>
                  </a:lnTo>
                  <a:lnTo>
                    <a:pt x="44" y="1126"/>
                  </a:lnTo>
                  <a:lnTo>
                    <a:pt x="45" y="1127"/>
                  </a:lnTo>
                  <a:lnTo>
                    <a:pt x="45" y="1128"/>
                  </a:lnTo>
                  <a:lnTo>
                    <a:pt x="45" y="1153"/>
                  </a:lnTo>
                  <a:lnTo>
                    <a:pt x="64" y="1167"/>
                  </a:lnTo>
                  <a:lnTo>
                    <a:pt x="66" y="1168"/>
                  </a:lnTo>
                  <a:lnTo>
                    <a:pt x="65" y="1169"/>
                  </a:lnTo>
                  <a:lnTo>
                    <a:pt x="56" y="1195"/>
                  </a:lnTo>
                  <a:lnTo>
                    <a:pt x="55" y="1195"/>
                  </a:lnTo>
                  <a:lnTo>
                    <a:pt x="55" y="1196"/>
                  </a:lnTo>
                  <a:lnTo>
                    <a:pt x="25" y="1232"/>
                  </a:lnTo>
                  <a:lnTo>
                    <a:pt x="22" y="1258"/>
                  </a:lnTo>
                  <a:lnTo>
                    <a:pt x="71" y="1258"/>
                  </a:lnTo>
                  <a:lnTo>
                    <a:pt x="72" y="1258"/>
                  </a:lnTo>
                  <a:lnTo>
                    <a:pt x="72" y="1258"/>
                  </a:lnTo>
                  <a:lnTo>
                    <a:pt x="93" y="1274"/>
                  </a:lnTo>
                  <a:lnTo>
                    <a:pt x="116" y="1260"/>
                  </a:lnTo>
                  <a:lnTo>
                    <a:pt x="117" y="1259"/>
                  </a:lnTo>
                  <a:lnTo>
                    <a:pt x="118" y="1260"/>
                  </a:lnTo>
                  <a:lnTo>
                    <a:pt x="131" y="1276"/>
                  </a:lnTo>
                  <a:lnTo>
                    <a:pt x="132" y="1277"/>
                  </a:lnTo>
                  <a:lnTo>
                    <a:pt x="132" y="1277"/>
                  </a:lnTo>
                  <a:lnTo>
                    <a:pt x="149" y="1302"/>
                  </a:lnTo>
                  <a:lnTo>
                    <a:pt x="150" y="1304"/>
                  </a:lnTo>
                  <a:lnTo>
                    <a:pt x="148" y="1305"/>
                  </a:lnTo>
                  <a:lnTo>
                    <a:pt x="129" y="1317"/>
                  </a:lnTo>
                  <a:lnTo>
                    <a:pt x="129" y="1339"/>
                  </a:lnTo>
                  <a:lnTo>
                    <a:pt x="151" y="1341"/>
                  </a:lnTo>
                  <a:lnTo>
                    <a:pt x="168" y="1329"/>
                  </a:lnTo>
                  <a:lnTo>
                    <a:pt x="170" y="1328"/>
                  </a:lnTo>
                  <a:lnTo>
                    <a:pt x="171" y="1330"/>
                  </a:lnTo>
                  <a:lnTo>
                    <a:pt x="192" y="1371"/>
                  </a:lnTo>
                  <a:lnTo>
                    <a:pt x="192" y="1371"/>
                  </a:lnTo>
                  <a:lnTo>
                    <a:pt x="192" y="1372"/>
                  </a:lnTo>
                  <a:lnTo>
                    <a:pt x="190" y="1421"/>
                  </a:lnTo>
                  <a:lnTo>
                    <a:pt x="218" y="1437"/>
                  </a:lnTo>
                  <a:lnTo>
                    <a:pt x="220" y="1437"/>
                  </a:lnTo>
                  <a:lnTo>
                    <a:pt x="219" y="1439"/>
                  </a:lnTo>
                  <a:lnTo>
                    <a:pt x="207" y="1490"/>
                  </a:lnTo>
                  <a:lnTo>
                    <a:pt x="223" y="1525"/>
                  </a:lnTo>
                  <a:lnTo>
                    <a:pt x="258" y="1536"/>
                  </a:lnTo>
                  <a:lnTo>
                    <a:pt x="260" y="1536"/>
                  </a:lnTo>
                  <a:lnTo>
                    <a:pt x="259" y="1538"/>
                  </a:lnTo>
                  <a:lnTo>
                    <a:pt x="232" y="1601"/>
                  </a:lnTo>
                  <a:lnTo>
                    <a:pt x="226" y="1679"/>
                  </a:lnTo>
                  <a:lnTo>
                    <a:pt x="254" y="1707"/>
                  </a:lnTo>
                  <a:lnTo>
                    <a:pt x="283" y="1685"/>
                  </a:lnTo>
                  <a:lnTo>
                    <a:pt x="284" y="1685"/>
                  </a:lnTo>
                  <a:lnTo>
                    <a:pt x="284" y="1685"/>
                  </a:lnTo>
                  <a:lnTo>
                    <a:pt x="328" y="1683"/>
                  </a:lnTo>
                  <a:lnTo>
                    <a:pt x="344" y="1655"/>
                  </a:lnTo>
                  <a:lnTo>
                    <a:pt x="345" y="1653"/>
                  </a:lnTo>
                  <a:lnTo>
                    <a:pt x="346" y="1655"/>
                  </a:lnTo>
                  <a:lnTo>
                    <a:pt x="370" y="1678"/>
                  </a:lnTo>
                  <a:lnTo>
                    <a:pt x="401" y="1643"/>
                  </a:lnTo>
                  <a:lnTo>
                    <a:pt x="450" y="1539"/>
                  </a:lnTo>
                  <a:lnTo>
                    <a:pt x="450" y="1538"/>
                  </a:lnTo>
                  <a:lnTo>
                    <a:pt x="451" y="1537"/>
                  </a:lnTo>
                  <a:lnTo>
                    <a:pt x="483" y="1532"/>
                  </a:lnTo>
                  <a:lnTo>
                    <a:pt x="484" y="1532"/>
                  </a:lnTo>
                  <a:lnTo>
                    <a:pt x="485" y="1532"/>
                  </a:lnTo>
                  <a:lnTo>
                    <a:pt x="548" y="1557"/>
                  </a:lnTo>
                  <a:lnTo>
                    <a:pt x="549" y="1558"/>
                  </a:lnTo>
                  <a:lnTo>
                    <a:pt x="549" y="1558"/>
                  </a:lnTo>
                  <a:lnTo>
                    <a:pt x="563" y="1599"/>
                  </a:lnTo>
                  <a:lnTo>
                    <a:pt x="600" y="1582"/>
                  </a:lnTo>
                  <a:lnTo>
                    <a:pt x="601" y="1582"/>
                  </a:lnTo>
                  <a:lnTo>
                    <a:pt x="602" y="1583"/>
                  </a:lnTo>
                  <a:lnTo>
                    <a:pt x="625" y="1599"/>
                  </a:lnTo>
                  <a:lnTo>
                    <a:pt x="626" y="1599"/>
                  </a:lnTo>
                  <a:lnTo>
                    <a:pt x="626" y="1599"/>
                  </a:lnTo>
                  <a:lnTo>
                    <a:pt x="669" y="1695"/>
                  </a:lnTo>
                  <a:lnTo>
                    <a:pt x="723" y="1798"/>
                  </a:lnTo>
                  <a:lnTo>
                    <a:pt x="758" y="1775"/>
                  </a:lnTo>
                  <a:lnTo>
                    <a:pt x="758" y="1775"/>
                  </a:lnTo>
                  <a:lnTo>
                    <a:pt x="758" y="1775"/>
                  </a:lnTo>
                  <a:lnTo>
                    <a:pt x="794" y="1760"/>
                  </a:lnTo>
                  <a:lnTo>
                    <a:pt x="795" y="1760"/>
                  </a:lnTo>
                  <a:lnTo>
                    <a:pt x="796" y="1761"/>
                  </a:lnTo>
                  <a:lnTo>
                    <a:pt x="824" y="1783"/>
                  </a:lnTo>
                  <a:lnTo>
                    <a:pt x="839" y="1770"/>
                  </a:lnTo>
                  <a:lnTo>
                    <a:pt x="840" y="1768"/>
                  </a:lnTo>
                  <a:lnTo>
                    <a:pt x="841" y="1770"/>
                  </a:lnTo>
                  <a:lnTo>
                    <a:pt x="864" y="1790"/>
                  </a:lnTo>
                  <a:lnTo>
                    <a:pt x="884" y="1770"/>
                  </a:lnTo>
                  <a:lnTo>
                    <a:pt x="884" y="1769"/>
                  </a:lnTo>
                  <a:lnTo>
                    <a:pt x="885" y="1769"/>
                  </a:lnTo>
                  <a:lnTo>
                    <a:pt x="936" y="1771"/>
                  </a:lnTo>
                  <a:lnTo>
                    <a:pt x="936" y="1771"/>
                  </a:lnTo>
                  <a:lnTo>
                    <a:pt x="937" y="1771"/>
                  </a:lnTo>
                  <a:lnTo>
                    <a:pt x="968" y="1796"/>
                  </a:lnTo>
                  <a:lnTo>
                    <a:pt x="1030" y="1773"/>
                  </a:lnTo>
                  <a:lnTo>
                    <a:pt x="1031" y="1773"/>
                  </a:lnTo>
                  <a:lnTo>
                    <a:pt x="1032" y="1773"/>
                  </a:lnTo>
                  <a:lnTo>
                    <a:pt x="1053" y="1791"/>
                  </a:lnTo>
                  <a:lnTo>
                    <a:pt x="1138" y="1752"/>
                  </a:lnTo>
                  <a:lnTo>
                    <a:pt x="1139" y="1751"/>
                  </a:lnTo>
                  <a:lnTo>
                    <a:pt x="1139" y="1751"/>
                  </a:lnTo>
                  <a:lnTo>
                    <a:pt x="1164" y="1756"/>
                  </a:lnTo>
                  <a:lnTo>
                    <a:pt x="1191" y="1747"/>
                  </a:lnTo>
                  <a:lnTo>
                    <a:pt x="1188" y="1727"/>
                  </a:lnTo>
                  <a:lnTo>
                    <a:pt x="1187" y="1725"/>
                  </a:lnTo>
                  <a:lnTo>
                    <a:pt x="1189" y="1725"/>
                  </a:lnTo>
                  <a:lnTo>
                    <a:pt x="1254" y="1690"/>
                  </a:lnTo>
                  <a:lnTo>
                    <a:pt x="1238" y="1644"/>
                  </a:lnTo>
                  <a:lnTo>
                    <a:pt x="1238" y="1643"/>
                  </a:lnTo>
                  <a:lnTo>
                    <a:pt x="1238" y="1642"/>
                  </a:lnTo>
                  <a:lnTo>
                    <a:pt x="1261" y="1618"/>
                  </a:lnTo>
                  <a:lnTo>
                    <a:pt x="1251" y="1595"/>
                  </a:lnTo>
                  <a:lnTo>
                    <a:pt x="1209" y="1567"/>
                  </a:lnTo>
                  <a:lnTo>
                    <a:pt x="1208" y="1566"/>
                  </a:lnTo>
                  <a:lnTo>
                    <a:pt x="1208" y="1565"/>
                  </a:lnTo>
                  <a:lnTo>
                    <a:pt x="1231" y="1522"/>
                  </a:lnTo>
                  <a:lnTo>
                    <a:pt x="1190" y="1493"/>
                  </a:lnTo>
                  <a:lnTo>
                    <a:pt x="1188" y="1492"/>
                  </a:lnTo>
                  <a:lnTo>
                    <a:pt x="1189" y="1490"/>
                  </a:lnTo>
                  <a:lnTo>
                    <a:pt x="1208" y="1468"/>
                  </a:lnTo>
                  <a:lnTo>
                    <a:pt x="1208" y="1374"/>
                  </a:lnTo>
                  <a:lnTo>
                    <a:pt x="1208" y="1372"/>
                  </a:lnTo>
                  <a:lnTo>
                    <a:pt x="1210" y="1372"/>
                  </a:lnTo>
                  <a:lnTo>
                    <a:pt x="1290" y="1341"/>
                  </a:lnTo>
                  <a:lnTo>
                    <a:pt x="1294" y="1305"/>
                  </a:lnTo>
                  <a:lnTo>
                    <a:pt x="1294" y="1303"/>
                  </a:lnTo>
                  <a:lnTo>
                    <a:pt x="1296" y="1303"/>
                  </a:lnTo>
                  <a:lnTo>
                    <a:pt x="1344" y="1299"/>
                  </a:lnTo>
                  <a:lnTo>
                    <a:pt x="1354" y="1270"/>
                  </a:lnTo>
                  <a:lnTo>
                    <a:pt x="1353" y="1239"/>
                  </a:lnTo>
                  <a:lnTo>
                    <a:pt x="1353" y="1238"/>
                  </a:lnTo>
                  <a:lnTo>
                    <a:pt x="1354" y="1237"/>
                  </a:lnTo>
                  <a:lnTo>
                    <a:pt x="1377" y="1226"/>
                  </a:lnTo>
                  <a:lnTo>
                    <a:pt x="1359" y="1165"/>
                  </a:lnTo>
                  <a:lnTo>
                    <a:pt x="1327" y="1142"/>
                  </a:lnTo>
                  <a:lnTo>
                    <a:pt x="1326" y="1141"/>
                  </a:lnTo>
                  <a:lnTo>
                    <a:pt x="1326" y="1140"/>
                  </a:lnTo>
                  <a:lnTo>
                    <a:pt x="1348" y="1065"/>
                  </a:lnTo>
                  <a:lnTo>
                    <a:pt x="1318" y="987"/>
                  </a:lnTo>
                  <a:lnTo>
                    <a:pt x="1318" y="985"/>
                  </a:lnTo>
                  <a:lnTo>
                    <a:pt x="1319" y="985"/>
                  </a:lnTo>
                  <a:lnTo>
                    <a:pt x="1335" y="963"/>
                  </a:lnTo>
                  <a:lnTo>
                    <a:pt x="1336" y="962"/>
                  </a:lnTo>
                  <a:lnTo>
                    <a:pt x="1337" y="963"/>
                  </a:lnTo>
                  <a:lnTo>
                    <a:pt x="1394" y="982"/>
                  </a:lnTo>
                  <a:lnTo>
                    <a:pt x="1431" y="974"/>
                  </a:lnTo>
                  <a:lnTo>
                    <a:pt x="1443" y="952"/>
                  </a:lnTo>
                  <a:lnTo>
                    <a:pt x="1444" y="951"/>
                  </a:lnTo>
                  <a:lnTo>
                    <a:pt x="1445" y="951"/>
                  </a:lnTo>
                  <a:lnTo>
                    <a:pt x="1488" y="945"/>
                  </a:lnTo>
                  <a:lnTo>
                    <a:pt x="1496" y="917"/>
                  </a:lnTo>
                  <a:lnTo>
                    <a:pt x="1424" y="768"/>
                  </a:lnTo>
                  <a:lnTo>
                    <a:pt x="1424" y="768"/>
                  </a:lnTo>
                  <a:lnTo>
                    <a:pt x="1424" y="767"/>
                  </a:lnTo>
                  <a:lnTo>
                    <a:pt x="1431" y="730"/>
                  </a:lnTo>
                  <a:lnTo>
                    <a:pt x="1431" y="730"/>
                  </a:lnTo>
                  <a:lnTo>
                    <a:pt x="1432" y="730"/>
                  </a:lnTo>
                  <a:lnTo>
                    <a:pt x="1480" y="695"/>
                  </a:lnTo>
                  <a:lnTo>
                    <a:pt x="1462" y="661"/>
                  </a:lnTo>
                  <a:lnTo>
                    <a:pt x="1461" y="659"/>
                  </a:lnTo>
                  <a:lnTo>
                    <a:pt x="1462" y="658"/>
                  </a:lnTo>
                  <a:lnTo>
                    <a:pt x="1509" y="615"/>
                  </a:lnTo>
                  <a:lnTo>
                    <a:pt x="1509" y="614"/>
                  </a:lnTo>
                  <a:lnTo>
                    <a:pt x="1510" y="614"/>
                  </a:lnTo>
                  <a:lnTo>
                    <a:pt x="1551" y="610"/>
                  </a:lnTo>
                  <a:lnTo>
                    <a:pt x="1575" y="583"/>
                  </a:lnTo>
                  <a:lnTo>
                    <a:pt x="1579" y="537"/>
                  </a:lnTo>
                  <a:lnTo>
                    <a:pt x="1552" y="513"/>
                  </a:lnTo>
                  <a:lnTo>
                    <a:pt x="1552" y="512"/>
                  </a:lnTo>
                  <a:lnTo>
                    <a:pt x="1551" y="512"/>
                  </a:lnTo>
                  <a:lnTo>
                    <a:pt x="1550" y="481"/>
                  </a:lnTo>
                  <a:lnTo>
                    <a:pt x="1533" y="456"/>
                  </a:lnTo>
                  <a:lnTo>
                    <a:pt x="1532" y="454"/>
                  </a:lnTo>
                  <a:lnTo>
                    <a:pt x="1533" y="453"/>
                  </a:lnTo>
                  <a:lnTo>
                    <a:pt x="1554" y="434"/>
                  </a:lnTo>
                  <a:lnTo>
                    <a:pt x="1532" y="408"/>
                  </a:lnTo>
                  <a:lnTo>
                    <a:pt x="1530" y="406"/>
                  </a:lnTo>
                  <a:lnTo>
                    <a:pt x="1532" y="405"/>
                  </a:lnTo>
                  <a:lnTo>
                    <a:pt x="1586" y="356"/>
                  </a:lnTo>
                  <a:lnTo>
                    <a:pt x="1586" y="356"/>
                  </a:lnTo>
                  <a:lnTo>
                    <a:pt x="1587" y="356"/>
                  </a:lnTo>
                  <a:lnTo>
                    <a:pt x="1611" y="345"/>
                  </a:lnTo>
                  <a:lnTo>
                    <a:pt x="1628" y="319"/>
                  </a:lnTo>
                  <a:lnTo>
                    <a:pt x="1595" y="248"/>
                  </a:lnTo>
                  <a:lnTo>
                    <a:pt x="1552" y="248"/>
                  </a:lnTo>
                  <a:lnTo>
                    <a:pt x="1552" y="248"/>
                  </a:lnTo>
                  <a:lnTo>
                    <a:pt x="1551" y="248"/>
                  </a:lnTo>
                  <a:lnTo>
                    <a:pt x="1518" y="234"/>
                  </a:lnTo>
                  <a:lnTo>
                    <a:pt x="1517" y="234"/>
                  </a:lnTo>
                  <a:lnTo>
                    <a:pt x="1517" y="233"/>
                  </a:lnTo>
                  <a:lnTo>
                    <a:pt x="1500" y="187"/>
                  </a:lnTo>
                  <a:lnTo>
                    <a:pt x="1499" y="187"/>
                  </a:lnTo>
                  <a:lnTo>
                    <a:pt x="1500" y="186"/>
                  </a:lnTo>
                  <a:lnTo>
                    <a:pt x="1568" y="106"/>
                  </a:lnTo>
                  <a:lnTo>
                    <a:pt x="1568" y="67"/>
                  </a:lnTo>
                  <a:lnTo>
                    <a:pt x="1479" y="0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3FD2ED4-D5E4-14C7-C5E5-F158D836B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" y="586"/>
              <a:ext cx="82" cy="122"/>
            </a:xfrm>
            <a:custGeom>
              <a:avLst/>
              <a:gdLst>
                <a:gd name="T0" fmla="*/ 0 w 82"/>
                <a:gd name="T1" fmla="*/ 69 h 122"/>
                <a:gd name="T2" fmla="*/ 45 w 82"/>
                <a:gd name="T3" fmla="*/ 122 h 122"/>
                <a:gd name="T4" fmla="*/ 55 w 82"/>
                <a:gd name="T5" fmla="*/ 113 h 122"/>
                <a:gd name="T6" fmla="*/ 67 w 82"/>
                <a:gd name="T7" fmla="*/ 51 h 122"/>
                <a:gd name="T8" fmla="*/ 82 w 82"/>
                <a:gd name="T9" fmla="*/ 22 h 122"/>
                <a:gd name="T10" fmla="*/ 66 w 82"/>
                <a:gd name="T11" fmla="*/ 0 h 122"/>
                <a:gd name="T12" fmla="*/ 25 w 82"/>
                <a:gd name="T13" fmla="*/ 3 h 122"/>
                <a:gd name="T14" fmla="*/ 0 w 82"/>
                <a:gd name="T15" fmla="*/ 40 h 122"/>
                <a:gd name="T16" fmla="*/ 0 w 82"/>
                <a:gd name="T17" fmla="*/ 69 h 122"/>
                <a:gd name="T18" fmla="*/ 0 w 82"/>
                <a:gd name="T19" fmla="*/ 6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22">
                  <a:moveTo>
                    <a:pt x="0" y="69"/>
                  </a:moveTo>
                  <a:lnTo>
                    <a:pt x="45" y="122"/>
                  </a:lnTo>
                  <a:lnTo>
                    <a:pt x="55" y="113"/>
                  </a:lnTo>
                  <a:lnTo>
                    <a:pt x="67" y="51"/>
                  </a:lnTo>
                  <a:lnTo>
                    <a:pt x="82" y="22"/>
                  </a:lnTo>
                  <a:lnTo>
                    <a:pt x="66" y="0"/>
                  </a:lnTo>
                  <a:lnTo>
                    <a:pt x="25" y="3"/>
                  </a:lnTo>
                  <a:lnTo>
                    <a:pt x="0" y="40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FAEBC7D-D9CE-480D-4097-42A075221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" y="498"/>
              <a:ext cx="832" cy="995"/>
            </a:xfrm>
            <a:custGeom>
              <a:avLst/>
              <a:gdLst>
                <a:gd name="T0" fmla="*/ 789 w 832"/>
                <a:gd name="T1" fmla="*/ 581 h 995"/>
                <a:gd name="T2" fmla="*/ 832 w 832"/>
                <a:gd name="T3" fmla="*/ 512 h 995"/>
                <a:gd name="T4" fmla="*/ 684 w 832"/>
                <a:gd name="T5" fmla="*/ 466 h 995"/>
                <a:gd name="T6" fmla="*/ 629 w 832"/>
                <a:gd name="T7" fmla="*/ 491 h 995"/>
                <a:gd name="T8" fmla="*/ 595 w 832"/>
                <a:gd name="T9" fmla="*/ 518 h 995"/>
                <a:gd name="T10" fmla="*/ 629 w 832"/>
                <a:gd name="T11" fmla="*/ 466 h 995"/>
                <a:gd name="T12" fmla="*/ 636 w 832"/>
                <a:gd name="T13" fmla="*/ 364 h 995"/>
                <a:gd name="T14" fmla="*/ 605 w 832"/>
                <a:gd name="T15" fmla="*/ 369 h 995"/>
                <a:gd name="T16" fmla="*/ 572 w 832"/>
                <a:gd name="T17" fmla="*/ 355 h 995"/>
                <a:gd name="T18" fmla="*/ 558 w 832"/>
                <a:gd name="T19" fmla="*/ 289 h 995"/>
                <a:gd name="T20" fmla="*/ 601 w 832"/>
                <a:gd name="T21" fmla="*/ 300 h 995"/>
                <a:gd name="T22" fmla="*/ 638 w 832"/>
                <a:gd name="T23" fmla="*/ 294 h 995"/>
                <a:gd name="T24" fmla="*/ 660 w 832"/>
                <a:gd name="T25" fmla="*/ 236 h 995"/>
                <a:gd name="T26" fmla="*/ 777 w 832"/>
                <a:gd name="T27" fmla="*/ 184 h 995"/>
                <a:gd name="T28" fmla="*/ 795 w 832"/>
                <a:gd name="T29" fmla="*/ 168 h 995"/>
                <a:gd name="T30" fmla="*/ 755 w 832"/>
                <a:gd name="T31" fmla="*/ 141 h 995"/>
                <a:gd name="T32" fmla="*/ 690 w 832"/>
                <a:gd name="T33" fmla="*/ 105 h 995"/>
                <a:gd name="T34" fmla="*/ 684 w 832"/>
                <a:gd name="T35" fmla="*/ 59 h 995"/>
                <a:gd name="T36" fmla="*/ 677 w 832"/>
                <a:gd name="T37" fmla="*/ 0 h 995"/>
                <a:gd name="T38" fmla="*/ 584 w 832"/>
                <a:gd name="T39" fmla="*/ 95 h 995"/>
                <a:gd name="T40" fmla="*/ 619 w 832"/>
                <a:gd name="T41" fmla="*/ 151 h 995"/>
                <a:gd name="T42" fmla="*/ 491 w 832"/>
                <a:gd name="T43" fmla="*/ 139 h 995"/>
                <a:gd name="T44" fmla="*/ 212 w 832"/>
                <a:gd name="T45" fmla="*/ 304 h 995"/>
                <a:gd name="T46" fmla="*/ 171 w 832"/>
                <a:gd name="T47" fmla="*/ 399 h 995"/>
                <a:gd name="T48" fmla="*/ 98 w 832"/>
                <a:gd name="T49" fmla="*/ 446 h 995"/>
                <a:gd name="T50" fmla="*/ 156 w 832"/>
                <a:gd name="T51" fmla="*/ 476 h 995"/>
                <a:gd name="T52" fmla="*/ 192 w 832"/>
                <a:gd name="T53" fmla="*/ 539 h 995"/>
                <a:gd name="T54" fmla="*/ 129 w 832"/>
                <a:gd name="T55" fmla="*/ 558 h 995"/>
                <a:gd name="T56" fmla="*/ 76 w 832"/>
                <a:gd name="T57" fmla="*/ 593 h 995"/>
                <a:gd name="T58" fmla="*/ 0 w 832"/>
                <a:gd name="T59" fmla="*/ 674 h 995"/>
                <a:gd name="T60" fmla="*/ 92 w 832"/>
                <a:gd name="T61" fmla="*/ 742 h 995"/>
                <a:gd name="T62" fmla="*/ 92 w 832"/>
                <a:gd name="T63" fmla="*/ 784 h 995"/>
                <a:gd name="T64" fmla="*/ 91 w 832"/>
                <a:gd name="T65" fmla="*/ 785 h 995"/>
                <a:gd name="T66" fmla="*/ 40 w 832"/>
                <a:gd name="T67" fmla="*/ 908 h 995"/>
                <a:gd name="T68" fmla="*/ 116 w 832"/>
                <a:gd name="T69" fmla="*/ 922 h 995"/>
                <a:gd name="T70" fmla="*/ 118 w 832"/>
                <a:gd name="T71" fmla="*/ 923 h 995"/>
                <a:gd name="T72" fmla="*/ 163 w 832"/>
                <a:gd name="T73" fmla="*/ 962 h 995"/>
                <a:gd name="T74" fmla="*/ 164 w 832"/>
                <a:gd name="T75" fmla="*/ 963 h 995"/>
                <a:gd name="T76" fmla="*/ 220 w 832"/>
                <a:gd name="T77" fmla="*/ 977 h 995"/>
                <a:gd name="T78" fmla="*/ 221 w 832"/>
                <a:gd name="T79" fmla="*/ 977 h 995"/>
                <a:gd name="T80" fmla="*/ 283 w 832"/>
                <a:gd name="T81" fmla="*/ 964 h 995"/>
                <a:gd name="T82" fmla="*/ 285 w 832"/>
                <a:gd name="T83" fmla="*/ 964 h 995"/>
                <a:gd name="T84" fmla="*/ 357 w 832"/>
                <a:gd name="T85" fmla="*/ 929 h 995"/>
                <a:gd name="T86" fmla="*/ 351 w 832"/>
                <a:gd name="T87" fmla="*/ 896 h 995"/>
                <a:gd name="T88" fmla="*/ 384 w 832"/>
                <a:gd name="T89" fmla="*/ 886 h 995"/>
                <a:gd name="T90" fmla="*/ 392 w 832"/>
                <a:gd name="T91" fmla="*/ 855 h 995"/>
                <a:gd name="T92" fmla="*/ 420 w 832"/>
                <a:gd name="T93" fmla="*/ 852 h 995"/>
                <a:gd name="T94" fmla="*/ 429 w 832"/>
                <a:gd name="T95" fmla="*/ 826 h 995"/>
                <a:gd name="T96" fmla="*/ 478 w 832"/>
                <a:gd name="T97" fmla="*/ 814 h 995"/>
                <a:gd name="T98" fmla="*/ 492 w 832"/>
                <a:gd name="T99" fmla="*/ 791 h 995"/>
                <a:gd name="T100" fmla="*/ 565 w 832"/>
                <a:gd name="T101" fmla="*/ 786 h 995"/>
                <a:gd name="T102" fmla="*/ 567 w 832"/>
                <a:gd name="T103" fmla="*/ 788 h 995"/>
                <a:gd name="T104" fmla="*/ 635 w 832"/>
                <a:gd name="T105" fmla="*/ 818 h 995"/>
                <a:gd name="T106" fmla="*/ 636 w 832"/>
                <a:gd name="T107" fmla="*/ 818 h 995"/>
                <a:gd name="T108" fmla="*/ 735 w 832"/>
                <a:gd name="T109" fmla="*/ 692 h 995"/>
                <a:gd name="T110" fmla="*/ 738 w 832"/>
                <a:gd name="T111" fmla="*/ 690 h 995"/>
                <a:gd name="T112" fmla="*/ 799 w 832"/>
                <a:gd name="T113" fmla="*/ 694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2" h="995">
                  <a:moveTo>
                    <a:pt x="799" y="694"/>
                  </a:moveTo>
                  <a:lnTo>
                    <a:pt x="789" y="581"/>
                  </a:lnTo>
                  <a:lnTo>
                    <a:pt x="758" y="563"/>
                  </a:lnTo>
                  <a:lnTo>
                    <a:pt x="832" y="512"/>
                  </a:lnTo>
                  <a:lnTo>
                    <a:pt x="822" y="478"/>
                  </a:lnTo>
                  <a:lnTo>
                    <a:pt x="684" y="466"/>
                  </a:lnTo>
                  <a:lnTo>
                    <a:pt x="667" y="488"/>
                  </a:lnTo>
                  <a:lnTo>
                    <a:pt x="629" y="491"/>
                  </a:lnTo>
                  <a:lnTo>
                    <a:pt x="626" y="520"/>
                  </a:lnTo>
                  <a:lnTo>
                    <a:pt x="595" y="518"/>
                  </a:lnTo>
                  <a:lnTo>
                    <a:pt x="595" y="478"/>
                  </a:lnTo>
                  <a:lnTo>
                    <a:pt x="629" y="466"/>
                  </a:lnTo>
                  <a:lnTo>
                    <a:pt x="643" y="438"/>
                  </a:lnTo>
                  <a:lnTo>
                    <a:pt x="636" y="364"/>
                  </a:lnTo>
                  <a:lnTo>
                    <a:pt x="622" y="358"/>
                  </a:lnTo>
                  <a:lnTo>
                    <a:pt x="605" y="369"/>
                  </a:lnTo>
                  <a:lnTo>
                    <a:pt x="604" y="342"/>
                  </a:lnTo>
                  <a:lnTo>
                    <a:pt x="572" y="355"/>
                  </a:lnTo>
                  <a:lnTo>
                    <a:pt x="550" y="329"/>
                  </a:lnTo>
                  <a:lnTo>
                    <a:pt x="558" y="289"/>
                  </a:lnTo>
                  <a:lnTo>
                    <a:pt x="586" y="313"/>
                  </a:lnTo>
                  <a:lnTo>
                    <a:pt x="601" y="300"/>
                  </a:lnTo>
                  <a:lnTo>
                    <a:pt x="624" y="325"/>
                  </a:lnTo>
                  <a:lnTo>
                    <a:pt x="638" y="294"/>
                  </a:lnTo>
                  <a:lnTo>
                    <a:pt x="635" y="256"/>
                  </a:lnTo>
                  <a:lnTo>
                    <a:pt x="660" y="236"/>
                  </a:lnTo>
                  <a:lnTo>
                    <a:pt x="704" y="239"/>
                  </a:lnTo>
                  <a:lnTo>
                    <a:pt x="777" y="184"/>
                  </a:lnTo>
                  <a:lnTo>
                    <a:pt x="759" y="163"/>
                  </a:lnTo>
                  <a:lnTo>
                    <a:pt x="795" y="168"/>
                  </a:lnTo>
                  <a:lnTo>
                    <a:pt x="794" y="133"/>
                  </a:lnTo>
                  <a:lnTo>
                    <a:pt x="755" y="141"/>
                  </a:lnTo>
                  <a:lnTo>
                    <a:pt x="743" y="115"/>
                  </a:lnTo>
                  <a:lnTo>
                    <a:pt x="690" y="105"/>
                  </a:lnTo>
                  <a:lnTo>
                    <a:pt x="711" y="79"/>
                  </a:lnTo>
                  <a:lnTo>
                    <a:pt x="684" y="59"/>
                  </a:lnTo>
                  <a:lnTo>
                    <a:pt x="709" y="41"/>
                  </a:lnTo>
                  <a:lnTo>
                    <a:pt x="677" y="0"/>
                  </a:lnTo>
                  <a:lnTo>
                    <a:pt x="589" y="53"/>
                  </a:lnTo>
                  <a:lnTo>
                    <a:pt x="584" y="95"/>
                  </a:lnTo>
                  <a:lnTo>
                    <a:pt x="559" y="127"/>
                  </a:lnTo>
                  <a:lnTo>
                    <a:pt x="619" y="151"/>
                  </a:lnTo>
                  <a:lnTo>
                    <a:pt x="587" y="165"/>
                  </a:lnTo>
                  <a:lnTo>
                    <a:pt x="491" y="139"/>
                  </a:lnTo>
                  <a:lnTo>
                    <a:pt x="379" y="213"/>
                  </a:lnTo>
                  <a:lnTo>
                    <a:pt x="212" y="304"/>
                  </a:lnTo>
                  <a:lnTo>
                    <a:pt x="167" y="377"/>
                  </a:lnTo>
                  <a:lnTo>
                    <a:pt x="171" y="399"/>
                  </a:lnTo>
                  <a:lnTo>
                    <a:pt x="141" y="408"/>
                  </a:lnTo>
                  <a:lnTo>
                    <a:pt x="98" y="446"/>
                  </a:lnTo>
                  <a:lnTo>
                    <a:pt x="128" y="484"/>
                  </a:lnTo>
                  <a:lnTo>
                    <a:pt x="156" y="476"/>
                  </a:lnTo>
                  <a:lnTo>
                    <a:pt x="196" y="499"/>
                  </a:lnTo>
                  <a:lnTo>
                    <a:pt x="192" y="539"/>
                  </a:lnTo>
                  <a:lnTo>
                    <a:pt x="154" y="543"/>
                  </a:lnTo>
                  <a:lnTo>
                    <a:pt x="129" y="558"/>
                  </a:lnTo>
                  <a:lnTo>
                    <a:pt x="76" y="525"/>
                  </a:lnTo>
                  <a:lnTo>
                    <a:pt x="76" y="593"/>
                  </a:lnTo>
                  <a:lnTo>
                    <a:pt x="22" y="633"/>
                  </a:lnTo>
                  <a:lnTo>
                    <a:pt x="0" y="674"/>
                  </a:lnTo>
                  <a:lnTo>
                    <a:pt x="91" y="742"/>
                  </a:lnTo>
                  <a:lnTo>
                    <a:pt x="92" y="742"/>
                  </a:lnTo>
                  <a:lnTo>
                    <a:pt x="92" y="743"/>
                  </a:lnTo>
                  <a:lnTo>
                    <a:pt x="92" y="784"/>
                  </a:lnTo>
                  <a:lnTo>
                    <a:pt x="92" y="784"/>
                  </a:lnTo>
                  <a:lnTo>
                    <a:pt x="91" y="785"/>
                  </a:lnTo>
                  <a:lnTo>
                    <a:pt x="23" y="864"/>
                  </a:lnTo>
                  <a:lnTo>
                    <a:pt x="40" y="908"/>
                  </a:lnTo>
                  <a:lnTo>
                    <a:pt x="72" y="922"/>
                  </a:lnTo>
                  <a:lnTo>
                    <a:pt x="116" y="922"/>
                  </a:lnTo>
                  <a:lnTo>
                    <a:pt x="117" y="922"/>
                  </a:lnTo>
                  <a:lnTo>
                    <a:pt x="118" y="923"/>
                  </a:lnTo>
                  <a:lnTo>
                    <a:pt x="134" y="958"/>
                  </a:lnTo>
                  <a:lnTo>
                    <a:pt x="163" y="962"/>
                  </a:lnTo>
                  <a:lnTo>
                    <a:pt x="164" y="962"/>
                  </a:lnTo>
                  <a:lnTo>
                    <a:pt x="164" y="963"/>
                  </a:lnTo>
                  <a:lnTo>
                    <a:pt x="182" y="995"/>
                  </a:lnTo>
                  <a:lnTo>
                    <a:pt x="220" y="977"/>
                  </a:lnTo>
                  <a:lnTo>
                    <a:pt x="220" y="977"/>
                  </a:lnTo>
                  <a:lnTo>
                    <a:pt x="221" y="977"/>
                  </a:lnTo>
                  <a:lnTo>
                    <a:pt x="256" y="988"/>
                  </a:lnTo>
                  <a:lnTo>
                    <a:pt x="283" y="964"/>
                  </a:lnTo>
                  <a:lnTo>
                    <a:pt x="284" y="964"/>
                  </a:lnTo>
                  <a:lnTo>
                    <a:pt x="285" y="964"/>
                  </a:lnTo>
                  <a:lnTo>
                    <a:pt x="326" y="961"/>
                  </a:lnTo>
                  <a:lnTo>
                    <a:pt x="357" y="929"/>
                  </a:lnTo>
                  <a:lnTo>
                    <a:pt x="351" y="898"/>
                  </a:lnTo>
                  <a:lnTo>
                    <a:pt x="351" y="896"/>
                  </a:lnTo>
                  <a:lnTo>
                    <a:pt x="352" y="896"/>
                  </a:lnTo>
                  <a:lnTo>
                    <a:pt x="384" y="886"/>
                  </a:lnTo>
                  <a:lnTo>
                    <a:pt x="392" y="856"/>
                  </a:lnTo>
                  <a:lnTo>
                    <a:pt x="392" y="855"/>
                  </a:lnTo>
                  <a:lnTo>
                    <a:pt x="394" y="854"/>
                  </a:lnTo>
                  <a:lnTo>
                    <a:pt x="420" y="852"/>
                  </a:lnTo>
                  <a:lnTo>
                    <a:pt x="428" y="827"/>
                  </a:lnTo>
                  <a:lnTo>
                    <a:pt x="429" y="826"/>
                  </a:lnTo>
                  <a:lnTo>
                    <a:pt x="430" y="826"/>
                  </a:lnTo>
                  <a:lnTo>
                    <a:pt x="478" y="814"/>
                  </a:lnTo>
                  <a:lnTo>
                    <a:pt x="491" y="792"/>
                  </a:lnTo>
                  <a:lnTo>
                    <a:pt x="492" y="791"/>
                  </a:lnTo>
                  <a:lnTo>
                    <a:pt x="493" y="791"/>
                  </a:lnTo>
                  <a:lnTo>
                    <a:pt x="565" y="786"/>
                  </a:lnTo>
                  <a:lnTo>
                    <a:pt x="567" y="786"/>
                  </a:lnTo>
                  <a:lnTo>
                    <a:pt x="567" y="788"/>
                  </a:lnTo>
                  <a:lnTo>
                    <a:pt x="584" y="834"/>
                  </a:lnTo>
                  <a:lnTo>
                    <a:pt x="635" y="818"/>
                  </a:lnTo>
                  <a:lnTo>
                    <a:pt x="635" y="818"/>
                  </a:lnTo>
                  <a:lnTo>
                    <a:pt x="636" y="818"/>
                  </a:lnTo>
                  <a:lnTo>
                    <a:pt x="691" y="820"/>
                  </a:lnTo>
                  <a:lnTo>
                    <a:pt x="735" y="692"/>
                  </a:lnTo>
                  <a:lnTo>
                    <a:pt x="736" y="689"/>
                  </a:lnTo>
                  <a:lnTo>
                    <a:pt x="738" y="690"/>
                  </a:lnTo>
                  <a:lnTo>
                    <a:pt x="765" y="705"/>
                  </a:lnTo>
                  <a:lnTo>
                    <a:pt x="799" y="694"/>
                  </a:lnTo>
                  <a:lnTo>
                    <a:pt x="799" y="694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9DA0A1F-E2C1-19EB-6208-D2FD6D3E0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" y="1753"/>
              <a:ext cx="48" cy="29"/>
            </a:xfrm>
            <a:custGeom>
              <a:avLst/>
              <a:gdLst>
                <a:gd name="T0" fmla="*/ 0 w 48"/>
                <a:gd name="T1" fmla="*/ 13 h 29"/>
                <a:gd name="T2" fmla="*/ 16 w 48"/>
                <a:gd name="T3" fmla="*/ 29 h 29"/>
                <a:gd name="T4" fmla="*/ 48 w 48"/>
                <a:gd name="T5" fmla="*/ 3 h 29"/>
                <a:gd name="T6" fmla="*/ 35 w 48"/>
                <a:gd name="T7" fmla="*/ 0 h 29"/>
                <a:gd name="T8" fmla="*/ 0 w 48"/>
                <a:gd name="T9" fmla="*/ 13 h 29"/>
                <a:gd name="T10" fmla="*/ 0 w 48"/>
                <a:gd name="T1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9">
                  <a:moveTo>
                    <a:pt x="0" y="13"/>
                  </a:moveTo>
                  <a:lnTo>
                    <a:pt x="16" y="29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77BE2BC-363F-155F-2591-60BC8CEDA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" y="2440"/>
              <a:ext cx="26" cy="34"/>
            </a:xfrm>
            <a:custGeom>
              <a:avLst/>
              <a:gdLst>
                <a:gd name="T0" fmla="*/ 0 w 26"/>
                <a:gd name="T1" fmla="*/ 11 h 34"/>
                <a:gd name="T2" fmla="*/ 3 w 26"/>
                <a:gd name="T3" fmla="*/ 24 h 34"/>
                <a:gd name="T4" fmla="*/ 18 w 26"/>
                <a:gd name="T5" fmla="*/ 34 h 34"/>
                <a:gd name="T6" fmla="*/ 26 w 26"/>
                <a:gd name="T7" fmla="*/ 15 h 34"/>
                <a:gd name="T8" fmla="*/ 18 w 26"/>
                <a:gd name="T9" fmla="*/ 0 h 34"/>
                <a:gd name="T10" fmla="*/ 0 w 26"/>
                <a:gd name="T11" fmla="*/ 11 h 34"/>
                <a:gd name="T12" fmla="*/ 0 w 26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4">
                  <a:moveTo>
                    <a:pt x="0" y="11"/>
                  </a:moveTo>
                  <a:lnTo>
                    <a:pt x="3" y="24"/>
                  </a:lnTo>
                  <a:lnTo>
                    <a:pt x="18" y="34"/>
                  </a:lnTo>
                  <a:lnTo>
                    <a:pt x="26" y="15"/>
                  </a:lnTo>
                  <a:lnTo>
                    <a:pt x="18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7198E5D-A500-FEC4-52DF-AA61E094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" y="2422"/>
              <a:ext cx="27" cy="25"/>
            </a:xfrm>
            <a:custGeom>
              <a:avLst/>
              <a:gdLst>
                <a:gd name="T0" fmla="*/ 3 w 27"/>
                <a:gd name="T1" fmla="*/ 6 h 25"/>
                <a:gd name="T2" fmla="*/ 0 w 27"/>
                <a:gd name="T3" fmla="*/ 18 h 25"/>
                <a:gd name="T4" fmla="*/ 18 w 27"/>
                <a:gd name="T5" fmla="*/ 25 h 25"/>
                <a:gd name="T6" fmla="*/ 27 w 27"/>
                <a:gd name="T7" fmla="*/ 14 h 25"/>
                <a:gd name="T8" fmla="*/ 10 w 27"/>
                <a:gd name="T9" fmla="*/ 0 h 25"/>
                <a:gd name="T10" fmla="*/ 3 w 27"/>
                <a:gd name="T11" fmla="*/ 6 h 25"/>
                <a:gd name="T12" fmla="*/ 3 w 27"/>
                <a:gd name="T13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3" y="6"/>
                  </a:moveTo>
                  <a:lnTo>
                    <a:pt x="0" y="18"/>
                  </a:lnTo>
                  <a:lnTo>
                    <a:pt x="18" y="25"/>
                  </a:lnTo>
                  <a:lnTo>
                    <a:pt x="27" y="14"/>
                  </a:lnTo>
                  <a:lnTo>
                    <a:pt x="10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17CF327-955C-609C-3FDE-5EDF0264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" y="2453"/>
              <a:ext cx="36" cy="73"/>
            </a:xfrm>
            <a:custGeom>
              <a:avLst/>
              <a:gdLst>
                <a:gd name="T0" fmla="*/ 4 w 36"/>
                <a:gd name="T1" fmla="*/ 0 h 73"/>
                <a:gd name="T2" fmla="*/ 0 w 36"/>
                <a:gd name="T3" fmla="*/ 49 h 73"/>
                <a:gd name="T4" fmla="*/ 19 w 36"/>
                <a:gd name="T5" fmla="*/ 73 h 73"/>
                <a:gd name="T6" fmla="*/ 36 w 36"/>
                <a:gd name="T7" fmla="*/ 65 h 73"/>
                <a:gd name="T8" fmla="*/ 32 w 36"/>
                <a:gd name="T9" fmla="*/ 17 h 73"/>
                <a:gd name="T10" fmla="*/ 19 w 36"/>
                <a:gd name="T11" fmla="*/ 5 h 73"/>
                <a:gd name="T12" fmla="*/ 4 w 36"/>
                <a:gd name="T13" fmla="*/ 0 h 73"/>
                <a:gd name="T14" fmla="*/ 4 w 36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73">
                  <a:moveTo>
                    <a:pt x="4" y="0"/>
                  </a:moveTo>
                  <a:lnTo>
                    <a:pt x="0" y="49"/>
                  </a:lnTo>
                  <a:lnTo>
                    <a:pt x="19" y="73"/>
                  </a:lnTo>
                  <a:lnTo>
                    <a:pt x="36" y="65"/>
                  </a:lnTo>
                  <a:lnTo>
                    <a:pt x="32" y="17"/>
                  </a:lnTo>
                  <a:lnTo>
                    <a:pt x="1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B4C3ECF-D3F9-1705-7DC2-679D1C0D4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5" y="2561"/>
              <a:ext cx="33" cy="35"/>
            </a:xfrm>
            <a:custGeom>
              <a:avLst/>
              <a:gdLst>
                <a:gd name="T0" fmla="*/ 2 w 33"/>
                <a:gd name="T1" fmla="*/ 0 h 35"/>
                <a:gd name="T2" fmla="*/ 0 w 33"/>
                <a:gd name="T3" fmla="*/ 18 h 35"/>
                <a:gd name="T4" fmla="*/ 8 w 33"/>
                <a:gd name="T5" fmla="*/ 35 h 35"/>
                <a:gd name="T6" fmla="*/ 30 w 33"/>
                <a:gd name="T7" fmla="*/ 25 h 35"/>
                <a:gd name="T8" fmla="*/ 33 w 33"/>
                <a:gd name="T9" fmla="*/ 13 h 35"/>
                <a:gd name="T10" fmla="*/ 2 w 33"/>
                <a:gd name="T11" fmla="*/ 0 h 35"/>
                <a:gd name="T12" fmla="*/ 2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2" y="0"/>
                  </a:moveTo>
                  <a:lnTo>
                    <a:pt x="0" y="18"/>
                  </a:lnTo>
                  <a:lnTo>
                    <a:pt x="8" y="35"/>
                  </a:lnTo>
                  <a:lnTo>
                    <a:pt x="30" y="25"/>
                  </a:lnTo>
                  <a:lnTo>
                    <a:pt x="33" y="1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7435D48-AF45-8257-34E1-B32FA2CAB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2702"/>
              <a:ext cx="28" cy="34"/>
            </a:xfrm>
            <a:custGeom>
              <a:avLst/>
              <a:gdLst>
                <a:gd name="T0" fmla="*/ 8 w 28"/>
                <a:gd name="T1" fmla="*/ 0 h 34"/>
                <a:gd name="T2" fmla="*/ 0 w 28"/>
                <a:gd name="T3" fmla="*/ 16 h 34"/>
                <a:gd name="T4" fmla="*/ 12 w 28"/>
                <a:gd name="T5" fmla="*/ 34 h 34"/>
                <a:gd name="T6" fmla="*/ 28 w 28"/>
                <a:gd name="T7" fmla="*/ 19 h 34"/>
                <a:gd name="T8" fmla="*/ 17 w 28"/>
                <a:gd name="T9" fmla="*/ 1 h 34"/>
                <a:gd name="T10" fmla="*/ 8 w 28"/>
                <a:gd name="T11" fmla="*/ 0 h 34"/>
                <a:gd name="T12" fmla="*/ 8 w 2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8" y="0"/>
                  </a:moveTo>
                  <a:lnTo>
                    <a:pt x="0" y="16"/>
                  </a:lnTo>
                  <a:lnTo>
                    <a:pt x="12" y="34"/>
                  </a:lnTo>
                  <a:lnTo>
                    <a:pt x="28" y="19"/>
                  </a:lnTo>
                  <a:lnTo>
                    <a:pt x="17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D9FB884-A9E0-3873-6C8D-1F68B1584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775"/>
              <a:ext cx="23" cy="30"/>
            </a:xfrm>
            <a:custGeom>
              <a:avLst/>
              <a:gdLst>
                <a:gd name="T0" fmla="*/ 0 w 23"/>
                <a:gd name="T1" fmla="*/ 16 h 30"/>
                <a:gd name="T2" fmla="*/ 8 w 23"/>
                <a:gd name="T3" fmla="*/ 30 h 30"/>
                <a:gd name="T4" fmla="*/ 20 w 23"/>
                <a:gd name="T5" fmla="*/ 26 h 30"/>
                <a:gd name="T6" fmla="*/ 23 w 23"/>
                <a:gd name="T7" fmla="*/ 4 h 30"/>
                <a:gd name="T8" fmla="*/ 8 w 23"/>
                <a:gd name="T9" fmla="*/ 0 h 30"/>
                <a:gd name="T10" fmla="*/ 0 w 23"/>
                <a:gd name="T11" fmla="*/ 16 h 30"/>
                <a:gd name="T12" fmla="*/ 0 w 23"/>
                <a:gd name="T1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0">
                  <a:moveTo>
                    <a:pt x="0" y="16"/>
                  </a:moveTo>
                  <a:lnTo>
                    <a:pt x="8" y="30"/>
                  </a:lnTo>
                  <a:lnTo>
                    <a:pt x="20" y="26"/>
                  </a:lnTo>
                  <a:lnTo>
                    <a:pt x="23" y="4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9911CE6-083C-458B-258C-4F17CB4B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" y="2827"/>
              <a:ext cx="39" cy="40"/>
            </a:xfrm>
            <a:custGeom>
              <a:avLst/>
              <a:gdLst>
                <a:gd name="T0" fmla="*/ 13 w 39"/>
                <a:gd name="T1" fmla="*/ 0 h 40"/>
                <a:gd name="T2" fmla="*/ 0 w 39"/>
                <a:gd name="T3" fmla="*/ 14 h 40"/>
                <a:gd name="T4" fmla="*/ 10 w 39"/>
                <a:gd name="T5" fmla="*/ 40 h 40"/>
                <a:gd name="T6" fmla="*/ 39 w 39"/>
                <a:gd name="T7" fmla="*/ 32 h 40"/>
                <a:gd name="T8" fmla="*/ 29 w 39"/>
                <a:gd name="T9" fmla="*/ 5 h 40"/>
                <a:gd name="T10" fmla="*/ 13 w 39"/>
                <a:gd name="T11" fmla="*/ 0 h 40"/>
                <a:gd name="T12" fmla="*/ 13 w 39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0">
                  <a:moveTo>
                    <a:pt x="13" y="0"/>
                  </a:moveTo>
                  <a:lnTo>
                    <a:pt x="0" y="14"/>
                  </a:lnTo>
                  <a:lnTo>
                    <a:pt x="10" y="40"/>
                  </a:lnTo>
                  <a:lnTo>
                    <a:pt x="39" y="32"/>
                  </a:lnTo>
                  <a:lnTo>
                    <a:pt x="29" y="5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80B820A-7715-10C7-D9C9-A39BEEC6E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" y="2937"/>
              <a:ext cx="30" cy="91"/>
            </a:xfrm>
            <a:custGeom>
              <a:avLst/>
              <a:gdLst>
                <a:gd name="T0" fmla="*/ 14 w 30"/>
                <a:gd name="T1" fmla="*/ 0 h 91"/>
                <a:gd name="T2" fmla="*/ 0 w 30"/>
                <a:gd name="T3" fmla="*/ 15 h 91"/>
                <a:gd name="T4" fmla="*/ 0 w 30"/>
                <a:gd name="T5" fmla="*/ 45 h 91"/>
                <a:gd name="T6" fmla="*/ 1 w 30"/>
                <a:gd name="T7" fmla="*/ 77 h 91"/>
                <a:gd name="T8" fmla="*/ 2 w 30"/>
                <a:gd name="T9" fmla="*/ 91 h 91"/>
                <a:gd name="T10" fmla="*/ 17 w 30"/>
                <a:gd name="T11" fmla="*/ 91 h 91"/>
                <a:gd name="T12" fmla="*/ 30 w 30"/>
                <a:gd name="T13" fmla="*/ 55 h 91"/>
                <a:gd name="T14" fmla="*/ 27 w 30"/>
                <a:gd name="T15" fmla="*/ 20 h 91"/>
                <a:gd name="T16" fmla="*/ 14 w 30"/>
                <a:gd name="T17" fmla="*/ 0 h 91"/>
                <a:gd name="T18" fmla="*/ 14 w 30"/>
                <a:gd name="T1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91">
                  <a:moveTo>
                    <a:pt x="14" y="0"/>
                  </a:moveTo>
                  <a:lnTo>
                    <a:pt x="0" y="15"/>
                  </a:lnTo>
                  <a:lnTo>
                    <a:pt x="0" y="45"/>
                  </a:lnTo>
                  <a:lnTo>
                    <a:pt x="1" y="77"/>
                  </a:lnTo>
                  <a:lnTo>
                    <a:pt x="2" y="91"/>
                  </a:lnTo>
                  <a:lnTo>
                    <a:pt x="17" y="91"/>
                  </a:lnTo>
                  <a:lnTo>
                    <a:pt x="30" y="55"/>
                  </a:lnTo>
                  <a:lnTo>
                    <a:pt x="27" y="2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EC368B-C15A-5BFC-C3BB-86C8C4ED8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7" y="3056"/>
              <a:ext cx="48" cy="132"/>
            </a:xfrm>
            <a:custGeom>
              <a:avLst/>
              <a:gdLst>
                <a:gd name="T0" fmla="*/ 27 w 48"/>
                <a:gd name="T1" fmla="*/ 0 h 132"/>
                <a:gd name="T2" fmla="*/ 43 w 48"/>
                <a:gd name="T3" fmla="*/ 1 h 132"/>
                <a:gd name="T4" fmla="*/ 48 w 48"/>
                <a:gd name="T5" fmla="*/ 21 h 132"/>
                <a:gd name="T6" fmla="*/ 37 w 48"/>
                <a:gd name="T7" fmla="*/ 38 h 132"/>
                <a:gd name="T8" fmla="*/ 22 w 48"/>
                <a:gd name="T9" fmla="*/ 59 h 132"/>
                <a:gd name="T10" fmla="*/ 21 w 48"/>
                <a:gd name="T11" fmla="*/ 82 h 132"/>
                <a:gd name="T12" fmla="*/ 16 w 48"/>
                <a:gd name="T13" fmla="*/ 110 h 132"/>
                <a:gd name="T14" fmla="*/ 14 w 48"/>
                <a:gd name="T15" fmla="*/ 132 h 132"/>
                <a:gd name="T16" fmla="*/ 7 w 48"/>
                <a:gd name="T17" fmla="*/ 128 h 132"/>
                <a:gd name="T18" fmla="*/ 1 w 48"/>
                <a:gd name="T19" fmla="*/ 91 h 132"/>
                <a:gd name="T20" fmla="*/ 0 w 48"/>
                <a:gd name="T21" fmla="*/ 44 h 132"/>
                <a:gd name="T22" fmla="*/ 18 w 48"/>
                <a:gd name="T23" fmla="*/ 25 h 132"/>
                <a:gd name="T24" fmla="*/ 29 w 48"/>
                <a:gd name="T25" fmla="*/ 16 h 132"/>
                <a:gd name="T26" fmla="*/ 27 w 48"/>
                <a:gd name="T27" fmla="*/ 0 h 132"/>
                <a:gd name="T28" fmla="*/ 27 w 48"/>
                <a:gd name="T2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132">
                  <a:moveTo>
                    <a:pt x="27" y="0"/>
                  </a:moveTo>
                  <a:lnTo>
                    <a:pt x="43" y="1"/>
                  </a:lnTo>
                  <a:lnTo>
                    <a:pt x="48" y="21"/>
                  </a:lnTo>
                  <a:lnTo>
                    <a:pt x="37" y="38"/>
                  </a:lnTo>
                  <a:lnTo>
                    <a:pt x="22" y="59"/>
                  </a:lnTo>
                  <a:lnTo>
                    <a:pt x="21" y="82"/>
                  </a:lnTo>
                  <a:lnTo>
                    <a:pt x="16" y="110"/>
                  </a:lnTo>
                  <a:lnTo>
                    <a:pt x="14" y="132"/>
                  </a:lnTo>
                  <a:lnTo>
                    <a:pt x="7" y="128"/>
                  </a:lnTo>
                  <a:lnTo>
                    <a:pt x="1" y="91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29" y="16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1C07750-6C77-38FA-411A-3C33CE8EE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" y="3216"/>
              <a:ext cx="33" cy="88"/>
            </a:xfrm>
            <a:custGeom>
              <a:avLst/>
              <a:gdLst>
                <a:gd name="T0" fmla="*/ 12 w 33"/>
                <a:gd name="T1" fmla="*/ 88 h 88"/>
                <a:gd name="T2" fmla="*/ 19 w 33"/>
                <a:gd name="T3" fmla="*/ 85 h 88"/>
                <a:gd name="T4" fmla="*/ 22 w 33"/>
                <a:gd name="T5" fmla="*/ 31 h 88"/>
                <a:gd name="T6" fmla="*/ 31 w 33"/>
                <a:gd name="T7" fmla="*/ 20 h 88"/>
                <a:gd name="T8" fmla="*/ 33 w 33"/>
                <a:gd name="T9" fmla="*/ 6 h 88"/>
                <a:gd name="T10" fmla="*/ 23 w 33"/>
                <a:gd name="T11" fmla="*/ 0 h 88"/>
                <a:gd name="T12" fmla="*/ 8 w 33"/>
                <a:gd name="T13" fmla="*/ 7 h 88"/>
                <a:gd name="T14" fmla="*/ 0 w 33"/>
                <a:gd name="T15" fmla="*/ 13 h 88"/>
                <a:gd name="T16" fmla="*/ 7 w 33"/>
                <a:gd name="T17" fmla="*/ 37 h 88"/>
                <a:gd name="T18" fmla="*/ 5 w 33"/>
                <a:gd name="T19" fmla="*/ 68 h 88"/>
                <a:gd name="T20" fmla="*/ 12 w 33"/>
                <a:gd name="T21" fmla="*/ 88 h 88"/>
                <a:gd name="T22" fmla="*/ 12 w 33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88">
                  <a:moveTo>
                    <a:pt x="12" y="88"/>
                  </a:moveTo>
                  <a:lnTo>
                    <a:pt x="19" y="85"/>
                  </a:lnTo>
                  <a:lnTo>
                    <a:pt x="22" y="31"/>
                  </a:lnTo>
                  <a:lnTo>
                    <a:pt x="31" y="20"/>
                  </a:lnTo>
                  <a:lnTo>
                    <a:pt x="33" y="6"/>
                  </a:lnTo>
                  <a:lnTo>
                    <a:pt x="23" y="0"/>
                  </a:lnTo>
                  <a:lnTo>
                    <a:pt x="8" y="7"/>
                  </a:lnTo>
                  <a:lnTo>
                    <a:pt x="0" y="13"/>
                  </a:lnTo>
                  <a:lnTo>
                    <a:pt x="7" y="37"/>
                  </a:lnTo>
                  <a:lnTo>
                    <a:pt x="5" y="68"/>
                  </a:lnTo>
                  <a:lnTo>
                    <a:pt x="12" y="88"/>
                  </a:lnTo>
                  <a:lnTo>
                    <a:pt x="12" y="88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DA849F1-12CA-B47B-4E40-5ED907D5D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" y="3228"/>
              <a:ext cx="20" cy="33"/>
            </a:xfrm>
            <a:custGeom>
              <a:avLst/>
              <a:gdLst>
                <a:gd name="T0" fmla="*/ 0 w 20"/>
                <a:gd name="T1" fmla="*/ 22 h 33"/>
                <a:gd name="T2" fmla="*/ 5 w 20"/>
                <a:gd name="T3" fmla="*/ 33 h 33"/>
                <a:gd name="T4" fmla="*/ 20 w 20"/>
                <a:gd name="T5" fmla="*/ 28 h 33"/>
                <a:gd name="T6" fmla="*/ 17 w 20"/>
                <a:gd name="T7" fmla="*/ 12 h 33"/>
                <a:gd name="T8" fmla="*/ 8 w 20"/>
                <a:gd name="T9" fmla="*/ 0 h 33"/>
                <a:gd name="T10" fmla="*/ 0 w 20"/>
                <a:gd name="T11" fmla="*/ 8 h 33"/>
                <a:gd name="T12" fmla="*/ 0 w 20"/>
                <a:gd name="T13" fmla="*/ 22 h 33"/>
                <a:gd name="T14" fmla="*/ 0 w 20"/>
                <a:gd name="T15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3">
                  <a:moveTo>
                    <a:pt x="0" y="22"/>
                  </a:moveTo>
                  <a:lnTo>
                    <a:pt x="5" y="33"/>
                  </a:lnTo>
                  <a:lnTo>
                    <a:pt x="20" y="28"/>
                  </a:lnTo>
                  <a:lnTo>
                    <a:pt x="17" y="12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A132354-68F4-D8F9-21D1-2902A8AFA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" y="1658"/>
              <a:ext cx="53" cy="88"/>
            </a:xfrm>
            <a:custGeom>
              <a:avLst/>
              <a:gdLst>
                <a:gd name="T0" fmla="*/ 12 w 53"/>
                <a:gd name="T1" fmla="*/ 0 h 88"/>
                <a:gd name="T2" fmla="*/ 0 w 53"/>
                <a:gd name="T3" fmla="*/ 36 h 88"/>
                <a:gd name="T4" fmla="*/ 46 w 53"/>
                <a:gd name="T5" fmla="*/ 88 h 88"/>
                <a:gd name="T6" fmla="*/ 53 w 53"/>
                <a:gd name="T7" fmla="*/ 14 h 88"/>
                <a:gd name="T8" fmla="*/ 27 w 53"/>
                <a:gd name="T9" fmla="*/ 2 h 88"/>
                <a:gd name="T10" fmla="*/ 12 w 53"/>
                <a:gd name="T11" fmla="*/ 0 h 88"/>
                <a:gd name="T12" fmla="*/ 12 w 53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8">
                  <a:moveTo>
                    <a:pt x="12" y="0"/>
                  </a:moveTo>
                  <a:lnTo>
                    <a:pt x="0" y="36"/>
                  </a:lnTo>
                  <a:lnTo>
                    <a:pt x="46" y="88"/>
                  </a:lnTo>
                  <a:lnTo>
                    <a:pt x="53" y="14"/>
                  </a:lnTo>
                  <a:lnTo>
                    <a:pt x="27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495652D-6968-903B-DF65-495AA5A8B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" y="1787"/>
              <a:ext cx="77" cy="33"/>
            </a:xfrm>
            <a:custGeom>
              <a:avLst/>
              <a:gdLst>
                <a:gd name="T0" fmla="*/ 0 w 77"/>
                <a:gd name="T1" fmla="*/ 7 h 33"/>
                <a:gd name="T2" fmla="*/ 12 w 77"/>
                <a:gd name="T3" fmla="*/ 26 h 33"/>
                <a:gd name="T4" fmla="*/ 58 w 77"/>
                <a:gd name="T5" fmla="*/ 33 h 33"/>
                <a:gd name="T6" fmla="*/ 77 w 77"/>
                <a:gd name="T7" fmla="*/ 23 h 33"/>
                <a:gd name="T8" fmla="*/ 66 w 77"/>
                <a:gd name="T9" fmla="*/ 4 h 33"/>
                <a:gd name="T10" fmla="*/ 32 w 77"/>
                <a:gd name="T11" fmla="*/ 0 h 33"/>
                <a:gd name="T12" fmla="*/ 0 w 77"/>
                <a:gd name="T13" fmla="*/ 7 h 33"/>
                <a:gd name="T14" fmla="*/ 0 w 77"/>
                <a:gd name="T15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3">
                  <a:moveTo>
                    <a:pt x="0" y="7"/>
                  </a:moveTo>
                  <a:lnTo>
                    <a:pt x="12" y="26"/>
                  </a:lnTo>
                  <a:lnTo>
                    <a:pt x="58" y="33"/>
                  </a:lnTo>
                  <a:lnTo>
                    <a:pt x="77" y="23"/>
                  </a:lnTo>
                  <a:lnTo>
                    <a:pt x="66" y="4"/>
                  </a:lnTo>
                  <a:lnTo>
                    <a:pt x="3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80D4905-D246-9D34-37B9-08B34B22B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1430"/>
              <a:ext cx="605" cy="776"/>
            </a:xfrm>
            <a:custGeom>
              <a:avLst/>
              <a:gdLst>
                <a:gd name="T0" fmla="*/ 300 w 605"/>
                <a:gd name="T1" fmla="*/ 757 h 776"/>
                <a:gd name="T2" fmla="*/ 345 w 605"/>
                <a:gd name="T3" fmla="*/ 735 h 776"/>
                <a:gd name="T4" fmla="*/ 383 w 605"/>
                <a:gd name="T5" fmla="*/ 668 h 776"/>
                <a:gd name="T6" fmla="*/ 450 w 605"/>
                <a:gd name="T7" fmla="*/ 635 h 776"/>
                <a:gd name="T8" fmla="*/ 449 w 605"/>
                <a:gd name="T9" fmla="*/ 689 h 776"/>
                <a:gd name="T10" fmla="*/ 491 w 605"/>
                <a:gd name="T11" fmla="*/ 592 h 776"/>
                <a:gd name="T12" fmla="*/ 545 w 605"/>
                <a:gd name="T13" fmla="*/ 549 h 776"/>
                <a:gd name="T14" fmla="*/ 499 w 605"/>
                <a:gd name="T15" fmla="*/ 558 h 776"/>
                <a:gd name="T16" fmla="*/ 470 w 605"/>
                <a:gd name="T17" fmla="*/ 428 h 776"/>
                <a:gd name="T18" fmla="*/ 456 w 605"/>
                <a:gd name="T19" fmla="*/ 318 h 776"/>
                <a:gd name="T20" fmla="*/ 517 w 605"/>
                <a:gd name="T21" fmla="*/ 261 h 776"/>
                <a:gd name="T22" fmla="*/ 572 w 605"/>
                <a:gd name="T23" fmla="*/ 292 h 776"/>
                <a:gd name="T24" fmla="*/ 605 w 605"/>
                <a:gd name="T25" fmla="*/ 263 h 776"/>
                <a:gd name="T26" fmla="*/ 590 w 605"/>
                <a:gd name="T27" fmla="*/ 183 h 776"/>
                <a:gd name="T28" fmla="*/ 559 w 605"/>
                <a:gd name="T29" fmla="*/ 166 h 776"/>
                <a:gd name="T30" fmla="*/ 553 w 605"/>
                <a:gd name="T31" fmla="*/ 135 h 776"/>
                <a:gd name="T32" fmla="*/ 502 w 605"/>
                <a:gd name="T33" fmla="*/ 119 h 776"/>
                <a:gd name="T34" fmla="*/ 500 w 605"/>
                <a:gd name="T35" fmla="*/ 118 h 776"/>
                <a:gd name="T36" fmla="*/ 455 w 605"/>
                <a:gd name="T37" fmla="*/ 64 h 776"/>
                <a:gd name="T38" fmla="*/ 454 w 605"/>
                <a:gd name="T39" fmla="*/ 63 h 776"/>
                <a:gd name="T40" fmla="*/ 380 w 605"/>
                <a:gd name="T41" fmla="*/ 32 h 776"/>
                <a:gd name="T42" fmla="*/ 379 w 605"/>
                <a:gd name="T43" fmla="*/ 33 h 776"/>
                <a:gd name="T44" fmla="*/ 310 w 605"/>
                <a:gd name="T45" fmla="*/ 60 h 776"/>
                <a:gd name="T46" fmla="*/ 308 w 605"/>
                <a:gd name="T47" fmla="*/ 60 h 776"/>
                <a:gd name="T48" fmla="*/ 234 w 605"/>
                <a:gd name="T49" fmla="*/ 67 h 776"/>
                <a:gd name="T50" fmla="*/ 232 w 605"/>
                <a:gd name="T51" fmla="*/ 66 h 776"/>
                <a:gd name="T52" fmla="*/ 189 w 605"/>
                <a:gd name="T53" fmla="*/ 30 h 776"/>
                <a:gd name="T54" fmla="*/ 205 w 605"/>
                <a:gd name="T55" fmla="*/ 65 h 776"/>
                <a:gd name="T56" fmla="*/ 185 w 605"/>
                <a:gd name="T57" fmla="*/ 93 h 776"/>
                <a:gd name="T58" fmla="*/ 184 w 605"/>
                <a:gd name="T59" fmla="*/ 94 h 776"/>
                <a:gd name="T60" fmla="*/ 108 w 605"/>
                <a:gd name="T61" fmla="*/ 152 h 776"/>
                <a:gd name="T62" fmla="*/ 131 w 605"/>
                <a:gd name="T63" fmla="*/ 179 h 776"/>
                <a:gd name="T64" fmla="*/ 109 w 605"/>
                <a:gd name="T65" fmla="*/ 200 h 776"/>
                <a:gd name="T66" fmla="*/ 126 w 605"/>
                <a:gd name="T67" fmla="*/ 225 h 776"/>
                <a:gd name="T68" fmla="*/ 127 w 605"/>
                <a:gd name="T69" fmla="*/ 256 h 776"/>
                <a:gd name="T70" fmla="*/ 155 w 605"/>
                <a:gd name="T71" fmla="*/ 280 h 776"/>
                <a:gd name="T72" fmla="*/ 151 w 605"/>
                <a:gd name="T73" fmla="*/ 329 h 776"/>
                <a:gd name="T74" fmla="*/ 150 w 605"/>
                <a:gd name="T75" fmla="*/ 331 h 776"/>
                <a:gd name="T76" fmla="*/ 125 w 605"/>
                <a:gd name="T77" fmla="*/ 359 h 776"/>
                <a:gd name="T78" fmla="*/ 83 w 605"/>
                <a:gd name="T79" fmla="*/ 363 h 776"/>
                <a:gd name="T80" fmla="*/ 56 w 605"/>
                <a:gd name="T81" fmla="*/ 440 h 776"/>
                <a:gd name="T82" fmla="*/ 55 w 605"/>
                <a:gd name="T83" fmla="*/ 443 h 776"/>
                <a:gd name="T84" fmla="*/ 0 w 605"/>
                <a:gd name="T85" fmla="*/ 512 h 776"/>
                <a:gd name="T86" fmla="*/ 103 w 605"/>
                <a:gd name="T87" fmla="*/ 637 h 776"/>
                <a:gd name="T88" fmla="*/ 105 w 605"/>
                <a:gd name="T89" fmla="*/ 637 h 776"/>
                <a:gd name="T90" fmla="*/ 180 w 605"/>
                <a:gd name="T91" fmla="*/ 662 h 776"/>
                <a:gd name="T92" fmla="*/ 188 w 605"/>
                <a:gd name="T93" fmla="*/ 705 h 776"/>
                <a:gd name="T94" fmla="*/ 188 w 605"/>
                <a:gd name="T95" fmla="*/ 705 h 776"/>
                <a:gd name="T96" fmla="*/ 184 w 605"/>
                <a:gd name="T97" fmla="*/ 764 h 776"/>
                <a:gd name="T98" fmla="*/ 214 w 605"/>
                <a:gd name="T99" fmla="*/ 742 h 776"/>
                <a:gd name="T100" fmla="*/ 252 w 605"/>
                <a:gd name="T101" fmla="*/ 742 h 776"/>
                <a:gd name="T102" fmla="*/ 254 w 605"/>
                <a:gd name="T103" fmla="*/ 743 h 776"/>
                <a:gd name="T104" fmla="*/ 272 w 605"/>
                <a:gd name="T105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5" h="776">
                  <a:moveTo>
                    <a:pt x="272" y="776"/>
                  </a:moveTo>
                  <a:lnTo>
                    <a:pt x="300" y="757"/>
                  </a:lnTo>
                  <a:lnTo>
                    <a:pt x="319" y="741"/>
                  </a:lnTo>
                  <a:lnTo>
                    <a:pt x="345" y="735"/>
                  </a:lnTo>
                  <a:lnTo>
                    <a:pt x="337" y="682"/>
                  </a:lnTo>
                  <a:lnTo>
                    <a:pt x="383" y="668"/>
                  </a:lnTo>
                  <a:lnTo>
                    <a:pt x="418" y="636"/>
                  </a:lnTo>
                  <a:lnTo>
                    <a:pt x="450" y="635"/>
                  </a:lnTo>
                  <a:lnTo>
                    <a:pt x="426" y="669"/>
                  </a:lnTo>
                  <a:lnTo>
                    <a:pt x="449" y="689"/>
                  </a:lnTo>
                  <a:lnTo>
                    <a:pt x="483" y="652"/>
                  </a:lnTo>
                  <a:lnTo>
                    <a:pt x="491" y="592"/>
                  </a:lnTo>
                  <a:lnTo>
                    <a:pt x="521" y="581"/>
                  </a:lnTo>
                  <a:lnTo>
                    <a:pt x="545" y="549"/>
                  </a:lnTo>
                  <a:lnTo>
                    <a:pt x="521" y="531"/>
                  </a:lnTo>
                  <a:lnTo>
                    <a:pt x="499" y="558"/>
                  </a:lnTo>
                  <a:lnTo>
                    <a:pt x="476" y="536"/>
                  </a:lnTo>
                  <a:lnTo>
                    <a:pt x="470" y="428"/>
                  </a:lnTo>
                  <a:lnTo>
                    <a:pt x="449" y="365"/>
                  </a:lnTo>
                  <a:lnTo>
                    <a:pt x="456" y="318"/>
                  </a:lnTo>
                  <a:lnTo>
                    <a:pt x="495" y="262"/>
                  </a:lnTo>
                  <a:lnTo>
                    <a:pt x="517" y="261"/>
                  </a:lnTo>
                  <a:lnTo>
                    <a:pt x="527" y="230"/>
                  </a:lnTo>
                  <a:lnTo>
                    <a:pt x="572" y="292"/>
                  </a:lnTo>
                  <a:lnTo>
                    <a:pt x="603" y="286"/>
                  </a:lnTo>
                  <a:lnTo>
                    <a:pt x="605" y="263"/>
                  </a:lnTo>
                  <a:lnTo>
                    <a:pt x="598" y="216"/>
                  </a:lnTo>
                  <a:lnTo>
                    <a:pt x="590" y="183"/>
                  </a:lnTo>
                  <a:lnTo>
                    <a:pt x="560" y="166"/>
                  </a:lnTo>
                  <a:lnTo>
                    <a:pt x="559" y="166"/>
                  </a:lnTo>
                  <a:lnTo>
                    <a:pt x="559" y="165"/>
                  </a:lnTo>
                  <a:lnTo>
                    <a:pt x="553" y="135"/>
                  </a:lnTo>
                  <a:lnTo>
                    <a:pt x="533" y="116"/>
                  </a:lnTo>
                  <a:lnTo>
                    <a:pt x="502" y="119"/>
                  </a:lnTo>
                  <a:lnTo>
                    <a:pt x="501" y="120"/>
                  </a:lnTo>
                  <a:lnTo>
                    <a:pt x="500" y="118"/>
                  </a:lnTo>
                  <a:lnTo>
                    <a:pt x="482" y="69"/>
                  </a:lnTo>
                  <a:lnTo>
                    <a:pt x="455" y="64"/>
                  </a:lnTo>
                  <a:lnTo>
                    <a:pt x="454" y="64"/>
                  </a:lnTo>
                  <a:lnTo>
                    <a:pt x="454" y="63"/>
                  </a:lnTo>
                  <a:lnTo>
                    <a:pt x="411" y="0"/>
                  </a:lnTo>
                  <a:lnTo>
                    <a:pt x="380" y="32"/>
                  </a:lnTo>
                  <a:lnTo>
                    <a:pt x="380" y="33"/>
                  </a:lnTo>
                  <a:lnTo>
                    <a:pt x="379" y="33"/>
                  </a:lnTo>
                  <a:lnTo>
                    <a:pt x="338" y="36"/>
                  </a:lnTo>
                  <a:lnTo>
                    <a:pt x="310" y="60"/>
                  </a:lnTo>
                  <a:lnTo>
                    <a:pt x="309" y="61"/>
                  </a:lnTo>
                  <a:lnTo>
                    <a:pt x="308" y="60"/>
                  </a:lnTo>
                  <a:lnTo>
                    <a:pt x="273" y="49"/>
                  </a:lnTo>
                  <a:lnTo>
                    <a:pt x="234" y="67"/>
                  </a:lnTo>
                  <a:lnTo>
                    <a:pt x="232" y="68"/>
                  </a:lnTo>
                  <a:lnTo>
                    <a:pt x="232" y="66"/>
                  </a:lnTo>
                  <a:lnTo>
                    <a:pt x="213" y="34"/>
                  </a:lnTo>
                  <a:lnTo>
                    <a:pt x="189" y="30"/>
                  </a:lnTo>
                  <a:lnTo>
                    <a:pt x="205" y="64"/>
                  </a:lnTo>
                  <a:lnTo>
                    <a:pt x="205" y="65"/>
                  </a:lnTo>
                  <a:lnTo>
                    <a:pt x="204" y="65"/>
                  </a:lnTo>
                  <a:lnTo>
                    <a:pt x="185" y="93"/>
                  </a:lnTo>
                  <a:lnTo>
                    <a:pt x="185" y="93"/>
                  </a:lnTo>
                  <a:lnTo>
                    <a:pt x="184" y="94"/>
                  </a:lnTo>
                  <a:lnTo>
                    <a:pt x="160" y="104"/>
                  </a:lnTo>
                  <a:lnTo>
                    <a:pt x="108" y="152"/>
                  </a:lnTo>
                  <a:lnTo>
                    <a:pt x="130" y="178"/>
                  </a:lnTo>
                  <a:lnTo>
                    <a:pt x="131" y="179"/>
                  </a:lnTo>
                  <a:lnTo>
                    <a:pt x="130" y="181"/>
                  </a:lnTo>
                  <a:lnTo>
                    <a:pt x="109" y="200"/>
                  </a:lnTo>
                  <a:lnTo>
                    <a:pt x="126" y="225"/>
                  </a:lnTo>
                  <a:lnTo>
                    <a:pt x="126" y="225"/>
                  </a:lnTo>
                  <a:lnTo>
                    <a:pt x="126" y="226"/>
                  </a:lnTo>
                  <a:lnTo>
                    <a:pt x="127" y="256"/>
                  </a:lnTo>
                  <a:lnTo>
                    <a:pt x="155" y="280"/>
                  </a:lnTo>
                  <a:lnTo>
                    <a:pt x="155" y="280"/>
                  </a:lnTo>
                  <a:lnTo>
                    <a:pt x="155" y="281"/>
                  </a:lnTo>
                  <a:lnTo>
                    <a:pt x="151" y="329"/>
                  </a:lnTo>
                  <a:lnTo>
                    <a:pt x="151" y="330"/>
                  </a:lnTo>
                  <a:lnTo>
                    <a:pt x="150" y="331"/>
                  </a:lnTo>
                  <a:lnTo>
                    <a:pt x="125" y="358"/>
                  </a:lnTo>
                  <a:lnTo>
                    <a:pt x="125" y="359"/>
                  </a:lnTo>
                  <a:lnTo>
                    <a:pt x="124" y="359"/>
                  </a:lnTo>
                  <a:lnTo>
                    <a:pt x="83" y="363"/>
                  </a:lnTo>
                  <a:lnTo>
                    <a:pt x="38" y="405"/>
                  </a:lnTo>
                  <a:lnTo>
                    <a:pt x="56" y="440"/>
                  </a:lnTo>
                  <a:lnTo>
                    <a:pt x="57" y="442"/>
                  </a:lnTo>
                  <a:lnTo>
                    <a:pt x="55" y="443"/>
                  </a:lnTo>
                  <a:lnTo>
                    <a:pt x="7" y="477"/>
                  </a:lnTo>
                  <a:lnTo>
                    <a:pt x="0" y="512"/>
                  </a:lnTo>
                  <a:lnTo>
                    <a:pt x="70" y="659"/>
                  </a:lnTo>
                  <a:lnTo>
                    <a:pt x="103" y="637"/>
                  </a:lnTo>
                  <a:lnTo>
                    <a:pt x="104" y="637"/>
                  </a:lnTo>
                  <a:lnTo>
                    <a:pt x="105" y="637"/>
                  </a:lnTo>
                  <a:lnTo>
                    <a:pt x="179" y="662"/>
                  </a:lnTo>
                  <a:lnTo>
                    <a:pt x="180" y="662"/>
                  </a:lnTo>
                  <a:lnTo>
                    <a:pt x="180" y="663"/>
                  </a:lnTo>
                  <a:lnTo>
                    <a:pt x="188" y="705"/>
                  </a:lnTo>
                  <a:lnTo>
                    <a:pt x="188" y="705"/>
                  </a:lnTo>
                  <a:lnTo>
                    <a:pt x="188" y="705"/>
                  </a:lnTo>
                  <a:lnTo>
                    <a:pt x="171" y="738"/>
                  </a:lnTo>
                  <a:lnTo>
                    <a:pt x="184" y="764"/>
                  </a:lnTo>
                  <a:lnTo>
                    <a:pt x="213" y="742"/>
                  </a:lnTo>
                  <a:lnTo>
                    <a:pt x="214" y="742"/>
                  </a:lnTo>
                  <a:lnTo>
                    <a:pt x="214" y="742"/>
                  </a:lnTo>
                  <a:lnTo>
                    <a:pt x="252" y="742"/>
                  </a:lnTo>
                  <a:lnTo>
                    <a:pt x="253" y="742"/>
                  </a:lnTo>
                  <a:lnTo>
                    <a:pt x="254" y="743"/>
                  </a:lnTo>
                  <a:lnTo>
                    <a:pt x="272" y="776"/>
                  </a:lnTo>
                  <a:lnTo>
                    <a:pt x="272" y="776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54C345F-067D-1C81-69B5-1576D080E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" y="3225"/>
              <a:ext cx="325" cy="587"/>
            </a:xfrm>
            <a:custGeom>
              <a:avLst/>
              <a:gdLst>
                <a:gd name="T0" fmla="*/ 96 w 325"/>
                <a:gd name="T1" fmla="*/ 247 h 587"/>
                <a:gd name="T2" fmla="*/ 92 w 325"/>
                <a:gd name="T3" fmla="*/ 369 h 587"/>
                <a:gd name="T4" fmla="*/ 114 w 325"/>
                <a:gd name="T5" fmla="*/ 407 h 587"/>
                <a:gd name="T6" fmla="*/ 29 w 325"/>
                <a:gd name="T7" fmla="*/ 414 h 587"/>
                <a:gd name="T8" fmla="*/ 0 w 325"/>
                <a:gd name="T9" fmla="*/ 476 h 587"/>
                <a:gd name="T10" fmla="*/ 80 w 325"/>
                <a:gd name="T11" fmla="*/ 557 h 587"/>
                <a:gd name="T12" fmla="*/ 82 w 325"/>
                <a:gd name="T13" fmla="*/ 587 h 587"/>
                <a:gd name="T14" fmla="*/ 126 w 325"/>
                <a:gd name="T15" fmla="*/ 546 h 587"/>
                <a:gd name="T16" fmla="*/ 201 w 325"/>
                <a:gd name="T17" fmla="*/ 547 h 587"/>
                <a:gd name="T18" fmla="*/ 255 w 325"/>
                <a:gd name="T19" fmla="*/ 503 h 587"/>
                <a:gd name="T20" fmla="*/ 288 w 325"/>
                <a:gd name="T21" fmla="*/ 438 h 587"/>
                <a:gd name="T22" fmla="*/ 303 w 325"/>
                <a:gd name="T23" fmla="*/ 261 h 587"/>
                <a:gd name="T24" fmla="*/ 325 w 325"/>
                <a:gd name="T25" fmla="*/ 167 h 587"/>
                <a:gd name="T26" fmla="*/ 311 w 325"/>
                <a:gd name="T27" fmla="*/ 59 h 587"/>
                <a:gd name="T28" fmla="*/ 289 w 325"/>
                <a:gd name="T29" fmla="*/ 53 h 587"/>
                <a:gd name="T30" fmla="*/ 288 w 325"/>
                <a:gd name="T31" fmla="*/ 53 h 587"/>
                <a:gd name="T32" fmla="*/ 288 w 325"/>
                <a:gd name="T33" fmla="*/ 51 h 587"/>
                <a:gd name="T34" fmla="*/ 283 w 325"/>
                <a:gd name="T35" fmla="*/ 25 h 587"/>
                <a:gd name="T36" fmla="*/ 247 w 325"/>
                <a:gd name="T37" fmla="*/ 0 h 587"/>
                <a:gd name="T38" fmla="*/ 207 w 325"/>
                <a:gd name="T39" fmla="*/ 30 h 587"/>
                <a:gd name="T40" fmla="*/ 231 w 325"/>
                <a:gd name="T41" fmla="*/ 56 h 587"/>
                <a:gd name="T42" fmla="*/ 268 w 325"/>
                <a:gd name="T43" fmla="*/ 58 h 587"/>
                <a:gd name="T44" fmla="*/ 271 w 325"/>
                <a:gd name="T45" fmla="*/ 59 h 587"/>
                <a:gd name="T46" fmla="*/ 270 w 325"/>
                <a:gd name="T47" fmla="*/ 61 h 587"/>
                <a:gd name="T48" fmla="*/ 262 w 325"/>
                <a:gd name="T49" fmla="*/ 120 h 587"/>
                <a:gd name="T50" fmla="*/ 262 w 325"/>
                <a:gd name="T51" fmla="*/ 121 h 587"/>
                <a:gd name="T52" fmla="*/ 260 w 325"/>
                <a:gd name="T53" fmla="*/ 121 h 587"/>
                <a:gd name="T54" fmla="*/ 233 w 325"/>
                <a:gd name="T55" fmla="*/ 122 h 587"/>
                <a:gd name="T56" fmla="*/ 237 w 325"/>
                <a:gd name="T57" fmla="*/ 160 h 587"/>
                <a:gd name="T58" fmla="*/ 237 w 325"/>
                <a:gd name="T59" fmla="*/ 161 h 587"/>
                <a:gd name="T60" fmla="*/ 236 w 325"/>
                <a:gd name="T61" fmla="*/ 162 h 587"/>
                <a:gd name="T62" fmla="*/ 198 w 325"/>
                <a:gd name="T63" fmla="*/ 188 h 587"/>
                <a:gd name="T64" fmla="*/ 197 w 325"/>
                <a:gd name="T65" fmla="*/ 188 h 587"/>
                <a:gd name="T66" fmla="*/ 197 w 325"/>
                <a:gd name="T67" fmla="*/ 188 h 587"/>
                <a:gd name="T68" fmla="*/ 133 w 325"/>
                <a:gd name="T69" fmla="*/ 192 h 587"/>
                <a:gd name="T70" fmla="*/ 118 w 325"/>
                <a:gd name="T71" fmla="*/ 213 h 587"/>
                <a:gd name="T72" fmla="*/ 130 w 325"/>
                <a:gd name="T73" fmla="*/ 237 h 587"/>
                <a:gd name="T74" fmla="*/ 131 w 325"/>
                <a:gd name="T75" fmla="*/ 239 h 587"/>
                <a:gd name="T76" fmla="*/ 129 w 325"/>
                <a:gd name="T77" fmla="*/ 240 h 587"/>
                <a:gd name="T78" fmla="*/ 96 w 325"/>
                <a:gd name="T79" fmla="*/ 247 h 587"/>
                <a:gd name="T80" fmla="*/ 96 w 325"/>
                <a:gd name="T81" fmla="*/ 24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5" h="587">
                  <a:moveTo>
                    <a:pt x="96" y="247"/>
                  </a:moveTo>
                  <a:lnTo>
                    <a:pt x="92" y="369"/>
                  </a:lnTo>
                  <a:lnTo>
                    <a:pt x="114" y="407"/>
                  </a:lnTo>
                  <a:lnTo>
                    <a:pt x="29" y="414"/>
                  </a:lnTo>
                  <a:lnTo>
                    <a:pt x="0" y="476"/>
                  </a:lnTo>
                  <a:lnTo>
                    <a:pt x="80" y="557"/>
                  </a:lnTo>
                  <a:lnTo>
                    <a:pt x="82" y="587"/>
                  </a:lnTo>
                  <a:lnTo>
                    <a:pt x="126" y="546"/>
                  </a:lnTo>
                  <a:lnTo>
                    <a:pt x="201" y="547"/>
                  </a:lnTo>
                  <a:lnTo>
                    <a:pt x="255" y="503"/>
                  </a:lnTo>
                  <a:lnTo>
                    <a:pt x="288" y="438"/>
                  </a:lnTo>
                  <a:lnTo>
                    <a:pt x="303" y="261"/>
                  </a:lnTo>
                  <a:lnTo>
                    <a:pt x="325" y="167"/>
                  </a:lnTo>
                  <a:lnTo>
                    <a:pt x="311" y="59"/>
                  </a:lnTo>
                  <a:lnTo>
                    <a:pt x="289" y="53"/>
                  </a:lnTo>
                  <a:lnTo>
                    <a:pt x="288" y="53"/>
                  </a:lnTo>
                  <a:lnTo>
                    <a:pt x="288" y="51"/>
                  </a:lnTo>
                  <a:lnTo>
                    <a:pt x="283" y="25"/>
                  </a:lnTo>
                  <a:lnTo>
                    <a:pt x="247" y="0"/>
                  </a:lnTo>
                  <a:lnTo>
                    <a:pt x="207" y="30"/>
                  </a:lnTo>
                  <a:lnTo>
                    <a:pt x="231" y="56"/>
                  </a:lnTo>
                  <a:lnTo>
                    <a:pt x="268" y="58"/>
                  </a:lnTo>
                  <a:lnTo>
                    <a:pt x="271" y="59"/>
                  </a:lnTo>
                  <a:lnTo>
                    <a:pt x="270" y="61"/>
                  </a:lnTo>
                  <a:lnTo>
                    <a:pt x="262" y="120"/>
                  </a:lnTo>
                  <a:lnTo>
                    <a:pt x="262" y="121"/>
                  </a:lnTo>
                  <a:lnTo>
                    <a:pt x="260" y="121"/>
                  </a:lnTo>
                  <a:lnTo>
                    <a:pt x="233" y="122"/>
                  </a:lnTo>
                  <a:lnTo>
                    <a:pt x="237" y="160"/>
                  </a:lnTo>
                  <a:lnTo>
                    <a:pt x="237" y="161"/>
                  </a:lnTo>
                  <a:lnTo>
                    <a:pt x="236" y="162"/>
                  </a:lnTo>
                  <a:lnTo>
                    <a:pt x="198" y="188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33" y="192"/>
                  </a:lnTo>
                  <a:lnTo>
                    <a:pt x="118" y="213"/>
                  </a:lnTo>
                  <a:lnTo>
                    <a:pt x="130" y="237"/>
                  </a:lnTo>
                  <a:lnTo>
                    <a:pt x="131" y="239"/>
                  </a:lnTo>
                  <a:lnTo>
                    <a:pt x="129" y="240"/>
                  </a:lnTo>
                  <a:lnTo>
                    <a:pt x="96" y="247"/>
                  </a:lnTo>
                  <a:lnTo>
                    <a:pt x="96" y="247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96D8CAD-367A-C4DD-DD64-F56FA462B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" y="2071"/>
              <a:ext cx="788" cy="1397"/>
            </a:xfrm>
            <a:custGeom>
              <a:avLst/>
              <a:gdLst>
                <a:gd name="T0" fmla="*/ 547 w 788"/>
                <a:gd name="T1" fmla="*/ 1349 h 1397"/>
                <a:gd name="T2" fmla="*/ 581 w 788"/>
                <a:gd name="T3" fmla="*/ 1367 h 1397"/>
                <a:gd name="T4" fmla="*/ 599 w 788"/>
                <a:gd name="T5" fmla="*/ 1343 h 1397"/>
                <a:gd name="T6" fmla="*/ 664 w 788"/>
                <a:gd name="T7" fmla="*/ 1338 h 1397"/>
                <a:gd name="T8" fmla="*/ 696 w 788"/>
                <a:gd name="T9" fmla="*/ 1272 h 1397"/>
                <a:gd name="T10" fmla="*/ 734 w 788"/>
                <a:gd name="T11" fmla="*/ 1216 h 1397"/>
                <a:gd name="T12" fmla="*/ 696 w 788"/>
                <a:gd name="T13" fmla="*/ 1212 h 1397"/>
                <a:gd name="T14" fmla="*/ 671 w 788"/>
                <a:gd name="T15" fmla="*/ 1182 h 1397"/>
                <a:gd name="T16" fmla="*/ 716 w 788"/>
                <a:gd name="T17" fmla="*/ 1149 h 1397"/>
                <a:gd name="T18" fmla="*/ 754 w 788"/>
                <a:gd name="T19" fmla="*/ 1178 h 1397"/>
                <a:gd name="T20" fmla="*/ 788 w 788"/>
                <a:gd name="T21" fmla="*/ 1086 h 1397"/>
                <a:gd name="T22" fmla="*/ 694 w 788"/>
                <a:gd name="T23" fmla="*/ 900 h 1397"/>
                <a:gd name="T24" fmla="*/ 660 w 788"/>
                <a:gd name="T25" fmla="*/ 779 h 1397"/>
                <a:gd name="T26" fmla="*/ 612 w 788"/>
                <a:gd name="T27" fmla="*/ 715 h 1397"/>
                <a:gd name="T28" fmla="*/ 455 w 788"/>
                <a:gd name="T29" fmla="*/ 717 h 1397"/>
                <a:gd name="T30" fmla="*/ 387 w 788"/>
                <a:gd name="T31" fmla="*/ 803 h 1397"/>
                <a:gd name="T32" fmla="*/ 280 w 788"/>
                <a:gd name="T33" fmla="*/ 762 h 1397"/>
                <a:gd name="T34" fmla="*/ 345 w 788"/>
                <a:gd name="T35" fmla="*/ 474 h 1397"/>
                <a:gd name="T36" fmla="*/ 364 w 788"/>
                <a:gd name="T37" fmla="*/ 319 h 1397"/>
                <a:gd name="T38" fmla="*/ 496 w 788"/>
                <a:gd name="T39" fmla="*/ 174 h 1397"/>
                <a:gd name="T40" fmla="*/ 504 w 788"/>
                <a:gd name="T41" fmla="*/ 137 h 1397"/>
                <a:gd name="T42" fmla="*/ 419 w 788"/>
                <a:gd name="T43" fmla="*/ 128 h 1397"/>
                <a:gd name="T44" fmla="*/ 402 w 788"/>
                <a:gd name="T45" fmla="*/ 98 h 1397"/>
                <a:gd name="T46" fmla="*/ 419 w 788"/>
                <a:gd name="T47" fmla="*/ 64 h 1397"/>
                <a:gd name="T48" fmla="*/ 306 w 788"/>
                <a:gd name="T49" fmla="*/ 22 h 1397"/>
                <a:gd name="T50" fmla="*/ 297 w 788"/>
                <a:gd name="T51" fmla="*/ 52 h 1397"/>
                <a:gd name="T52" fmla="*/ 240 w 788"/>
                <a:gd name="T53" fmla="*/ 82 h 1397"/>
                <a:gd name="T54" fmla="*/ 201 w 788"/>
                <a:gd name="T55" fmla="*/ 90 h 1397"/>
                <a:gd name="T56" fmla="*/ 129 w 788"/>
                <a:gd name="T57" fmla="*/ 90 h 1397"/>
                <a:gd name="T58" fmla="*/ 159 w 788"/>
                <a:gd name="T59" fmla="*/ 169 h 1397"/>
                <a:gd name="T60" fmla="*/ 170 w 788"/>
                <a:gd name="T61" fmla="*/ 266 h 1397"/>
                <a:gd name="T62" fmla="*/ 189 w 788"/>
                <a:gd name="T63" fmla="*/ 332 h 1397"/>
                <a:gd name="T64" fmla="*/ 165 w 788"/>
                <a:gd name="T65" fmla="*/ 374 h 1397"/>
                <a:gd name="T66" fmla="*/ 153 w 788"/>
                <a:gd name="T67" fmla="*/ 406 h 1397"/>
                <a:gd name="T68" fmla="*/ 105 w 788"/>
                <a:gd name="T69" fmla="*/ 411 h 1397"/>
                <a:gd name="T70" fmla="*/ 100 w 788"/>
                <a:gd name="T71" fmla="*/ 448 h 1397"/>
                <a:gd name="T72" fmla="*/ 19 w 788"/>
                <a:gd name="T73" fmla="*/ 574 h 1397"/>
                <a:gd name="T74" fmla="*/ 41 w 788"/>
                <a:gd name="T75" fmla="*/ 624 h 1397"/>
                <a:gd name="T76" fmla="*/ 20 w 788"/>
                <a:gd name="T77" fmla="*/ 669 h 1397"/>
                <a:gd name="T78" fmla="*/ 62 w 788"/>
                <a:gd name="T79" fmla="*/ 697 h 1397"/>
                <a:gd name="T80" fmla="*/ 71 w 788"/>
                <a:gd name="T81" fmla="*/ 724 h 1397"/>
                <a:gd name="T82" fmla="*/ 130 w 788"/>
                <a:gd name="T83" fmla="*/ 758 h 1397"/>
                <a:gd name="T84" fmla="*/ 154 w 788"/>
                <a:gd name="T85" fmla="*/ 782 h 1397"/>
                <a:gd name="T86" fmla="*/ 122 w 788"/>
                <a:gd name="T87" fmla="*/ 854 h 1397"/>
                <a:gd name="T88" fmla="*/ 125 w 788"/>
                <a:gd name="T89" fmla="*/ 890 h 1397"/>
                <a:gd name="T90" fmla="*/ 156 w 788"/>
                <a:gd name="T91" fmla="*/ 931 h 1397"/>
                <a:gd name="T92" fmla="*/ 183 w 788"/>
                <a:gd name="T93" fmla="*/ 968 h 1397"/>
                <a:gd name="T94" fmla="*/ 261 w 788"/>
                <a:gd name="T95" fmla="*/ 896 h 1397"/>
                <a:gd name="T96" fmla="*/ 296 w 788"/>
                <a:gd name="T97" fmla="*/ 895 h 1397"/>
                <a:gd name="T98" fmla="*/ 308 w 788"/>
                <a:gd name="T99" fmla="*/ 873 h 1397"/>
                <a:gd name="T100" fmla="*/ 333 w 788"/>
                <a:gd name="T101" fmla="*/ 878 h 1397"/>
                <a:gd name="T102" fmla="*/ 354 w 788"/>
                <a:gd name="T103" fmla="*/ 947 h 1397"/>
                <a:gd name="T104" fmla="*/ 338 w 788"/>
                <a:gd name="T105" fmla="*/ 962 h 1397"/>
                <a:gd name="T106" fmla="*/ 299 w 788"/>
                <a:gd name="T107" fmla="*/ 1000 h 1397"/>
                <a:gd name="T108" fmla="*/ 272 w 788"/>
                <a:gd name="T109" fmla="*/ 1054 h 1397"/>
                <a:gd name="T110" fmla="*/ 240 w 788"/>
                <a:gd name="T111" fmla="*/ 1091 h 1397"/>
                <a:gd name="T112" fmla="*/ 253 w 788"/>
                <a:gd name="T113" fmla="*/ 1111 h 1397"/>
                <a:gd name="T114" fmla="*/ 289 w 788"/>
                <a:gd name="T115" fmla="*/ 1201 h 1397"/>
                <a:gd name="T116" fmla="*/ 335 w 788"/>
                <a:gd name="T117" fmla="*/ 1265 h 1397"/>
                <a:gd name="T118" fmla="*/ 365 w 788"/>
                <a:gd name="T119" fmla="*/ 1237 h 1397"/>
                <a:gd name="T120" fmla="*/ 427 w 788"/>
                <a:gd name="T121" fmla="*/ 1239 h 1397"/>
                <a:gd name="T122" fmla="*/ 539 w 788"/>
                <a:gd name="T123" fmla="*/ 1232 h 1397"/>
                <a:gd name="T124" fmla="*/ 529 w 788"/>
                <a:gd name="T125" fmla="*/ 127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8" h="1397">
                  <a:moveTo>
                    <a:pt x="529" y="1270"/>
                  </a:moveTo>
                  <a:lnTo>
                    <a:pt x="557" y="1315"/>
                  </a:lnTo>
                  <a:lnTo>
                    <a:pt x="547" y="1349"/>
                  </a:lnTo>
                  <a:lnTo>
                    <a:pt x="564" y="1397"/>
                  </a:lnTo>
                  <a:lnTo>
                    <a:pt x="593" y="1391"/>
                  </a:lnTo>
                  <a:lnTo>
                    <a:pt x="581" y="1367"/>
                  </a:lnTo>
                  <a:lnTo>
                    <a:pt x="581" y="1366"/>
                  </a:lnTo>
                  <a:lnTo>
                    <a:pt x="582" y="1366"/>
                  </a:lnTo>
                  <a:lnTo>
                    <a:pt x="599" y="1343"/>
                  </a:lnTo>
                  <a:lnTo>
                    <a:pt x="599" y="1342"/>
                  </a:lnTo>
                  <a:lnTo>
                    <a:pt x="600" y="1342"/>
                  </a:lnTo>
                  <a:lnTo>
                    <a:pt x="664" y="1338"/>
                  </a:lnTo>
                  <a:lnTo>
                    <a:pt x="701" y="1313"/>
                  </a:lnTo>
                  <a:lnTo>
                    <a:pt x="697" y="1275"/>
                  </a:lnTo>
                  <a:lnTo>
                    <a:pt x="696" y="1272"/>
                  </a:lnTo>
                  <a:lnTo>
                    <a:pt x="699" y="1272"/>
                  </a:lnTo>
                  <a:lnTo>
                    <a:pt x="726" y="1271"/>
                  </a:lnTo>
                  <a:lnTo>
                    <a:pt x="734" y="1216"/>
                  </a:lnTo>
                  <a:lnTo>
                    <a:pt x="697" y="1213"/>
                  </a:lnTo>
                  <a:lnTo>
                    <a:pt x="697" y="1213"/>
                  </a:lnTo>
                  <a:lnTo>
                    <a:pt x="696" y="1212"/>
                  </a:lnTo>
                  <a:lnTo>
                    <a:pt x="671" y="1185"/>
                  </a:lnTo>
                  <a:lnTo>
                    <a:pt x="669" y="1183"/>
                  </a:lnTo>
                  <a:lnTo>
                    <a:pt x="671" y="1182"/>
                  </a:lnTo>
                  <a:lnTo>
                    <a:pt x="714" y="1150"/>
                  </a:lnTo>
                  <a:lnTo>
                    <a:pt x="715" y="1149"/>
                  </a:lnTo>
                  <a:lnTo>
                    <a:pt x="716" y="1149"/>
                  </a:lnTo>
                  <a:lnTo>
                    <a:pt x="754" y="1176"/>
                  </a:lnTo>
                  <a:lnTo>
                    <a:pt x="754" y="1177"/>
                  </a:lnTo>
                  <a:lnTo>
                    <a:pt x="754" y="1178"/>
                  </a:lnTo>
                  <a:lnTo>
                    <a:pt x="759" y="1203"/>
                  </a:lnTo>
                  <a:lnTo>
                    <a:pt x="779" y="1209"/>
                  </a:lnTo>
                  <a:lnTo>
                    <a:pt x="788" y="1086"/>
                  </a:lnTo>
                  <a:lnTo>
                    <a:pt x="774" y="1047"/>
                  </a:lnTo>
                  <a:lnTo>
                    <a:pt x="714" y="924"/>
                  </a:lnTo>
                  <a:lnTo>
                    <a:pt x="694" y="900"/>
                  </a:lnTo>
                  <a:lnTo>
                    <a:pt x="676" y="813"/>
                  </a:lnTo>
                  <a:lnTo>
                    <a:pt x="664" y="784"/>
                  </a:lnTo>
                  <a:lnTo>
                    <a:pt x="660" y="779"/>
                  </a:lnTo>
                  <a:lnTo>
                    <a:pt x="615" y="761"/>
                  </a:lnTo>
                  <a:lnTo>
                    <a:pt x="599" y="742"/>
                  </a:lnTo>
                  <a:lnTo>
                    <a:pt x="612" y="715"/>
                  </a:lnTo>
                  <a:lnTo>
                    <a:pt x="579" y="701"/>
                  </a:lnTo>
                  <a:lnTo>
                    <a:pt x="509" y="689"/>
                  </a:lnTo>
                  <a:lnTo>
                    <a:pt x="455" y="717"/>
                  </a:lnTo>
                  <a:lnTo>
                    <a:pt x="436" y="799"/>
                  </a:lnTo>
                  <a:lnTo>
                    <a:pt x="413" y="770"/>
                  </a:lnTo>
                  <a:lnTo>
                    <a:pt x="387" y="803"/>
                  </a:lnTo>
                  <a:lnTo>
                    <a:pt x="365" y="740"/>
                  </a:lnTo>
                  <a:lnTo>
                    <a:pt x="319" y="768"/>
                  </a:lnTo>
                  <a:lnTo>
                    <a:pt x="280" y="762"/>
                  </a:lnTo>
                  <a:lnTo>
                    <a:pt x="283" y="725"/>
                  </a:lnTo>
                  <a:lnTo>
                    <a:pt x="333" y="600"/>
                  </a:lnTo>
                  <a:lnTo>
                    <a:pt x="345" y="474"/>
                  </a:lnTo>
                  <a:lnTo>
                    <a:pt x="360" y="414"/>
                  </a:lnTo>
                  <a:lnTo>
                    <a:pt x="347" y="364"/>
                  </a:lnTo>
                  <a:lnTo>
                    <a:pt x="364" y="319"/>
                  </a:lnTo>
                  <a:lnTo>
                    <a:pt x="357" y="271"/>
                  </a:lnTo>
                  <a:lnTo>
                    <a:pt x="462" y="168"/>
                  </a:lnTo>
                  <a:lnTo>
                    <a:pt x="496" y="174"/>
                  </a:lnTo>
                  <a:lnTo>
                    <a:pt x="499" y="161"/>
                  </a:lnTo>
                  <a:lnTo>
                    <a:pt x="489" y="147"/>
                  </a:lnTo>
                  <a:lnTo>
                    <a:pt x="504" y="137"/>
                  </a:lnTo>
                  <a:lnTo>
                    <a:pt x="486" y="105"/>
                  </a:lnTo>
                  <a:lnTo>
                    <a:pt x="450" y="105"/>
                  </a:lnTo>
                  <a:lnTo>
                    <a:pt x="419" y="128"/>
                  </a:lnTo>
                  <a:lnTo>
                    <a:pt x="417" y="129"/>
                  </a:lnTo>
                  <a:lnTo>
                    <a:pt x="416" y="127"/>
                  </a:lnTo>
                  <a:lnTo>
                    <a:pt x="402" y="98"/>
                  </a:lnTo>
                  <a:lnTo>
                    <a:pt x="401" y="97"/>
                  </a:lnTo>
                  <a:lnTo>
                    <a:pt x="402" y="96"/>
                  </a:lnTo>
                  <a:lnTo>
                    <a:pt x="419" y="64"/>
                  </a:lnTo>
                  <a:lnTo>
                    <a:pt x="411" y="24"/>
                  </a:lnTo>
                  <a:lnTo>
                    <a:pt x="339" y="0"/>
                  </a:lnTo>
                  <a:lnTo>
                    <a:pt x="306" y="22"/>
                  </a:lnTo>
                  <a:lnTo>
                    <a:pt x="298" y="51"/>
                  </a:lnTo>
                  <a:lnTo>
                    <a:pt x="298" y="52"/>
                  </a:lnTo>
                  <a:lnTo>
                    <a:pt x="297" y="52"/>
                  </a:lnTo>
                  <a:lnTo>
                    <a:pt x="253" y="59"/>
                  </a:lnTo>
                  <a:lnTo>
                    <a:pt x="240" y="81"/>
                  </a:lnTo>
                  <a:lnTo>
                    <a:pt x="240" y="82"/>
                  </a:lnTo>
                  <a:lnTo>
                    <a:pt x="239" y="82"/>
                  </a:lnTo>
                  <a:lnTo>
                    <a:pt x="202" y="90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144" y="71"/>
                  </a:lnTo>
                  <a:lnTo>
                    <a:pt x="129" y="90"/>
                  </a:lnTo>
                  <a:lnTo>
                    <a:pt x="159" y="168"/>
                  </a:lnTo>
                  <a:lnTo>
                    <a:pt x="159" y="169"/>
                  </a:lnTo>
                  <a:lnTo>
                    <a:pt x="159" y="169"/>
                  </a:lnTo>
                  <a:lnTo>
                    <a:pt x="138" y="244"/>
                  </a:lnTo>
                  <a:lnTo>
                    <a:pt x="169" y="266"/>
                  </a:lnTo>
                  <a:lnTo>
                    <a:pt x="170" y="266"/>
                  </a:lnTo>
                  <a:lnTo>
                    <a:pt x="170" y="267"/>
                  </a:lnTo>
                  <a:lnTo>
                    <a:pt x="188" y="331"/>
                  </a:lnTo>
                  <a:lnTo>
                    <a:pt x="189" y="332"/>
                  </a:lnTo>
                  <a:lnTo>
                    <a:pt x="187" y="333"/>
                  </a:lnTo>
                  <a:lnTo>
                    <a:pt x="164" y="344"/>
                  </a:lnTo>
                  <a:lnTo>
                    <a:pt x="165" y="374"/>
                  </a:lnTo>
                  <a:lnTo>
                    <a:pt x="165" y="375"/>
                  </a:lnTo>
                  <a:lnTo>
                    <a:pt x="165" y="375"/>
                  </a:lnTo>
                  <a:lnTo>
                    <a:pt x="153" y="406"/>
                  </a:lnTo>
                  <a:lnTo>
                    <a:pt x="153" y="407"/>
                  </a:lnTo>
                  <a:lnTo>
                    <a:pt x="152" y="407"/>
                  </a:lnTo>
                  <a:lnTo>
                    <a:pt x="105" y="411"/>
                  </a:lnTo>
                  <a:lnTo>
                    <a:pt x="101" y="447"/>
                  </a:lnTo>
                  <a:lnTo>
                    <a:pt x="101" y="448"/>
                  </a:lnTo>
                  <a:lnTo>
                    <a:pt x="100" y="448"/>
                  </a:lnTo>
                  <a:lnTo>
                    <a:pt x="19" y="479"/>
                  </a:lnTo>
                  <a:lnTo>
                    <a:pt x="19" y="573"/>
                  </a:lnTo>
                  <a:lnTo>
                    <a:pt x="19" y="574"/>
                  </a:lnTo>
                  <a:lnTo>
                    <a:pt x="19" y="574"/>
                  </a:lnTo>
                  <a:lnTo>
                    <a:pt x="0" y="595"/>
                  </a:lnTo>
                  <a:lnTo>
                    <a:pt x="41" y="624"/>
                  </a:lnTo>
                  <a:lnTo>
                    <a:pt x="43" y="625"/>
                  </a:lnTo>
                  <a:lnTo>
                    <a:pt x="42" y="626"/>
                  </a:lnTo>
                  <a:lnTo>
                    <a:pt x="20" y="669"/>
                  </a:lnTo>
                  <a:lnTo>
                    <a:pt x="61" y="696"/>
                  </a:lnTo>
                  <a:lnTo>
                    <a:pt x="61" y="697"/>
                  </a:lnTo>
                  <a:lnTo>
                    <a:pt x="62" y="697"/>
                  </a:lnTo>
                  <a:lnTo>
                    <a:pt x="71" y="722"/>
                  </a:lnTo>
                  <a:lnTo>
                    <a:pt x="72" y="723"/>
                  </a:lnTo>
                  <a:lnTo>
                    <a:pt x="71" y="724"/>
                  </a:lnTo>
                  <a:lnTo>
                    <a:pt x="49" y="748"/>
                  </a:lnTo>
                  <a:lnTo>
                    <a:pt x="65" y="792"/>
                  </a:lnTo>
                  <a:lnTo>
                    <a:pt x="130" y="758"/>
                  </a:lnTo>
                  <a:lnTo>
                    <a:pt x="132" y="758"/>
                  </a:lnTo>
                  <a:lnTo>
                    <a:pt x="133" y="759"/>
                  </a:lnTo>
                  <a:lnTo>
                    <a:pt x="154" y="782"/>
                  </a:lnTo>
                  <a:lnTo>
                    <a:pt x="155" y="783"/>
                  </a:lnTo>
                  <a:lnTo>
                    <a:pt x="154" y="784"/>
                  </a:lnTo>
                  <a:lnTo>
                    <a:pt x="122" y="854"/>
                  </a:lnTo>
                  <a:lnTo>
                    <a:pt x="126" y="888"/>
                  </a:lnTo>
                  <a:lnTo>
                    <a:pt x="126" y="889"/>
                  </a:lnTo>
                  <a:lnTo>
                    <a:pt x="125" y="890"/>
                  </a:lnTo>
                  <a:lnTo>
                    <a:pt x="101" y="903"/>
                  </a:lnTo>
                  <a:lnTo>
                    <a:pt x="103" y="931"/>
                  </a:lnTo>
                  <a:lnTo>
                    <a:pt x="156" y="931"/>
                  </a:lnTo>
                  <a:lnTo>
                    <a:pt x="157" y="931"/>
                  </a:lnTo>
                  <a:lnTo>
                    <a:pt x="158" y="932"/>
                  </a:lnTo>
                  <a:lnTo>
                    <a:pt x="183" y="968"/>
                  </a:lnTo>
                  <a:lnTo>
                    <a:pt x="210" y="967"/>
                  </a:lnTo>
                  <a:lnTo>
                    <a:pt x="254" y="926"/>
                  </a:lnTo>
                  <a:lnTo>
                    <a:pt x="261" y="896"/>
                  </a:lnTo>
                  <a:lnTo>
                    <a:pt x="261" y="895"/>
                  </a:lnTo>
                  <a:lnTo>
                    <a:pt x="262" y="895"/>
                  </a:lnTo>
                  <a:lnTo>
                    <a:pt x="296" y="895"/>
                  </a:lnTo>
                  <a:lnTo>
                    <a:pt x="306" y="874"/>
                  </a:lnTo>
                  <a:lnTo>
                    <a:pt x="307" y="873"/>
                  </a:lnTo>
                  <a:lnTo>
                    <a:pt x="308" y="873"/>
                  </a:lnTo>
                  <a:lnTo>
                    <a:pt x="331" y="877"/>
                  </a:lnTo>
                  <a:lnTo>
                    <a:pt x="333" y="877"/>
                  </a:lnTo>
                  <a:lnTo>
                    <a:pt x="333" y="878"/>
                  </a:lnTo>
                  <a:lnTo>
                    <a:pt x="355" y="945"/>
                  </a:lnTo>
                  <a:lnTo>
                    <a:pt x="355" y="946"/>
                  </a:lnTo>
                  <a:lnTo>
                    <a:pt x="354" y="947"/>
                  </a:lnTo>
                  <a:lnTo>
                    <a:pt x="340" y="961"/>
                  </a:lnTo>
                  <a:lnTo>
                    <a:pt x="339" y="962"/>
                  </a:lnTo>
                  <a:lnTo>
                    <a:pt x="338" y="962"/>
                  </a:lnTo>
                  <a:lnTo>
                    <a:pt x="286" y="970"/>
                  </a:lnTo>
                  <a:lnTo>
                    <a:pt x="298" y="999"/>
                  </a:lnTo>
                  <a:lnTo>
                    <a:pt x="299" y="1000"/>
                  </a:lnTo>
                  <a:lnTo>
                    <a:pt x="298" y="1001"/>
                  </a:lnTo>
                  <a:lnTo>
                    <a:pt x="277" y="1024"/>
                  </a:lnTo>
                  <a:lnTo>
                    <a:pt x="272" y="1054"/>
                  </a:lnTo>
                  <a:lnTo>
                    <a:pt x="272" y="1054"/>
                  </a:lnTo>
                  <a:lnTo>
                    <a:pt x="271" y="1055"/>
                  </a:lnTo>
                  <a:lnTo>
                    <a:pt x="240" y="1091"/>
                  </a:lnTo>
                  <a:lnTo>
                    <a:pt x="253" y="1108"/>
                  </a:lnTo>
                  <a:lnTo>
                    <a:pt x="254" y="1109"/>
                  </a:lnTo>
                  <a:lnTo>
                    <a:pt x="253" y="1111"/>
                  </a:lnTo>
                  <a:lnTo>
                    <a:pt x="232" y="1139"/>
                  </a:lnTo>
                  <a:lnTo>
                    <a:pt x="232" y="1173"/>
                  </a:lnTo>
                  <a:lnTo>
                    <a:pt x="289" y="1201"/>
                  </a:lnTo>
                  <a:lnTo>
                    <a:pt x="289" y="1201"/>
                  </a:lnTo>
                  <a:lnTo>
                    <a:pt x="289" y="1202"/>
                  </a:lnTo>
                  <a:lnTo>
                    <a:pt x="335" y="1265"/>
                  </a:lnTo>
                  <a:lnTo>
                    <a:pt x="363" y="1238"/>
                  </a:lnTo>
                  <a:lnTo>
                    <a:pt x="364" y="1237"/>
                  </a:lnTo>
                  <a:lnTo>
                    <a:pt x="365" y="1237"/>
                  </a:lnTo>
                  <a:lnTo>
                    <a:pt x="426" y="1238"/>
                  </a:lnTo>
                  <a:lnTo>
                    <a:pt x="426" y="1238"/>
                  </a:lnTo>
                  <a:lnTo>
                    <a:pt x="427" y="1239"/>
                  </a:lnTo>
                  <a:lnTo>
                    <a:pt x="454" y="1260"/>
                  </a:lnTo>
                  <a:lnTo>
                    <a:pt x="535" y="1233"/>
                  </a:lnTo>
                  <a:lnTo>
                    <a:pt x="539" y="1232"/>
                  </a:lnTo>
                  <a:lnTo>
                    <a:pt x="538" y="1235"/>
                  </a:lnTo>
                  <a:lnTo>
                    <a:pt x="529" y="1270"/>
                  </a:lnTo>
                  <a:lnTo>
                    <a:pt x="529" y="127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5C3126F-2080-774B-8E6F-1BF7A0DC3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" y="3309"/>
              <a:ext cx="235" cy="167"/>
            </a:xfrm>
            <a:custGeom>
              <a:avLst/>
              <a:gdLst>
                <a:gd name="T0" fmla="*/ 0 w 235"/>
                <a:gd name="T1" fmla="*/ 89 h 167"/>
                <a:gd name="T2" fmla="*/ 32 w 235"/>
                <a:gd name="T3" fmla="*/ 138 h 167"/>
                <a:gd name="T4" fmla="*/ 65 w 235"/>
                <a:gd name="T5" fmla="*/ 167 h 167"/>
                <a:gd name="T6" fmla="*/ 136 w 235"/>
                <a:gd name="T7" fmla="*/ 133 h 167"/>
                <a:gd name="T8" fmla="*/ 145 w 235"/>
                <a:gd name="T9" fmla="*/ 104 h 167"/>
                <a:gd name="T10" fmla="*/ 199 w 235"/>
                <a:gd name="T11" fmla="*/ 44 h 167"/>
                <a:gd name="T12" fmla="*/ 228 w 235"/>
                <a:gd name="T13" fmla="*/ 31 h 167"/>
                <a:gd name="T14" fmla="*/ 235 w 235"/>
                <a:gd name="T15" fmla="*/ 0 h 167"/>
                <a:gd name="T16" fmla="*/ 156 w 235"/>
                <a:gd name="T17" fmla="*/ 27 h 167"/>
                <a:gd name="T18" fmla="*/ 155 w 235"/>
                <a:gd name="T19" fmla="*/ 27 h 167"/>
                <a:gd name="T20" fmla="*/ 154 w 235"/>
                <a:gd name="T21" fmla="*/ 26 h 167"/>
                <a:gd name="T22" fmla="*/ 127 w 235"/>
                <a:gd name="T23" fmla="*/ 4 h 167"/>
                <a:gd name="T24" fmla="*/ 67 w 235"/>
                <a:gd name="T25" fmla="*/ 3 h 167"/>
                <a:gd name="T26" fmla="*/ 38 w 235"/>
                <a:gd name="T27" fmla="*/ 31 h 167"/>
                <a:gd name="T28" fmla="*/ 0 w 235"/>
                <a:gd name="T29" fmla="*/ 89 h 167"/>
                <a:gd name="T30" fmla="*/ 0 w 235"/>
                <a:gd name="T31" fmla="*/ 8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167">
                  <a:moveTo>
                    <a:pt x="0" y="89"/>
                  </a:moveTo>
                  <a:lnTo>
                    <a:pt x="32" y="138"/>
                  </a:lnTo>
                  <a:lnTo>
                    <a:pt x="65" y="167"/>
                  </a:lnTo>
                  <a:lnTo>
                    <a:pt x="136" y="133"/>
                  </a:lnTo>
                  <a:lnTo>
                    <a:pt x="145" y="104"/>
                  </a:lnTo>
                  <a:lnTo>
                    <a:pt x="199" y="44"/>
                  </a:lnTo>
                  <a:lnTo>
                    <a:pt x="228" y="31"/>
                  </a:lnTo>
                  <a:lnTo>
                    <a:pt x="235" y="0"/>
                  </a:lnTo>
                  <a:lnTo>
                    <a:pt x="156" y="27"/>
                  </a:lnTo>
                  <a:lnTo>
                    <a:pt x="155" y="27"/>
                  </a:lnTo>
                  <a:lnTo>
                    <a:pt x="154" y="26"/>
                  </a:lnTo>
                  <a:lnTo>
                    <a:pt x="127" y="4"/>
                  </a:lnTo>
                  <a:lnTo>
                    <a:pt x="67" y="3"/>
                  </a:lnTo>
                  <a:lnTo>
                    <a:pt x="38" y="3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6FDD637-D64E-5D13-D8AF-9A9FB907C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" y="2834"/>
              <a:ext cx="817" cy="568"/>
            </a:xfrm>
            <a:custGeom>
              <a:avLst/>
              <a:gdLst>
                <a:gd name="T0" fmla="*/ 268 w 817"/>
                <a:gd name="T1" fmla="*/ 341 h 568"/>
                <a:gd name="T2" fmla="*/ 388 w 817"/>
                <a:gd name="T3" fmla="*/ 350 h 568"/>
                <a:gd name="T4" fmla="*/ 603 w 817"/>
                <a:gd name="T5" fmla="*/ 568 h 568"/>
                <a:gd name="T6" fmla="*/ 680 w 817"/>
                <a:gd name="T7" fmla="*/ 563 h 568"/>
                <a:gd name="T8" fmla="*/ 740 w 817"/>
                <a:gd name="T9" fmla="*/ 565 h 568"/>
                <a:gd name="T10" fmla="*/ 799 w 817"/>
                <a:gd name="T11" fmla="*/ 505 h 568"/>
                <a:gd name="T12" fmla="*/ 696 w 817"/>
                <a:gd name="T13" fmla="*/ 413 h 568"/>
                <a:gd name="T14" fmla="*/ 695 w 817"/>
                <a:gd name="T15" fmla="*/ 411 h 568"/>
                <a:gd name="T16" fmla="*/ 695 w 817"/>
                <a:gd name="T17" fmla="*/ 374 h 568"/>
                <a:gd name="T18" fmla="*/ 717 w 817"/>
                <a:gd name="T19" fmla="*/ 346 h 568"/>
                <a:gd name="T20" fmla="*/ 702 w 817"/>
                <a:gd name="T21" fmla="*/ 328 h 568"/>
                <a:gd name="T22" fmla="*/ 735 w 817"/>
                <a:gd name="T23" fmla="*/ 290 h 568"/>
                <a:gd name="T24" fmla="*/ 741 w 817"/>
                <a:gd name="T25" fmla="*/ 259 h 568"/>
                <a:gd name="T26" fmla="*/ 762 w 817"/>
                <a:gd name="T27" fmla="*/ 236 h 568"/>
                <a:gd name="T28" fmla="*/ 747 w 817"/>
                <a:gd name="T29" fmla="*/ 205 h 568"/>
                <a:gd name="T30" fmla="*/ 804 w 817"/>
                <a:gd name="T31" fmla="*/ 195 h 568"/>
                <a:gd name="T32" fmla="*/ 797 w 817"/>
                <a:gd name="T33" fmla="*/ 118 h 568"/>
                <a:gd name="T34" fmla="*/ 765 w 817"/>
                <a:gd name="T35" fmla="*/ 135 h 568"/>
                <a:gd name="T36" fmla="*/ 764 w 817"/>
                <a:gd name="T37" fmla="*/ 136 h 568"/>
                <a:gd name="T38" fmla="*/ 724 w 817"/>
                <a:gd name="T39" fmla="*/ 165 h 568"/>
                <a:gd name="T40" fmla="*/ 724 w 817"/>
                <a:gd name="T41" fmla="*/ 166 h 568"/>
                <a:gd name="T42" fmla="*/ 678 w 817"/>
                <a:gd name="T43" fmla="*/ 208 h 568"/>
                <a:gd name="T44" fmla="*/ 649 w 817"/>
                <a:gd name="T45" fmla="*/ 210 h 568"/>
                <a:gd name="T46" fmla="*/ 647 w 817"/>
                <a:gd name="T47" fmla="*/ 209 h 568"/>
                <a:gd name="T48" fmla="*/ 568 w 817"/>
                <a:gd name="T49" fmla="*/ 172 h 568"/>
                <a:gd name="T50" fmla="*/ 566 w 817"/>
                <a:gd name="T51" fmla="*/ 170 h 568"/>
                <a:gd name="T52" fmla="*/ 564 w 817"/>
                <a:gd name="T53" fmla="*/ 138 h 568"/>
                <a:gd name="T54" fmla="*/ 589 w 817"/>
                <a:gd name="T55" fmla="*/ 124 h 568"/>
                <a:gd name="T56" fmla="*/ 585 w 817"/>
                <a:gd name="T57" fmla="*/ 90 h 568"/>
                <a:gd name="T58" fmla="*/ 618 w 817"/>
                <a:gd name="T59" fmla="*/ 21 h 568"/>
                <a:gd name="T60" fmla="*/ 465 w 817"/>
                <a:gd name="T61" fmla="*/ 68 h 568"/>
                <a:gd name="T62" fmla="*/ 469 w 817"/>
                <a:gd name="T63" fmla="*/ 90 h 568"/>
                <a:gd name="T64" fmla="*/ 439 w 817"/>
                <a:gd name="T65" fmla="*/ 101 h 568"/>
                <a:gd name="T66" fmla="*/ 438 w 817"/>
                <a:gd name="T67" fmla="*/ 102 h 568"/>
                <a:gd name="T68" fmla="*/ 327 w 817"/>
                <a:gd name="T69" fmla="*/ 136 h 568"/>
                <a:gd name="T70" fmla="*/ 325 w 817"/>
                <a:gd name="T71" fmla="*/ 135 h 568"/>
                <a:gd name="T72" fmla="*/ 243 w 817"/>
                <a:gd name="T73" fmla="*/ 141 h 568"/>
                <a:gd name="T74" fmla="*/ 241 w 817"/>
                <a:gd name="T75" fmla="*/ 141 h 568"/>
                <a:gd name="T76" fmla="*/ 160 w 817"/>
                <a:gd name="T77" fmla="*/ 114 h 568"/>
                <a:gd name="T78" fmla="*/ 138 w 817"/>
                <a:gd name="T79" fmla="*/ 137 h 568"/>
                <a:gd name="T80" fmla="*/ 114 w 817"/>
                <a:gd name="T81" fmla="*/ 115 h 568"/>
                <a:gd name="T82" fmla="*/ 98 w 817"/>
                <a:gd name="T83" fmla="*/ 129 h 568"/>
                <a:gd name="T84" fmla="*/ 69 w 817"/>
                <a:gd name="T85" fmla="*/ 106 h 568"/>
                <a:gd name="T86" fmla="*/ 0 w 817"/>
                <a:gd name="T87" fmla="*/ 142 h 568"/>
                <a:gd name="T88" fmla="*/ 45 w 817"/>
                <a:gd name="T89" fmla="*/ 171 h 568"/>
                <a:gd name="T90" fmla="*/ 31 w 817"/>
                <a:gd name="T91" fmla="*/ 191 h 568"/>
                <a:gd name="T92" fmla="*/ 86 w 817"/>
                <a:gd name="T93" fmla="*/ 191 h 568"/>
                <a:gd name="T94" fmla="*/ 89 w 817"/>
                <a:gd name="T95" fmla="*/ 191 h 568"/>
                <a:gd name="T96" fmla="*/ 133 w 817"/>
                <a:gd name="T97" fmla="*/ 215 h 568"/>
                <a:gd name="T98" fmla="*/ 136 w 817"/>
                <a:gd name="T99" fmla="*/ 217 h 568"/>
                <a:gd name="T100" fmla="*/ 167 w 817"/>
                <a:gd name="T101" fmla="*/ 286 h 568"/>
                <a:gd name="T102" fmla="*/ 168 w 817"/>
                <a:gd name="T103" fmla="*/ 289 h 568"/>
                <a:gd name="T104" fmla="*/ 197 w 817"/>
                <a:gd name="T105" fmla="*/ 37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7" h="568">
                  <a:moveTo>
                    <a:pt x="197" y="378"/>
                  </a:moveTo>
                  <a:lnTo>
                    <a:pt x="268" y="341"/>
                  </a:lnTo>
                  <a:lnTo>
                    <a:pt x="322" y="360"/>
                  </a:lnTo>
                  <a:lnTo>
                    <a:pt x="388" y="350"/>
                  </a:lnTo>
                  <a:lnTo>
                    <a:pt x="484" y="445"/>
                  </a:lnTo>
                  <a:lnTo>
                    <a:pt x="603" y="568"/>
                  </a:lnTo>
                  <a:lnTo>
                    <a:pt x="650" y="549"/>
                  </a:lnTo>
                  <a:lnTo>
                    <a:pt x="680" y="563"/>
                  </a:lnTo>
                  <a:lnTo>
                    <a:pt x="700" y="552"/>
                  </a:lnTo>
                  <a:lnTo>
                    <a:pt x="740" y="565"/>
                  </a:lnTo>
                  <a:lnTo>
                    <a:pt x="762" y="562"/>
                  </a:lnTo>
                  <a:lnTo>
                    <a:pt x="799" y="505"/>
                  </a:lnTo>
                  <a:lnTo>
                    <a:pt x="753" y="441"/>
                  </a:lnTo>
                  <a:lnTo>
                    <a:pt x="696" y="413"/>
                  </a:lnTo>
                  <a:lnTo>
                    <a:pt x="695" y="412"/>
                  </a:lnTo>
                  <a:lnTo>
                    <a:pt x="695" y="411"/>
                  </a:lnTo>
                  <a:lnTo>
                    <a:pt x="695" y="375"/>
                  </a:lnTo>
                  <a:lnTo>
                    <a:pt x="695" y="374"/>
                  </a:lnTo>
                  <a:lnTo>
                    <a:pt x="696" y="374"/>
                  </a:lnTo>
                  <a:lnTo>
                    <a:pt x="717" y="346"/>
                  </a:lnTo>
                  <a:lnTo>
                    <a:pt x="703" y="329"/>
                  </a:lnTo>
                  <a:lnTo>
                    <a:pt x="702" y="328"/>
                  </a:lnTo>
                  <a:lnTo>
                    <a:pt x="703" y="327"/>
                  </a:lnTo>
                  <a:lnTo>
                    <a:pt x="735" y="290"/>
                  </a:lnTo>
                  <a:lnTo>
                    <a:pt x="741" y="260"/>
                  </a:lnTo>
                  <a:lnTo>
                    <a:pt x="741" y="259"/>
                  </a:lnTo>
                  <a:lnTo>
                    <a:pt x="741" y="259"/>
                  </a:lnTo>
                  <a:lnTo>
                    <a:pt x="762" y="236"/>
                  </a:lnTo>
                  <a:lnTo>
                    <a:pt x="748" y="207"/>
                  </a:lnTo>
                  <a:lnTo>
                    <a:pt x="747" y="205"/>
                  </a:lnTo>
                  <a:lnTo>
                    <a:pt x="749" y="204"/>
                  </a:lnTo>
                  <a:lnTo>
                    <a:pt x="804" y="195"/>
                  </a:lnTo>
                  <a:lnTo>
                    <a:pt x="817" y="182"/>
                  </a:lnTo>
                  <a:lnTo>
                    <a:pt x="797" y="118"/>
                  </a:lnTo>
                  <a:lnTo>
                    <a:pt x="776" y="114"/>
                  </a:lnTo>
                  <a:lnTo>
                    <a:pt x="765" y="135"/>
                  </a:lnTo>
                  <a:lnTo>
                    <a:pt x="765" y="136"/>
                  </a:lnTo>
                  <a:lnTo>
                    <a:pt x="764" y="136"/>
                  </a:lnTo>
                  <a:lnTo>
                    <a:pt x="731" y="136"/>
                  </a:lnTo>
                  <a:lnTo>
                    <a:pt x="724" y="165"/>
                  </a:lnTo>
                  <a:lnTo>
                    <a:pt x="724" y="166"/>
                  </a:lnTo>
                  <a:lnTo>
                    <a:pt x="724" y="166"/>
                  </a:lnTo>
                  <a:lnTo>
                    <a:pt x="679" y="207"/>
                  </a:lnTo>
                  <a:lnTo>
                    <a:pt x="678" y="208"/>
                  </a:lnTo>
                  <a:lnTo>
                    <a:pt x="678" y="208"/>
                  </a:lnTo>
                  <a:lnTo>
                    <a:pt x="649" y="210"/>
                  </a:lnTo>
                  <a:lnTo>
                    <a:pt x="648" y="210"/>
                  </a:lnTo>
                  <a:lnTo>
                    <a:pt x="647" y="209"/>
                  </a:lnTo>
                  <a:lnTo>
                    <a:pt x="622" y="172"/>
                  </a:lnTo>
                  <a:lnTo>
                    <a:pt x="568" y="172"/>
                  </a:lnTo>
                  <a:lnTo>
                    <a:pt x="566" y="172"/>
                  </a:lnTo>
                  <a:lnTo>
                    <a:pt x="566" y="170"/>
                  </a:lnTo>
                  <a:lnTo>
                    <a:pt x="564" y="139"/>
                  </a:lnTo>
                  <a:lnTo>
                    <a:pt x="564" y="138"/>
                  </a:lnTo>
                  <a:lnTo>
                    <a:pt x="565" y="138"/>
                  </a:lnTo>
                  <a:lnTo>
                    <a:pt x="589" y="124"/>
                  </a:lnTo>
                  <a:lnTo>
                    <a:pt x="585" y="91"/>
                  </a:lnTo>
                  <a:lnTo>
                    <a:pt x="585" y="90"/>
                  </a:lnTo>
                  <a:lnTo>
                    <a:pt x="586" y="90"/>
                  </a:lnTo>
                  <a:lnTo>
                    <a:pt x="618" y="21"/>
                  </a:lnTo>
                  <a:lnTo>
                    <a:pt x="598" y="0"/>
                  </a:lnTo>
                  <a:lnTo>
                    <a:pt x="465" y="68"/>
                  </a:lnTo>
                  <a:lnTo>
                    <a:pt x="469" y="89"/>
                  </a:lnTo>
                  <a:lnTo>
                    <a:pt x="469" y="90"/>
                  </a:lnTo>
                  <a:lnTo>
                    <a:pt x="467" y="91"/>
                  </a:lnTo>
                  <a:lnTo>
                    <a:pt x="439" y="101"/>
                  </a:lnTo>
                  <a:lnTo>
                    <a:pt x="438" y="102"/>
                  </a:lnTo>
                  <a:lnTo>
                    <a:pt x="438" y="102"/>
                  </a:lnTo>
                  <a:lnTo>
                    <a:pt x="413" y="97"/>
                  </a:lnTo>
                  <a:lnTo>
                    <a:pt x="327" y="136"/>
                  </a:lnTo>
                  <a:lnTo>
                    <a:pt x="326" y="136"/>
                  </a:lnTo>
                  <a:lnTo>
                    <a:pt x="325" y="135"/>
                  </a:lnTo>
                  <a:lnTo>
                    <a:pt x="305" y="118"/>
                  </a:lnTo>
                  <a:lnTo>
                    <a:pt x="243" y="141"/>
                  </a:lnTo>
                  <a:lnTo>
                    <a:pt x="242" y="142"/>
                  </a:lnTo>
                  <a:lnTo>
                    <a:pt x="241" y="141"/>
                  </a:lnTo>
                  <a:lnTo>
                    <a:pt x="209" y="116"/>
                  </a:lnTo>
                  <a:lnTo>
                    <a:pt x="160" y="114"/>
                  </a:lnTo>
                  <a:lnTo>
                    <a:pt x="139" y="135"/>
                  </a:lnTo>
                  <a:lnTo>
                    <a:pt x="138" y="137"/>
                  </a:lnTo>
                  <a:lnTo>
                    <a:pt x="136" y="135"/>
                  </a:lnTo>
                  <a:lnTo>
                    <a:pt x="114" y="115"/>
                  </a:lnTo>
                  <a:lnTo>
                    <a:pt x="99" y="128"/>
                  </a:lnTo>
                  <a:lnTo>
                    <a:pt x="98" y="129"/>
                  </a:lnTo>
                  <a:lnTo>
                    <a:pt x="97" y="128"/>
                  </a:lnTo>
                  <a:lnTo>
                    <a:pt x="69" y="106"/>
                  </a:lnTo>
                  <a:lnTo>
                    <a:pt x="34" y="120"/>
                  </a:lnTo>
                  <a:lnTo>
                    <a:pt x="0" y="142"/>
                  </a:lnTo>
                  <a:lnTo>
                    <a:pt x="43" y="170"/>
                  </a:lnTo>
                  <a:lnTo>
                    <a:pt x="45" y="171"/>
                  </a:lnTo>
                  <a:lnTo>
                    <a:pt x="43" y="173"/>
                  </a:lnTo>
                  <a:lnTo>
                    <a:pt x="31" y="191"/>
                  </a:lnTo>
                  <a:lnTo>
                    <a:pt x="51" y="210"/>
                  </a:lnTo>
                  <a:lnTo>
                    <a:pt x="86" y="191"/>
                  </a:lnTo>
                  <a:lnTo>
                    <a:pt x="88" y="190"/>
                  </a:lnTo>
                  <a:lnTo>
                    <a:pt x="89" y="191"/>
                  </a:lnTo>
                  <a:lnTo>
                    <a:pt x="106" y="221"/>
                  </a:lnTo>
                  <a:lnTo>
                    <a:pt x="133" y="215"/>
                  </a:lnTo>
                  <a:lnTo>
                    <a:pt x="136" y="215"/>
                  </a:lnTo>
                  <a:lnTo>
                    <a:pt x="136" y="217"/>
                  </a:lnTo>
                  <a:lnTo>
                    <a:pt x="139" y="270"/>
                  </a:lnTo>
                  <a:lnTo>
                    <a:pt x="167" y="286"/>
                  </a:lnTo>
                  <a:lnTo>
                    <a:pt x="169" y="288"/>
                  </a:lnTo>
                  <a:lnTo>
                    <a:pt x="168" y="289"/>
                  </a:lnTo>
                  <a:lnTo>
                    <a:pt x="152" y="311"/>
                  </a:lnTo>
                  <a:lnTo>
                    <a:pt x="197" y="378"/>
                  </a:lnTo>
                  <a:lnTo>
                    <a:pt x="197" y="378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F10BC36-3C46-E10E-B276-0ECD163F2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4" y="2636"/>
              <a:ext cx="459" cy="620"/>
            </a:xfrm>
            <a:custGeom>
              <a:avLst/>
              <a:gdLst>
                <a:gd name="T0" fmla="*/ 89 w 459"/>
                <a:gd name="T1" fmla="*/ 219 h 620"/>
                <a:gd name="T2" fmla="*/ 88 w 459"/>
                <a:gd name="T3" fmla="*/ 216 h 620"/>
                <a:gd name="T4" fmla="*/ 149 w 459"/>
                <a:gd name="T5" fmla="*/ 249 h 620"/>
                <a:gd name="T6" fmla="*/ 169 w 459"/>
                <a:gd name="T7" fmla="*/ 301 h 620"/>
                <a:gd name="T8" fmla="*/ 199 w 459"/>
                <a:gd name="T9" fmla="*/ 340 h 620"/>
                <a:gd name="T10" fmla="*/ 236 w 459"/>
                <a:gd name="T11" fmla="*/ 398 h 620"/>
                <a:gd name="T12" fmla="*/ 262 w 459"/>
                <a:gd name="T13" fmla="*/ 441 h 620"/>
                <a:gd name="T14" fmla="*/ 292 w 459"/>
                <a:gd name="T15" fmla="*/ 464 h 620"/>
                <a:gd name="T16" fmla="*/ 302 w 459"/>
                <a:gd name="T17" fmla="*/ 491 h 620"/>
                <a:gd name="T18" fmla="*/ 310 w 459"/>
                <a:gd name="T19" fmla="*/ 515 h 620"/>
                <a:gd name="T20" fmla="*/ 348 w 459"/>
                <a:gd name="T21" fmla="*/ 533 h 620"/>
                <a:gd name="T22" fmla="*/ 353 w 459"/>
                <a:gd name="T23" fmla="*/ 571 h 620"/>
                <a:gd name="T24" fmla="*/ 392 w 459"/>
                <a:gd name="T25" fmla="*/ 620 h 620"/>
                <a:gd name="T26" fmla="*/ 395 w 459"/>
                <a:gd name="T27" fmla="*/ 577 h 620"/>
                <a:gd name="T28" fmla="*/ 389 w 459"/>
                <a:gd name="T29" fmla="*/ 545 h 620"/>
                <a:gd name="T30" fmla="*/ 420 w 459"/>
                <a:gd name="T31" fmla="*/ 542 h 620"/>
                <a:gd name="T32" fmla="*/ 431 w 459"/>
                <a:gd name="T33" fmla="*/ 537 h 620"/>
                <a:gd name="T34" fmla="*/ 459 w 459"/>
                <a:gd name="T35" fmla="*/ 552 h 620"/>
                <a:gd name="T36" fmla="*/ 436 w 459"/>
                <a:gd name="T37" fmla="*/ 504 h 620"/>
                <a:gd name="T38" fmla="*/ 403 w 459"/>
                <a:gd name="T39" fmla="*/ 504 h 620"/>
                <a:gd name="T40" fmla="*/ 368 w 459"/>
                <a:gd name="T41" fmla="*/ 488 h 620"/>
                <a:gd name="T42" fmla="*/ 327 w 459"/>
                <a:gd name="T43" fmla="*/ 459 h 620"/>
                <a:gd name="T44" fmla="*/ 301 w 459"/>
                <a:gd name="T45" fmla="*/ 392 h 620"/>
                <a:gd name="T46" fmla="*/ 286 w 459"/>
                <a:gd name="T47" fmla="*/ 349 h 620"/>
                <a:gd name="T48" fmla="*/ 317 w 459"/>
                <a:gd name="T49" fmla="*/ 331 h 620"/>
                <a:gd name="T50" fmla="*/ 376 w 459"/>
                <a:gd name="T51" fmla="*/ 329 h 620"/>
                <a:gd name="T52" fmla="*/ 244 w 459"/>
                <a:gd name="T53" fmla="*/ 240 h 620"/>
                <a:gd name="T54" fmla="*/ 151 w 459"/>
                <a:gd name="T55" fmla="*/ 156 h 620"/>
                <a:gd name="T56" fmla="*/ 109 w 459"/>
                <a:gd name="T57" fmla="*/ 76 h 620"/>
                <a:gd name="T58" fmla="*/ 50 w 459"/>
                <a:gd name="T59" fmla="*/ 35 h 620"/>
                <a:gd name="T60" fmla="*/ 23 w 459"/>
                <a:gd name="T61" fmla="*/ 0 h 620"/>
                <a:gd name="T62" fmla="*/ 4 w 459"/>
                <a:gd name="T63" fmla="*/ 9 h 620"/>
                <a:gd name="T64" fmla="*/ 0 w 459"/>
                <a:gd name="T65" fmla="*/ 29 h 620"/>
                <a:gd name="T66" fmla="*/ 35 w 459"/>
                <a:gd name="T67" fmla="*/ 53 h 620"/>
                <a:gd name="T68" fmla="*/ 53 w 459"/>
                <a:gd name="T69" fmla="*/ 81 h 620"/>
                <a:gd name="T70" fmla="*/ 43 w 459"/>
                <a:gd name="T71" fmla="*/ 94 h 620"/>
                <a:gd name="T72" fmla="*/ 26 w 459"/>
                <a:gd name="T73" fmla="*/ 90 h 620"/>
                <a:gd name="T74" fmla="*/ 21 w 459"/>
                <a:gd name="T75" fmla="*/ 114 h 620"/>
                <a:gd name="T76" fmla="*/ 54 w 459"/>
                <a:gd name="T77" fmla="*/ 139 h 620"/>
                <a:gd name="T78" fmla="*/ 88 w 459"/>
                <a:gd name="T79" fmla="*/ 216 h 620"/>
                <a:gd name="T80" fmla="*/ 85 w 459"/>
                <a:gd name="T81" fmla="*/ 214 h 620"/>
                <a:gd name="T82" fmla="*/ 89 w 459"/>
                <a:gd name="T83" fmla="*/ 219 h 620"/>
                <a:gd name="T84" fmla="*/ 89 w 459"/>
                <a:gd name="T85" fmla="*/ 2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620">
                  <a:moveTo>
                    <a:pt x="89" y="219"/>
                  </a:moveTo>
                  <a:lnTo>
                    <a:pt x="88" y="216"/>
                  </a:lnTo>
                  <a:lnTo>
                    <a:pt x="149" y="249"/>
                  </a:lnTo>
                  <a:lnTo>
                    <a:pt x="169" y="301"/>
                  </a:lnTo>
                  <a:lnTo>
                    <a:pt x="199" y="340"/>
                  </a:lnTo>
                  <a:lnTo>
                    <a:pt x="236" y="398"/>
                  </a:lnTo>
                  <a:lnTo>
                    <a:pt x="262" y="441"/>
                  </a:lnTo>
                  <a:lnTo>
                    <a:pt x="292" y="464"/>
                  </a:lnTo>
                  <a:lnTo>
                    <a:pt x="302" y="491"/>
                  </a:lnTo>
                  <a:lnTo>
                    <a:pt x="310" y="515"/>
                  </a:lnTo>
                  <a:lnTo>
                    <a:pt x="348" y="533"/>
                  </a:lnTo>
                  <a:lnTo>
                    <a:pt x="353" y="571"/>
                  </a:lnTo>
                  <a:lnTo>
                    <a:pt x="392" y="620"/>
                  </a:lnTo>
                  <a:lnTo>
                    <a:pt x="395" y="577"/>
                  </a:lnTo>
                  <a:lnTo>
                    <a:pt x="389" y="545"/>
                  </a:lnTo>
                  <a:lnTo>
                    <a:pt x="420" y="542"/>
                  </a:lnTo>
                  <a:lnTo>
                    <a:pt x="431" y="537"/>
                  </a:lnTo>
                  <a:lnTo>
                    <a:pt x="459" y="552"/>
                  </a:lnTo>
                  <a:lnTo>
                    <a:pt x="436" y="504"/>
                  </a:lnTo>
                  <a:lnTo>
                    <a:pt x="403" y="504"/>
                  </a:lnTo>
                  <a:lnTo>
                    <a:pt x="368" y="488"/>
                  </a:lnTo>
                  <a:lnTo>
                    <a:pt x="327" y="459"/>
                  </a:lnTo>
                  <a:lnTo>
                    <a:pt x="301" y="392"/>
                  </a:lnTo>
                  <a:lnTo>
                    <a:pt x="286" y="349"/>
                  </a:lnTo>
                  <a:lnTo>
                    <a:pt x="317" y="331"/>
                  </a:lnTo>
                  <a:lnTo>
                    <a:pt x="376" y="329"/>
                  </a:lnTo>
                  <a:lnTo>
                    <a:pt x="244" y="240"/>
                  </a:lnTo>
                  <a:lnTo>
                    <a:pt x="151" y="156"/>
                  </a:lnTo>
                  <a:lnTo>
                    <a:pt x="109" y="76"/>
                  </a:lnTo>
                  <a:lnTo>
                    <a:pt x="50" y="35"/>
                  </a:lnTo>
                  <a:lnTo>
                    <a:pt x="23" y="0"/>
                  </a:lnTo>
                  <a:lnTo>
                    <a:pt x="4" y="9"/>
                  </a:lnTo>
                  <a:lnTo>
                    <a:pt x="0" y="29"/>
                  </a:lnTo>
                  <a:lnTo>
                    <a:pt x="35" y="53"/>
                  </a:lnTo>
                  <a:lnTo>
                    <a:pt x="53" y="81"/>
                  </a:lnTo>
                  <a:lnTo>
                    <a:pt x="43" y="94"/>
                  </a:lnTo>
                  <a:lnTo>
                    <a:pt x="26" y="90"/>
                  </a:lnTo>
                  <a:lnTo>
                    <a:pt x="21" y="114"/>
                  </a:lnTo>
                  <a:lnTo>
                    <a:pt x="54" y="139"/>
                  </a:lnTo>
                  <a:lnTo>
                    <a:pt x="88" y="216"/>
                  </a:lnTo>
                  <a:lnTo>
                    <a:pt x="85" y="214"/>
                  </a:lnTo>
                  <a:lnTo>
                    <a:pt x="89" y="219"/>
                  </a:lnTo>
                  <a:lnTo>
                    <a:pt x="89" y="219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04B2AD2-59B5-1F16-F7C0-E930022FE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249"/>
              <a:ext cx="232" cy="226"/>
            </a:xfrm>
            <a:custGeom>
              <a:avLst/>
              <a:gdLst>
                <a:gd name="T0" fmla="*/ 9 w 232"/>
                <a:gd name="T1" fmla="*/ 161 h 226"/>
                <a:gd name="T2" fmla="*/ 34 w 232"/>
                <a:gd name="T3" fmla="*/ 213 h 226"/>
                <a:gd name="T4" fmla="*/ 53 w 232"/>
                <a:gd name="T5" fmla="*/ 226 h 226"/>
                <a:gd name="T6" fmla="*/ 71 w 232"/>
                <a:gd name="T7" fmla="*/ 213 h 226"/>
                <a:gd name="T8" fmla="*/ 99 w 232"/>
                <a:gd name="T9" fmla="*/ 215 h 226"/>
                <a:gd name="T10" fmla="*/ 130 w 232"/>
                <a:gd name="T11" fmla="*/ 176 h 226"/>
                <a:gd name="T12" fmla="*/ 133 w 232"/>
                <a:gd name="T13" fmla="*/ 174 h 226"/>
                <a:gd name="T14" fmla="*/ 181 w 232"/>
                <a:gd name="T15" fmla="*/ 173 h 226"/>
                <a:gd name="T16" fmla="*/ 183 w 232"/>
                <a:gd name="T17" fmla="*/ 174 h 226"/>
                <a:gd name="T18" fmla="*/ 224 w 232"/>
                <a:gd name="T19" fmla="*/ 209 h 226"/>
                <a:gd name="T20" fmla="*/ 232 w 232"/>
                <a:gd name="T21" fmla="*/ 172 h 226"/>
                <a:gd name="T22" fmla="*/ 213 w 232"/>
                <a:gd name="T23" fmla="*/ 158 h 226"/>
                <a:gd name="T24" fmla="*/ 212 w 232"/>
                <a:gd name="T25" fmla="*/ 137 h 226"/>
                <a:gd name="T26" fmla="*/ 183 w 232"/>
                <a:gd name="T27" fmla="*/ 113 h 226"/>
                <a:gd name="T28" fmla="*/ 182 w 232"/>
                <a:gd name="T29" fmla="*/ 112 h 226"/>
                <a:gd name="T30" fmla="*/ 149 w 232"/>
                <a:gd name="T31" fmla="*/ 54 h 226"/>
                <a:gd name="T32" fmla="*/ 148 w 232"/>
                <a:gd name="T33" fmla="*/ 52 h 226"/>
                <a:gd name="T34" fmla="*/ 132 w 232"/>
                <a:gd name="T35" fmla="*/ 25 h 226"/>
                <a:gd name="T36" fmla="*/ 131 w 232"/>
                <a:gd name="T37" fmla="*/ 24 h 226"/>
                <a:gd name="T38" fmla="*/ 125 w 232"/>
                <a:gd name="T39" fmla="*/ 1 h 226"/>
                <a:gd name="T40" fmla="*/ 102 w 232"/>
                <a:gd name="T41" fmla="*/ 8 h 226"/>
                <a:gd name="T42" fmla="*/ 100 w 232"/>
                <a:gd name="T43" fmla="*/ 9 h 226"/>
                <a:gd name="T44" fmla="*/ 91 w 232"/>
                <a:gd name="T45" fmla="*/ 11 h 226"/>
                <a:gd name="T46" fmla="*/ 85 w 232"/>
                <a:gd name="T47" fmla="*/ 3 h 226"/>
                <a:gd name="T48" fmla="*/ 63 w 232"/>
                <a:gd name="T49" fmla="*/ 15 h 226"/>
                <a:gd name="T50" fmla="*/ 63 w 232"/>
                <a:gd name="T51" fmla="*/ 38 h 226"/>
                <a:gd name="T52" fmla="*/ 55 w 232"/>
                <a:gd name="T53" fmla="*/ 49 h 226"/>
                <a:gd name="T54" fmla="*/ 63 w 232"/>
                <a:gd name="T55" fmla="*/ 54 h 226"/>
                <a:gd name="T56" fmla="*/ 63 w 232"/>
                <a:gd name="T57" fmla="*/ 66 h 226"/>
                <a:gd name="T58" fmla="*/ 62 w 232"/>
                <a:gd name="T59" fmla="*/ 68 h 226"/>
                <a:gd name="T60" fmla="*/ 41 w 232"/>
                <a:gd name="T61" fmla="*/ 78 h 226"/>
                <a:gd name="T62" fmla="*/ 45 w 232"/>
                <a:gd name="T63" fmla="*/ 98 h 226"/>
                <a:gd name="T64" fmla="*/ 0 w 232"/>
                <a:gd name="T65" fmla="*/ 1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2" h="226">
                  <a:moveTo>
                    <a:pt x="0" y="144"/>
                  </a:moveTo>
                  <a:lnTo>
                    <a:pt x="9" y="161"/>
                  </a:lnTo>
                  <a:lnTo>
                    <a:pt x="7" y="199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53" y="226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2" y="213"/>
                  </a:lnTo>
                  <a:lnTo>
                    <a:pt x="99" y="215"/>
                  </a:lnTo>
                  <a:lnTo>
                    <a:pt x="127" y="197"/>
                  </a:lnTo>
                  <a:lnTo>
                    <a:pt x="130" y="176"/>
                  </a:lnTo>
                  <a:lnTo>
                    <a:pt x="131" y="174"/>
                  </a:lnTo>
                  <a:lnTo>
                    <a:pt x="133" y="174"/>
                  </a:lnTo>
                  <a:lnTo>
                    <a:pt x="164" y="178"/>
                  </a:lnTo>
                  <a:lnTo>
                    <a:pt x="181" y="173"/>
                  </a:lnTo>
                  <a:lnTo>
                    <a:pt x="183" y="173"/>
                  </a:lnTo>
                  <a:lnTo>
                    <a:pt x="183" y="174"/>
                  </a:lnTo>
                  <a:lnTo>
                    <a:pt x="195" y="199"/>
                  </a:lnTo>
                  <a:lnTo>
                    <a:pt x="224" y="209"/>
                  </a:lnTo>
                  <a:lnTo>
                    <a:pt x="230" y="203"/>
                  </a:lnTo>
                  <a:lnTo>
                    <a:pt x="232" y="172"/>
                  </a:lnTo>
                  <a:lnTo>
                    <a:pt x="214" y="159"/>
                  </a:lnTo>
                  <a:lnTo>
                    <a:pt x="213" y="158"/>
                  </a:lnTo>
                  <a:lnTo>
                    <a:pt x="213" y="157"/>
                  </a:lnTo>
                  <a:lnTo>
                    <a:pt x="212" y="137"/>
                  </a:lnTo>
                  <a:lnTo>
                    <a:pt x="200" y="126"/>
                  </a:lnTo>
                  <a:lnTo>
                    <a:pt x="183" y="113"/>
                  </a:lnTo>
                  <a:lnTo>
                    <a:pt x="182" y="113"/>
                  </a:lnTo>
                  <a:lnTo>
                    <a:pt x="182" y="112"/>
                  </a:lnTo>
                  <a:lnTo>
                    <a:pt x="184" y="81"/>
                  </a:lnTo>
                  <a:lnTo>
                    <a:pt x="149" y="54"/>
                  </a:lnTo>
                  <a:lnTo>
                    <a:pt x="148" y="53"/>
                  </a:lnTo>
                  <a:lnTo>
                    <a:pt x="148" y="52"/>
                  </a:lnTo>
                  <a:lnTo>
                    <a:pt x="145" y="31"/>
                  </a:lnTo>
                  <a:lnTo>
                    <a:pt x="132" y="25"/>
                  </a:lnTo>
                  <a:lnTo>
                    <a:pt x="131" y="25"/>
                  </a:lnTo>
                  <a:lnTo>
                    <a:pt x="131" y="24"/>
                  </a:lnTo>
                  <a:lnTo>
                    <a:pt x="131" y="10"/>
                  </a:lnTo>
                  <a:lnTo>
                    <a:pt x="125" y="1"/>
                  </a:lnTo>
                  <a:lnTo>
                    <a:pt x="105" y="0"/>
                  </a:lnTo>
                  <a:lnTo>
                    <a:pt x="102" y="8"/>
                  </a:lnTo>
                  <a:lnTo>
                    <a:pt x="101" y="9"/>
                  </a:lnTo>
                  <a:lnTo>
                    <a:pt x="100" y="9"/>
                  </a:lnTo>
                  <a:lnTo>
                    <a:pt x="92" y="11"/>
                  </a:lnTo>
                  <a:lnTo>
                    <a:pt x="91" y="11"/>
                  </a:lnTo>
                  <a:lnTo>
                    <a:pt x="90" y="10"/>
                  </a:lnTo>
                  <a:lnTo>
                    <a:pt x="85" y="3"/>
                  </a:lnTo>
                  <a:lnTo>
                    <a:pt x="76" y="3"/>
                  </a:lnTo>
                  <a:lnTo>
                    <a:pt x="63" y="15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3" y="38"/>
                  </a:lnTo>
                  <a:lnTo>
                    <a:pt x="55" y="49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3" y="66"/>
                  </a:lnTo>
                  <a:lnTo>
                    <a:pt x="63" y="68"/>
                  </a:lnTo>
                  <a:lnTo>
                    <a:pt x="62" y="68"/>
                  </a:lnTo>
                  <a:lnTo>
                    <a:pt x="47" y="67"/>
                  </a:lnTo>
                  <a:lnTo>
                    <a:pt x="41" y="78"/>
                  </a:lnTo>
                  <a:lnTo>
                    <a:pt x="45" y="97"/>
                  </a:lnTo>
                  <a:lnTo>
                    <a:pt x="45" y="98"/>
                  </a:lnTo>
                  <a:lnTo>
                    <a:pt x="45" y="99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9CE0EDB-16D1-3F66-A69B-5D6F5041A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182"/>
              <a:ext cx="151" cy="207"/>
            </a:xfrm>
            <a:custGeom>
              <a:avLst/>
              <a:gdLst>
                <a:gd name="T0" fmla="*/ 23 w 151"/>
                <a:gd name="T1" fmla="*/ 0 h 207"/>
                <a:gd name="T2" fmla="*/ 8 w 151"/>
                <a:gd name="T3" fmla="*/ 19 h 207"/>
                <a:gd name="T4" fmla="*/ 0 w 151"/>
                <a:gd name="T5" fmla="*/ 30 h 207"/>
                <a:gd name="T6" fmla="*/ 4 w 151"/>
                <a:gd name="T7" fmla="*/ 46 h 207"/>
                <a:gd name="T8" fmla="*/ 19 w 151"/>
                <a:gd name="T9" fmla="*/ 53 h 207"/>
                <a:gd name="T10" fmla="*/ 17 w 151"/>
                <a:gd name="T11" fmla="*/ 77 h 207"/>
                <a:gd name="T12" fmla="*/ 57 w 151"/>
                <a:gd name="T13" fmla="*/ 102 h 207"/>
                <a:gd name="T14" fmla="*/ 58 w 151"/>
                <a:gd name="T15" fmla="*/ 148 h 207"/>
                <a:gd name="T16" fmla="*/ 89 w 151"/>
                <a:gd name="T17" fmla="*/ 207 h 207"/>
                <a:gd name="T18" fmla="*/ 132 w 151"/>
                <a:gd name="T19" fmla="*/ 164 h 207"/>
                <a:gd name="T20" fmla="*/ 129 w 151"/>
                <a:gd name="T21" fmla="*/ 145 h 207"/>
                <a:gd name="T22" fmla="*/ 128 w 151"/>
                <a:gd name="T23" fmla="*/ 144 h 207"/>
                <a:gd name="T24" fmla="*/ 129 w 151"/>
                <a:gd name="T25" fmla="*/ 143 h 207"/>
                <a:gd name="T26" fmla="*/ 135 w 151"/>
                <a:gd name="T27" fmla="*/ 132 h 207"/>
                <a:gd name="T28" fmla="*/ 136 w 151"/>
                <a:gd name="T29" fmla="*/ 131 h 207"/>
                <a:gd name="T30" fmla="*/ 137 w 151"/>
                <a:gd name="T31" fmla="*/ 131 h 207"/>
                <a:gd name="T32" fmla="*/ 151 w 151"/>
                <a:gd name="T33" fmla="*/ 131 h 207"/>
                <a:gd name="T34" fmla="*/ 150 w 151"/>
                <a:gd name="T35" fmla="*/ 123 h 207"/>
                <a:gd name="T36" fmla="*/ 142 w 151"/>
                <a:gd name="T37" fmla="*/ 118 h 207"/>
                <a:gd name="T38" fmla="*/ 141 w 151"/>
                <a:gd name="T39" fmla="*/ 117 h 207"/>
                <a:gd name="T40" fmla="*/ 142 w 151"/>
                <a:gd name="T41" fmla="*/ 115 h 207"/>
                <a:gd name="T42" fmla="*/ 151 w 151"/>
                <a:gd name="T43" fmla="*/ 104 h 207"/>
                <a:gd name="T44" fmla="*/ 151 w 151"/>
                <a:gd name="T45" fmla="*/ 82 h 207"/>
                <a:gd name="T46" fmla="*/ 122 w 151"/>
                <a:gd name="T47" fmla="*/ 52 h 207"/>
                <a:gd name="T48" fmla="*/ 93 w 151"/>
                <a:gd name="T49" fmla="*/ 47 h 207"/>
                <a:gd name="T50" fmla="*/ 93 w 151"/>
                <a:gd name="T51" fmla="*/ 46 h 207"/>
                <a:gd name="T52" fmla="*/ 93 w 151"/>
                <a:gd name="T53" fmla="*/ 46 h 207"/>
                <a:gd name="T54" fmla="*/ 72 w 151"/>
                <a:gd name="T55" fmla="*/ 33 h 207"/>
                <a:gd name="T56" fmla="*/ 72 w 151"/>
                <a:gd name="T57" fmla="*/ 32 h 207"/>
                <a:gd name="T58" fmla="*/ 71 w 151"/>
                <a:gd name="T59" fmla="*/ 32 h 207"/>
                <a:gd name="T60" fmla="*/ 67 w 151"/>
                <a:gd name="T61" fmla="*/ 14 h 207"/>
                <a:gd name="T62" fmla="*/ 56 w 151"/>
                <a:gd name="T63" fmla="*/ 13 h 207"/>
                <a:gd name="T64" fmla="*/ 46 w 151"/>
                <a:gd name="T65" fmla="*/ 18 h 207"/>
                <a:gd name="T66" fmla="*/ 45 w 151"/>
                <a:gd name="T67" fmla="*/ 19 h 207"/>
                <a:gd name="T68" fmla="*/ 44 w 151"/>
                <a:gd name="T69" fmla="*/ 18 h 207"/>
                <a:gd name="T70" fmla="*/ 23 w 151"/>
                <a:gd name="T71" fmla="*/ 0 h 207"/>
                <a:gd name="T72" fmla="*/ 23 w 151"/>
                <a:gd name="T7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207">
                  <a:moveTo>
                    <a:pt x="23" y="0"/>
                  </a:moveTo>
                  <a:lnTo>
                    <a:pt x="8" y="19"/>
                  </a:lnTo>
                  <a:lnTo>
                    <a:pt x="0" y="30"/>
                  </a:lnTo>
                  <a:lnTo>
                    <a:pt x="4" y="46"/>
                  </a:lnTo>
                  <a:lnTo>
                    <a:pt x="19" y="53"/>
                  </a:lnTo>
                  <a:lnTo>
                    <a:pt x="17" y="77"/>
                  </a:lnTo>
                  <a:lnTo>
                    <a:pt x="57" y="102"/>
                  </a:lnTo>
                  <a:lnTo>
                    <a:pt x="58" y="148"/>
                  </a:lnTo>
                  <a:lnTo>
                    <a:pt x="89" y="207"/>
                  </a:lnTo>
                  <a:lnTo>
                    <a:pt x="132" y="164"/>
                  </a:lnTo>
                  <a:lnTo>
                    <a:pt x="129" y="145"/>
                  </a:lnTo>
                  <a:lnTo>
                    <a:pt x="128" y="144"/>
                  </a:lnTo>
                  <a:lnTo>
                    <a:pt x="129" y="143"/>
                  </a:lnTo>
                  <a:lnTo>
                    <a:pt x="135" y="132"/>
                  </a:lnTo>
                  <a:lnTo>
                    <a:pt x="136" y="131"/>
                  </a:lnTo>
                  <a:lnTo>
                    <a:pt x="137" y="131"/>
                  </a:lnTo>
                  <a:lnTo>
                    <a:pt x="151" y="131"/>
                  </a:lnTo>
                  <a:lnTo>
                    <a:pt x="150" y="123"/>
                  </a:lnTo>
                  <a:lnTo>
                    <a:pt x="142" y="118"/>
                  </a:lnTo>
                  <a:lnTo>
                    <a:pt x="141" y="117"/>
                  </a:lnTo>
                  <a:lnTo>
                    <a:pt x="142" y="115"/>
                  </a:lnTo>
                  <a:lnTo>
                    <a:pt x="151" y="104"/>
                  </a:lnTo>
                  <a:lnTo>
                    <a:pt x="151" y="82"/>
                  </a:lnTo>
                  <a:lnTo>
                    <a:pt x="122" y="52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71" y="32"/>
                  </a:lnTo>
                  <a:lnTo>
                    <a:pt x="67" y="14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45" y="19"/>
                  </a:lnTo>
                  <a:lnTo>
                    <a:pt x="44" y="1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1D2613D-171F-18DA-61D3-FD3211D65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2081"/>
              <a:ext cx="182" cy="179"/>
            </a:xfrm>
            <a:custGeom>
              <a:avLst/>
              <a:gdLst>
                <a:gd name="T0" fmla="*/ 39 w 182"/>
                <a:gd name="T1" fmla="*/ 0 h 179"/>
                <a:gd name="T2" fmla="*/ 22 w 182"/>
                <a:gd name="T3" fmla="*/ 7 h 179"/>
                <a:gd name="T4" fmla="*/ 13 w 182"/>
                <a:gd name="T5" fmla="*/ 24 h 179"/>
                <a:gd name="T6" fmla="*/ 1 w 182"/>
                <a:gd name="T7" fmla="*/ 27 h 179"/>
                <a:gd name="T8" fmla="*/ 0 w 182"/>
                <a:gd name="T9" fmla="*/ 48 h 179"/>
                <a:gd name="T10" fmla="*/ 18 w 182"/>
                <a:gd name="T11" fmla="*/ 58 h 179"/>
                <a:gd name="T12" fmla="*/ 13 w 182"/>
                <a:gd name="T13" fmla="*/ 97 h 179"/>
                <a:gd name="T14" fmla="*/ 34 w 182"/>
                <a:gd name="T15" fmla="*/ 115 h 179"/>
                <a:gd name="T16" fmla="*/ 44 w 182"/>
                <a:gd name="T17" fmla="*/ 110 h 179"/>
                <a:gd name="T18" fmla="*/ 45 w 182"/>
                <a:gd name="T19" fmla="*/ 110 h 179"/>
                <a:gd name="T20" fmla="*/ 45 w 182"/>
                <a:gd name="T21" fmla="*/ 110 h 179"/>
                <a:gd name="T22" fmla="*/ 58 w 182"/>
                <a:gd name="T23" fmla="*/ 112 h 179"/>
                <a:gd name="T24" fmla="*/ 58 w 182"/>
                <a:gd name="T25" fmla="*/ 112 h 179"/>
                <a:gd name="T26" fmla="*/ 59 w 182"/>
                <a:gd name="T27" fmla="*/ 113 h 179"/>
                <a:gd name="T28" fmla="*/ 64 w 182"/>
                <a:gd name="T29" fmla="*/ 131 h 179"/>
                <a:gd name="T30" fmla="*/ 83 w 182"/>
                <a:gd name="T31" fmla="*/ 144 h 179"/>
                <a:gd name="T32" fmla="*/ 112 w 182"/>
                <a:gd name="T33" fmla="*/ 150 h 179"/>
                <a:gd name="T34" fmla="*/ 113 w 182"/>
                <a:gd name="T35" fmla="*/ 150 h 179"/>
                <a:gd name="T36" fmla="*/ 113 w 182"/>
                <a:gd name="T37" fmla="*/ 150 h 179"/>
                <a:gd name="T38" fmla="*/ 142 w 182"/>
                <a:gd name="T39" fmla="*/ 179 h 179"/>
                <a:gd name="T40" fmla="*/ 155 w 182"/>
                <a:gd name="T41" fmla="*/ 168 h 179"/>
                <a:gd name="T42" fmla="*/ 155 w 182"/>
                <a:gd name="T43" fmla="*/ 167 h 179"/>
                <a:gd name="T44" fmla="*/ 156 w 182"/>
                <a:gd name="T45" fmla="*/ 167 h 179"/>
                <a:gd name="T46" fmla="*/ 166 w 182"/>
                <a:gd name="T47" fmla="*/ 167 h 179"/>
                <a:gd name="T48" fmla="*/ 167 w 182"/>
                <a:gd name="T49" fmla="*/ 167 h 179"/>
                <a:gd name="T50" fmla="*/ 167 w 182"/>
                <a:gd name="T51" fmla="*/ 168 h 179"/>
                <a:gd name="T52" fmla="*/ 173 w 182"/>
                <a:gd name="T53" fmla="*/ 174 h 179"/>
                <a:gd name="T54" fmla="*/ 179 w 182"/>
                <a:gd name="T55" fmla="*/ 174 h 179"/>
                <a:gd name="T56" fmla="*/ 182 w 182"/>
                <a:gd name="T57" fmla="*/ 166 h 179"/>
                <a:gd name="T58" fmla="*/ 169 w 182"/>
                <a:gd name="T59" fmla="*/ 149 h 179"/>
                <a:gd name="T60" fmla="*/ 169 w 182"/>
                <a:gd name="T61" fmla="*/ 148 h 179"/>
                <a:gd name="T62" fmla="*/ 168 w 182"/>
                <a:gd name="T63" fmla="*/ 148 h 179"/>
                <a:gd name="T64" fmla="*/ 167 w 182"/>
                <a:gd name="T65" fmla="*/ 131 h 179"/>
                <a:gd name="T66" fmla="*/ 154 w 182"/>
                <a:gd name="T67" fmla="*/ 126 h 179"/>
                <a:gd name="T68" fmla="*/ 153 w 182"/>
                <a:gd name="T69" fmla="*/ 126 h 179"/>
                <a:gd name="T70" fmla="*/ 153 w 182"/>
                <a:gd name="T71" fmla="*/ 126 h 179"/>
                <a:gd name="T72" fmla="*/ 149 w 182"/>
                <a:gd name="T73" fmla="*/ 116 h 179"/>
                <a:gd name="T74" fmla="*/ 148 w 182"/>
                <a:gd name="T75" fmla="*/ 116 h 179"/>
                <a:gd name="T76" fmla="*/ 148 w 182"/>
                <a:gd name="T77" fmla="*/ 116 h 179"/>
                <a:gd name="T78" fmla="*/ 148 w 182"/>
                <a:gd name="T79" fmla="*/ 102 h 179"/>
                <a:gd name="T80" fmla="*/ 142 w 182"/>
                <a:gd name="T81" fmla="*/ 93 h 179"/>
                <a:gd name="T82" fmla="*/ 142 w 182"/>
                <a:gd name="T83" fmla="*/ 92 h 179"/>
                <a:gd name="T84" fmla="*/ 142 w 182"/>
                <a:gd name="T85" fmla="*/ 92 h 179"/>
                <a:gd name="T86" fmla="*/ 142 w 182"/>
                <a:gd name="T87" fmla="*/ 62 h 179"/>
                <a:gd name="T88" fmla="*/ 96 w 182"/>
                <a:gd name="T89" fmla="*/ 2 h 179"/>
                <a:gd name="T90" fmla="*/ 39 w 182"/>
                <a:gd name="T91" fmla="*/ 0 h 179"/>
                <a:gd name="T92" fmla="*/ 39 w 182"/>
                <a:gd name="T9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79">
                  <a:moveTo>
                    <a:pt x="39" y="0"/>
                  </a:moveTo>
                  <a:lnTo>
                    <a:pt x="22" y="7"/>
                  </a:lnTo>
                  <a:lnTo>
                    <a:pt x="13" y="24"/>
                  </a:lnTo>
                  <a:lnTo>
                    <a:pt x="1" y="27"/>
                  </a:lnTo>
                  <a:lnTo>
                    <a:pt x="0" y="48"/>
                  </a:lnTo>
                  <a:lnTo>
                    <a:pt x="18" y="58"/>
                  </a:lnTo>
                  <a:lnTo>
                    <a:pt x="13" y="97"/>
                  </a:lnTo>
                  <a:lnTo>
                    <a:pt x="34" y="115"/>
                  </a:lnTo>
                  <a:lnTo>
                    <a:pt x="44" y="110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9" y="113"/>
                  </a:lnTo>
                  <a:lnTo>
                    <a:pt x="64" y="131"/>
                  </a:lnTo>
                  <a:lnTo>
                    <a:pt x="83" y="144"/>
                  </a:lnTo>
                  <a:lnTo>
                    <a:pt x="112" y="150"/>
                  </a:lnTo>
                  <a:lnTo>
                    <a:pt x="113" y="150"/>
                  </a:lnTo>
                  <a:lnTo>
                    <a:pt x="113" y="150"/>
                  </a:lnTo>
                  <a:lnTo>
                    <a:pt x="142" y="179"/>
                  </a:lnTo>
                  <a:lnTo>
                    <a:pt x="155" y="168"/>
                  </a:lnTo>
                  <a:lnTo>
                    <a:pt x="155" y="167"/>
                  </a:lnTo>
                  <a:lnTo>
                    <a:pt x="15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8"/>
                  </a:lnTo>
                  <a:lnTo>
                    <a:pt x="173" y="174"/>
                  </a:lnTo>
                  <a:lnTo>
                    <a:pt x="179" y="174"/>
                  </a:lnTo>
                  <a:lnTo>
                    <a:pt x="182" y="166"/>
                  </a:lnTo>
                  <a:lnTo>
                    <a:pt x="169" y="149"/>
                  </a:lnTo>
                  <a:lnTo>
                    <a:pt x="169" y="148"/>
                  </a:lnTo>
                  <a:lnTo>
                    <a:pt x="168" y="148"/>
                  </a:lnTo>
                  <a:lnTo>
                    <a:pt x="167" y="131"/>
                  </a:lnTo>
                  <a:lnTo>
                    <a:pt x="154" y="126"/>
                  </a:lnTo>
                  <a:lnTo>
                    <a:pt x="153" y="126"/>
                  </a:lnTo>
                  <a:lnTo>
                    <a:pt x="153" y="126"/>
                  </a:lnTo>
                  <a:lnTo>
                    <a:pt x="149" y="116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8" y="102"/>
                  </a:lnTo>
                  <a:lnTo>
                    <a:pt x="142" y="93"/>
                  </a:lnTo>
                  <a:lnTo>
                    <a:pt x="142" y="92"/>
                  </a:lnTo>
                  <a:lnTo>
                    <a:pt x="142" y="92"/>
                  </a:lnTo>
                  <a:lnTo>
                    <a:pt x="142" y="62"/>
                  </a:lnTo>
                  <a:lnTo>
                    <a:pt x="96" y="2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55DA98FE-1A7D-FE06-788F-8DD92988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1896"/>
              <a:ext cx="192" cy="183"/>
            </a:xfrm>
            <a:custGeom>
              <a:avLst/>
              <a:gdLst>
                <a:gd name="T0" fmla="*/ 121 w 192"/>
                <a:gd name="T1" fmla="*/ 45 h 183"/>
                <a:gd name="T2" fmla="*/ 92 w 192"/>
                <a:gd name="T3" fmla="*/ 43 h 183"/>
                <a:gd name="T4" fmla="*/ 71 w 192"/>
                <a:gd name="T5" fmla="*/ 23 h 183"/>
                <a:gd name="T6" fmla="*/ 73 w 192"/>
                <a:gd name="T7" fmla="*/ 4 h 183"/>
                <a:gd name="T8" fmla="*/ 53 w 192"/>
                <a:gd name="T9" fmla="*/ 0 h 183"/>
                <a:gd name="T10" fmla="*/ 42 w 192"/>
                <a:gd name="T11" fmla="*/ 28 h 183"/>
                <a:gd name="T12" fmla="*/ 0 w 192"/>
                <a:gd name="T13" fmla="*/ 64 h 183"/>
                <a:gd name="T14" fmla="*/ 3 w 192"/>
                <a:gd name="T15" fmla="*/ 86 h 183"/>
                <a:gd name="T16" fmla="*/ 25 w 192"/>
                <a:gd name="T17" fmla="*/ 85 h 183"/>
                <a:gd name="T18" fmla="*/ 42 w 192"/>
                <a:gd name="T19" fmla="*/ 99 h 183"/>
                <a:gd name="T20" fmla="*/ 48 w 192"/>
                <a:gd name="T21" fmla="*/ 129 h 183"/>
                <a:gd name="T22" fmla="*/ 67 w 192"/>
                <a:gd name="T23" fmla="*/ 126 h 183"/>
                <a:gd name="T24" fmla="*/ 89 w 192"/>
                <a:gd name="T25" fmla="*/ 130 h 183"/>
                <a:gd name="T26" fmla="*/ 89 w 192"/>
                <a:gd name="T27" fmla="*/ 145 h 183"/>
                <a:gd name="T28" fmla="*/ 62 w 192"/>
                <a:gd name="T29" fmla="*/ 181 h 183"/>
                <a:gd name="T30" fmla="*/ 113 w 192"/>
                <a:gd name="T31" fmla="*/ 183 h 183"/>
                <a:gd name="T32" fmla="*/ 178 w 192"/>
                <a:gd name="T33" fmla="*/ 136 h 183"/>
                <a:gd name="T34" fmla="*/ 172 w 192"/>
                <a:gd name="T35" fmla="*/ 128 h 183"/>
                <a:gd name="T36" fmla="*/ 172 w 192"/>
                <a:gd name="T37" fmla="*/ 127 h 183"/>
                <a:gd name="T38" fmla="*/ 172 w 192"/>
                <a:gd name="T39" fmla="*/ 127 h 183"/>
                <a:gd name="T40" fmla="*/ 172 w 192"/>
                <a:gd name="T41" fmla="*/ 116 h 183"/>
                <a:gd name="T42" fmla="*/ 172 w 192"/>
                <a:gd name="T43" fmla="*/ 115 h 183"/>
                <a:gd name="T44" fmla="*/ 173 w 192"/>
                <a:gd name="T45" fmla="*/ 115 h 183"/>
                <a:gd name="T46" fmla="*/ 181 w 192"/>
                <a:gd name="T47" fmla="*/ 107 h 183"/>
                <a:gd name="T48" fmla="*/ 181 w 192"/>
                <a:gd name="T49" fmla="*/ 107 h 183"/>
                <a:gd name="T50" fmla="*/ 181 w 192"/>
                <a:gd name="T51" fmla="*/ 106 h 183"/>
                <a:gd name="T52" fmla="*/ 192 w 192"/>
                <a:gd name="T53" fmla="*/ 100 h 183"/>
                <a:gd name="T54" fmla="*/ 191 w 192"/>
                <a:gd name="T55" fmla="*/ 92 h 183"/>
                <a:gd name="T56" fmla="*/ 178 w 192"/>
                <a:gd name="T57" fmla="*/ 91 h 183"/>
                <a:gd name="T58" fmla="*/ 171 w 192"/>
                <a:gd name="T59" fmla="*/ 96 h 183"/>
                <a:gd name="T60" fmla="*/ 170 w 192"/>
                <a:gd name="T61" fmla="*/ 97 h 183"/>
                <a:gd name="T62" fmla="*/ 168 w 192"/>
                <a:gd name="T63" fmla="*/ 96 h 183"/>
                <a:gd name="T64" fmla="*/ 157 w 192"/>
                <a:gd name="T65" fmla="*/ 90 h 183"/>
                <a:gd name="T66" fmla="*/ 156 w 192"/>
                <a:gd name="T67" fmla="*/ 90 h 183"/>
                <a:gd name="T68" fmla="*/ 156 w 192"/>
                <a:gd name="T69" fmla="*/ 89 h 183"/>
                <a:gd name="T70" fmla="*/ 149 w 192"/>
                <a:gd name="T71" fmla="*/ 75 h 183"/>
                <a:gd name="T72" fmla="*/ 149 w 192"/>
                <a:gd name="T73" fmla="*/ 75 h 183"/>
                <a:gd name="T74" fmla="*/ 149 w 192"/>
                <a:gd name="T75" fmla="*/ 74 h 183"/>
                <a:gd name="T76" fmla="*/ 148 w 192"/>
                <a:gd name="T77" fmla="*/ 62 h 183"/>
                <a:gd name="T78" fmla="*/ 148 w 192"/>
                <a:gd name="T79" fmla="*/ 61 h 183"/>
                <a:gd name="T80" fmla="*/ 148 w 192"/>
                <a:gd name="T81" fmla="*/ 61 h 183"/>
                <a:gd name="T82" fmla="*/ 155 w 192"/>
                <a:gd name="T83" fmla="*/ 49 h 183"/>
                <a:gd name="T84" fmla="*/ 124 w 192"/>
                <a:gd name="T85" fmla="*/ 47 h 183"/>
                <a:gd name="T86" fmla="*/ 124 w 192"/>
                <a:gd name="T87" fmla="*/ 47 h 183"/>
                <a:gd name="T88" fmla="*/ 123 w 192"/>
                <a:gd name="T89" fmla="*/ 47 h 183"/>
                <a:gd name="T90" fmla="*/ 121 w 192"/>
                <a:gd name="T91" fmla="*/ 45 h 183"/>
                <a:gd name="T92" fmla="*/ 121 w 192"/>
                <a:gd name="T93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83">
                  <a:moveTo>
                    <a:pt x="121" y="45"/>
                  </a:moveTo>
                  <a:lnTo>
                    <a:pt x="92" y="43"/>
                  </a:lnTo>
                  <a:lnTo>
                    <a:pt x="71" y="23"/>
                  </a:lnTo>
                  <a:lnTo>
                    <a:pt x="73" y="4"/>
                  </a:lnTo>
                  <a:lnTo>
                    <a:pt x="53" y="0"/>
                  </a:lnTo>
                  <a:lnTo>
                    <a:pt x="42" y="28"/>
                  </a:lnTo>
                  <a:lnTo>
                    <a:pt x="0" y="64"/>
                  </a:lnTo>
                  <a:lnTo>
                    <a:pt x="3" y="86"/>
                  </a:lnTo>
                  <a:lnTo>
                    <a:pt x="25" y="85"/>
                  </a:lnTo>
                  <a:lnTo>
                    <a:pt x="42" y="99"/>
                  </a:lnTo>
                  <a:lnTo>
                    <a:pt x="48" y="129"/>
                  </a:lnTo>
                  <a:lnTo>
                    <a:pt x="67" y="126"/>
                  </a:lnTo>
                  <a:lnTo>
                    <a:pt x="89" y="130"/>
                  </a:lnTo>
                  <a:lnTo>
                    <a:pt x="89" y="145"/>
                  </a:lnTo>
                  <a:lnTo>
                    <a:pt x="62" y="181"/>
                  </a:lnTo>
                  <a:lnTo>
                    <a:pt x="113" y="183"/>
                  </a:lnTo>
                  <a:lnTo>
                    <a:pt x="178" y="136"/>
                  </a:lnTo>
                  <a:lnTo>
                    <a:pt x="172" y="128"/>
                  </a:lnTo>
                  <a:lnTo>
                    <a:pt x="172" y="127"/>
                  </a:lnTo>
                  <a:lnTo>
                    <a:pt x="172" y="127"/>
                  </a:lnTo>
                  <a:lnTo>
                    <a:pt x="172" y="116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81" y="107"/>
                  </a:lnTo>
                  <a:lnTo>
                    <a:pt x="181" y="107"/>
                  </a:lnTo>
                  <a:lnTo>
                    <a:pt x="181" y="106"/>
                  </a:lnTo>
                  <a:lnTo>
                    <a:pt x="192" y="100"/>
                  </a:lnTo>
                  <a:lnTo>
                    <a:pt x="191" y="92"/>
                  </a:lnTo>
                  <a:lnTo>
                    <a:pt x="178" y="91"/>
                  </a:lnTo>
                  <a:lnTo>
                    <a:pt x="171" y="96"/>
                  </a:lnTo>
                  <a:lnTo>
                    <a:pt x="170" y="97"/>
                  </a:lnTo>
                  <a:lnTo>
                    <a:pt x="168" y="96"/>
                  </a:lnTo>
                  <a:lnTo>
                    <a:pt x="157" y="90"/>
                  </a:lnTo>
                  <a:lnTo>
                    <a:pt x="156" y="90"/>
                  </a:lnTo>
                  <a:lnTo>
                    <a:pt x="156" y="89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49" y="74"/>
                  </a:lnTo>
                  <a:lnTo>
                    <a:pt x="148" y="62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55" y="49"/>
                  </a:lnTo>
                  <a:lnTo>
                    <a:pt x="124" y="47"/>
                  </a:lnTo>
                  <a:lnTo>
                    <a:pt x="124" y="47"/>
                  </a:lnTo>
                  <a:lnTo>
                    <a:pt x="123" y="47"/>
                  </a:lnTo>
                  <a:lnTo>
                    <a:pt x="121" y="45"/>
                  </a:lnTo>
                  <a:lnTo>
                    <a:pt x="121" y="45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B6C089E-6D90-F18A-AEC0-440FC5503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1761"/>
              <a:ext cx="235" cy="200"/>
            </a:xfrm>
            <a:custGeom>
              <a:avLst/>
              <a:gdLst>
                <a:gd name="T0" fmla="*/ 87 w 235"/>
                <a:gd name="T1" fmla="*/ 3 h 200"/>
                <a:gd name="T2" fmla="*/ 83 w 235"/>
                <a:gd name="T3" fmla="*/ 12 h 200"/>
                <a:gd name="T4" fmla="*/ 48 w 235"/>
                <a:gd name="T5" fmla="*/ 32 h 200"/>
                <a:gd name="T6" fmla="*/ 31 w 235"/>
                <a:gd name="T7" fmla="*/ 60 h 200"/>
                <a:gd name="T8" fmla="*/ 12 w 235"/>
                <a:gd name="T9" fmla="*/ 98 h 200"/>
                <a:gd name="T10" fmla="*/ 10 w 235"/>
                <a:gd name="T11" fmla="*/ 130 h 200"/>
                <a:gd name="T12" fmla="*/ 15 w 235"/>
                <a:gd name="T13" fmla="*/ 148 h 200"/>
                <a:gd name="T14" fmla="*/ 1 w 235"/>
                <a:gd name="T15" fmla="*/ 165 h 200"/>
                <a:gd name="T16" fmla="*/ 0 w 235"/>
                <a:gd name="T17" fmla="*/ 178 h 200"/>
                <a:gd name="T18" fmla="*/ 1 w 235"/>
                <a:gd name="T19" fmla="*/ 179 h 200"/>
                <a:gd name="T20" fmla="*/ 34 w 235"/>
                <a:gd name="T21" fmla="*/ 180 h 200"/>
                <a:gd name="T22" fmla="*/ 48 w 235"/>
                <a:gd name="T23" fmla="*/ 175 h 200"/>
                <a:gd name="T24" fmla="*/ 48 w 235"/>
                <a:gd name="T25" fmla="*/ 175 h 200"/>
                <a:gd name="T26" fmla="*/ 48 w 235"/>
                <a:gd name="T27" fmla="*/ 175 h 200"/>
                <a:gd name="T28" fmla="*/ 74 w 235"/>
                <a:gd name="T29" fmla="*/ 175 h 200"/>
                <a:gd name="T30" fmla="*/ 88 w 235"/>
                <a:gd name="T31" fmla="*/ 162 h 200"/>
                <a:gd name="T32" fmla="*/ 89 w 235"/>
                <a:gd name="T33" fmla="*/ 161 h 200"/>
                <a:gd name="T34" fmla="*/ 90 w 235"/>
                <a:gd name="T35" fmla="*/ 161 h 200"/>
                <a:gd name="T36" fmla="*/ 109 w 235"/>
                <a:gd name="T37" fmla="*/ 163 h 200"/>
                <a:gd name="T38" fmla="*/ 110 w 235"/>
                <a:gd name="T39" fmla="*/ 163 h 200"/>
                <a:gd name="T40" fmla="*/ 111 w 235"/>
                <a:gd name="T41" fmla="*/ 164 h 200"/>
                <a:gd name="T42" fmla="*/ 119 w 235"/>
                <a:gd name="T43" fmla="*/ 192 h 200"/>
                <a:gd name="T44" fmla="*/ 126 w 235"/>
                <a:gd name="T45" fmla="*/ 187 h 200"/>
                <a:gd name="T46" fmla="*/ 127 w 235"/>
                <a:gd name="T47" fmla="*/ 187 h 200"/>
                <a:gd name="T48" fmla="*/ 127 w 235"/>
                <a:gd name="T49" fmla="*/ 187 h 200"/>
                <a:gd name="T50" fmla="*/ 142 w 235"/>
                <a:gd name="T51" fmla="*/ 189 h 200"/>
                <a:gd name="T52" fmla="*/ 142 w 235"/>
                <a:gd name="T53" fmla="*/ 190 h 200"/>
                <a:gd name="T54" fmla="*/ 143 w 235"/>
                <a:gd name="T55" fmla="*/ 190 h 200"/>
                <a:gd name="T56" fmla="*/ 150 w 235"/>
                <a:gd name="T57" fmla="*/ 200 h 200"/>
                <a:gd name="T58" fmla="*/ 187 w 235"/>
                <a:gd name="T59" fmla="*/ 196 h 200"/>
                <a:gd name="T60" fmla="*/ 209 w 235"/>
                <a:gd name="T61" fmla="*/ 182 h 200"/>
                <a:gd name="T62" fmla="*/ 234 w 235"/>
                <a:gd name="T63" fmla="*/ 147 h 200"/>
                <a:gd name="T64" fmla="*/ 235 w 235"/>
                <a:gd name="T65" fmla="*/ 138 h 200"/>
                <a:gd name="T66" fmla="*/ 218 w 235"/>
                <a:gd name="T67" fmla="*/ 118 h 200"/>
                <a:gd name="T68" fmla="*/ 217 w 235"/>
                <a:gd name="T69" fmla="*/ 117 h 200"/>
                <a:gd name="T70" fmla="*/ 217 w 235"/>
                <a:gd name="T71" fmla="*/ 117 h 200"/>
                <a:gd name="T72" fmla="*/ 215 w 235"/>
                <a:gd name="T73" fmla="*/ 98 h 200"/>
                <a:gd name="T74" fmla="*/ 173 w 235"/>
                <a:gd name="T75" fmla="*/ 90 h 200"/>
                <a:gd name="T76" fmla="*/ 173 w 235"/>
                <a:gd name="T77" fmla="*/ 90 h 200"/>
                <a:gd name="T78" fmla="*/ 172 w 235"/>
                <a:gd name="T79" fmla="*/ 90 h 200"/>
                <a:gd name="T80" fmla="*/ 152 w 235"/>
                <a:gd name="T81" fmla="*/ 75 h 200"/>
                <a:gd name="T82" fmla="*/ 152 w 235"/>
                <a:gd name="T83" fmla="*/ 75 h 200"/>
                <a:gd name="T84" fmla="*/ 152 w 235"/>
                <a:gd name="T85" fmla="*/ 74 h 200"/>
                <a:gd name="T86" fmla="*/ 125 w 235"/>
                <a:gd name="T87" fmla="*/ 24 h 200"/>
                <a:gd name="T88" fmla="*/ 125 w 235"/>
                <a:gd name="T89" fmla="*/ 24 h 200"/>
                <a:gd name="T90" fmla="*/ 125 w 235"/>
                <a:gd name="T91" fmla="*/ 24 h 200"/>
                <a:gd name="T92" fmla="*/ 116 w 235"/>
                <a:gd name="T93" fmla="*/ 4 h 200"/>
                <a:gd name="T94" fmla="*/ 108 w 235"/>
                <a:gd name="T95" fmla="*/ 0 h 200"/>
                <a:gd name="T96" fmla="*/ 92 w 235"/>
                <a:gd name="T97" fmla="*/ 4 h 200"/>
                <a:gd name="T98" fmla="*/ 91 w 235"/>
                <a:gd name="T99" fmla="*/ 4 h 200"/>
                <a:gd name="T100" fmla="*/ 91 w 235"/>
                <a:gd name="T101" fmla="*/ 4 h 200"/>
                <a:gd name="T102" fmla="*/ 87 w 235"/>
                <a:gd name="T103" fmla="*/ 3 h 200"/>
                <a:gd name="T104" fmla="*/ 87 w 235"/>
                <a:gd name="T105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5" h="200">
                  <a:moveTo>
                    <a:pt x="87" y="3"/>
                  </a:moveTo>
                  <a:lnTo>
                    <a:pt x="83" y="12"/>
                  </a:lnTo>
                  <a:lnTo>
                    <a:pt x="48" y="32"/>
                  </a:lnTo>
                  <a:lnTo>
                    <a:pt x="31" y="60"/>
                  </a:lnTo>
                  <a:lnTo>
                    <a:pt x="12" y="98"/>
                  </a:lnTo>
                  <a:lnTo>
                    <a:pt x="10" y="130"/>
                  </a:lnTo>
                  <a:lnTo>
                    <a:pt x="15" y="148"/>
                  </a:lnTo>
                  <a:lnTo>
                    <a:pt x="1" y="165"/>
                  </a:lnTo>
                  <a:lnTo>
                    <a:pt x="0" y="178"/>
                  </a:lnTo>
                  <a:lnTo>
                    <a:pt x="1" y="179"/>
                  </a:lnTo>
                  <a:lnTo>
                    <a:pt x="34" y="180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74" y="175"/>
                  </a:lnTo>
                  <a:lnTo>
                    <a:pt x="88" y="162"/>
                  </a:lnTo>
                  <a:lnTo>
                    <a:pt x="89" y="161"/>
                  </a:lnTo>
                  <a:lnTo>
                    <a:pt x="90" y="161"/>
                  </a:lnTo>
                  <a:lnTo>
                    <a:pt x="109" y="163"/>
                  </a:lnTo>
                  <a:lnTo>
                    <a:pt x="110" y="163"/>
                  </a:lnTo>
                  <a:lnTo>
                    <a:pt x="111" y="164"/>
                  </a:lnTo>
                  <a:lnTo>
                    <a:pt x="119" y="192"/>
                  </a:lnTo>
                  <a:lnTo>
                    <a:pt x="126" y="187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42" y="189"/>
                  </a:lnTo>
                  <a:lnTo>
                    <a:pt x="142" y="190"/>
                  </a:lnTo>
                  <a:lnTo>
                    <a:pt x="143" y="190"/>
                  </a:lnTo>
                  <a:lnTo>
                    <a:pt x="150" y="200"/>
                  </a:lnTo>
                  <a:lnTo>
                    <a:pt x="187" y="196"/>
                  </a:lnTo>
                  <a:lnTo>
                    <a:pt x="209" y="182"/>
                  </a:lnTo>
                  <a:lnTo>
                    <a:pt x="234" y="147"/>
                  </a:lnTo>
                  <a:lnTo>
                    <a:pt x="235" y="138"/>
                  </a:lnTo>
                  <a:lnTo>
                    <a:pt x="218" y="118"/>
                  </a:lnTo>
                  <a:lnTo>
                    <a:pt x="217" y="117"/>
                  </a:lnTo>
                  <a:lnTo>
                    <a:pt x="217" y="117"/>
                  </a:lnTo>
                  <a:lnTo>
                    <a:pt x="215" y="98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2" y="90"/>
                  </a:lnTo>
                  <a:lnTo>
                    <a:pt x="152" y="75"/>
                  </a:lnTo>
                  <a:lnTo>
                    <a:pt x="152" y="75"/>
                  </a:lnTo>
                  <a:lnTo>
                    <a:pt x="152" y="7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16" y="4"/>
                  </a:lnTo>
                  <a:lnTo>
                    <a:pt x="108" y="0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87" y="3"/>
                  </a:lnTo>
                  <a:lnTo>
                    <a:pt x="87" y="3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84C9709-7682-584E-4BF5-DA129EB02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035"/>
              <a:ext cx="142" cy="174"/>
            </a:xfrm>
            <a:custGeom>
              <a:avLst/>
              <a:gdLst>
                <a:gd name="T0" fmla="*/ 0 w 142"/>
                <a:gd name="T1" fmla="*/ 46 h 174"/>
                <a:gd name="T2" fmla="*/ 45 w 142"/>
                <a:gd name="T3" fmla="*/ 106 h 174"/>
                <a:gd name="T4" fmla="*/ 45 w 142"/>
                <a:gd name="T5" fmla="*/ 106 h 174"/>
                <a:gd name="T6" fmla="*/ 45 w 142"/>
                <a:gd name="T7" fmla="*/ 137 h 174"/>
                <a:gd name="T8" fmla="*/ 52 w 142"/>
                <a:gd name="T9" fmla="*/ 146 h 174"/>
                <a:gd name="T10" fmla="*/ 52 w 142"/>
                <a:gd name="T11" fmla="*/ 146 h 174"/>
                <a:gd name="T12" fmla="*/ 52 w 142"/>
                <a:gd name="T13" fmla="*/ 147 h 174"/>
                <a:gd name="T14" fmla="*/ 52 w 142"/>
                <a:gd name="T15" fmla="*/ 161 h 174"/>
                <a:gd name="T16" fmla="*/ 56 w 142"/>
                <a:gd name="T17" fmla="*/ 169 h 174"/>
                <a:gd name="T18" fmla="*/ 69 w 142"/>
                <a:gd name="T19" fmla="*/ 173 h 174"/>
                <a:gd name="T20" fmla="*/ 91 w 142"/>
                <a:gd name="T21" fmla="*/ 174 h 174"/>
                <a:gd name="T22" fmla="*/ 97 w 142"/>
                <a:gd name="T23" fmla="*/ 163 h 174"/>
                <a:gd name="T24" fmla="*/ 97 w 142"/>
                <a:gd name="T25" fmla="*/ 162 h 174"/>
                <a:gd name="T26" fmla="*/ 98 w 142"/>
                <a:gd name="T27" fmla="*/ 162 h 174"/>
                <a:gd name="T28" fmla="*/ 138 w 142"/>
                <a:gd name="T29" fmla="*/ 130 h 174"/>
                <a:gd name="T30" fmla="*/ 142 w 142"/>
                <a:gd name="T31" fmla="*/ 97 h 174"/>
                <a:gd name="T32" fmla="*/ 125 w 142"/>
                <a:gd name="T33" fmla="*/ 81 h 174"/>
                <a:gd name="T34" fmla="*/ 124 w 142"/>
                <a:gd name="T35" fmla="*/ 81 h 174"/>
                <a:gd name="T36" fmla="*/ 124 w 142"/>
                <a:gd name="T37" fmla="*/ 81 h 174"/>
                <a:gd name="T38" fmla="*/ 115 w 142"/>
                <a:gd name="T39" fmla="*/ 62 h 174"/>
                <a:gd name="T40" fmla="*/ 115 w 142"/>
                <a:gd name="T41" fmla="*/ 61 h 174"/>
                <a:gd name="T42" fmla="*/ 115 w 142"/>
                <a:gd name="T43" fmla="*/ 61 h 174"/>
                <a:gd name="T44" fmla="*/ 116 w 142"/>
                <a:gd name="T45" fmla="*/ 27 h 174"/>
                <a:gd name="T46" fmla="*/ 64 w 142"/>
                <a:gd name="T47" fmla="*/ 0 h 174"/>
                <a:gd name="T48" fmla="*/ 0 w 142"/>
                <a:gd name="T49" fmla="*/ 46 h 174"/>
                <a:gd name="T50" fmla="*/ 0 w 142"/>
                <a:gd name="T51" fmla="*/ 4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174">
                  <a:moveTo>
                    <a:pt x="0" y="46"/>
                  </a:moveTo>
                  <a:lnTo>
                    <a:pt x="45" y="106"/>
                  </a:lnTo>
                  <a:lnTo>
                    <a:pt x="45" y="106"/>
                  </a:lnTo>
                  <a:lnTo>
                    <a:pt x="45" y="137"/>
                  </a:lnTo>
                  <a:lnTo>
                    <a:pt x="52" y="146"/>
                  </a:lnTo>
                  <a:lnTo>
                    <a:pt x="52" y="146"/>
                  </a:lnTo>
                  <a:lnTo>
                    <a:pt x="52" y="147"/>
                  </a:lnTo>
                  <a:lnTo>
                    <a:pt x="52" y="161"/>
                  </a:lnTo>
                  <a:lnTo>
                    <a:pt x="56" y="169"/>
                  </a:lnTo>
                  <a:lnTo>
                    <a:pt x="69" y="173"/>
                  </a:lnTo>
                  <a:lnTo>
                    <a:pt x="91" y="174"/>
                  </a:lnTo>
                  <a:lnTo>
                    <a:pt x="97" y="163"/>
                  </a:lnTo>
                  <a:lnTo>
                    <a:pt x="97" y="162"/>
                  </a:lnTo>
                  <a:lnTo>
                    <a:pt x="98" y="162"/>
                  </a:lnTo>
                  <a:lnTo>
                    <a:pt x="138" y="130"/>
                  </a:lnTo>
                  <a:lnTo>
                    <a:pt x="142" y="97"/>
                  </a:lnTo>
                  <a:lnTo>
                    <a:pt x="125" y="81"/>
                  </a:lnTo>
                  <a:lnTo>
                    <a:pt x="124" y="81"/>
                  </a:lnTo>
                  <a:lnTo>
                    <a:pt x="124" y="81"/>
                  </a:lnTo>
                  <a:lnTo>
                    <a:pt x="115" y="62"/>
                  </a:lnTo>
                  <a:lnTo>
                    <a:pt x="115" y="61"/>
                  </a:lnTo>
                  <a:lnTo>
                    <a:pt x="115" y="61"/>
                  </a:lnTo>
                  <a:lnTo>
                    <a:pt x="116" y="27"/>
                  </a:lnTo>
                  <a:lnTo>
                    <a:pt x="64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3CDB728-46A7-84A6-F096-BF6023E81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" y="2169"/>
              <a:ext cx="164" cy="158"/>
            </a:xfrm>
            <a:custGeom>
              <a:avLst/>
              <a:gdLst>
                <a:gd name="T0" fmla="*/ 68 w 164"/>
                <a:gd name="T1" fmla="*/ 0 h 158"/>
                <a:gd name="T2" fmla="*/ 30 w 164"/>
                <a:gd name="T3" fmla="*/ 31 h 158"/>
                <a:gd name="T4" fmla="*/ 22 w 164"/>
                <a:gd name="T5" fmla="*/ 43 h 158"/>
                <a:gd name="T6" fmla="*/ 22 w 164"/>
                <a:gd name="T7" fmla="*/ 44 h 158"/>
                <a:gd name="T8" fmla="*/ 20 w 164"/>
                <a:gd name="T9" fmla="*/ 44 h 158"/>
                <a:gd name="T10" fmla="*/ 0 w 164"/>
                <a:gd name="T11" fmla="*/ 43 h 158"/>
                <a:gd name="T12" fmla="*/ 1 w 164"/>
                <a:gd name="T13" fmla="*/ 59 h 158"/>
                <a:gd name="T14" fmla="*/ 14 w 164"/>
                <a:gd name="T15" fmla="*/ 76 h 158"/>
                <a:gd name="T16" fmla="*/ 35 w 164"/>
                <a:gd name="T17" fmla="*/ 77 h 158"/>
                <a:gd name="T18" fmla="*/ 37 w 164"/>
                <a:gd name="T19" fmla="*/ 77 h 158"/>
                <a:gd name="T20" fmla="*/ 37 w 164"/>
                <a:gd name="T21" fmla="*/ 78 h 158"/>
                <a:gd name="T22" fmla="*/ 43 w 164"/>
                <a:gd name="T23" fmla="*/ 89 h 158"/>
                <a:gd name="T24" fmla="*/ 44 w 164"/>
                <a:gd name="T25" fmla="*/ 89 h 158"/>
                <a:gd name="T26" fmla="*/ 44 w 164"/>
                <a:gd name="T27" fmla="*/ 90 h 158"/>
                <a:gd name="T28" fmla="*/ 44 w 164"/>
                <a:gd name="T29" fmla="*/ 102 h 158"/>
                <a:gd name="T30" fmla="*/ 56 w 164"/>
                <a:gd name="T31" fmla="*/ 109 h 158"/>
                <a:gd name="T32" fmla="*/ 57 w 164"/>
                <a:gd name="T33" fmla="*/ 109 h 158"/>
                <a:gd name="T34" fmla="*/ 57 w 164"/>
                <a:gd name="T35" fmla="*/ 110 h 158"/>
                <a:gd name="T36" fmla="*/ 61 w 164"/>
                <a:gd name="T37" fmla="*/ 131 h 158"/>
                <a:gd name="T38" fmla="*/ 95 w 164"/>
                <a:gd name="T39" fmla="*/ 158 h 158"/>
                <a:gd name="T40" fmla="*/ 112 w 164"/>
                <a:gd name="T41" fmla="*/ 150 h 158"/>
                <a:gd name="T42" fmla="*/ 116 w 164"/>
                <a:gd name="T43" fmla="*/ 140 h 158"/>
                <a:gd name="T44" fmla="*/ 114 w 164"/>
                <a:gd name="T45" fmla="*/ 123 h 158"/>
                <a:gd name="T46" fmla="*/ 109 w 164"/>
                <a:gd name="T47" fmla="*/ 113 h 158"/>
                <a:gd name="T48" fmla="*/ 108 w 164"/>
                <a:gd name="T49" fmla="*/ 112 h 158"/>
                <a:gd name="T50" fmla="*/ 109 w 164"/>
                <a:gd name="T51" fmla="*/ 111 h 158"/>
                <a:gd name="T52" fmla="*/ 116 w 164"/>
                <a:gd name="T53" fmla="*/ 98 h 158"/>
                <a:gd name="T54" fmla="*/ 116 w 164"/>
                <a:gd name="T55" fmla="*/ 98 h 158"/>
                <a:gd name="T56" fmla="*/ 117 w 164"/>
                <a:gd name="T57" fmla="*/ 98 h 158"/>
                <a:gd name="T58" fmla="*/ 146 w 164"/>
                <a:gd name="T59" fmla="*/ 84 h 158"/>
                <a:gd name="T60" fmla="*/ 164 w 164"/>
                <a:gd name="T61" fmla="*/ 68 h 158"/>
                <a:gd name="T62" fmla="*/ 164 w 164"/>
                <a:gd name="T63" fmla="*/ 49 h 158"/>
                <a:gd name="T64" fmla="*/ 160 w 164"/>
                <a:gd name="T65" fmla="*/ 37 h 158"/>
                <a:gd name="T66" fmla="*/ 144 w 164"/>
                <a:gd name="T67" fmla="*/ 24 h 158"/>
                <a:gd name="T68" fmla="*/ 144 w 164"/>
                <a:gd name="T69" fmla="*/ 24 h 158"/>
                <a:gd name="T70" fmla="*/ 144 w 164"/>
                <a:gd name="T71" fmla="*/ 23 h 158"/>
                <a:gd name="T72" fmla="*/ 139 w 164"/>
                <a:gd name="T73" fmla="*/ 10 h 158"/>
                <a:gd name="T74" fmla="*/ 124 w 164"/>
                <a:gd name="T75" fmla="*/ 8 h 158"/>
                <a:gd name="T76" fmla="*/ 101 w 164"/>
                <a:gd name="T77" fmla="*/ 19 h 158"/>
                <a:gd name="T78" fmla="*/ 101 w 164"/>
                <a:gd name="T79" fmla="*/ 19 h 158"/>
                <a:gd name="T80" fmla="*/ 100 w 164"/>
                <a:gd name="T81" fmla="*/ 19 h 158"/>
                <a:gd name="T82" fmla="*/ 83 w 164"/>
                <a:gd name="T83" fmla="*/ 17 h 158"/>
                <a:gd name="T84" fmla="*/ 83 w 164"/>
                <a:gd name="T85" fmla="*/ 17 h 158"/>
                <a:gd name="T86" fmla="*/ 82 w 164"/>
                <a:gd name="T87" fmla="*/ 17 h 158"/>
                <a:gd name="T88" fmla="*/ 68 w 164"/>
                <a:gd name="T89" fmla="*/ 0 h 158"/>
                <a:gd name="T90" fmla="*/ 68 w 164"/>
                <a:gd name="T9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4" h="158">
                  <a:moveTo>
                    <a:pt x="68" y="0"/>
                  </a:moveTo>
                  <a:lnTo>
                    <a:pt x="30" y="31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0" y="43"/>
                  </a:lnTo>
                  <a:lnTo>
                    <a:pt x="1" y="59"/>
                  </a:lnTo>
                  <a:lnTo>
                    <a:pt x="14" y="76"/>
                  </a:lnTo>
                  <a:lnTo>
                    <a:pt x="35" y="77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43" y="89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4" y="102"/>
                  </a:lnTo>
                  <a:lnTo>
                    <a:pt x="56" y="109"/>
                  </a:lnTo>
                  <a:lnTo>
                    <a:pt x="57" y="109"/>
                  </a:lnTo>
                  <a:lnTo>
                    <a:pt x="57" y="110"/>
                  </a:lnTo>
                  <a:lnTo>
                    <a:pt x="61" y="131"/>
                  </a:lnTo>
                  <a:lnTo>
                    <a:pt x="95" y="158"/>
                  </a:lnTo>
                  <a:lnTo>
                    <a:pt x="112" y="150"/>
                  </a:lnTo>
                  <a:lnTo>
                    <a:pt x="116" y="140"/>
                  </a:lnTo>
                  <a:lnTo>
                    <a:pt x="114" y="123"/>
                  </a:lnTo>
                  <a:lnTo>
                    <a:pt x="109" y="113"/>
                  </a:lnTo>
                  <a:lnTo>
                    <a:pt x="108" y="112"/>
                  </a:lnTo>
                  <a:lnTo>
                    <a:pt x="109" y="11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7" y="98"/>
                  </a:lnTo>
                  <a:lnTo>
                    <a:pt x="146" y="84"/>
                  </a:lnTo>
                  <a:lnTo>
                    <a:pt x="164" y="68"/>
                  </a:lnTo>
                  <a:lnTo>
                    <a:pt x="164" y="49"/>
                  </a:lnTo>
                  <a:lnTo>
                    <a:pt x="160" y="37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4" y="23"/>
                  </a:lnTo>
                  <a:lnTo>
                    <a:pt x="139" y="10"/>
                  </a:lnTo>
                  <a:lnTo>
                    <a:pt x="124" y="8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0" y="19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2" y="17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6">
              <a:hlinkClick r:id="rId2" action="ppaction://hlinksldjump"/>
              <a:extLst>
                <a:ext uri="{FF2B5EF4-FFF2-40B4-BE49-F238E27FC236}">
                  <a16:creationId xmlns:a16="http://schemas.microsoft.com/office/drawing/2014/main" id="{961CC641-A133-1DFE-62F2-59FBD3DDA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2235"/>
              <a:ext cx="160" cy="183"/>
            </a:xfrm>
            <a:custGeom>
              <a:avLst/>
              <a:gdLst>
                <a:gd name="T0" fmla="*/ 72 w 160"/>
                <a:gd name="T1" fmla="*/ 0 h 183"/>
                <a:gd name="T2" fmla="*/ 72 w 160"/>
                <a:gd name="T3" fmla="*/ 3 h 183"/>
                <a:gd name="T4" fmla="*/ 72 w 160"/>
                <a:gd name="T5" fmla="*/ 4 h 183"/>
                <a:gd name="T6" fmla="*/ 71 w 160"/>
                <a:gd name="T7" fmla="*/ 5 h 183"/>
                <a:gd name="T8" fmla="*/ 54 w 160"/>
                <a:gd name="T9" fmla="*/ 21 h 183"/>
                <a:gd name="T10" fmla="*/ 53 w 160"/>
                <a:gd name="T11" fmla="*/ 21 h 183"/>
                <a:gd name="T12" fmla="*/ 53 w 160"/>
                <a:gd name="T13" fmla="*/ 21 h 183"/>
                <a:gd name="T14" fmla="*/ 24 w 160"/>
                <a:gd name="T15" fmla="*/ 35 h 183"/>
                <a:gd name="T16" fmla="*/ 18 w 160"/>
                <a:gd name="T17" fmla="*/ 46 h 183"/>
                <a:gd name="T18" fmla="*/ 22 w 160"/>
                <a:gd name="T19" fmla="*/ 56 h 183"/>
                <a:gd name="T20" fmla="*/ 22 w 160"/>
                <a:gd name="T21" fmla="*/ 56 h 183"/>
                <a:gd name="T22" fmla="*/ 22 w 160"/>
                <a:gd name="T23" fmla="*/ 56 h 183"/>
                <a:gd name="T24" fmla="*/ 25 w 160"/>
                <a:gd name="T25" fmla="*/ 73 h 183"/>
                <a:gd name="T26" fmla="*/ 25 w 160"/>
                <a:gd name="T27" fmla="*/ 74 h 183"/>
                <a:gd name="T28" fmla="*/ 25 w 160"/>
                <a:gd name="T29" fmla="*/ 75 h 183"/>
                <a:gd name="T30" fmla="*/ 20 w 160"/>
                <a:gd name="T31" fmla="*/ 86 h 183"/>
                <a:gd name="T32" fmla="*/ 20 w 160"/>
                <a:gd name="T33" fmla="*/ 87 h 183"/>
                <a:gd name="T34" fmla="*/ 19 w 160"/>
                <a:gd name="T35" fmla="*/ 87 h 183"/>
                <a:gd name="T36" fmla="*/ 2 w 160"/>
                <a:gd name="T37" fmla="*/ 95 h 183"/>
                <a:gd name="T38" fmla="*/ 0 w 160"/>
                <a:gd name="T39" fmla="*/ 125 h 183"/>
                <a:gd name="T40" fmla="*/ 17 w 160"/>
                <a:gd name="T41" fmla="*/ 137 h 183"/>
                <a:gd name="T42" fmla="*/ 17 w 160"/>
                <a:gd name="T43" fmla="*/ 137 h 183"/>
                <a:gd name="T44" fmla="*/ 17 w 160"/>
                <a:gd name="T45" fmla="*/ 137 h 183"/>
                <a:gd name="T46" fmla="*/ 29 w 160"/>
                <a:gd name="T47" fmla="*/ 149 h 183"/>
                <a:gd name="T48" fmla="*/ 30 w 160"/>
                <a:gd name="T49" fmla="*/ 149 h 183"/>
                <a:gd name="T50" fmla="*/ 30 w 160"/>
                <a:gd name="T51" fmla="*/ 150 h 183"/>
                <a:gd name="T52" fmla="*/ 31 w 160"/>
                <a:gd name="T53" fmla="*/ 170 h 183"/>
                <a:gd name="T54" fmla="*/ 48 w 160"/>
                <a:gd name="T55" fmla="*/ 183 h 183"/>
                <a:gd name="T56" fmla="*/ 74 w 160"/>
                <a:gd name="T57" fmla="*/ 179 h 183"/>
                <a:gd name="T58" fmla="*/ 126 w 160"/>
                <a:gd name="T59" fmla="*/ 152 h 183"/>
                <a:gd name="T60" fmla="*/ 132 w 160"/>
                <a:gd name="T61" fmla="*/ 143 h 183"/>
                <a:gd name="T62" fmla="*/ 132 w 160"/>
                <a:gd name="T63" fmla="*/ 101 h 183"/>
                <a:gd name="T64" fmla="*/ 132 w 160"/>
                <a:gd name="T65" fmla="*/ 101 h 183"/>
                <a:gd name="T66" fmla="*/ 132 w 160"/>
                <a:gd name="T67" fmla="*/ 100 h 183"/>
                <a:gd name="T68" fmla="*/ 137 w 160"/>
                <a:gd name="T69" fmla="*/ 71 h 183"/>
                <a:gd name="T70" fmla="*/ 138 w 160"/>
                <a:gd name="T71" fmla="*/ 71 h 183"/>
                <a:gd name="T72" fmla="*/ 138 w 160"/>
                <a:gd name="T73" fmla="*/ 70 h 183"/>
                <a:gd name="T74" fmla="*/ 160 w 160"/>
                <a:gd name="T75" fmla="*/ 44 h 183"/>
                <a:gd name="T76" fmla="*/ 142 w 160"/>
                <a:gd name="T77" fmla="*/ 24 h 183"/>
                <a:gd name="T78" fmla="*/ 131 w 160"/>
                <a:gd name="T79" fmla="*/ 31 h 183"/>
                <a:gd name="T80" fmla="*/ 131 w 160"/>
                <a:gd name="T81" fmla="*/ 31 h 183"/>
                <a:gd name="T82" fmla="*/ 131 w 160"/>
                <a:gd name="T83" fmla="*/ 31 h 183"/>
                <a:gd name="T84" fmla="*/ 122 w 160"/>
                <a:gd name="T85" fmla="*/ 33 h 183"/>
                <a:gd name="T86" fmla="*/ 121 w 160"/>
                <a:gd name="T87" fmla="*/ 34 h 183"/>
                <a:gd name="T88" fmla="*/ 120 w 160"/>
                <a:gd name="T89" fmla="*/ 33 h 183"/>
                <a:gd name="T90" fmla="*/ 106 w 160"/>
                <a:gd name="T91" fmla="*/ 25 h 183"/>
                <a:gd name="T92" fmla="*/ 105 w 160"/>
                <a:gd name="T93" fmla="*/ 25 h 183"/>
                <a:gd name="T94" fmla="*/ 105 w 160"/>
                <a:gd name="T95" fmla="*/ 24 h 183"/>
                <a:gd name="T96" fmla="*/ 93 w 160"/>
                <a:gd name="T97" fmla="*/ 1 h 183"/>
                <a:gd name="T98" fmla="*/ 72 w 160"/>
                <a:gd name="T99" fmla="*/ 0 h 183"/>
                <a:gd name="T100" fmla="*/ 72 w 160"/>
                <a:gd name="T10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" h="183">
                  <a:moveTo>
                    <a:pt x="72" y="0"/>
                  </a:moveTo>
                  <a:lnTo>
                    <a:pt x="72" y="3"/>
                  </a:lnTo>
                  <a:lnTo>
                    <a:pt x="72" y="4"/>
                  </a:lnTo>
                  <a:lnTo>
                    <a:pt x="71" y="5"/>
                  </a:lnTo>
                  <a:lnTo>
                    <a:pt x="54" y="21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24" y="35"/>
                  </a:lnTo>
                  <a:lnTo>
                    <a:pt x="18" y="4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0" y="86"/>
                  </a:lnTo>
                  <a:lnTo>
                    <a:pt x="20" y="87"/>
                  </a:lnTo>
                  <a:lnTo>
                    <a:pt x="19" y="87"/>
                  </a:lnTo>
                  <a:lnTo>
                    <a:pt x="2" y="95"/>
                  </a:lnTo>
                  <a:lnTo>
                    <a:pt x="0" y="125"/>
                  </a:lnTo>
                  <a:lnTo>
                    <a:pt x="17" y="137"/>
                  </a:lnTo>
                  <a:lnTo>
                    <a:pt x="17" y="137"/>
                  </a:lnTo>
                  <a:lnTo>
                    <a:pt x="17" y="137"/>
                  </a:lnTo>
                  <a:lnTo>
                    <a:pt x="29" y="149"/>
                  </a:lnTo>
                  <a:lnTo>
                    <a:pt x="30" y="149"/>
                  </a:lnTo>
                  <a:lnTo>
                    <a:pt x="30" y="150"/>
                  </a:lnTo>
                  <a:lnTo>
                    <a:pt x="31" y="170"/>
                  </a:lnTo>
                  <a:lnTo>
                    <a:pt x="48" y="183"/>
                  </a:lnTo>
                  <a:lnTo>
                    <a:pt x="74" y="179"/>
                  </a:lnTo>
                  <a:lnTo>
                    <a:pt x="126" y="152"/>
                  </a:lnTo>
                  <a:lnTo>
                    <a:pt x="132" y="143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0"/>
                  </a:lnTo>
                  <a:lnTo>
                    <a:pt x="137" y="71"/>
                  </a:lnTo>
                  <a:lnTo>
                    <a:pt x="138" y="71"/>
                  </a:lnTo>
                  <a:lnTo>
                    <a:pt x="138" y="70"/>
                  </a:lnTo>
                  <a:lnTo>
                    <a:pt x="160" y="44"/>
                  </a:lnTo>
                  <a:lnTo>
                    <a:pt x="142" y="24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22" y="33"/>
                  </a:lnTo>
                  <a:lnTo>
                    <a:pt x="121" y="34"/>
                  </a:lnTo>
                  <a:lnTo>
                    <a:pt x="120" y="33"/>
                  </a:lnTo>
                  <a:lnTo>
                    <a:pt x="106" y="25"/>
                  </a:lnTo>
                  <a:lnTo>
                    <a:pt x="105" y="25"/>
                  </a:lnTo>
                  <a:lnTo>
                    <a:pt x="105" y="24"/>
                  </a:lnTo>
                  <a:lnTo>
                    <a:pt x="93" y="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15694CC-4CEA-8E20-F10B-D2C9EA21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2043"/>
              <a:ext cx="137" cy="141"/>
            </a:xfrm>
            <a:custGeom>
              <a:avLst/>
              <a:gdLst>
                <a:gd name="T0" fmla="*/ 1 w 137"/>
                <a:gd name="T1" fmla="*/ 19 h 141"/>
                <a:gd name="T2" fmla="*/ 0 w 137"/>
                <a:gd name="T3" fmla="*/ 53 h 141"/>
                <a:gd name="T4" fmla="*/ 8 w 137"/>
                <a:gd name="T5" fmla="*/ 71 h 141"/>
                <a:gd name="T6" fmla="*/ 26 w 137"/>
                <a:gd name="T7" fmla="*/ 87 h 141"/>
                <a:gd name="T8" fmla="*/ 27 w 137"/>
                <a:gd name="T9" fmla="*/ 88 h 141"/>
                <a:gd name="T10" fmla="*/ 27 w 137"/>
                <a:gd name="T11" fmla="*/ 89 h 141"/>
                <a:gd name="T12" fmla="*/ 22 w 137"/>
                <a:gd name="T13" fmla="*/ 122 h 141"/>
                <a:gd name="T14" fmla="*/ 37 w 137"/>
                <a:gd name="T15" fmla="*/ 140 h 141"/>
                <a:gd name="T16" fmla="*/ 52 w 137"/>
                <a:gd name="T17" fmla="*/ 141 h 141"/>
                <a:gd name="T18" fmla="*/ 75 w 137"/>
                <a:gd name="T19" fmla="*/ 130 h 141"/>
                <a:gd name="T20" fmla="*/ 75 w 137"/>
                <a:gd name="T21" fmla="*/ 130 h 141"/>
                <a:gd name="T22" fmla="*/ 76 w 137"/>
                <a:gd name="T23" fmla="*/ 130 h 141"/>
                <a:gd name="T24" fmla="*/ 91 w 137"/>
                <a:gd name="T25" fmla="*/ 132 h 141"/>
                <a:gd name="T26" fmla="*/ 92 w 137"/>
                <a:gd name="T27" fmla="*/ 123 h 141"/>
                <a:gd name="T28" fmla="*/ 92 w 137"/>
                <a:gd name="T29" fmla="*/ 123 h 141"/>
                <a:gd name="T30" fmla="*/ 92 w 137"/>
                <a:gd name="T31" fmla="*/ 122 h 141"/>
                <a:gd name="T32" fmla="*/ 103 w 137"/>
                <a:gd name="T33" fmla="*/ 108 h 141"/>
                <a:gd name="T34" fmla="*/ 103 w 137"/>
                <a:gd name="T35" fmla="*/ 108 h 141"/>
                <a:gd name="T36" fmla="*/ 103 w 137"/>
                <a:gd name="T37" fmla="*/ 108 h 141"/>
                <a:gd name="T38" fmla="*/ 124 w 137"/>
                <a:gd name="T39" fmla="*/ 85 h 141"/>
                <a:gd name="T40" fmla="*/ 124 w 137"/>
                <a:gd name="T41" fmla="*/ 71 h 141"/>
                <a:gd name="T42" fmla="*/ 124 w 137"/>
                <a:gd name="T43" fmla="*/ 70 h 141"/>
                <a:gd name="T44" fmla="*/ 124 w 137"/>
                <a:gd name="T45" fmla="*/ 70 h 141"/>
                <a:gd name="T46" fmla="*/ 137 w 137"/>
                <a:gd name="T47" fmla="*/ 57 h 141"/>
                <a:gd name="T48" fmla="*/ 134 w 137"/>
                <a:gd name="T49" fmla="*/ 32 h 141"/>
                <a:gd name="T50" fmla="*/ 119 w 137"/>
                <a:gd name="T51" fmla="*/ 23 h 141"/>
                <a:gd name="T52" fmla="*/ 118 w 137"/>
                <a:gd name="T53" fmla="*/ 22 h 141"/>
                <a:gd name="T54" fmla="*/ 118 w 137"/>
                <a:gd name="T55" fmla="*/ 22 h 141"/>
                <a:gd name="T56" fmla="*/ 112 w 137"/>
                <a:gd name="T57" fmla="*/ 8 h 141"/>
                <a:gd name="T58" fmla="*/ 80 w 137"/>
                <a:gd name="T59" fmla="*/ 10 h 141"/>
                <a:gd name="T60" fmla="*/ 72 w 137"/>
                <a:gd name="T61" fmla="*/ 19 h 141"/>
                <a:gd name="T62" fmla="*/ 71 w 137"/>
                <a:gd name="T63" fmla="*/ 20 h 141"/>
                <a:gd name="T64" fmla="*/ 70 w 137"/>
                <a:gd name="T65" fmla="*/ 19 h 141"/>
                <a:gd name="T66" fmla="*/ 42 w 137"/>
                <a:gd name="T67" fmla="*/ 3 h 141"/>
                <a:gd name="T68" fmla="*/ 34 w 137"/>
                <a:gd name="T69" fmla="*/ 0 h 141"/>
                <a:gd name="T70" fmla="*/ 1 w 137"/>
                <a:gd name="T71" fmla="*/ 19 h 141"/>
                <a:gd name="T72" fmla="*/ 1 w 137"/>
                <a:gd name="T73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7" h="141">
                  <a:moveTo>
                    <a:pt x="1" y="19"/>
                  </a:moveTo>
                  <a:lnTo>
                    <a:pt x="0" y="53"/>
                  </a:lnTo>
                  <a:lnTo>
                    <a:pt x="8" y="71"/>
                  </a:lnTo>
                  <a:lnTo>
                    <a:pt x="26" y="87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2" y="122"/>
                  </a:lnTo>
                  <a:lnTo>
                    <a:pt x="37" y="140"/>
                  </a:lnTo>
                  <a:lnTo>
                    <a:pt x="52" y="141"/>
                  </a:lnTo>
                  <a:lnTo>
                    <a:pt x="75" y="130"/>
                  </a:lnTo>
                  <a:lnTo>
                    <a:pt x="75" y="130"/>
                  </a:lnTo>
                  <a:lnTo>
                    <a:pt x="76" y="130"/>
                  </a:lnTo>
                  <a:lnTo>
                    <a:pt x="91" y="132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2" y="122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4" y="85"/>
                  </a:lnTo>
                  <a:lnTo>
                    <a:pt x="124" y="71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37" y="57"/>
                  </a:lnTo>
                  <a:lnTo>
                    <a:pt x="134" y="32"/>
                  </a:lnTo>
                  <a:lnTo>
                    <a:pt x="119" y="23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12" y="8"/>
                  </a:lnTo>
                  <a:lnTo>
                    <a:pt x="80" y="10"/>
                  </a:lnTo>
                  <a:lnTo>
                    <a:pt x="72" y="19"/>
                  </a:lnTo>
                  <a:lnTo>
                    <a:pt x="71" y="20"/>
                  </a:lnTo>
                  <a:lnTo>
                    <a:pt x="70" y="19"/>
                  </a:lnTo>
                  <a:lnTo>
                    <a:pt x="42" y="3"/>
                  </a:lnTo>
                  <a:lnTo>
                    <a:pt x="34" y="0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8">
              <a:hlinkClick r:id="rId3" action="ppaction://hlinksldjump"/>
              <a:extLst>
                <a:ext uri="{FF2B5EF4-FFF2-40B4-BE49-F238E27FC236}">
                  <a16:creationId xmlns:a16="http://schemas.microsoft.com/office/drawing/2014/main" id="{64323450-7412-5E68-1BE5-E8C0EB0D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119"/>
              <a:ext cx="204" cy="163"/>
            </a:xfrm>
            <a:custGeom>
              <a:avLst/>
              <a:gdLst>
                <a:gd name="T0" fmla="*/ 33 w 204"/>
                <a:gd name="T1" fmla="*/ 12 h 163"/>
                <a:gd name="T2" fmla="*/ 12 w 204"/>
                <a:gd name="T3" fmla="*/ 34 h 163"/>
                <a:gd name="T4" fmla="*/ 2 w 204"/>
                <a:gd name="T5" fmla="*/ 48 h 163"/>
                <a:gd name="T6" fmla="*/ 0 w 204"/>
                <a:gd name="T7" fmla="*/ 58 h 163"/>
                <a:gd name="T8" fmla="*/ 5 w 204"/>
                <a:gd name="T9" fmla="*/ 72 h 163"/>
                <a:gd name="T10" fmla="*/ 21 w 204"/>
                <a:gd name="T11" fmla="*/ 84 h 163"/>
                <a:gd name="T12" fmla="*/ 21 w 204"/>
                <a:gd name="T13" fmla="*/ 84 h 163"/>
                <a:gd name="T14" fmla="*/ 22 w 204"/>
                <a:gd name="T15" fmla="*/ 85 h 163"/>
                <a:gd name="T16" fmla="*/ 26 w 204"/>
                <a:gd name="T17" fmla="*/ 98 h 163"/>
                <a:gd name="T18" fmla="*/ 26 w 204"/>
                <a:gd name="T19" fmla="*/ 99 h 163"/>
                <a:gd name="T20" fmla="*/ 26 w 204"/>
                <a:gd name="T21" fmla="*/ 99 h 163"/>
                <a:gd name="T22" fmla="*/ 25 w 204"/>
                <a:gd name="T23" fmla="*/ 112 h 163"/>
                <a:gd name="T24" fmla="*/ 47 w 204"/>
                <a:gd name="T25" fmla="*/ 113 h 163"/>
                <a:gd name="T26" fmla="*/ 48 w 204"/>
                <a:gd name="T27" fmla="*/ 113 h 163"/>
                <a:gd name="T28" fmla="*/ 48 w 204"/>
                <a:gd name="T29" fmla="*/ 114 h 163"/>
                <a:gd name="T30" fmla="*/ 61 w 204"/>
                <a:gd name="T31" fmla="*/ 138 h 163"/>
                <a:gd name="T32" fmla="*/ 74 w 204"/>
                <a:gd name="T33" fmla="*/ 146 h 163"/>
                <a:gd name="T34" fmla="*/ 83 w 204"/>
                <a:gd name="T35" fmla="*/ 143 h 163"/>
                <a:gd name="T36" fmla="*/ 95 w 204"/>
                <a:gd name="T37" fmla="*/ 136 h 163"/>
                <a:gd name="T38" fmla="*/ 96 w 204"/>
                <a:gd name="T39" fmla="*/ 135 h 163"/>
                <a:gd name="T40" fmla="*/ 97 w 204"/>
                <a:gd name="T41" fmla="*/ 136 h 163"/>
                <a:gd name="T42" fmla="*/ 117 w 204"/>
                <a:gd name="T43" fmla="*/ 158 h 163"/>
                <a:gd name="T44" fmla="*/ 131 w 204"/>
                <a:gd name="T45" fmla="*/ 163 h 163"/>
                <a:gd name="T46" fmla="*/ 143 w 204"/>
                <a:gd name="T47" fmla="*/ 162 h 163"/>
                <a:gd name="T48" fmla="*/ 182 w 204"/>
                <a:gd name="T49" fmla="*/ 126 h 163"/>
                <a:gd name="T50" fmla="*/ 182 w 204"/>
                <a:gd name="T51" fmla="*/ 126 h 163"/>
                <a:gd name="T52" fmla="*/ 183 w 204"/>
                <a:gd name="T53" fmla="*/ 126 h 163"/>
                <a:gd name="T54" fmla="*/ 204 w 204"/>
                <a:gd name="T55" fmla="*/ 112 h 163"/>
                <a:gd name="T56" fmla="*/ 199 w 204"/>
                <a:gd name="T57" fmla="*/ 98 h 163"/>
                <a:gd name="T58" fmla="*/ 199 w 204"/>
                <a:gd name="T59" fmla="*/ 98 h 163"/>
                <a:gd name="T60" fmla="*/ 191 w 204"/>
                <a:gd name="T61" fmla="*/ 76 h 163"/>
                <a:gd name="T62" fmla="*/ 150 w 204"/>
                <a:gd name="T63" fmla="*/ 6 h 163"/>
                <a:gd name="T64" fmla="*/ 125 w 204"/>
                <a:gd name="T65" fmla="*/ 5 h 163"/>
                <a:gd name="T66" fmla="*/ 116 w 204"/>
                <a:gd name="T67" fmla="*/ 13 h 163"/>
                <a:gd name="T68" fmla="*/ 115 w 204"/>
                <a:gd name="T69" fmla="*/ 14 h 163"/>
                <a:gd name="T70" fmla="*/ 114 w 204"/>
                <a:gd name="T71" fmla="*/ 14 h 163"/>
                <a:gd name="T72" fmla="*/ 104 w 204"/>
                <a:gd name="T73" fmla="*/ 7 h 163"/>
                <a:gd name="T74" fmla="*/ 104 w 204"/>
                <a:gd name="T75" fmla="*/ 7 h 163"/>
                <a:gd name="T76" fmla="*/ 94 w 204"/>
                <a:gd name="T77" fmla="*/ 0 h 163"/>
                <a:gd name="T78" fmla="*/ 89 w 204"/>
                <a:gd name="T79" fmla="*/ 4 h 163"/>
                <a:gd name="T80" fmla="*/ 89 w 204"/>
                <a:gd name="T81" fmla="*/ 4 h 163"/>
                <a:gd name="T82" fmla="*/ 88 w 204"/>
                <a:gd name="T83" fmla="*/ 4 h 163"/>
                <a:gd name="T84" fmla="*/ 71 w 204"/>
                <a:gd name="T85" fmla="*/ 9 h 163"/>
                <a:gd name="T86" fmla="*/ 70 w 204"/>
                <a:gd name="T87" fmla="*/ 9 h 163"/>
                <a:gd name="T88" fmla="*/ 70 w 204"/>
                <a:gd name="T89" fmla="*/ 9 h 163"/>
                <a:gd name="T90" fmla="*/ 60 w 204"/>
                <a:gd name="T91" fmla="*/ 4 h 163"/>
                <a:gd name="T92" fmla="*/ 53 w 204"/>
                <a:gd name="T93" fmla="*/ 11 h 163"/>
                <a:gd name="T94" fmla="*/ 53 w 204"/>
                <a:gd name="T95" fmla="*/ 11 h 163"/>
                <a:gd name="T96" fmla="*/ 52 w 204"/>
                <a:gd name="T97" fmla="*/ 11 h 163"/>
                <a:gd name="T98" fmla="*/ 33 w 204"/>
                <a:gd name="T99" fmla="*/ 12 h 163"/>
                <a:gd name="T100" fmla="*/ 33 w 204"/>
                <a:gd name="T101" fmla="*/ 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163">
                  <a:moveTo>
                    <a:pt x="33" y="12"/>
                  </a:moveTo>
                  <a:lnTo>
                    <a:pt x="12" y="34"/>
                  </a:lnTo>
                  <a:lnTo>
                    <a:pt x="2" y="48"/>
                  </a:lnTo>
                  <a:lnTo>
                    <a:pt x="0" y="58"/>
                  </a:lnTo>
                  <a:lnTo>
                    <a:pt x="5" y="72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2" y="85"/>
                  </a:lnTo>
                  <a:lnTo>
                    <a:pt x="26" y="98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25" y="112"/>
                  </a:lnTo>
                  <a:lnTo>
                    <a:pt x="47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61" y="138"/>
                  </a:lnTo>
                  <a:lnTo>
                    <a:pt x="74" y="146"/>
                  </a:lnTo>
                  <a:lnTo>
                    <a:pt x="83" y="143"/>
                  </a:lnTo>
                  <a:lnTo>
                    <a:pt x="95" y="136"/>
                  </a:lnTo>
                  <a:lnTo>
                    <a:pt x="96" y="135"/>
                  </a:lnTo>
                  <a:lnTo>
                    <a:pt x="97" y="136"/>
                  </a:lnTo>
                  <a:lnTo>
                    <a:pt x="117" y="158"/>
                  </a:lnTo>
                  <a:lnTo>
                    <a:pt x="131" y="163"/>
                  </a:lnTo>
                  <a:lnTo>
                    <a:pt x="143" y="162"/>
                  </a:lnTo>
                  <a:lnTo>
                    <a:pt x="182" y="126"/>
                  </a:lnTo>
                  <a:lnTo>
                    <a:pt x="182" y="126"/>
                  </a:lnTo>
                  <a:lnTo>
                    <a:pt x="183" y="126"/>
                  </a:lnTo>
                  <a:lnTo>
                    <a:pt x="204" y="112"/>
                  </a:lnTo>
                  <a:lnTo>
                    <a:pt x="199" y="98"/>
                  </a:lnTo>
                  <a:lnTo>
                    <a:pt x="199" y="98"/>
                  </a:lnTo>
                  <a:lnTo>
                    <a:pt x="191" y="76"/>
                  </a:lnTo>
                  <a:lnTo>
                    <a:pt x="150" y="6"/>
                  </a:lnTo>
                  <a:lnTo>
                    <a:pt x="125" y="5"/>
                  </a:lnTo>
                  <a:lnTo>
                    <a:pt x="116" y="13"/>
                  </a:lnTo>
                  <a:lnTo>
                    <a:pt x="115" y="14"/>
                  </a:lnTo>
                  <a:lnTo>
                    <a:pt x="114" y="14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94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8" y="4"/>
                  </a:lnTo>
                  <a:lnTo>
                    <a:pt x="71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60" y="4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33" y="12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50D759B-5730-1024-14BC-EB0223C66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1926"/>
              <a:ext cx="212" cy="133"/>
            </a:xfrm>
            <a:custGeom>
              <a:avLst/>
              <a:gdLst>
                <a:gd name="T0" fmla="*/ 196 w 212"/>
                <a:gd name="T1" fmla="*/ 121 h 133"/>
                <a:gd name="T2" fmla="*/ 202 w 212"/>
                <a:gd name="T3" fmla="*/ 114 h 133"/>
                <a:gd name="T4" fmla="*/ 212 w 212"/>
                <a:gd name="T5" fmla="*/ 100 h 133"/>
                <a:gd name="T6" fmla="*/ 212 w 212"/>
                <a:gd name="T7" fmla="*/ 68 h 133"/>
                <a:gd name="T8" fmla="*/ 197 w 212"/>
                <a:gd name="T9" fmla="*/ 60 h 133"/>
                <a:gd name="T10" fmla="*/ 196 w 212"/>
                <a:gd name="T11" fmla="*/ 60 h 133"/>
                <a:gd name="T12" fmla="*/ 196 w 212"/>
                <a:gd name="T13" fmla="*/ 59 h 133"/>
                <a:gd name="T14" fmla="*/ 184 w 212"/>
                <a:gd name="T15" fmla="*/ 41 h 133"/>
                <a:gd name="T16" fmla="*/ 184 w 212"/>
                <a:gd name="T17" fmla="*/ 40 h 133"/>
                <a:gd name="T18" fmla="*/ 184 w 212"/>
                <a:gd name="T19" fmla="*/ 40 h 133"/>
                <a:gd name="T20" fmla="*/ 181 w 212"/>
                <a:gd name="T21" fmla="*/ 22 h 133"/>
                <a:gd name="T22" fmla="*/ 161 w 212"/>
                <a:gd name="T23" fmla="*/ 35 h 133"/>
                <a:gd name="T24" fmla="*/ 160 w 212"/>
                <a:gd name="T25" fmla="*/ 35 h 133"/>
                <a:gd name="T26" fmla="*/ 160 w 212"/>
                <a:gd name="T27" fmla="*/ 35 h 133"/>
                <a:gd name="T28" fmla="*/ 121 w 212"/>
                <a:gd name="T29" fmla="*/ 39 h 133"/>
                <a:gd name="T30" fmla="*/ 120 w 212"/>
                <a:gd name="T31" fmla="*/ 40 h 133"/>
                <a:gd name="T32" fmla="*/ 119 w 212"/>
                <a:gd name="T33" fmla="*/ 39 h 133"/>
                <a:gd name="T34" fmla="*/ 112 w 212"/>
                <a:gd name="T35" fmla="*/ 28 h 133"/>
                <a:gd name="T36" fmla="*/ 99 w 212"/>
                <a:gd name="T37" fmla="*/ 26 h 133"/>
                <a:gd name="T38" fmla="*/ 91 w 212"/>
                <a:gd name="T39" fmla="*/ 31 h 133"/>
                <a:gd name="T40" fmla="*/ 89 w 212"/>
                <a:gd name="T41" fmla="*/ 32 h 133"/>
                <a:gd name="T42" fmla="*/ 88 w 212"/>
                <a:gd name="T43" fmla="*/ 30 h 133"/>
                <a:gd name="T44" fmla="*/ 80 w 212"/>
                <a:gd name="T45" fmla="*/ 1 h 133"/>
                <a:gd name="T46" fmla="*/ 62 w 212"/>
                <a:gd name="T47" fmla="*/ 0 h 133"/>
                <a:gd name="T48" fmla="*/ 48 w 212"/>
                <a:gd name="T49" fmla="*/ 14 h 133"/>
                <a:gd name="T50" fmla="*/ 48 w 212"/>
                <a:gd name="T51" fmla="*/ 14 h 133"/>
                <a:gd name="T52" fmla="*/ 47 w 212"/>
                <a:gd name="T53" fmla="*/ 14 h 133"/>
                <a:gd name="T54" fmla="*/ 20 w 212"/>
                <a:gd name="T55" fmla="*/ 14 h 133"/>
                <a:gd name="T56" fmla="*/ 7 w 212"/>
                <a:gd name="T57" fmla="*/ 19 h 133"/>
                <a:gd name="T58" fmla="*/ 0 w 212"/>
                <a:gd name="T59" fmla="*/ 32 h 133"/>
                <a:gd name="T60" fmla="*/ 1 w 212"/>
                <a:gd name="T61" fmla="*/ 44 h 133"/>
                <a:gd name="T62" fmla="*/ 7 w 212"/>
                <a:gd name="T63" fmla="*/ 57 h 133"/>
                <a:gd name="T64" fmla="*/ 17 w 212"/>
                <a:gd name="T65" fmla="*/ 62 h 133"/>
                <a:gd name="T66" fmla="*/ 24 w 212"/>
                <a:gd name="T67" fmla="*/ 57 h 133"/>
                <a:gd name="T68" fmla="*/ 24 w 212"/>
                <a:gd name="T69" fmla="*/ 57 h 133"/>
                <a:gd name="T70" fmla="*/ 25 w 212"/>
                <a:gd name="T71" fmla="*/ 57 h 133"/>
                <a:gd name="T72" fmla="*/ 41 w 212"/>
                <a:gd name="T73" fmla="*/ 58 h 133"/>
                <a:gd name="T74" fmla="*/ 42 w 212"/>
                <a:gd name="T75" fmla="*/ 58 h 133"/>
                <a:gd name="T76" fmla="*/ 42 w 212"/>
                <a:gd name="T77" fmla="*/ 60 h 133"/>
                <a:gd name="T78" fmla="*/ 44 w 212"/>
                <a:gd name="T79" fmla="*/ 71 h 133"/>
                <a:gd name="T80" fmla="*/ 44 w 212"/>
                <a:gd name="T81" fmla="*/ 72 h 133"/>
                <a:gd name="T82" fmla="*/ 43 w 212"/>
                <a:gd name="T83" fmla="*/ 73 h 133"/>
                <a:gd name="T84" fmla="*/ 31 w 212"/>
                <a:gd name="T85" fmla="*/ 80 h 133"/>
                <a:gd name="T86" fmla="*/ 24 w 212"/>
                <a:gd name="T87" fmla="*/ 87 h 133"/>
                <a:gd name="T88" fmla="*/ 24 w 212"/>
                <a:gd name="T89" fmla="*/ 96 h 133"/>
                <a:gd name="T90" fmla="*/ 30 w 212"/>
                <a:gd name="T91" fmla="*/ 105 h 133"/>
                <a:gd name="T92" fmla="*/ 83 w 212"/>
                <a:gd name="T93" fmla="*/ 133 h 133"/>
                <a:gd name="T94" fmla="*/ 117 w 212"/>
                <a:gd name="T95" fmla="*/ 113 h 133"/>
                <a:gd name="T96" fmla="*/ 118 w 212"/>
                <a:gd name="T97" fmla="*/ 113 h 133"/>
                <a:gd name="T98" fmla="*/ 119 w 212"/>
                <a:gd name="T99" fmla="*/ 113 h 133"/>
                <a:gd name="T100" fmla="*/ 128 w 212"/>
                <a:gd name="T101" fmla="*/ 116 h 133"/>
                <a:gd name="T102" fmla="*/ 128 w 212"/>
                <a:gd name="T103" fmla="*/ 116 h 133"/>
                <a:gd name="T104" fmla="*/ 128 w 212"/>
                <a:gd name="T105" fmla="*/ 116 h 133"/>
                <a:gd name="T106" fmla="*/ 154 w 212"/>
                <a:gd name="T107" fmla="*/ 132 h 133"/>
                <a:gd name="T108" fmla="*/ 162 w 212"/>
                <a:gd name="T109" fmla="*/ 124 h 133"/>
                <a:gd name="T110" fmla="*/ 162 w 212"/>
                <a:gd name="T111" fmla="*/ 123 h 133"/>
                <a:gd name="T112" fmla="*/ 163 w 212"/>
                <a:gd name="T113" fmla="*/ 123 h 133"/>
                <a:gd name="T114" fmla="*/ 196 w 212"/>
                <a:gd name="T115" fmla="*/ 121 h 133"/>
                <a:gd name="T116" fmla="*/ 196 w 212"/>
                <a:gd name="T117" fmla="*/ 1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" h="133">
                  <a:moveTo>
                    <a:pt x="196" y="121"/>
                  </a:moveTo>
                  <a:lnTo>
                    <a:pt x="202" y="114"/>
                  </a:lnTo>
                  <a:lnTo>
                    <a:pt x="212" y="100"/>
                  </a:lnTo>
                  <a:lnTo>
                    <a:pt x="212" y="68"/>
                  </a:lnTo>
                  <a:lnTo>
                    <a:pt x="197" y="60"/>
                  </a:lnTo>
                  <a:lnTo>
                    <a:pt x="196" y="60"/>
                  </a:lnTo>
                  <a:lnTo>
                    <a:pt x="196" y="59"/>
                  </a:lnTo>
                  <a:lnTo>
                    <a:pt x="184" y="41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81" y="22"/>
                  </a:lnTo>
                  <a:lnTo>
                    <a:pt x="161" y="35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21" y="39"/>
                  </a:lnTo>
                  <a:lnTo>
                    <a:pt x="120" y="40"/>
                  </a:lnTo>
                  <a:lnTo>
                    <a:pt x="119" y="39"/>
                  </a:lnTo>
                  <a:lnTo>
                    <a:pt x="112" y="28"/>
                  </a:lnTo>
                  <a:lnTo>
                    <a:pt x="99" y="26"/>
                  </a:lnTo>
                  <a:lnTo>
                    <a:pt x="91" y="31"/>
                  </a:lnTo>
                  <a:lnTo>
                    <a:pt x="89" y="32"/>
                  </a:lnTo>
                  <a:lnTo>
                    <a:pt x="88" y="30"/>
                  </a:lnTo>
                  <a:lnTo>
                    <a:pt x="80" y="1"/>
                  </a:lnTo>
                  <a:lnTo>
                    <a:pt x="62" y="0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7" y="14"/>
                  </a:lnTo>
                  <a:lnTo>
                    <a:pt x="20" y="14"/>
                  </a:lnTo>
                  <a:lnTo>
                    <a:pt x="7" y="19"/>
                  </a:lnTo>
                  <a:lnTo>
                    <a:pt x="0" y="32"/>
                  </a:lnTo>
                  <a:lnTo>
                    <a:pt x="1" y="44"/>
                  </a:lnTo>
                  <a:lnTo>
                    <a:pt x="7" y="57"/>
                  </a:lnTo>
                  <a:lnTo>
                    <a:pt x="17" y="62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3" y="73"/>
                  </a:lnTo>
                  <a:lnTo>
                    <a:pt x="31" y="80"/>
                  </a:lnTo>
                  <a:lnTo>
                    <a:pt x="24" y="87"/>
                  </a:lnTo>
                  <a:lnTo>
                    <a:pt x="24" y="96"/>
                  </a:lnTo>
                  <a:lnTo>
                    <a:pt x="30" y="105"/>
                  </a:lnTo>
                  <a:lnTo>
                    <a:pt x="83" y="133"/>
                  </a:lnTo>
                  <a:lnTo>
                    <a:pt x="117" y="113"/>
                  </a:lnTo>
                  <a:lnTo>
                    <a:pt x="118" y="113"/>
                  </a:lnTo>
                  <a:lnTo>
                    <a:pt x="119" y="113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54" y="132"/>
                  </a:lnTo>
                  <a:lnTo>
                    <a:pt x="162" y="124"/>
                  </a:lnTo>
                  <a:lnTo>
                    <a:pt x="162" y="123"/>
                  </a:lnTo>
                  <a:lnTo>
                    <a:pt x="163" y="123"/>
                  </a:lnTo>
                  <a:lnTo>
                    <a:pt x="196" y="121"/>
                  </a:lnTo>
                  <a:lnTo>
                    <a:pt x="196" y="121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50">
              <a:hlinkClick r:id="rId4" action="ppaction://hlinksldjump"/>
              <a:extLst>
                <a:ext uri="{FF2B5EF4-FFF2-40B4-BE49-F238E27FC236}">
                  <a16:creationId xmlns:a16="http://schemas.microsoft.com/office/drawing/2014/main" id="{7F719045-3754-C1F9-6F4A-C523140DF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1895"/>
              <a:ext cx="176" cy="233"/>
            </a:xfrm>
            <a:custGeom>
              <a:avLst/>
              <a:gdLst>
                <a:gd name="T0" fmla="*/ 3 w 176"/>
                <a:gd name="T1" fmla="*/ 71 h 233"/>
                <a:gd name="T2" fmla="*/ 29 w 176"/>
                <a:gd name="T3" fmla="*/ 96 h 233"/>
                <a:gd name="T4" fmla="*/ 30 w 176"/>
                <a:gd name="T5" fmla="*/ 98 h 233"/>
                <a:gd name="T6" fmla="*/ 30 w 176"/>
                <a:gd name="T7" fmla="*/ 132 h 233"/>
                <a:gd name="T8" fmla="*/ 20 w 176"/>
                <a:gd name="T9" fmla="*/ 147 h 233"/>
                <a:gd name="T10" fmla="*/ 14 w 176"/>
                <a:gd name="T11" fmla="*/ 155 h 233"/>
                <a:gd name="T12" fmla="*/ 36 w 176"/>
                <a:gd name="T13" fmla="*/ 177 h 233"/>
                <a:gd name="T14" fmla="*/ 37 w 176"/>
                <a:gd name="T15" fmla="*/ 179 h 233"/>
                <a:gd name="T16" fmla="*/ 39 w 176"/>
                <a:gd name="T17" fmla="*/ 207 h 233"/>
                <a:gd name="T18" fmla="*/ 27 w 176"/>
                <a:gd name="T19" fmla="*/ 220 h 233"/>
                <a:gd name="T20" fmla="*/ 44 w 176"/>
                <a:gd name="T21" fmla="*/ 231 h 233"/>
                <a:gd name="T22" fmla="*/ 52 w 176"/>
                <a:gd name="T23" fmla="*/ 224 h 233"/>
                <a:gd name="T24" fmla="*/ 63 w 176"/>
                <a:gd name="T25" fmla="*/ 229 h 233"/>
                <a:gd name="T26" fmla="*/ 86 w 176"/>
                <a:gd name="T27" fmla="*/ 220 h 233"/>
                <a:gd name="T28" fmla="*/ 88 w 176"/>
                <a:gd name="T29" fmla="*/ 220 h 233"/>
                <a:gd name="T30" fmla="*/ 99 w 176"/>
                <a:gd name="T31" fmla="*/ 227 h 233"/>
                <a:gd name="T32" fmla="*/ 116 w 176"/>
                <a:gd name="T33" fmla="*/ 226 h 233"/>
                <a:gd name="T34" fmla="*/ 117 w 176"/>
                <a:gd name="T35" fmla="*/ 226 h 233"/>
                <a:gd name="T36" fmla="*/ 153 w 176"/>
                <a:gd name="T37" fmla="*/ 212 h 233"/>
                <a:gd name="T38" fmla="*/ 153 w 176"/>
                <a:gd name="T39" fmla="*/ 188 h 233"/>
                <a:gd name="T40" fmla="*/ 153 w 176"/>
                <a:gd name="T41" fmla="*/ 187 h 233"/>
                <a:gd name="T42" fmla="*/ 141 w 176"/>
                <a:gd name="T43" fmla="*/ 172 h 233"/>
                <a:gd name="T44" fmla="*/ 132 w 176"/>
                <a:gd name="T45" fmla="*/ 143 h 233"/>
                <a:gd name="T46" fmla="*/ 132 w 176"/>
                <a:gd name="T47" fmla="*/ 142 h 233"/>
                <a:gd name="T48" fmla="*/ 138 w 176"/>
                <a:gd name="T49" fmla="*/ 121 h 233"/>
                <a:gd name="T50" fmla="*/ 160 w 176"/>
                <a:gd name="T51" fmla="*/ 96 h 233"/>
                <a:gd name="T52" fmla="*/ 160 w 176"/>
                <a:gd name="T53" fmla="*/ 96 h 233"/>
                <a:gd name="T54" fmla="*/ 176 w 176"/>
                <a:gd name="T55" fmla="*/ 70 h 233"/>
                <a:gd name="T56" fmla="*/ 119 w 176"/>
                <a:gd name="T57" fmla="*/ 50 h 233"/>
                <a:gd name="T58" fmla="*/ 118 w 176"/>
                <a:gd name="T59" fmla="*/ 50 h 233"/>
                <a:gd name="T60" fmla="*/ 73 w 176"/>
                <a:gd name="T61" fmla="*/ 21 h 233"/>
                <a:gd name="T62" fmla="*/ 74 w 176"/>
                <a:gd name="T63" fmla="*/ 3 h 233"/>
                <a:gd name="T64" fmla="*/ 64 w 176"/>
                <a:gd name="T65" fmla="*/ 4 h 233"/>
                <a:gd name="T66" fmla="*/ 63 w 176"/>
                <a:gd name="T67" fmla="*/ 5 h 233"/>
                <a:gd name="T68" fmla="*/ 25 w 176"/>
                <a:gd name="T69" fmla="*/ 14 h 233"/>
                <a:gd name="T70" fmla="*/ 25 w 176"/>
                <a:gd name="T71" fmla="*/ 15 h 233"/>
                <a:gd name="T72" fmla="*/ 0 w 176"/>
                <a:gd name="T73" fmla="*/ 5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233">
                  <a:moveTo>
                    <a:pt x="0" y="50"/>
                  </a:moveTo>
                  <a:lnTo>
                    <a:pt x="3" y="71"/>
                  </a:lnTo>
                  <a:lnTo>
                    <a:pt x="14" y="88"/>
                  </a:lnTo>
                  <a:lnTo>
                    <a:pt x="29" y="96"/>
                  </a:lnTo>
                  <a:lnTo>
                    <a:pt x="30" y="97"/>
                  </a:lnTo>
                  <a:lnTo>
                    <a:pt x="30" y="98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30" y="133"/>
                  </a:lnTo>
                  <a:lnTo>
                    <a:pt x="20" y="147"/>
                  </a:lnTo>
                  <a:lnTo>
                    <a:pt x="20" y="147"/>
                  </a:lnTo>
                  <a:lnTo>
                    <a:pt x="14" y="155"/>
                  </a:lnTo>
                  <a:lnTo>
                    <a:pt x="21" y="167"/>
                  </a:lnTo>
                  <a:lnTo>
                    <a:pt x="36" y="177"/>
                  </a:lnTo>
                  <a:lnTo>
                    <a:pt x="37" y="178"/>
                  </a:lnTo>
                  <a:lnTo>
                    <a:pt x="37" y="179"/>
                  </a:lnTo>
                  <a:lnTo>
                    <a:pt x="39" y="206"/>
                  </a:lnTo>
                  <a:lnTo>
                    <a:pt x="39" y="207"/>
                  </a:lnTo>
                  <a:lnTo>
                    <a:pt x="39" y="208"/>
                  </a:lnTo>
                  <a:lnTo>
                    <a:pt x="27" y="220"/>
                  </a:lnTo>
                  <a:lnTo>
                    <a:pt x="27" y="232"/>
                  </a:lnTo>
                  <a:lnTo>
                    <a:pt x="44" y="231"/>
                  </a:lnTo>
                  <a:lnTo>
                    <a:pt x="51" y="225"/>
                  </a:lnTo>
                  <a:lnTo>
                    <a:pt x="52" y="224"/>
                  </a:lnTo>
                  <a:lnTo>
                    <a:pt x="53" y="224"/>
                  </a:lnTo>
                  <a:lnTo>
                    <a:pt x="63" y="229"/>
                  </a:lnTo>
                  <a:lnTo>
                    <a:pt x="80" y="225"/>
                  </a:lnTo>
                  <a:lnTo>
                    <a:pt x="86" y="220"/>
                  </a:lnTo>
                  <a:lnTo>
                    <a:pt x="87" y="219"/>
                  </a:lnTo>
                  <a:lnTo>
                    <a:pt x="88" y="220"/>
                  </a:lnTo>
                  <a:lnTo>
                    <a:pt x="99" y="227"/>
                  </a:lnTo>
                  <a:lnTo>
                    <a:pt x="99" y="227"/>
                  </a:lnTo>
                  <a:lnTo>
                    <a:pt x="108" y="233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7" y="226"/>
                  </a:lnTo>
                  <a:lnTo>
                    <a:pt x="143" y="227"/>
                  </a:lnTo>
                  <a:lnTo>
                    <a:pt x="153" y="212"/>
                  </a:lnTo>
                  <a:lnTo>
                    <a:pt x="159" y="193"/>
                  </a:lnTo>
                  <a:lnTo>
                    <a:pt x="153" y="188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41" y="172"/>
                  </a:lnTo>
                  <a:lnTo>
                    <a:pt x="141" y="172"/>
                  </a:lnTo>
                  <a:lnTo>
                    <a:pt x="141" y="172"/>
                  </a:lnTo>
                  <a:lnTo>
                    <a:pt x="132" y="143"/>
                  </a:lnTo>
                  <a:lnTo>
                    <a:pt x="132" y="143"/>
                  </a:lnTo>
                  <a:lnTo>
                    <a:pt x="132" y="142"/>
                  </a:lnTo>
                  <a:lnTo>
                    <a:pt x="138" y="122"/>
                  </a:lnTo>
                  <a:lnTo>
                    <a:pt x="138" y="121"/>
                  </a:lnTo>
                  <a:lnTo>
                    <a:pt x="138" y="121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73" y="84"/>
                  </a:lnTo>
                  <a:lnTo>
                    <a:pt x="176" y="70"/>
                  </a:lnTo>
                  <a:lnTo>
                    <a:pt x="160" y="49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8" y="50"/>
                  </a:lnTo>
                  <a:lnTo>
                    <a:pt x="74" y="21"/>
                  </a:lnTo>
                  <a:lnTo>
                    <a:pt x="73" y="21"/>
                  </a:lnTo>
                  <a:lnTo>
                    <a:pt x="73" y="20"/>
                  </a:lnTo>
                  <a:lnTo>
                    <a:pt x="74" y="3"/>
                  </a:lnTo>
                  <a:lnTo>
                    <a:pt x="69" y="0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FE1D583-4ABF-5E2F-812C-5428E0EEE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" y="1984"/>
              <a:ext cx="153" cy="207"/>
            </a:xfrm>
            <a:custGeom>
              <a:avLst/>
              <a:gdLst>
                <a:gd name="T0" fmla="*/ 37 w 153"/>
                <a:gd name="T1" fmla="*/ 0 h 207"/>
                <a:gd name="T2" fmla="*/ 27 w 153"/>
                <a:gd name="T3" fmla="*/ 10 h 207"/>
                <a:gd name="T4" fmla="*/ 6 w 153"/>
                <a:gd name="T5" fmla="*/ 34 h 207"/>
                <a:gd name="T6" fmla="*/ 0 w 153"/>
                <a:gd name="T7" fmla="*/ 54 h 207"/>
                <a:gd name="T8" fmla="*/ 9 w 153"/>
                <a:gd name="T9" fmla="*/ 81 h 207"/>
                <a:gd name="T10" fmla="*/ 20 w 153"/>
                <a:gd name="T11" fmla="*/ 96 h 207"/>
                <a:gd name="T12" fmla="*/ 27 w 153"/>
                <a:gd name="T13" fmla="*/ 102 h 207"/>
                <a:gd name="T14" fmla="*/ 28 w 153"/>
                <a:gd name="T15" fmla="*/ 103 h 207"/>
                <a:gd name="T16" fmla="*/ 27 w 153"/>
                <a:gd name="T17" fmla="*/ 104 h 207"/>
                <a:gd name="T18" fmla="*/ 20 w 153"/>
                <a:gd name="T19" fmla="*/ 125 h 207"/>
                <a:gd name="T20" fmla="*/ 20 w 153"/>
                <a:gd name="T21" fmla="*/ 125 h 207"/>
                <a:gd name="T22" fmla="*/ 20 w 153"/>
                <a:gd name="T23" fmla="*/ 125 h 207"/>
                <a:gd name="T24" fmla="*/ 10 w 153"/>
                <a:gd name="T25" fmla="*/ 140 h 207"/>
                <a:gd name="T26" fmla="*/ 50 w 153"/>
                <a:gd name="T27" fmla="*/ 207 h 207"/>
                <a:gd name="T28" fmla="*/ 78 w 153"/>
                <a:gd name="T29" fmla="*/ 190 h 207"/>
                <a:gd name="T30" fmla="*/ 79 w 153"/>
                <a:gd name="T31" fmla="*/ 190 h 207"/>
                <a:gd name="T32" fmla="*/ 79 w 153"/>
                <a:gd name="T33" fmla="*/ 190 h 207"/>
                <a:gd name="T34" fmla="*/ 114 w 153"/>
                <a:gd name="T35" fmla="*/ 189 h 207"/>
                <a:gd name="T36" fmla="*/ 153 w 153"/>
                <a:gd name="T37" fmla="*/ 165 h 207"/>
                <a:gd name="T38" fmla="*/ 145 w 153"/>
                <a:gd name="T39" fmla="*/ 143 h 207"/>
                <a:gd name="T40" fmla="*/ 107 w 153"/>
                <a:gd name="T41" fmla="*/ 94 h 207"/>
                <a:gd name="T42" fmla="*/ 88 w 153"/>
                <a:gd name="T43" fmla="*/ 86 h 207"/>
                <a:gd name="T44" fmla="*/ 88 w 153"/>
                <a:gd name="T45" fmla="*/ 86 h 207"/>
                <a:gd name="T46" fmla="*/ 88 w 153"/>
                <a:gd name="T47" fmla="*/ 85 h 207"/>
                <a:gd name="T48" fmla="*/ 73 w 153"/>
                <a:gd name="T49" fmla="*/ 70 h 207"/>
                <a:gd name="T50" fmla="*/ 72 w 153"/>
                <a:gd name="T51" fmla="*/ 68 h 207"/>
                <a:gd name="T52" fmla="*/ 73 w 153"/>
                <a:gd name="T53" fmla="*/ 67 h 207"/>
                <a:gd name="T54" fmla="*/ 84 w 153"/>
                <a:gd name="T55" fmla="*/ 53 h 207"/>
                <a:gd name="T56" fmla="*/ 88 w 153"/>
                <a:gd name="T57" fmla="*/ 35 h 207"/>
                <a:gd name="T58" fmla="*/ 79 w 153"/>
                <a:gd name="T59" fmla="*/ 26 h 207"/>
                <a:gd name="T60" fmla="*/ 60 w 153"/>
                <a:gd name="T61" fmla="*/ 42 h 207"/>
                <a:gd name="T62" fmla="*/ 59 w 153"/>
                <a:gd name="T63" fmla="*/ 43 h 207"/>
                <a:gd name="T64" fmla="*/ 58 w 153"/>
                <a:gd name="T65" fmla="*/ 42 h 207"/>
                <a:gd name="T66" fmla="*/ 39 w 153"/>
                <a:gd name="T67" fmla="*/ 23 h 207"/>
                <a:gd name="T68" fmla="*/ 39 w 153"/>
                <a:gd name="T69" fmla="*/ 22 h 207"/>
                <a:gd name="T70" fmla="*/ 39 w 153"/>
                <a:gd name="T71" fmla="*/ 21 h 207"/>
                <a:gd name="T72" fmla="*/ 37 w 153"/>
                <a:gd name="T73" fmla="*/ 0 h 207"/>
                <a:gd name="T74" fmla="*/ 37 w 153"/>
                <a:gd name="T7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207">
                  <a:moveTo>
                    <a:pt x="37" y="0"/>
                  </a:moveTo>
                  <a:lnTo>
                    <a:pt x="27" y="10"/>
                  </a:lnTo>
                  <a:lnTo>
                    <a:pt x="6" y="34"/>
                  </a:lnTo>
                  <a:lnTo>
                    <a:pt x="0" y="54"/>
                  </a:lnTo>
                  <a:lnTo>
                    <a:pt x="9" y="81"/>
                  </a:lnTo>
                  <a:lnTo>
                    <a:pt x="20" y="96"/>
                  </a:lnTo>
                  <a:lnTo>
                    <a:pt x="27" y="102"/>
                  </a:lnTo>
                  <a:lnTo>
                    <a:pt x="28" y="103"/>
                  </a:lnTo>
                  <a:lnTo>
                    <a:pt x="27" y="104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10" y="140"/>
                  </a:lnTo>
                  <a:lnTo>
                    <a:pt x="50" y="207"/>
                  </a:lnTo>
                  <a:lnTo>
                    <a:pt x="78" y="190"/>
                  </a:lnTo>
                  <a:lnTo>
                    <a:pt x="79" y="190"/>
                  </a:lnTo>
                  <a:lnTo>
                    <a:pt x="79" y="190"/>
                  </a:lnTo>
                  <a:lnTo>
                    <a:pt x="114" y="189"/>
                  </a:lnTo>
                  <a:lnTo>
                    <a:pt x="153" y="165"/>
                  </a:lnTo>
                  <a:lnTo>
                    <a:pt x="145" y="143"/>
                  </a:lnTo>
                  <a:lnTo>
                    <a:pt x="107" y="94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88" y="85"/>
                  </a:lnTo>
                  <a:lnTo>
                    <a:pt x="73" y="70"/>
                  </a:lnTo>
                  <a:lnTo>
                    <a:pt x="72" y="68"/>
                  </a:lnTo>
                  <a:lnTo>
                    <a:pt x="73" y="67"/>
                  </a:lnTo>
                  <a:lnTo>
                    <a:pt x="84" y="53"/>
                  </a:lnTo>
                  <a:lnTo>
                    <a:pt x="88" y="35"/>
                  </a:lnTo>
                  <a:lnTo>
                    <a:pt x="79" y="26"/>
                  </a:lnTo>
                  <a:lnTo>
                    <a:pt x="60" y="42"/>
                  </a:lnTo>
                  <a:lnTo>
                    <a:pt x="59" y="43"/>
                  </a:lnTo>
                  <a:lnTo>
                    <a:pt x="58" y="42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920025E-C00C-0071-98A2-D9104B69C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2011"/>
              <a:ext cx="156" cy="137"/>
            </a:xfrm>
            <a:custGeom>
              <a:avLst/>
              <a:gdLst>
                <a:gd name="T0" fmla="*/ 12 w 156"/>
                <a:gd name="T1" fmla="*/ 3 h 137"/>
                <a:gd name="T2" fmla="*/ 15 w 156"/>
                <a:gd name="T3" fmla="*/ 6 h 137"/>
                <a:gd name="T4" fmla="*/ 16 w 156"/>
                <a:gd name="T5" fmla="*/ 7 h 137"/>
                <a:gd name="T6" fmla="*/ 15 w 156"/>
                <a:gd name="T7" fmla="*/ 8 h 137"/>
                <a:gd name="T8" fmla="*/ 10 w 156"/>
                <a:gd name="T9" fmla="*/ 27 h 137"/>
                <a:gd name="T10" fmla="*/ 10 w 156"/>
                <a:gd name="T11" fmla="*/ 27 h 137"/>
                <a:gd name="T12" fmla="*/ 10 w 156"/>
                <a:gd name="T13" fmla="*/ 28 h 137"/>
                <a:gd name="T14" fmla="*/ 0 w 156"/>
                <a:gd name="T15" fmla="*/ 41 h 137"/>
                <a:gd name="T16" fmla="*/ 13 w 156"/>
                <a:gd name="T17" fmla="*/ 55 h 137"/>
                <a:gd name="T18" fmla="*/ 32 w 156"/>
                <a:gd name="T19" fmla="*/ 63 h 137"/>
                <a:gd name="T20" fmla="*/ 32 w 156"/>
                <a:gd name="T21" fmla="*/ 64 h 137"/>
                <a:gd name="T22" fmla="*/ 33 w 156"/>
                <a:gd name="T23" fmla="*/ 64 h 137"/>
                <a:gd name="T24" fmla="*/ 71 w 156"/>
                <a:gd name="T25" fmla="*/ 113 h 137"/>
                <a:gd name="T26" fmla="*/ 72 w 156"/>
                <a:gd name="T27" fmla="*/ 114 h 137"/>
                <a:gd name="T28" fmla="*/ 72 w 156"/>
                <a:gd name="T29" fmla="*/ 114 h 137"/>
                <a:gd name="T30" fmla="*/ 80 w 156"/>
                <a:gd name="T31" fmla="*/ 137 h 137"/>
                <a:gd name="T32" fmla="*/ 92 w 156"/>
                <a:gd name="T33" fmla="*/ 135 h 137"/>
                <a:gd name="T34" fmla="*/ 102 w 156"/>
                <a:gd name="T35" fmla="*/ 122 h 137"/>
                <a:gd name="T36" fmla="*/ 102 w 156"/>
                <a:gd name="T37" fmla="*/ 121 h 137"/>
                <a:gd name="T38" fmla="*/ 103 w 156"/>
                <a:gd name="T39" fmla="*/ 121 h 137"/>
                <a:gd name="T40" fmla="*/ 127 w 156"/>
                <a:gd name="T41" fmla="*/ 119 h 137"/>
                <a:gd name="T42" fmla="*/ 127 w 156"/>
                <a:gd name="T43" fmla="*/ 119 h 137"/>
                <a:gd name="T44" fmla="*/ 128 w 156"/>
                <a:gd name="T45" fmla="*/ 120 h 137"/>
                <a:gd name="T46" fmla="*/ 137 w 156"/>
                <a:gd name="T47" fmla="*/ 128 h 137"/>
                <a:gd name="T48" fmla="*/ 152 w 156"/>
                <a:gd name="T49" fmla="*/ 120 h 137"/>
                <a:gd name="T50" fmla="*/ 156 w 156"/>
                <a:gd name="T51" fmla="*/ 69 h 137"/>
                <a:gd name="T52" fmla="*/ 133 w 156"/>
                <a:gd name="T53" fmla="*/ 56 h 137"/>
                <a:gd name="T54" fmla="*/ 132 w 156"/>
                <a:gd name="T55" fmla="*/ 56 h 137"/>
                <a:gd name="T56" fmla="*/ 132 w 156"/>
                <a:gd name="T57" fmla="*/ 55 h 137"/>
                <a:gd name="T58" fmla="*/ 131 w 156"/>
                <a:gd name="T59" fmla="*/ 34 h 137"/>
                <a:gd name="T60" fmla="*/ 120 w 156"/>
                <a:gd name="T61" fmla="*/ 24 h 137"/>
                <a:gd name="T62" fmla="*/ 103 w 156"/>
                <a:gd name="T63" fmla="*/ 30 h 137"/>
                <a:gd name="T64" fmla="*/ 102 w 156"/>
                <a:gd name="T65" fmla="*/ 30 h 137"/>
                <a:gd name="T66" fmla="*/ 102 w 156"/>
                <a:gd name="T67" fmla="*/ 30 h 137"/>
                <a:gd name="T68" fmla="*/ 45 w 156"/>
                <a:gd name="T69" fmla="*/ 0 h 137"/>
                <a:gd name="T70" fmla="*/ 12 w 156"/>
                <a:gd name="T71" fmla="*/ 3 h 137"/>
                <a:gd name="T72" fmla="*/ 12 w 156"/>
                <a:gd name="T73" fmla="*/ 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37">
                  <a:moveTo>
                    <a:pt x="12" y="3"/>
                  </a:moveTo>
                  <a:lnTo>
                    <a:pt x="15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0" y="41"/>
                  </a:lnTo>
                  <a:lnTo>
                    <a:pt x="13" y="55"/>
                  </a:lnTo>
                  <a:lnTo>
                    <a:pt x="32" y="63"/>
                  </a:lnTo>
                  <a:lnTo>
                    <a:pt x="32" y="64"/>
                  </a:lnTo>
                  <a:lnTo>
                    <a:pt x="33" y="64"/>
                  </a:lnTo>
                  <a:lnTo>
                    <a:pt x="71" y="113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80" y="137"/>
                  </a:lnTo>
                  <a:lnTo>
                    <a:pt x="92" y="135"/>
                  </a:lnTo>
                  <a:lnTo>
                    <a:pt x="102" y="122"/>
                  </a:lnTo>
                  <a:lnTo>
                    <a:pt x="102" y="121"/>
                  </a:lnTo>
                  <a:lnTo>
                    <a:pt x="103" y="121"/>
                  </a:lnTo>
                  <a:lnTo>
                    <a:pt x="127" y="119"/>
                  </a:lnTo>
                  <a:lnTo>
                    <a:pt x="127" y="119"/>
                  </a:lnTo>
                  <a:lnTo>
                    <a:pt x="128" y="120"/>
                  </a:lnTo>
                  <a:lnTo>
                    <a:pt x="137" y="128"/>
                  </a:lnTo>
                  <a:lnTo>
                    <a:pt x="152" y="120"/>
                  </a:lnTo>
                  <a:lnTo>
                    <a:pt x="156" y="69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32" y="55"/>
                  </a:lnTo>
                  <a:lnTo>
                    <a:pt x="131" y="34"/>
                  </a:lnTo>
                  <a:lnTo>
                    <a:pt x="120" y="24"/>
                  </a:lnTo>
                  <a:lnTo>
                    <a:pt x="103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45" y="0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3">
              <a:hlinkClick r:id="rId5" action="ppaction://hlinksldjump"/>
              <a:extLst>
                <a:ext uri="{FF2B5EF4-FFF2-40B4-BE49-F238E27FC236}">
                  <a16:creationId xmlns:a16="http://schemas.microsoft.com/office/drawing/2014/main" id="{E6A2BAEF-AC66-9444-30EB-4BD7A6892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1968"/>
              <a:ext cx="334" cy="200"/>
            </a:xfrm>
            <a:custGeom>
              <a:avLst/>
              <a:gdLst>
                <a:gd name="T0" fmla="*/ 0 w 334"/>
                <a:gd name="T1" fmla="*/ 50 h 200"/>
                <a:gd name="T2" fmla="*/ 34 w 334"/>
                <a:gd name="T3" fmla="*/ 68 h 200"/>
                <a:gd name="T4" fmla="*/ 51 w 334"/>
                <a:gd name="T5" fmla="*/ 62 h 200"/>
                <a:gd name="T6" fmla="*/ 52 w 334"/>
                <a:gd name="T7" fmla="*/ 62 h 200"/>
                <a:gd name="T8" fmla="*/ 53 w 334"/>
                <a:gd name="T9" fmla="*/ 63 h 200"/>
                <a:gd name="T10" fmla="*/ 65 w 334"/>
                <a:gd name="T11" fmla="*/ 73 h 200"/>
                <a:gd name="T12" fmla="*/ 66 w 334"/>
                <a:gd name="T13" fmla="*/ 74 h 200"/>
                <a:gd name="T14" fmla="*/ 66 w 334"/>
                <a:gd name="T15" fmla="*/ 75 h 200"/>
                <a:gd name="T16" fmla="*/ 67 w 334"/>
                <a:gd name="T17" fmla="*/ 95 h 200"/>
                <a:gd name="T18" fmla="*/ 90 w 334"/>
                <a:gd name="T19" fmla="*/ 108 h 200"/>
                <a:gd name="T20" fmla="*/ 91 w 334"/>
                <a:gd name="T21" fmla="*/ 109 h 200"/>
                <a:gd name="T22" fmla="*/ 91 w 334"/>
                <a:gd name="T23" fmla="*/ 110 h 200"/>
                <a:gd name="T24" fmla="*/ 87 w 334"/>
                <a:gd name="T25" fmla="*/ 161 h 200"/>
                <a:gd name="T26" fmla="*/ 155 w 334"/>
                <a:gd name="T27" fmla="*/ 162 h 200"/>
                <a:gd name="T28" fmla="*/ 164 w 334"/>
                <a:gd name="T29" fmla="*/ 156 h 200"/>
                <a:gd name="T30" fmla="*/ 165 w 334"/>
                <a:gd name="T31" fmla="*/ 155 h 200"/>
                <a:gd name="T32" fmla="*/ 165 w 334"/>
                <a:gd name="T33" fmla="*/ 155 h 200"/>
                <a:gd name="T34" fmla="*/ 188 w 334"/>
                <a:gd name="T35" fmla="*/ 156 h 200"/>
                <a:gd name="T36" fmla="*/ 190 w 334"/>
                <a:gd name="T37" fmla="*/ 156 h 200"/>
                <a:gd name="T38" fmla="*/ 190 w 334"/>
                <a:gd name="T39" fmla="*/ 157 h 200"/>
                <a:gd name="T40" fmla="*/ 196 w 334"/>
                <a:gd name="T41" fmla="*/ 175 h 200"/>
                <a:gd name="T42" fmla="*/ 215 w 334"/>
                <a:gd name="T43" fmla="*/ 183 h 200"/>
                <a:gd name="T44" fmla="*/ 215 w 334"/>
                <a:gd name="T45" fmla="*/ 183 h 200"/>
                <a:gd name="T46" fmla="*/ 215 w 334"/>
                <a:gd name="T47" fmla="*/ 184 h 200"/>
                <a:gd name="T48" fmla="*/ 231 w 334"/>
                <a:gd name="T49" fmla="*/ 200 h 200"/>
                <a:gd name="T50" fmla="*/ 256 w 334"/>
                <a:gd name="T51" fmla="*/ 174 h 200"/>
                <a:gd name="T52" fmla="*/ 257 w 334"/>
                <a:gd name="T53" fmla="*/ 173 h 200"/>
                <a:gd name="T54" fmla="*/ 258 w 334"/>
                <a:gd name="T55" fmla="*/ 173 h 200"/>
                <a:gd name="T56" fmla="*/ 320 w 334"/>
                <a:gd name="T57" fmla="*/ 174 h 200"/>
                <a:gd name="T58" fmla="*/ 321 w 334"/>
                <a:gd name="T59" fmla="*/ 135 h 200"/>
                <a:gd name="T60" fmla="*/ 321 w 334"/>
                <a:gd name="T61" fmla="*/ 134 h 200"/>
                <a:gd name="T62" fmla="*/ 322 w 334"/>
                <a:gd name="T63" fmla="*/ 134 h 200"/>
                <a:gd name="T64" fmla="*/ 334 w 334"/>
                <a:gd name="T65" fmla="*/ 121 h 200"/>
                <a:gd name="T66" fmla="*/ 320 w 334"/>
                <a:gd name="T67" fmla="*/ 107 h 200"/>
                <a:gd name="T68" fmla="*/ 287 w 334"/>
                <a:gd name="T69" fmla="*/ 115 h 200"/>
                <a:gd name="T70" fmla="*/ 287 w 334"/>
                <a:gd name="T71" fmla="*/ 116 h 200"/>
                <a:gd name="T72" fmla="*/ 286 w 334"/>
                <a:gd name="T73" fmla="*/ 115 h 200"/>
                <a:gd name="T74" fmla="*/ 236 w 334"/>
                <a:gd name="T75" fmla="*/ 86 h 200"/>
                <a:gd name="T76" fmla="*/ 236 w 334"/>
                <a:gd name="T77" fmla="*/ 86 h 200"/>
                <a:gd name="T78" fmla="*/ 236 w 334"/>
                <a:gd name="T79" fmla="*/ 85 h 200"/>
                <a:gd name="T80" fmla="*/ 205 w 334"/>
                <a:gd name="T81" fmla="*/ 31 h 200"/>
                <a:gd name="T82" fmla="*/ 161 w 334"/>
                <a:gd name="T83" fmla="*/ 3 h 200"/>
                <a:gd name="T84" fmla="*/ 92 w 334"/>
                <a:gd name="T85" fmla="*/ 0 h 200"/>
                <a:gd name="T86" fmla="*/ 68 w 334"/>
                <a:gd name="T87" fmla="*/ 16 h 200"/>
                <a:gd name="T88" fmla="*/ 68 w 334"/>
                <a:gd name="T89" fmla="*/ 17 h 200"/>
                <a:gd name="T90" fmla="*/ 67 w 334"/>
                <a:gd name="T91" fmla="*/ 17 h 200"/>
                <a:gd name="T92" fmla="*/ 41 w 334"/>
                <a:gd name="T93" fmla="*/ 18 h 200"/>
                <a:gd name="T94" fmla="*/ 33 w 334"/>
                <a:gd name="T95" fmla="*/ 30 h 200"/>
                <a:gd name="T96" fmla="*/ 33 w 334"/>
                <a:gd name="T97" fmla="*/ 31 h 200"/>
                <a:gd name="T98" fmla="*/ 32 w 334"/>
                <a:gd name="T99" fmla="*/ 31 h 200"/>
                <a:gd name="T100" fmla="*/ 0 w 334"/>
                <a:gd name="T101" fmla="*/ 50 h 200"/>
                <a:gd name="T102" fmla="*/ 0 w 334"/>
                <a:gd name="T103" fmla="*/ 5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4" h="200">
                  <a:moveTo>
                    <a:pt x="0" y="50"/>
                  </a:moveTo>
                  <a:lnTo>
                    <a:pt x="34" y="68"/>
                  </a:lnTo>
                  <a:lnTo>
                    <a:pt x="51" y="62"/>
                  </a:lnTo>
                  <a:lnTo>
                    <a:pt x="52" y="62"/>
                  </a:lnTo>
                  <a:lnTo>
                    <a:pt x="53" y="63"/>
                  </a:lnTo>
                  <a:lnTo>
                    <a:pt x="65" y="73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7" y="95"/>
                  </a:lnTo>
                  <a:lnTo>
                    <a:pt x="90" y="108"/>
                  </a:lnTo>
                  <a:lnTo>
                    <a:pt x="91" y="109"/>
                  </a:lnTo>
                  <a:lnTo>
                    <a:pt x="91" y="110"/>
                  </a:lnTo>
                  <a:lnTo>
                    <a:pt x="87" y="161"/>
                  </a:lnTo>
                  <a:lnTo>
                    <a:pt x="155" y="162"/>
                  </a:lnTo>
                  <a:lnTo>
                    <a:pt x="164" y="156"/>
                  </a:lnTo>
                  <a:lnTo>
                    <a:pt x="165" y="155"/>
                  </a:lnTo>
                  <a:lnTo>
                    <a:pt x="165" y="155"/>
                  </a:lnTo>
                  <a:lnTo>
                    <a:pt x="188" y="156"/>
                  </a:lnTo>
                  <a:lnTo>
                    <a:pt x="190" y="156"/>
                  </a:lnTo>
                  <a:lnTo>
                    <a:pt x="190" y="157"/>
                  </a:lnTo>
                  <a:lnTo>
                    <a:pt x="196" y="175"/>
                  </a:lnTo>
                  <a:lnTo>
                    <a:pt x="215" y="183"/>
                  </a:lnTo>
                  <a:lnTo>
                    <a:pt x="215" y="183"/>
                  </a:lnTo>
                  <a:lnTo>
                    <a:pt x="215" y="184"/>
                  </a:lnTo>
                  <a:lnTo>
                    <a:pt x="231" y="200"/>
                  </a:lnTo>
                  <a:lnTo>
                    <a:pt x="256" y="174"/>
                  </a:lnTo>
                  <a:lnTo>
                    <a:pt x="257" y="173"/>
                  </a:lnTo>
                  <a:lnTo>
                    <a:pt x="258" y="173"/>
                  </a:lnTo>
                  <a:lnTo>
                    <a:pt x="320" y="174"/>
                  </a:lnTo>
                  <a:lnTo>
                    <a:pt x="321" y="135"/>
                  </a:lnTo>
                  <a:lnTo>
                    <a:pt x="321" y="134"/>
                  </a:lnTo>
                  <a:lnTo>
                    <a:pt x="322" y="134"/>
                  </a:lnTo>
                  <a:lnTo>
                    <a:pt x="334" y="121"/>
                  </a:lnTo>
                  <a:lnTo>
                    <a:pt x="320" y="107"/>
                  </a:lnTo>
                  <a:lnTo>
                    <a:pt x="287" y="115"/>
                  </a:lnTo>
                  <a:lnTo>
                    <a:pt x="287" y="116"/>
                  </a:lnTo>
                  <a:lnTo>
                    <a:pt x="286" y="115"/>
                  </a:lnTo>
                  <a:lnTo>
                    <a:pt x="236" y="86"/>
                  </a:lnTo>
                  <a:lnTo>
                    <a:pt x="236" y="86"/>
                  </a:lnTo>
                  <a:lnTo>
                    <a:pt x="236" y="85"/>
                  </a:lnTo>
                  <a:lnTo>
                    <a:pt x="205" y="31"/>
                  </a:lnTo>
                  <a:lnTo>
                    <a:pt x="161" y="3"/>
                  </a:lnTo>
                  <a:lnTo>
                    <a:pt x="92" y="0"/>
                  </a:lnTo>
                  <a:lnTo>
                    <a:pt x="68" y="16"/>
                  </a:lnTo>
                  <a:lnTo>
                    <a:pt x="68" y="17"/>
                  </a:lnTo>
                  <a:lnTo>
                    <a:pt x="67" y="17"/>
                  </a:lnTo>
                  <a:lnTo>
                    <a:pt x="41" y="18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2" y="31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AFC0CDB-AAE7-E749-A55F-752D97241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1695"/>
              <a:ext cx="366" cy="267"/>
            </a:xfrm>
            <a:custGeom>
              <a:avLst/>
              <a:gdLst>
                <a:gd name="T0" fmla="*/ 301 w 366"/>
                <a:gd name="T1" fmla="*/ 253 h 267"/>
                <a:gd name="T2" fmla="*/ 297 w 366"/>
                <a:gd name="T3" fmla="*/ 239 h 267"/>
                <a:gd name="T4" fmla="*/ 306 w 366"/>
                <a:gd name="T5" fmla="*/ 188 h 267"/>
                <a:gd name="T6" fmla="*/ 309 w 366"/>
                <a:gd name="T7" fmla="*/ 186 h 267"/>
                <a:gd name="T8" fmla="*/ 366 w 366"/>
                <a:gd name="T9" fmla="*/ 157 h 267"/>
                <a:gd name="T10" fmla="*/ 331 w 366"/>
                <a:gd name="T11" fmla="*/ 120 h 267"/>
                <a:gd name="T12" fmla="*/ 327 w 366"/>
                <a:gd name="T13" fmla="*/ 119 h 267"/>
                <a:gd name="T14" fmla="*/ 272 w 366"/>
                <a:gd name="T15" fmla="*/ 90 h 267"/>
                <a:gd name="T16" fmla="*/ 270 w 366"/>
                <a:gd name="T17" fmla="*/ 89 h 267"/>
                <a:gd name="T18" fmla="*/ 245 w 366"/>
                <a:gd name="T19" fmla="*/ 68 h 267"/>
                <a:gd name="T20" fmla="*/ 241 w 366"/>
                <a:gd name="T21" fmla="*/ 49 h 267"/>
                <a:gd name="T22" fmla="*/ 215 w 366"/>
                <a:gd name="T23" fmla="*/ 41 h 267"/>
                <a:gd name="T24" fmla="*/ 212 w 366"/>
                <a:gd name="T25" fmla="*/ 60 h 267"/>
                <a:gd name="T26" fmla="*/ 164 w 366"/>
                <a:gd name="T27" fmla="*/ 56 h 267"/>
                <a:gd name="T28" fmla="*/ 163 w 366"/>
                <a:gd name="T29" fmla="*/ 55 h 267"/>
                <a:gd name="T30" fmla="*/ 102 w 366"/>
                <a:gd name="T31" fmla="*/ 30 h 267"/>
                <a:gd name="T32" fmla="*/ 102 w 366"/>
                <a:gd name="T33" fmla="*/ 30 h 267"/>
                <a:gd name="T34" fmla="*/ 78 w 366"/>
                <a:gd name="T35" fmla="*/ 13 h 267"/>
                <a:gd name="T36" fmla="*/ 65 w 366"/>
                <a:gd name="T37" fmla="*/ 0 h 267"/>
                <a:gd name="T38" fmla="*/ 46 w 366"/>
                <a:gd name="T39" fmla="*/ 42 h 267"/>
                <a:gd name="T40" fmla="*/ 46 w 366"/>
                <a:gd name="T41" fmla="*/ 42 h 267"/>
                <a:gd name="T42" fmla="*/ 32 w 366"/>
                <a:gd name="T43" fmla="*/ 64 h 267"/>
                <a:gd name="T44" fmla="*/ 0 w 366"/>
                <a:gd name="T45" fmla="*/ 70 h 267"/>
                <a:gd name="T46" fmla="*/ 35 w 366"/>
                <a:gd name="T47" fmla="*/ 138 h 267"/>
                <a:gd name="T48" fmla="*/ 97 w 366"/>
                <a:gd name="T49" fmla="*/ 160 h 267"/>
                <a:gd name="T50" fmla="*/ 99 w 366"/>
                <a:gd name="T51" fmla="*/ 162 h 267"/>
                <a:gd name="T52" fmla="*/ 119 w 366"/>
                <a:gd name="T53" fmla="*/ 202 h 267"/>
                <a:gd name="T54" fmla="*/ 119 w 366"/>
                <a:gd name="T55" fmla="*/ 204 h 267"/>
                <a:gd name="T56" fmla="*/ 155 w 366"/>
                <a:gd name="T57" fmla="*/ 201 h 267"/>
                <a:gd name="T58" fmla="*/ 161 w 366"/>
                <a:gd name="T59" fmla="*/ 195 h 267"/>
                <a:gd name="T60" fmla="*/ 170 w 366"/>
                <a:gd name="T61" fmla="*/ 200 h 267"/>
                <a:gd name="T62" fmla="*/ 171 w 366"/>
                <a:gd name="T63" fmla="*/ 201 h 267"/>
                <a:gd name="T64" fmla="*/ 213 w 366"/>
                <a:gd name="T65" fmla="*/ 246 h 267"/>
                <a:gd name="T66" fmla="*/ 254 w 366"/>
                <a:gd name="T67" fmla="*/ 246 h 267"/>
                <a:gd name="T68" fmla="*/ 272 w 366"/>
                <a:gd name="T6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267">
                  <a:moveTo>
                    <a:pt x="272" y="267"/>
                  </a:moveTo>
                  <a:lnTo>
                    <a:pt x="301" y="253"/>
                  </a:lnTo>
                  <a:lnTo>
                    <a:pt x="298" y="239"/>
                  </a:lnTo>
                  <a:lnTo>
                    <a:pt x="297" y="239"/>
                  </a:lnTo>
                  <a:lnTo>
                    <a:pt x="297" y="238"/>
                  </a:lnTo>
                  <a:lnTo>
                    <a:pt x="306" y="188"/>
                  </a:lnTo>
                  <a:lnTo>
                    <a:pt x="307" y="186"/>
                  </a:lnTo>
                  <a:lnTo>
                    <a:pt x="309" y="186"/>
                  </a:lnTo>
                  <a:lnTo>
                    <a:pt x="334" y="188"/>
                  </a:lnTo>
                  <a:lnTo>
                    <a:pt x="366" y="157"/>
                  </a:lnTo>
                  <a:lnTo>
                    <a:pt x="362" y="120"/>
                  </a:lnTo>
                  <a:lnTo>
                    <a:pt x="331" y="120"/>
                  </a:lnTo>
                  <a:lnTo>
                    <a:pt x="330" y="122"/>
                  </a:lnTo>
                  <a:lnTo>
                    <a:pt x="327" y="119"/>
                  </a:lnTo>
                  <a:lnTo>
                    <a:pt x="293" y="88"/>
                  </a:lnTo>
                  <a:lnTo>
                    <a:pt x="272" y="90"/>
                  </a:lnTo>
                  <a:lnTo>
                    <a:pt x="271" y="90"/>
                  </a:lnTo>
                  <a:lnTo>
                    <a:pt x="270" y="89"/>
                  </a:lnTo>
                  <a:lnTo>
                    <a:pt x="245" y="69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41" y="49"/>
                  </a:lnTo>
                  <a:lnTo>
                    <a:pt x="222" y="36"/>
                  </a:lnTo>
                  <a:lnTo>
                    <a:pt x="215" y="41"/>
                  </a:lnTo>
                  <a:lnTo>
                    <a:pt x="212" y="58"/>
                  </a:lnTo>
                  <a:lnTo>
                    <a:pt x="212" y="60"/>
                  </a:lnTo>
                  <a:lnTo>
                    <a:pt x="210" y="60"/>
                  </a:lnTo>
                  <a:lnTo>
                    <a:pt x="164" y="56"/>
                  </a:lnTo>
                  <a:lnTo>
                    <a:pt x="163" y="56"/>
                  </a:lnTo>
                  <a:lnTo>
                    <a:pt x="163" y="55"/>
                  </a:lnTo>
                  <a:lnTo>
                    <a:pt x="147" y="42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65" y="0"/>
                  </a:lnTo>
                  <a:lnTo>
                    <a:pt x="53" y="1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3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35" y="138"/>
                  </a:lnTo>
                  <a:lnTo>
                    <a:pt x="54" y="152"/>
                  </a:lnTo>
                  <a:lnTo>
                    <a:pt x="97" y="160"/>
                  </a:lnTo>
                  <a:lnTo>
                    <a:pt x="98" y="161"/>
                  </a:lnTo>
                  <a:lnTo>
                    <a:pt x="99" y="162"/>
                  </a:lnTo>
                  <a:lnTo>
                    <a:pt x="101" y="182"/>
                  </a:lnTo>
                  <a:lnTo>
                    <a:pt x="119" y="202"/>
                  </a:lnTo>
                  <a:lnTo>
                    <a:pt x="119" y="203"/>
                  </a:lnTo>
                  <a:lnTo>
                    <a:pt x="119" y="204"/>
                  </a:lnTo>
                  <a:lnTo>
                    <a:pt x="119" y="206"/>
                  </a:lnTo>
                  <a:lnTo>
                    <a:pt x="155" y="201"/>
                  </a:lnTo>
                  <a:lnTo>
                    <a:pt x="160" y="196"/>
                  </a:lnTo>
                  <a:lnTo>
                    <a:pt x="161" y="195"/>
                  </a:lnTo>
                  <a:lnTo>
                    <a:pt x="162" y="196"/>
                  </a:lnTo>
                  <a:lnTo>
                    <a:pt x="170" y="200"/>
                  </a:lnTo>
                  <a:lnTo>
                    <a:pt x="171" y="200"/>
                  </a:lnTo>
                  <a:lnTo>
                    <a:pt x="171" y="201"/>
                  </a:lnTo>
                  <a:lnTo>
                    <a:pt x="170" y="219"/>
                  </a:lnTo>
                  <a:lnTo>
                    <a:pt x="213" y="246"/>
                  </a:lnTo>
                  <a:lnTo>
                    <a:pt x="253" y="246"/>
                  </a:lnTo>
                  <a:lnTo>
                    <a:pt x="254" y="246"/>
                  </a:lnTo>
                  <a:lnTo>
                    <a:pt x="255" y="246"/>
                  </a:lnTo>
                  <a:lnTo>
                    <a:pt x="272" y="267"/>
                  </a:lnTo>
                  <a:lnTo>
                    <a:pt x="272" y="267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39B10E6-DEF7-C7DB-075A-DBA9FDC8E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" y="1855"/>
              <a:ext cx="193" cy="167"/>
            </a:xfrm>
            <a:custGeom>
              <a:avLst/>
              <a:gdLst>
                <a:gd name="T0" fmla="*/ 193 w 193"/>
                <a:gd name="T1" fmla="*/ 111 h 167"/>
                <a:gd name="T2" fmla="*/ 168 w 193"/>
                <a:gd name="T3" fmla="*/ 87 h 167"/>
                <a:gd name="T4" fmla="*/ 167 w 193"/>
                <a:gd name="T5" fmla="*/ 86 h 167"/>
                <a:gd name="T6" fmla="*/ 167 w 193"/>
                <a:gd name="T7" fmla="*/ 86 h 167"/>
                <a:gd name="T8" fmla="*/ 177 w 193"/>
                <a:gd name="T9" fmla="*/ 50 h 167"/>
                <a:gd name="T10" fmla="*/ 159 w 193"/>
                <a:gd name="T11" fmla="*/ 27 h 167"/>
                <a:gd name="T12" fmla="*/ 142 w 193"/>
                <a:gd name="T13" fmla="*/ 28 h 167"/>
                <a:gd name="T14" fmla="*/ 141 w 193"/>
                <a:gd name="T15" fmla="*/ 28 h 167"/>
                <a:gd name="T16" fmla="*/ 141 w 193"/>
                <a:gd name="T17" fmla="*/ 27 h 167"/>
                <a:gd name="T18" fmla="*/ 99 w 193"/>
                <a:gd name="T19" fmla="*/ 0 h 167"/>
                <a:gd name="T20" fmla="*/ 66 w 193"/>
                <a:gd name="T21" fmla="*/ 32 h 167"/>
                <a:gd name="T22" fmla="*/ 66 w 193"/>
                <a:gd name="T23" fmla="*/ 32 h 167"/>
                <a:gd name="T24" fmla="*/ 65 w 193"/>
                <a:gd name="T25" fmla="*/ 32 h 167"/>
                <a:gd name="T26" fmla="*/ 40 w 193"/>
                <a:gd name="T27" fmla="*/ 31 h 167"/>
                <a:gd name="T28" fmla="*/ 31 w 193"/>
                <a:gd name="T29" fmla="*/ 78 h 167"/>
                <a:gd name="T30" fmla="*/ 36 w 193"/>
                <a:gd name="T31" fmla="*/ 94 h 167"/>
                <a:gd name="T32" fmla="*/ 36 w 193"/>
                <a:gd name="T33" fmla="*/ 95 h 167"/>
                <a:gd name="T34" fmla="*/ 35 w 193"/>
                <a:gd name="T35" fmla="*/ 96 h 167"/>
                <a:gd name="T36" fmla="*/ 3 w 193"/>
                <a:gd name="T37" fmla="*/ 110 h 167"/>
                <a:gd name="T38" fmla="*/ 0 w 193"/>
                <a:gd name="T39" fmla="*/ 125 h 167"/>
                <a:gd name="T40" fmla="*/ 2 w 193"/>
                <a:gd name="T41" fmla="*/ 149 h 167"/>
                <a:gd name="T42" fmla="*/ 18 w 193"/>
                <a:gd name="T43" fmla="*/ 167 h 167"/>
                <a:gd name="T44" fmla="*/ 37 w 193"/>
                <a:gd name="T45" fmla="*/ 151 h 167"/>
                <a:gd name="T46" fmla="*/ 39 w 193"/>
                <a:gd name="T47" fmla="*/ 150 h 167"/>
                <a:gd name="T48" fmla="*/ 40 w 193"/>
                <a:gd name="T49" fmla="*/ 151 h 167"/>
                <a:gd name="T50" fmla="*/ 44 w 193"/>
                <a:gd name="T51" fmla="*/ 156 h 167"/>
                <a:gd name="T52" fmla="*/ 81 w 193"/>
                <a:gd name="T53" fmla="*/ 152 h 167"/>
                <a:gd name="T54" fmla="*/ 82 w 193"/>
                <a:gd name="T55" fmla="*/ 152 h 167"/>
                <a:gd name="T56" fmla="*/ 83 w 193"/>
                <a:gd name="T57" fmla="*/ 152 h 167"/>
                <a:gd name="T58" fmla="*/ 101 w 193"/>
                <a:gd name="T59" fmla="*/ 162 h 167"/>
                <a:gd name="T60" fmla="*/ 135 w 193"/>
                <a:gd name="T61" fmla="*/ 142 h 167"/>
                <a:gd name="T62" fmla="*/ 143 w 193"/>
                <a:gd name="T63" fmla="*/ 129 h 167"/>
                <a:gd name="T64" fmla="*/ 143 w 193"/>
                <a:gd name="T65" fmla="*/ 128 h 167"/>
                <a:gd name="T66" fmla="*/ 144 w 193"/>
                <a:gd name="T67" fmla="*/ 128 h 167"/>
                <a:gd name="T68" fmla="*/ 172 w 193"/>
                <a:gd name="T69" fmla="*/ 127 h 167"/>
                <a:gd name="T70" fmla="*/ 193 w 193"/>
                <a:gd name="T71" fmla="*/ 111 h 167"/>
                <a:gd name="T72" fmla="*/ 193 w 193"/>
                <a:gd name="T73" fmla="*/ 1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" h="167">
                  <a:moveTo>
                    <a:pt x="193" y="111"/>
                  </a:moveTo>
                  <a:lnTo>
                    <a:pt x="168" y="87"/>
                  </a:lnTo>
                  <a:lnTo>
                    <a:pt x="167" y="86"/>
                  </a:lnTo>
                  <a:lnTo>
                    <a:pt x="167" y="86"/>
                  </a:lnTo>
                  <a:lnTo>
                    <a:pt x="177" y="50"/>
                  </a:lnTo>
                  <a:lnTo>
                    <a:pt x="159" y="27"/>
                  </a:lnTo>
                  <a:lnTo>
                    <a:pt x="142" y="28"/>
                  </a:lnTo>
                  <a:lnTo>
                    <a:pt x="141" y="28"/>
                  </a:lnTo>
                  <a:lnTo>
                    <a:pt x="141" y="27"/>
                  </a:lnTo>
                  <a:lnTo>
                    <a:pt x="99" y="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5" y="32"/>
                  </a:lnTo>
                  <a:lnTo>
                    <a:pt x="40" y="31"/>
                  </a:lnTo>
                  <a:lnTo>
                    <a:pt x="31" y="78"/>
                  </a:lnTo>
                  <a:lnTo>
                    <a:pt x="36" y="94"/>
                  </a:lnTo>
                  <a:lnTo>
                    <a:pt x="36" y="95"/>
                  </a:lnTo>
                  <a:lnTo>
                    <a:pt x="35" y="96"/>
                  </a:lnTo>
                  <a:lnTo>
                    <a:pt x="3" y="110"/>
                  </a:lnTo>
                  <a:lnTo>
                    <a:pt x="0" y="125"/>
                  </a:lnTo>
                  <a:lnTo>
                    <a:pt x="2" y="149"/>
                  </a:lnTo>
                  <a:lnTo>
                    <a:pt x="18" y="167"/>
                  </a:lnTo>
                  <a:lnTo>
                    <a:pt x="37" y="151"/>
                  </a:lnTo>
                  <a:lnTo>
                    <a:pt x="39" y="150"/>
                  </a:lnTo>
                  <a:lnTo>
                    <a:pt x="40" y="151"/>
                  </a:lnTo>
                  <a:lnTo>
                    <a:pt x="44" y="156"/>
                  </a:lnTo>
                  <a:lnTo>
                    <a:pt x="81" y="152"/>
                  </a:lnTo>
                  <a:lnTo>
                    <a:pt x="82" y="152"/>
                  </a:lnTo>
                  <a:lnTo>
                    <a:pt x="83" y="152"/>
                  </a:lnTo>
                  <a:lnTo>
                    <a:pt x="101" y="162"/>
                  </a:lnTo>
                  <a:lnTo>
                    <a:pt x="135" y="142"/>
                  </a:lnTo>
                  <a:lnTo>
                    <a:pt x="143" y="129"/>
                  </a:lnTo>
                  <a:lnTo>
                    <a:pt x="143" y="128"/>
                  </a:lnTo>
                  <a:lnTo>
                    <a:pt x="144" y="128"/>
                  </a:lnTo>
                  <a:lnTo>
                    <a:pt x="172" y="127"/>
                  </a:lnTo>
                  <a:lnTo>
                    <a:pt x="193" y="111"/>
                  </a:lnTo>
                  <a:lnTo>
                    <a:pt x="193" y="111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39DF06C-F3CB-81CF-C36B-7C68A162E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2582"/>
              <a:ext cx="444" cy="522"/>
            </a:xfrm>
            <a:custGeom>
              <a:avLst/>
              <a:gdLst>
                <a:gd name="T0" fmla="*/ 0 w 444"/>
                <a:gd name="T1" fmla="*/ 156 h 522"/>
                <a:gd name="T2" fmla="*/ 27 w 444"/>
                <a:gd name="T3" fmla="*/ 183 h 522"/>
                <a:gd name="T4" fmla="*/ 60 w 444"/>
                <a:gd name="T5" fmla="*/ 184 h 522"/>
                <a:gd name="T6" fmla="*/ 52 w 444"/>
                <a:gd name="T7" fmla="*/ 212 h 522"/>
                <a:gd name="T8" fmla="*/ 80 w 444"/>
                <a:gd name="T9" fmla="*/ 228 h 522"/>
                <a:gd name="T10" fmla="*/ 97 w 444"/>
                <a:gd name="T11" fmla="*/ 294 h 522"/>
                <a:gd name="T12" fmla="*/ 97 w 444"/>
                <a:gd name="T13" fmla="*/ 336 h 522"/>
                <a:gd name="T14" fmla="*/ 132 w 444"/>
                <a:gd name="T15" fmla="*/ 324 h 522"/>
                <a:gd name="T16" fmla="*/ 144 w 444"/>
                <a:gd name="T17" fmla="*/ 367 h 522"/>
                <a:gd name="T18" fmla="*/ 179 w 444"/>
                <a:gd name="T19" fmla="*/ 366 h 522"/>
                <a:gd name="T20" fmla="*/ 230 w 444"/>
                <a:gd name="T21" fmla="*/ 381 h 522"/>
                <a:gd name="T22" fmla="*/ 236 w 444"/>
                <a:gd name="T23" fmla="*/ 409 h 522"/>
                <a:gd name="T24" fmla="*/ 266 w 444"/>
                <a:gd name="T25" fmla="*/ 398 h 522"/>
                <a:gd name="T26" fmla="*/ 300 w 444"/>
                <a:gd name="T27" fmla="*/ 424 h 522"/>
                <a:gd name="T28" fmla="*/ 300 w 444"/>
                <a:gd name="T29" fmla="*/ 470 h 522"/>
                <a:gd name="T30" fmla="*/ 334 w 444"/>
                <a:gd name="T31" fmla="*/ 496 h 522"/>
                <a:gd name="T32" fmla="*/ 363 w 444"/>
                <a:gd name="T33" fmla="*/ 491 h 522"/>
                <a:gd name="T34" fmla="*/ 411 w 444"/>
                <a:gd name="T35" fmla="*/ 522 h 522"/>
                <a:gd name="T36" fmla="*/ 444 w 444"/>
                <a:gd name="T37" fmla="*/ 486 h 522"/>
                <a:gd name="T38" fmla="*/ 412 w 444"/>
                <a:gd name="T39" fmla="*/ 419 h 522"/>
                <a:gd name="T40" fmla="*/ 411 w 444"/>
                <a:gd name="T41" fmla="*/ 418 h 522"/>
                <a:gd name="T42" fmla="*/ 404 w 444"/>
                <a:gd name="T43" fmla="*/ 397 h 522"/>
                <a:gd name="T44" fmla="*/ 421 w 444"/>
                <a:gd name="T45" fmla="*/ 384 h 522"/>
                <a:gd name="T46" fmla="*/ 417 w 444"/>
                <a:gd name="T47" fmla="*/ 355 h 522"/>
                <a:gd name="T48" fmla="*/ 356 w 444"/>
                <a:gd name="T49" fmla="*/ 348 h 522"/>
                <a:gd name="T50" fmla="*/ 346 w 444"/>
                <a:gd name="T51" fmla="*/ 373 h 522"/>
                <a:gd name="T52" fmla="*/ 320 w 444"/>
                <a:gd name="T53" fmla="*/ 370 h 522"/>
                <a:gd name="T54" fmla="*/ 319 w 444"/>
                <a:gd name="T55" fmla="*/ 370 h 522"/>
                <a:gd name="T56" fmla="*/ 254 w 444"/>
                <a:gd name="T57" fmla="*/ 337 h 522"/>
                <a:gd name="T58" fmla="*/ 252 w 444"/>
                <a:gd name="T59" fmla="*/ 336 h 522"/>
                <a:gd name="T60" fmla="*/ 243 w 444"/>
                <a:gd name="T61" fmla="*/ 317 h 522"/>
                <a:gd name="T62" fmla="*/ 260 w 444"/>
                <a:gd name="T63" fmla="*/ 299 h 522"/>
                <a:gd name="T64" fmla="*/ 249 w 444"/>
                <a:gd name="T65" fmla="*/ 287 h 522"/>
                <a:gd name="T66" fmla="*/ 249 w 444"/>
                <a:gd name="T67" fmla="*/ 276 h 522"/>
                <a:gd name="T68" fmla="*/ 251 w 444"/>
                <a:gd name="T69" fmla="*/ 274 h 522"/>
                <a:gd name="T70" fmla="*/ 268 w 444"/>
                <a:gd name="T71" fmla="*/ 243 h 522"/>
                <a:gd name="T72" fmla="*/ 236 w 444"/>
                <a:gd name="T73" fmla="*/ 252 h 522"/>
                <a:gd name="T74" fmla="*/ 233 w 444"/>
                <a:gd name="T75" fmla="*/ 250 h 522"/>
                <a:gd name="T76" fmla="*/ 229 w 444"/>
                <a:gd name="T77" fmla="*/ 218 h 522"/>
                <a:gd name="T78" fmla="*/ 240 w 444"/>
                <a:gd name="T79" fmla="*/ 214 h 522"/>
                <a:gd name="T80" fmla="*/ 231 w 444"/>
                <a:gd name="T81" fmla="*/ 185 h 522"/>
                <a:gd name="T82" fmla="*/ 231 w 444"/>
                <a:gd name="T83" fmla="*/ 183 h 522"/>
                <a:gd name="T84" fmla="*/ 220 w 444"/>
                <a:gd name="T85" fmla="*/ 124 h 522"/>
                <a:gd name="T86" fmla="*/ 220 w 444"/>
                <a:gd name="T87" fmla="*/ 123 h 522"/>
                <a:gd name="T88" fmla="*/ 208 w 444"/>
                <a:gd name="T89" fmla="*/ 41 h 522"/>
                <a:gd name="T90" fmla="*/ 208 w 444"/>
                <a:gd name="T91" fmla="*/ 40 h 522"/>
                <a:gd name="T92" fmla="*/ 199 w 444"/>
                <a:gd name="T93" fmla="*/ 0 h 522"/>
                <a:gd name="T94" fmla="*/ 198 w 444"/>
                <a:gd name="T95" fmla="*/ 3 h 522"/>
                <a:gd name="T96" fmla="*/ 190 w 444"/>
                <a:gd name="T97" fmla="*/ 29 h 522"/>
                <a:gd name="T98" fmla="*/ 184 w 444"/>
                <a:gd name="T99" fmla="*/ 40 h 522"/>
                <a:gd name="T100" fmla="*/ 183 w 444"/>
                <a:gd name="T101" fmla="*/ 41 h 522"/>
                <a:gd name="T102" fmla="*/ 127 w 444"/>
                <a:gd name="T103" fmla="*/ 86 h 522"/>
                <a:gd name="T104" fmla="*/ 127 w 444"/>
                <a:gd name="T105" fmla="*/ 87 h 522"/>
                <a:gd name="T106" fmla="*/ 96 w 444"/>
                <a:gd name="T107" fmla="*/ 97 h 522"/>
                <a:gd name="T108" fmla="*/ 80 w 444"/>
                <a:gd name="T109" fmla="*/ 99 h 522"/>
                <a:gd name="T110" fmla="*/ 48 w 444"/>
                <a:gd name="T111" fmla="*/ 127 h 522"/>
                <a:gd name="T112" fmla="*/ 3 w 444"/>
                <a:gd name="T113" fmla="*/ 131 h 522"/>
                <a:gd name="T114" fmla="*/ 1 w 444"/>
                <a:gd name="T115" fmla="*/ 13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4" h="522">
                  <a:moveTo>
                    <a:pt x="1" y="132"/>
                  </a:moveTo>
                  <a:lnTo>
                    <a:pt x="0" y="156"/>
                  </a:lnTo>
                  <a:lnTo>
                    <a:pt x="13" y="186"/>
                  </a:lnTo>
                  <a:lnTo>
                    <a:pt x="27" y="183"/>
                  </a:lnTo>
                  <a:lnTo>
                    <a:pt x="38" y="173"/>
                  </a:lnTo>
                  <a:lnTo>
                    <a:pt x="60" y="184"/>
                  </a:lnTo>
                  <a:lnTo>
                    <a:pt x="59" y="199"/>
                  </a:lnTo>
                  <a:lnTo>
                    <a:pt x="52" y="212"/>
                  </a:lnTo>
                  <a:lnTo>
                    <a:pt x="60" y="220"/>
                  </a:lnTo>
                  <a:lnTo>
                    <a:pt x="80" y="228"/>
                  </a:lnTo>
                  <a:lnTo>
                    <a:pt x="89" y="257"/>
                  </a:lnTo>
                  <a:lnTo>
                    <a:pt x="97" y="294"/>
                  </a:lnTo>
                  <a:lnTo>
                    <a:pt x="88" y="316"/>
                  </a:lnTo>
                  <a:lnTo>
                    <a:pt x="97" y="336"/>
                  </a:lnTo>
                  <a:lnTo>
                    <a:pt x="121" y="321"/>
                  </a:lnTo>
                  <a:lnTo>
                    <a:pt x="132" y="324"/>
                  </a:lnTo>
                  <a:lnTo>
                    <a:pt x="139" y="339"/>
                  </a:lnTo>
                  <a:lnTo>
                    <a:pt x="144" y="367"/>
                  </a:lnTo>
                  <a:lnTo>
                    <a:pt x="160" y="378"/>
                  </a:lnTo>
                  <a:lnTo>
                    <a:pt x="179" y="366"/>
                  </a:lnTo>
                  <a:lnTo>
                    <a:pt x="197" y="367"/>
                  </a:lnTo>
                  <a:lnTo>
                    <a:pt x="230" y="381"/>
                  </a:lnTo>
                  <a:lnTo>
                    <a:pt x="229" y="397"/>
                  </a:lnTo>
                  <a:lnTo>
                    <a:pt x="236" y="409"/>
                  </a:lnTo>
                  <a:lnTo>
                    <a:pt x="253" y="413"/>
                  </a:lnTo>
                  <a:lnTo>
                    <a:pt x="266" y="398"/>
                  </a:lnTo>
                  <a:lnTo>
                    <a:pt x="281" y="413"/>
                  </a:lnTo>
                  <a:lnTo>
                    <a:pt x="300" y="424"/>
                  </a:lnTo>
                  <a:lnTo>
                    <a:pt x="296" y="453"/>
                  </a:lnTo>
                  <a:lnTo>
                    <a:pt x="300" y="470"/>
                  </a:lnTo>
                  <a:lnTo>
                    <a:pt x="319" y="491"/>
                  </a:lnTo>
                  <a:lnTo>
                    <a:pt x="334" y="496"/>
                  </a:lnTo>
                  <a:lnTo>
                    <a:pt x="350" y="487"/>
                  </a:lnTo>
                  <a:lnTo>
                    <a:pt x="363" y="491"/>
                  </a:lnTo>
                  <a:lnTo>
                    <a:pt x="372" y="510"/>
                  </a:lnTo>
                  <a:lnTo>
                    <a:pt x="411" y="522"/>
                  </a:lnTo>
                  <a:lnTo>
                    <a:pt x="427" y="510"/>
                  </a:lnTo>
                  <a:lnTo>
                    <a:pt x="444" y="486"/>
                  </a:lnTo>
                  <a:lnTo>
                    <a:pt x="415" y="421"/>
                  </a:lnTo>
                  <a:lnTo>
                    <a:pt x="412" y="419"/>
                  </a:lnTo>
                  <a:lnTo>
                    <a:pt x="411" y="419"/>
                  </a:lnTo>
                  <a:lnTo>
                    <a:pt x="411" y="418"/>
                  </a:lnTo>
                  <a:lnTo>
                    <a:pt x="404" y="399"/>
                  </a:lnTo>
                  <a:lnTo>
                    <a:pt x="404" y="397"/>
                  </a:lnTo>
                  <a:lnTo>
                    <a:pt x="405" y="397"/>
                  </a:lnTo>
                  <a:lnTo>
                    <a:pt x="421" y="384"/>
                  </a:lnTo>
                  <a:lnTo>
                    <a:pt x="425" y="373"/>
                  </a:lnTo>
                  <a:lnTo>
                    <a:pt x="417" y="355"/>
                  </a:lnTo>
                  <a:lnTo>
                    <a:pt x="376" y="343"/>
                  </a:lnTo>
                  <a:lnTo>
                    <a:pt x="356" y="348"/>
                  </a:lnTo>
                  <a:lnTo>
                    <a:pt x="346" y="372"/>
                  </a:lnTo>
                  <a:lnTo>
                    <a:pt x="346" y="373"/>
                  </a:lnTo>
                  <a:lnTo>
                    <a:pt x="344" y="373"/>
                  </a:lnTo>
                  <a:lnTo>
                    <a:pt x="320" y="370"/>
                  </a:lnTo>
                  <a:lnTo>
                    <a:pt x="319" y="370"/>
                  </a:lnTo>
                  <a:lnTo>
                    <a:pt x="319" y="370"/>
                  </a:lnTo>
                  <a:lnTo>
                    <a:pt x="296" y="347"/>
                  </a:lnTo>
                  <a:lnTo>
                    <a:pt x="254" y="337"/>
                  </a:lnTo>
                  <a:lnTo>
                    <a:pt x="253" y="337"/>
                  </a:lnTo>
                  <a:lnTo>
                    <a:pt x="252" y="336"/>
                  </a:lnTo>
                  <a:lnTo>
                    <a:pt x="243" y="318"/>
                  </a:lnTo>
                  <a:lnTo>
                    <a:pt x="243" y="317"/>
                  </a:lnTo>
                  <a:lnTo>
                    <a:pt x="244" y="316"/>
                  </a:lnTo>
                  <a:lnTo>
                    <a:pt x="260" y="299"/>
                  </a:lnTo>
                  <a:lnTo>
                    <a:pt x="249" y="288"/>
                  </a:lnTo>
                  <a:lnTo>
                    <a:pt x="249" y="287"/>
                  </a:lnTo>
                  <a:lnTo>
                    <a:pt x="249" y="287"/>
                  </a:lnTo>
                  <a:lnTo>
                    <a:pt x="249" y="276"/>
                  </a:lnTo>
                  <a:lnTo>
                    <a:pt x="250" y="274"/>
                  </a:lnTo>
                  <a:lnTo>
                    <a:pt x="251" y="274"/>
                  </a:lnTo>
                  <a:lnTo>
                    <a:pt x="266" y="269"/>
                  </a:lnTo>
                  <a:lnTo>
                    <a:pt x="268" y="243"/>
                  </a:lnTo>
                  <a:lnTo>
                    <a:pt x="246" y="244"/>
                  </a:lnTo>
                  <a:lnTo>
                    <a:pt x="236" y="252"/>
                  </a:lnTo>
                  <a:lnTo>
                    <a:pt x="233" y="253"/>
                  </a:lnTo>
                  <a:lnTo>
                    <a:pt x="233" y="250"/>
                  </a:lnTo>
                  <a:lnTo>
                    <a:pt x="229" y="220"/>
                  </a:lnTo>
                  <a:lnTo>
                    <a:pt x="229" y="218"/>
                  </a:lnTo>
                  <a:lnTo>
                    <a:pt x="230" y="217"/>
                  </a:lnTo>
                  <a:lnTo>
                    <a:pt x="240" y="214"/>
                  </a:lnTo>
                  <a:lnTo>
                    <a:pt x="241" y="196"/>
                  </a:lnTo>
                  <a:lnTo>
                    <a:pt x="231" y="185"/>
                  </a:lnTo>
                  <a:lnTo>
                    <a:pt x="231" y="184"/>
                  </a:lnTo>
                  <a:lnTo>
                    <a:pt x="231" y="183"/>
                  </a:lnTo>
                  <a:lnTo>
                    <a:pt x="232" y="141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23"/>
                  </a:lnTo>
                  <a:lnTo>
                    <a:pt x="220" y="66"/>
                  </a:lnTo>
                  <a:lnTo>
                    <a:pt x="208" y="41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13" y="17"/>
                  </a:lnTo>
                  <a:lnTo>
                    <a:pt x="199" y="0"/>
                  </a:lnTo>
                  <a:lnTo>
                    <a:pt x="198" y="3"/>
                  </a:lnTo>
                  <a:lnTo>
                    <a:pt x="198" y="3"/>
                  </a:lnTo>
                  <a:lnTo>
                    <a:pt x="190" y="29"/>
                  </a:lnTo>
                  <a:lnTo>
                    <a:pt x="190" y="29"/>
                  </a:lnTo>
                  <a:lnTo>
                    <a:pt x="190" y="29"/>
                  </a:lnTo>
                  <a:lnTo>
                    <a:pt x="184" y="40"/>
                  </a:lnTo>
                  <a:lnTo>
                    <a:pt x="184" y="41"/>
                  </a:lnTo>
                  <a:lnTo>
                    <a:pt x="183" y="41"/>
                  </a:lnTo>
                  <a:lnTo>
                    <a:pt x="139" y="66"/>
                  </a:lnTo>
                  <a:lnTo>
                    <a:pt x="127" y="86"/>
                  </a:lnTo>
                  <a:lnTo>
                    <a:pt x="127" y="87"/>
                  </a:lnTo>
                  <a:lnTo>
                    <a:pt x="127" y="87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80" y="99"/>
                  </a:lnTo>
                  <a:lnTo>
                    <a:pt x="49" y="126"/>
                  </a:lnTo>
                  <a:lnTo>
                    <a:pt x="48" y="127"/>
                  </a:lnTo>
                  <a:lnTo>
                    <a:pt x="48" y="127"/>
                  </a:lnTo>
                  <a:lnTo>
                    <a:pt x="3" y="131"/>
                  </a:lnTo>
                  <a:lnTo>
                    <a:pt x="1" y="132"/>
                  </a:lnTo>
                  <a:lnTo>
                    <a:pt x="1" y="132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7">
              <a:hlinkClick r:id="rId6" action="ppaction://hlinksldjump"/>
              <a:extLst>
                <a:ext uri="{FF2B5EF4-FFF2-40B4-BE49-F238E27FC236}">
                  <a16:creationId xmlns:a16="http://schemas.microsoft.com/office/drawing/2014/main" id="{709918EA-FF46-273E-490E-6D7961E7F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2393"/>
              <a:ext cx="336" cy="378"/>
            </a:xfrm>
            <a:custGeom>
              <a:avLst/>
              <a:gdLst>
                <a:gd name="T0" fmla="*/ 138 w 336"/>
                <a:gd name="T1" fmla="*/ 320 h 378"/>
                <a:gd name="T2" fmla="*/ 130 w 336"/>
                <a:gd name="T3" fmla="*/ 357 h 378"/>
                <a:gd name="T4" fmla="*/ 165 w 336"/>
                <a:gd name="T5" fmla="*/ 368 h 378"/>
                <a:gd name="T6" fmla="*/ 190 w 336"/>
                <a:gd name="T7" fmla="*/ 330 h 378"/>
                <a:gd name="T8" fmla="*/ 240 w 336"/>
                <a:gd name="T9" fmla="*/ 322 h 378"/>
                <a:gd name="T10" fmla="*/ 262 w 336"/>
                <a:gd name="T11" fmla="*/ 328 h 378"/>
                <a:gd name="T12" fmla="*/ 319 w 336"/>
                <a:gd name="T13" fmla="*/ 320 h 378"/>
                <a:gd name="T14" fmla="*/ 335 w 336"/>
                <a:gd name="T15" fmla="*/ 315 h 378"/>
                <a:gd name="T16" fmla="*/ 334 w 336"/>
                <a:gd name="T17" fmla="*/ 289 h 378"/>
                <a:gd name="T18" fmla="*/ 318 w 336"/>
                <a:gd name="T19" fmla="*/ 265 h 378"/>
                <a:gd name="T20" fmla="*/ 320 w 336"/>
                <a:gd name="T21" fmla="*/ 236 h 378"/>
                <a:gd name="T22" fmla="*/ 302 w 336"/>
                <a:gd name="T23" fmla="*/ 213 h 378"/>
                <a:gd name="T24" fmla="*/ 295 w 336"/>
                <a:gd name="T25" fmla="*/ 187 h 378"/>
                <a:gd name="T26" fmla="*/ 295 w 336"/>
                <a:gd name="T27" fmla="*/ 187 h 378"/>
                <a:gd name="T28" fmla="*/ 279 w 336"/>
                <a:gd name="T29" fmla="*/ 167 h 378"/>
                <a:gd name="T30" fmla="*/ 279 w 336"/>
                <a:gd name="T31" fmla="*/ 167 h 378"/>
                <a:gd name="T32" fmla="*/ 234 w 336"/>
                <a:gd name="T33" fmla="*/ 143 h 378"/>
                <a:gd name="T34" fmla="*/ 233 w 336"/>
                <a:gd name="T35" fmla="*/ 117 h 378"/>
                <a:gd name="T36" fmla="*/ 189 w 336"/>
                <a:gd name="T37" fmla="*/ 110 h 378"/>
                <a:gd name="T38" fmla="*/ 143 w 336"/>
                <a:gd name="T39" fmla="*/ 83 h 378"/>
                <a:gd name="T40" fmla="*/ 142 w 336"/>
                <a:gd name="T41" fmla="*/ 81 h 378"/>
                <a:gd name="T42" fmla="*/ 136 w 336"/>
                <a:gd name="T43" fmla="*/ 54 h 378"/>
                <a:gd name="T44" fmla="*/ 113 w 336"/>
                <a:gd name="T45" fmla="*/ 52 h 378"/>
                <a:gd name="T46" fmla="*/ 79 w 336"/>
                <a:gd name="T47" fmla="*/ 0 h 378"/>
                <a:gd name="T48" fmla="*/ 35 w 336"/>
                <a:gd name="T49" fmla="*/ 22 h 378"/>
                <a:gd name="T50" fmla="*/ 10 w 336"/>
                <a:gd name="T51" fmla="*/ 27 h 378"/>
                <a:gd name="T52" fmla="*/ 8 w 336"/>
                <a:gd name="T53" fmla="*/ 59 h 378"/>
                <a:gd name="T54" fmla="*/ 0 w 336"/>
                <a:gd name="T55" fmla="*/ 66 h 378"/>
                <a:gd name="T56" fmla="*/ 16 w 336"/>
                <a:gd name="T57" fmla="*/ 109 h 378"/>
                <a:gd name="T58" fmla="*/ 35 w 336"/>
                <a:gd name="T59" fmla="*/ 113 h 378"/>
                <a:gd name="T60" fmla="*/ 71 w 336"/>
                <a:gd name="T61" fmla="*/ 147 h 378"/>
                <a:gd name="T62" fmla="*/ 72 w 336"/>
                <a:gd name="T63" fmla="*/ 149 h 378"/>
                <a:gd name="T64" fmla="*/ 72 w 336"/>
                <a:gd name="T65" fmla="*/ 175 h 378"/>
                <a:gd name="T66" fmla="*/ 56 w 336"/>
                <a:gd name="T67" fmla="*/ 193 h 378"/>
                <a:gd name="T68" fmla="*/ 67 w 336"/>
                <a:gd name="T69" fmla="*/ 211 h 378"/>
                <a:gd name="T70" fmla="*/ 84 w 336"/>
                <a:gd name="T71" fmla="*/ 203 h 378"/>
                <a:gd name="T72" fmla="*/ 86 w 336"/>
                <a:gd name="T73" fmla="*/ 234 h 378"/>
                <a:gd name="T74" fmla="*/ 115 w 336"/>
                <a:gd name="T75" fmla="*/ 251 h 378"/>
                <a:gd name="T76" fmla="*/ 116 w 336"/>
                <a:gd name="T77" fmla="*/ 253 h 378"/>
                <a:gd name="T78" fmla="*/ 118 w 336"/>
                <a:gd name="T79" fmla="*/ 30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6" h="378">
                  <a:moveTo>
                    <a:pt x="118" y="301"/>
                  </a:moveTo>
                  <a:lnTo>
                    <a:pt x="138" y="320"/>
                  </a:lnTo>
                  <a:lnTo>
                    <a:pt x="136" y="341"/>
                  </a:lnTo>
                  <a:lnTo>
                    <a:pt x="130" y="357"/>
                  </a:lnTo>
                  <a:lnTo>
                    <a:pt x="142" y="378"/>
                  </a:lnTo>
                  <a:lnTo>
                    <a:pt x="165" y="368"/>
                  </a:lnTo>
                  <a:lnTo>
                    <a:pt x="176" y="345"/>
                  </a:lnTo>
                  <a:lnTo>
                    <a:pt x="190" y="330"/>
                  </a:lnTo>
                  <a:lnTo>
                    <a:pt x="222" y="336"/>
                  </a:lnTo>
                  <a:lnTo>
                    <a:pt x="240" y="322"/>
                  </a:lnTo>
                  <a:lnTo>
                    <a:pt x="253" y="321"/>
                  </a:lnTo>
                  <a:lnTo>
                    <a:pt x="262" y="328"/>
                  </a:lnTo>
                  <a:lnTo>
                    <a:pt x="294" y="326"/>
                  </a:lnTo>
                  <a:lnTo>
                    <a:pt x="319" y="320"/>
                  </a:lnTo>
                  <a:lnTo>
                    <a:pt x="334" y="316"/>
                  </a:lnTo>
                  <a:lnTo>
                    <a:pt x="335" y="315"/>
                  </a:lnTo>
                  <a:lnTo>
                    <a:pt x="336" y="301"/>
                  </a:lnTo>
                  <a:lnTo>
                    <a:pt x="334" y="289"/>
                  </a:lnTo>
                  <a:lnTo>
                    <a:pt x="319" y="266"/>
                  </a:lnTo>
                  <a:lnTo>
                    <a:pt x="318" y="265"/>
                  </a:lnTo>
                  <a:lnTo>
                    <a:pt x="318" y="264"/>
                  </a:lnTo>
                  <a:lnTo>
                    <a:pt x="320" y="236"/>
                  </a:lnTo>
                  <a:lnTo>
                    <a:pt x="302" y="214"/>
                  </a:lnTo>
                  <a:lnTo>
                    <a:pt x="302" y="213"/>
                  </a:lnTo>
                  <a:lnTo>
                    <a:pt x="302" y="213"/>
                  </a:lnTo>
                  <a:lnTo>
                    <a:pt x="295" y="187"/>
                  </a:lnTo>
                  <a:lnTo>
                    <a:pt x="295" y="187"/>
                  </a:lnTo>
                  <a:lnTo>
                    <a:pt x="295" y="187"/>
                  </a:lnTo>
                  <a:lnTo>
                    <a:pt x="294" y="172"/>
                  </a:lnTo>
                  <a:lnTo>
                    <a:pt x="279" y="167"/>
                  </a:lnTo>
                  <a:lnTo>
                    <a:pt x="279" y="167"/>
                  </a:lnTo>
                  <a:lnTo>
                    <a:pt x="279" y="167"/>
                  </a:lnTo>
                  <a:lnTo>
                    <a:pt x="235" y="143"/>
                  </a:lnTo>
                  <a:lnTo>
                    <a:pt x="234" y="143"/>
                  </a:lnTo>
                  <a:lnTo>
                    <a:pt x="234" y="141"/>
                  </a:lnTo>
                  <a:lnTo>
                    <a:pt x="233" y="117"/>
                  </a:lnTo>
                  <a:lnTo>
                    <a:pt x="190" y="110"/>
                  </a:lnTo>
                  <a:lnTo>
                    <a:pt x="189" y="110"/>
                  </a:lnTo>
                  <a:lnTo>
                    <a:pt x="189" y="110"/>
                  </a:lnTo>
                  <a:lnTo>
                    <a:pt x="143" y="83"/>
                  </a:lnTo>
                  <a:lnTo>
                    <a:pt x="142" y="82"/>
                  </a:lnTo>
                  <a:lnTo>
                    <a:pt x="142" y="81"/>
                  </a:lnTo>
                  <a:lnTo>
                    <a:pt x="142" y="66"/>
                  </a:lnTo>
                  <a:lnTo>
                    <a:pt x="136" y="54"/>
                  </a:lnTo>
                  <a:lnTo>
                    <a:pt x="114" y="53"/>
                  </a:lnTo>
                  <a:lnTo>
                    <a:pt x="113" y="52"/>
                  </a:lnTo>
                  <a:lnTo>
                    <a:pt x="112" y="52"/>
                  </a:lnTo>
                  <a:lnTo>
                    <a:pt x="79" y="0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10" y="27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7" y="60"/>
                  </a:lnTo>
                  <a:lnTo>
                    <a:pt x="0" y="66"/>
                  </a:lnTo>
                  <a:lnTo>
                    <a:pt x="2" y="91"/>
                  </a:lnTo>
                  <a:lnTo>
                    <a:pt x="16" y="109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6" y="113"/>
                  </a:lnTo>
                  <a:lnTo>
                    <a:pt x="71" y="147"/>
                  </a:lnTo>
                  <a:lnTo>
                    <a:pt x="72" y="148"/>
                  </a:lnTo>
                  <a:lnTo>
                    <a:pt x="72" y="149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1" y="175"/>
                  </a:lnTo>
                  <a:lnTo>
                    <a:pt x="56" y="193"/>
                  </a:lnTo>
                  <a:lnTo>
                    <a:pt x="55" y="210"/>
                  </a:lnTo>
                  <a:lnTo>
                    <a:pt x="67" y="211"/>
                  </a:lnTo>
                  <a:lnTo>
                    <a:pt x="82" y="205"/>
                  </a:lnTo>
                  <a:lnTo>
                    <a:pt x="84" y="203"/>
                  </a:lnTo>
                  <a:lnTo>
                    <a:pt x="85" y="206"/>
                  </a:lnTo>
                  <a:lnTo>
                    <a:pt x="86" y="234"/>
                  </a:lnTo>
                  <a:lnTo>
                    <a:pt x="94" y="247"/>
                  </a:lnTo>
                  <a:lnTo>
                    <a:pt x="115" y="251"/>
                  </a:lnTo>
                  <a:lnTo>
                    <a:pt x="116" y="252"/>
                  </a:lnTo>
                  <a:lnTo>
                    <a:pt x="116" y="253"/>
                  </a:lnTo>
                  <a:lnTo>
                    <a:pt x="118" y="301"/>
                  </a:lnTo>
                  <a:lnTo>
                    <a:pt x="118" y="30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9772050-5BBB-0008-CC24-3A3B7CA1E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2510"/>
              <a:ext cx="235" cy="198"/>
            </a:xfrm>
            <a:custGeom>
              <a:avLst/>
              <a:gdLst>
                <a:gd name="T0" fmla="*/ 0 w 235"/>
                <a:gd name="T1" fmla="*/ 57 h 198"/>
                <a:gd name="T2" fmla="*/ 1 w 235"/>
                <a:gd name="T3" fmla="*/ 71 h 198"/>
                <a:gd name="T4" fmla="*/ 8 w 235"/>
                <a:gd name="T5" fmla="*/ 97 h 198"/>
                <a:gd name="T6" fmla="*/ 26 w 235"/>
                <a:gd name="T7" fmla="*/ 119 h 198"/>
                <a:gd name="T8" fmla="*/ 26 w 235"/>
                <a:gd name="T9" fmla="*/ 120 h 198"/>
                <a:gd name="T10" fmla="*/ 26 w 235"/>
                <a:gd name="T11" fmla="*/ 121 h 198"/>
                <a:gd name="T12" fmla="*/ 24 w 235"/>
                <a:gd name="T13" fmla="*/ 149 h 198"/>
                <a:gd name="T14" fmla="*/ 40 w 235"/>
                <a:gd name="T15" fmla="*/ 172 h 198"/>
                <a:gd name="T16" fmla="*/ 40 w 235"/>
                <a:gd name="T17" fmla="*/ 172 h 198"/>
                <a:gd name="T18" fmla="*/ 40 w 235"/>
                <a:gd name="T19" fmla="*/ 173 h 198"/>
                <a:gd name="T20" fmla="*/ 42 w 235"/>
                <a:gd name="T21" fmla="*/ 185 h 198"/>
                <a:gd name="T22" fmla="*/ 42 w 235"/>
                <a:gd name="T23" fmla="*/ 185 h 198"/>
                <a:gd name="T24" fmla="*/ 42 w 235"/>
                <a:gd name="T25" fmla="*/ 186 h 198"/>
                <a:gd name="T26" fmla="*/ 42 w 235"/>
                <a:gd name="T27" fmla="*/ 198 h 198"/>
                <a:gd name="T28" fmla="*/ 85 w 235"/>
                <a:gd name="T29" fmla="*/ 195 h 198"/>
                <a:gd name="T30" fmla="*/ 116 w 235"/>
                <a:gd name="T31" fmla="*/ 168 h 198"/>
                <a:gd name="T32" fmla="*/ 117 w 235"/>
                <a:gd name="T33" fmla="*/ 167 h 198"/>
                <a:gd name="T34" fmla="*/ 117 w 235"/>
                <a:gd name="T35" fmla="*/ 167 h 198"/>
                <a:gd name="T36" fmla="*/ 133 w 235"/>
                <a:gd name="T37" fmla="*/ 165 h 198"/>
                <a:gd name="T38" fmla="*/ 163 w 235"/>
                <a:gd name="T39" fmla="*/ 156 h 198"/>
                <a:gd name="T40" fmla="*/ 174 w 235"/>
                <a:gd name="T41" fmla="*/ 135 h 198"/>
                <a:gd name="T42" fmla="*/ 174 w 235"/>
                <a:gd name="T43" fmla="*/ 135 h 198"/>
                <a:gd name="T44" fmla="*/ 174 w 235"/>
                <a:gd name="T45" fmla="*/ 135 h 198"/>
                <a:gd name="T46" fmla="*/ 219 w 235"/>
                <a:gd name="T47" fmla="*/ 110 h 198"/>
                <a:gd name="T48" fmla="*/ 224 w 235"/>
                <a:gd name="T49" fmla="*/ 99 h 198"/>
                <a:gd name="T50" fmla="*/ 232 w 235"/>
                <a:gd name="T51" fmla="*/ 74 h 198"/>
                <a:gd name="T52" fmla="*/ 235 w 235"/>
                <a:gd name="T53" fmla="*/ 62 h 198"/>
                <a:gd name="T54" fmla="*/ 213 w 235"/>
                <a:gd name="T55" fmla="*/ 30 h 198"/>
                <a:gd name="T56" fmla="*/ 203 w 235"/>
                <a:gd name="T57" fmla="*/ 22 h 198"/>
                <a:gd name="T58" fmla="*/ 193 w 235"/>
                <a:gd name="T59" fmla="*/ 29 h 198"/>
                <a:gd name="T60" fmla="*/ 193 w 235"/>
                <a:gd name="T61" fmla="*/ 29 h 198"/>
                <a:gd name="T62" fmla="*/ 192 w 235"/>
                <a:gd name="T63" fmla="*/ 29 h 198"/>
                <a:gd name="T64" fmla="*/ 183 w 235"/>
                <a:gd name="T65" fmla="*/ 31 h 198"/>
                <a:gd name="T66" fmla="*/ 182 w 235"/>
                <a:gd name="T67" fmla="*/ 31 h 198"/>
                <a:gd name="T68" fmla="*/ 181 w 235"/>
                <a:gd name="T69" fmla="*/ 30 h 198"/>
                <a:gd name="T70" fmla="*/ 164 w 235"/>
                <a:gd name="T71" fmla="*/ 4 h 198"/>
                <a:gd name="T72" fmla="*/ 158 w 235"/>
                <a:gd name="T73" fmla="*/ 8 h 198"/>
                <a:gd name="T74" fmla="*/ 135 w 235"/>
                <a:gd name="T75" fmla="*/ 32 h 198"/>
                <a:gd name="T76" fmla="*/ 135 w 235"/>
                <a:gd name="T77" fmla="*/ 32 h 198"/>
                <a:gd name="T78" fmla="*/ 135 w 235"/>
                <a:gd name="T79" fmla="*/ 32 h 198"/>
                <a:gd name="T80" fmla="*/ 122 w 235"/>
                <a:gd name="T81" fmla="*/ 40 h 198"/>
                <a:gd name="T82" fmla="*/ 121 w 235"/>
                <a:gd name="T83" fmla="*/ 40 h 198"/>
                <a:gd name="T84" fmla="*/ 120 w 235"/>
                <a:gd name="T85" fmla="*/ 40 h 198"/>
                <a:gd name="T86" fmla="*/ 104 w 235"/>
                <a:gd name="T87" fmla="*/ 36 h 198"/>
                <a:gd name="T88" fmla="*/ 103 w 235"/>
                <a:gd name="T89" fmla="*/ 36 h 198"/>
                <a:gd name="T90" fmla="*/ 103 w 235"/>
                <a:gd name="T91" fmla="*/ 35 h 198"/>
                <a:gd name="T92" fmla="*/ 77 w 235"/>
                <a:gd name="T93" fmla="*/ 13 h 198"/>
                <a:gd name="T94" fmla="*/ 60 w 235"/>
                <a:gd name="T95" fmla="*/ 0 h 198"/>
                <a:gd name="T96" fmla="*/ 44 w 235"/>
                <a:gd name="T97" fmla="*/ 2 h 198"/>
                <a:gd name="T98" fmla="*/ 17 w 235"/>
                <a:gd name="T99" fmla="*/ 5 h 198"/>
                <a:gd name="T100" fmla="*/ 7 w 235"/>
                <a:gd name="T101" fmla="*/ 21 h 198"/>
                <a:gd name="T102" fmla="*/ 6 w 235"/>
                <a:gd name="T103" fmla="*/ 27 h 198"/>
                <a:gd name="T104" fmla="*/ 15 w 235"/>
                <a:gd name="T105" fmla="*/ 31 h 198"/>
                <a:gd name="T106" fmla="*/ 16 w 235"/>
                <a:gd name="T107" fmla="*/ 32 h 198"/>
                <a:gd name="T108" fmla="*/ 16 w 235"/>
                <a:gd name="T109" fmla="*/ 33 h 198"/>
                <a:gd name="T110" fmla="*/ 13 w 235"/>
                <a:gd name="T111" fmla="*/ 51 h 198"/>
                <a:gd name="T112" fmla="*/ 12 w 235"/>
                <a:gd name="T113" fmla="*/ 52 h 198"/>
                <a:gd name="T114" fmla="*/ 11 w 235"/>
                <a:gd name="T115" fmla="*/ 52 h 198"/>
                <a:gd name="T116" fmla="*/ 0 w 235"/>
                <a:gd name="T117" fmla="*/ 57 h 198"/>
                <a:gd name="T118" fmla="*/ 0 w 235"/>
                <a:gd name="T119" fmla="*/ 5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" h="198">
                  <a:moveTo>
                    <a:pt x="0" y="57"/>
                  </a:moveTo>
                  <a:lnTo>
                    <a:pt x="1" y="71"/>
                  </a:lnTo>
                  <a:lnTo>
                    <a:pt x="8" y="97"/>
                  </a:lnTo>
                  <a:lnTo>
                    <a:pt x="26" y="119"/>
                  </a:lnTo>
                  <a:lnTo>
                    <a:pt x="26" y="120"/>
                  </a:lnTo>
                  <a:lnTo>
                    <a:pt x="26" y="121"/>
                  </a:lnTo>
                  <a:lnTo>
                    <a:pt x="24" y="149"/>
                  </a:lnTo>
                  <a:lnTo>
                    <a:pt x="40" y="172"/>
                  </a:lnTo>
                  <a:lnTo>
                    <a:pt x="40" y="172"/>
                  </a:lnTo>
                  <a:lnTo>
                    <a:pt x="40" y="173"/>
                  </a:lnTo>
                  <a:lnTo>
                    <a:pt x="42" y="185"/>
                  </a:lnTo>
                  <a:lnTo>
                    <a:pt x="42" y="185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85" y="195"/>
                  </a:lnTo>
                  <a:lnTo>
                    <a:pt x="116" y="168"/>
                  </a:lnTo>
                  <a:lnTo>
                    <a:pt x="117" y="167"/>
                  </a:lnTo>
                  <a:lnTo>
                    <a:pt x="117" y="167"/>
                  </a:lnTo>
                  <a:lnTo>
                    <a:pt x="133" y="165"/>
                  </a:lnTo>
                  <a:lnTo>
                    <a:pt x="163" y="156"/>
                  </a:lnTo>
                  <a:lnTo>
                    <a:pt x="174" y="135"/>
                  </a:lnTo>
                  <a:lnTo>
                    <a:pt x="174" y="135"/>
                  </a:lnTo>
                  <a:lnTo>
                    <a:pt x="174" y="135"/>
                  </a:lnTo>
                  <a:lnTo>
                    <a:pt x="219" y="110"/>
                  </a:lnTo>
                  <a:lnTo>
                    <a:pt x="224" y="99"/>
                  </a:lnTo>
                  <a:lnTo>
                    <a:pt x="232" y="74"/>
                  </a:lnTo>
                  <a:lnTo>
                    <a:pt x="235" y="62"/>
                  </a:lnTo>
                  <a:lnTo>
                    <a:pt x="213" y="30"/>
                  </a:lnTo>
                  <a:lnTo>
                    <a:pt x="203" y="22"/>
                  </a:lnTo>
                  <a:lnTo>
                    <a:pt x="193" y="29"/>
                  </a:lnTo>
                  <a:lnTo>
                    <a:pt x="193" y="29"/>
                  </a:lnTo>
                  <a:lnTo>
                    <a:pt x="192" y="29"/>
                  </a:lnTo>
                  <a:lnTo>
                    <a:pt x="183" y="31"/>
                  </a:lnTo>
                  <a:lnTo>
                    <a:pt x="182" y="31"/>
                  </a:lnTo>
                  <a:lnTo>
                    <a:pt x="181" y="30"/>
                  </a:lnTo>
                  <a:lnTo>
                    <a:pt x="164" y="4"/>
                  </a:lnTo>
                  <a:lnTo>
                    <a:pt x="158" y="8"/>
                  </a:lnTo>
                  <a:lnTo>
                    <a:pt x="135" y="32"/>
                  </a:lnTo>
                  <a:lnTo>
                    <a:pt x="135" y="32"/>
                  </a:lnTo>
                  <a:lnTo>
                    <a:pt x="135" y="32"/>
                  </a:lnTo>
                  <a:lnTo>
                    <a:pt x="122" y="40"/>
                  </a:lnTo>
                  <a:lnTo>
                    <a:pt x="121" y="40"/>
                  </a:lnTo>
                  <a:lnTo>
                    <a:pt x="120" y="40"/>
                  </a:lnTo>
                  <a:lnTo>
                    <a:pt x="104" y="36"/>
                  </a:lnTo>
                  <a:lnTo>
                    <a:pt x="103" y="36"/>
                  </a:lnTo>
                  <a:lnTo>
                    <a:pt x="103" y="35"/>
                  </a:lnTo>
                  <a:lnTo>
                    <a:pt x="77" y="13"/>
                  </a:lnTo>
                  <a:lnTo>
                    <a:pt x="60" y="0"/>
                  </a:lnTo>
                  <a:lnTo>
                    <a:pt x="44" y="2"/>
                  </a:lnTo>
                  <a:lnTo>
                    <a:pt x="17" y="5"/>
                  </a:lnTo>
                  <a:lnTo>
                    <a:pt x="7" y="21"/>
                  </a:lnTo>
                  <a:lnTo>
                    <a:pt x="6" y="27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3" y="51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9EA39A8-6514-17DF-6929-DFBAF929A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2376"/>
              <a:ext cx="222" cy="188"/>
            </a:xfrm>
            <a:custGeom>
              <a:avLst/>
              <a:gdLst>
                <a:gd name="T0" fmla="*/ 0 w 222"/>
                <a:gd name="T1" fmla="*/ 159 h 188"/>
                <a:gd name="T2" fmla="*/ 59 w 222"/>
                <a:gd name="T3" fmla="*/ 188 h 188"/>
                <a:gd name="T4" fmla="*/ 72 w 222"/>
                <a:gd name="T5" fmla="*/ 168 h 188"/>
                <a:gd name="T6" fmla="*/ 63 w 222"/>
                <a:gd name="T7" fmla="*/ 163 h 188"/>
                <a:gd name="T8" fmla="*/ 64 w 222"/>
                <a:gd name="T9" fmla="*/ 154 h 188"/>
                <a:gd name="T10" fmla="*/ 64 w 222"/>
                <a:gd name="T11" fmla="*/ 153 h 188"/>
                <a:gd name="T12" fmla="*/ 76 w 222"/>
                <a:gd name="T13" fmla="*/ 136 h 188"/>
                <a:gd name="T14" fmla="*/ 105 w 222"/>
                <a:gd name="T15" fmla="*/ 132 h 188"/>
                <a:gd name="T16" fmla="*/ 121 w 222"/>
                <a:gd name="T17" fmla="*/ 130 h 188"/>
                <a:gd name="T18" fmla="*/ 122 w 222"/>
                <a:gd name="T19" fmla="*/ 131 h 188"/>
                <a:gd name="T20" fmla="*/ 141 w 222"/>
                <a:gd name="T21" fmla="*/ 144 h 188"/>
                <a:gd name="T22" fmla="*/ 166 w 222"/>
                <a:gd name="T23" fmla="*/ 167 h 188"/>
                <a:gd name="T24" fmla="*/ 194 w 222"/>
                <a:gd name="T25" fmla="*/ 163 h 188"/>
                <a:gd name="T26" fmla="*/ 216 w 222"/>
                <a:gd name="T27" fmla="*/ 139 h 188"/>
                <a:gd name="T28" fmla="*/ 222 w 222"/>
                <a:gd name="T29" fmla="*/ 135 h 188"/>
                <a:gd name="T30" fmla="*/ 204 w 222"/>
                <a:gd name="T31" fmla="*/ 113 h 188"/>
                <a:gd name="T32" fmla="*/ 213 w 222"/>
                <a:gd name="T33" fmla="*/ 104 h 188"/>
                <a:gd name="T34" fmla="*/ 178 w 222"/>
                <a:gd name="T35" fmla="*/ 84 h 188"/>
                <a:gd name="T36" fmla="*/ 176 w 222"/>
                <a:gd name="T37" fmla="*/ 83 h 188"/>
                <a:gd name="T38" fmla="*/ 132 w 222"/>
                <a:gd name="T39" fmla="*/ 54 h 188"/>
                <a:gd name="T40" fmla="*/ 131 w 222"/>
                <a:gd name="T41" fmla="*/ 53 h 188"/>
                <a:gd name="T42" fmla="*/ 95 w 222"/>
                <a:gd name="T43" fmla="*/ 0 h 188"/>
                <a:gd name="T44" fmla="*/ 87 w 222"/>
                <a:gd name="T45" fmla="*/ 27 h 188"/>
                <a:gd name="T46" fmla="*/ 87 w 222"/>
                <a:gd name="T47" fmla="*/ 28 h 188"/>
                <a:gd name="T48" fmla="*/ 80 w 222"/>
                <a:gd name="T49" fmla="*/ 38 h 188"/>
                <a:gd name="T50" fmla="*/ 38 w 222"/>
                <a:gd name="T51" fmla="*/ 24 h 188"/>
                <a:gd name="T52" fmla="*/ 38 w 222"/>
                <a:gd name="T53" fmla="*/ 67 h 188"/>
                <a:gd name="T54" fmla="*/ 29 w 222"/>
                <a:gd name="T55" fmla="*/ 77 h 188"/>
                <a:gd name="T56" fmla="*/ 37 w 222"/>
                <a:gd name="T57" fmla="*/ 93 h 188"/>
                <a:gd name="T58" fmla="*/ 33 w 222"/>
                <a:gd name="T59" fmla="*/ 104 h 188"/>
                <a:gd name="T60" fmla="*/ 33 w 222"/>
                <a:gd name="T61" fmla="*/ 104 h 188"/>
                <a:gd name="T62" fmla="*/ 0 w 222"/>
                <a:gd name="T63" fmla="*/ 1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188">
                  <a:moveTo>
                    <a:pt x="0" y="135"/>
                  </a:moveTo>
                  <a:lnTo>
                    <a:pt x="0" y="159"/>
                  </a:lnTo>
                  <a:lnTo>
                    <a:pt x="44" y="182"/>
                  </a:lnTo>
                  <a:lnTo>
                    <a:pt x="59" y="188"/>
                  </a:lnTo>
                  <a:lnTo>
                    <a:pt x="70" y="183"/>
                  </a:lnTo>
                  <a:lnTo>
                    <a:pt x="72" y="168"/>
                  </a:lnTo>
                  <a:lnTo>
                    <a:pt x="64" y="164"/>
                  </a:lnTo>
                  <a:lnTo>
                    <a:pt x="63" y="163"/>
                  </a:lnTo>
                  <a:lnTo>
                    <a:pt x="63" y="162"/>
                  </a:lnTo>
                  <a:lnTo>
                    <a:pt x="64" y="154"/>
                  </a:lnTo>
                  <a:lnTo>
                    <a:pt x="64" y="153"/>
                  </a:lnTo>
                  <a:lnTo>
                    <a:pt x="64" y="153"/>
                  </a:lnTo>
                  <a:lnTo>
                    <a:pt x="75" y="136"/>
                  </a:lnTo>
                  <a:lnTo>
                    <a:pt x="76" y="136"/>
                  </a:lnTo>
                  <a:lnTo>
                    <a:pt x="77" y="136"/>
                  </a:lnTo>
                  <a:lnTo>
                    <a:pt x="105" y="132"/>
                  </a:lnTo>
                  <a:lnTo>
                    <a:pt x="105" y="132"/>
                  </a:lnTo>
                  <a:lnTo>
                    <a:pt x="121" y="130"/>
                  </a:lnTo>
                  <a:lnTo>
                    <a:pt x="122" y="130"/>
                  </a:lnTo>
                  <a:lnTo>
                    <a:pt x="122" y="131"/>
                  </a:lnTo>
                  <a:lnTo>
                    <a:pt x="141" y="144"/>
                  </a:lnTo>
                  <a:lnTo>
                    <a:pt x="141" y="144"/>
                  </a:lnTo>
                  <a:lnTo>
                    <a:pt x="141" y="144"/>
                  </a:lnTo>
                  <a:lnTo>
                    <a:pt x="166" y="167"/>
                  </a:lnTo>
                  <a:lnTo>
                    <a:pt x="181" y="170"/>
                  </a:lnTo>
                  <a:lnTo>
                    <a:pt x="194" y="163"/>
                  </a:lnTo>
                  <a:lnTo>
                    <a:pt x="216" y="139"/>
                  </a:lnTo>
                  <a:lnTo>
                    <a:pt x="216" y="139"/>
                  </a:lnTo>
                  <a:lnTo>
                    <a:pt x="216" y="139"/>
                  </a:lnTo>
                  <a:lnTo>
                    <a:pt x="222" y="135"/>
                  </a:lnTo>
                  <a:lnTo>
                    <a:pt x="205" y="114"/>
                  </a:lnTo>
                  <a:lnTo>
                    <a:pt x="204" y="113"/>
                  </a:lnTo>
                  <a:lnTo>
                    <a:pt x="205" y="112"/>
                  </a:lnTo>
                  <a:lnTo>
                    <a:pt x="213" y="104"/>
                  </a:lnTo>
                  <a:lnTo>
                    <a:pt x="211" y="85"/>
                  </a:lnTo>
                  <a:lnTo>
                    <a:pt x="178" y="84"/>
                  </a:lnTo>
                  <a:lnTo>
                    <a:pt x="177" y="83"/>
                  </a:lnTo>
                  <a:lnTo>
                    <a:pt x="176" y="83"/>
                  </a:lnTo>
                  <a:lnTo>
                    <a:pt x="157" y="55"/>
                  </a:lnTo>
                  <a:lnTo>
                    <a:pt x="132" y="54"/>
                  </a:lnTo>
                  <a:lnTo>
                    <a:pt x="131" y="54"/>
                  </a:lnTo>
                  <a:lnTo>
                    <a:pt x="131" y="53"/>
                  </a:lnTo>
                  <a:lnTo>
                    <a:pt x="122" y="31"/>
                  </a:lnTo>
                  <a:lnTo>
                    <a:pt x="95" y="0"/>
                  </a:lnTo>
                  <a:lnTo>
                    <a:pt x="92" y="4"/>
                  </a:lnTo>
                  <a:lnTo>
                    <a:pt x="87" y="27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1" y="37"/>
                  </a:lnTo>
                  <a:lnTo>
                    <a:pt x="80" y="38"/>
                  </a:lnTo>
                  <a:lnTo>
                    <a:pt x="79" y="38"/>
                  </a:lnTo>
                  <a:lnTo>
                    <a:pt x="38" y="24"/>
                  </a:lnTo>
                  <a:lnTo>
                    <a:pt x="38" y="66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29" y="77"/>
                  </a:lnTo>
                  <a:lnTo>
                    <a:pt x="37" y="92"/>
                  </a:lnTo>
                  <a:lnTo>
                    <a:pt x="37" y="93"/>
                  </a:lnTo>
                  <a:lnTo>
                    <a:pt x="37" y="9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4C66E3F-F90B-D195-0A5D-BC6FB6D6D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2281"/>
              <a:ext cx="188" cy="228"/>
            </a:xfrm>
            <a:custGeom>
              <a:avLst/>
              <a:gdLst>
                <a:gd name="T0" fmla="*/ 66 w 188"/>
                <a:gd name="T1" fmla="*/ 4 h 228"/>
                <a:gd name="T2" fmla="*/ 54 w 188"/>
                <a:gd name="T3" fmla="*/ 5 h 228"/>
                <a:gd name="T4" fmla="*/ 54 w 188"/>
                <a:gd name="T5" fmla="*/ 5 h 228"/>
                <a:gd name="T6" fmla="*/ 54 w 188"/>
                <a:gd name="T7" fmla="*/ 4 h 228"/>
                <a:gd name="T8" fmla="*/ 41 w 188"/>
                <a:gd name="T9" fmla="*/ 0 h 228"/>
                <a:gd name="T10" fmla="*/ 18 w 188"/>
                <a:gd name="T11" fmla="*/ 26 h 228"/>
                <a:gd name="T12" fmla="*/ 13 w 188"/>
                <a:gd name="T13" fmla="*/ 55 h 228"/>
                <a:gd name="T14" fmla="*/ 13 w 188"/>
                <a:gd name="T15" fmla="*/ 98 h 228"/>
                <a:gd name="T16" fmla="*/ 13 w 188"/>
                <a:gd name="T17" fmla="*/ 98 h 228"/>
                <a:gd name="T18" fmla="*/ 12 w 188"/>
                <a:gd name="T19" fmla="*/ 99 h 228"/>
                <a:gd name="T20" fmla="*/ 6 w 188"/>
                <a:gd name="T21" fmla="*/ 109 h 228"/>
                <a:gd name="T22" fmla="*/ 5 w 188"/>
                <a:gd name="T23" fmla="*/ 109 h 228"/>
                <a:gd name="T24" fmla="*/ 5 w 188"/>
                <a:gd name="T25" fmla="*/ 109 h 228"/>
                <a:gd name="T26" fmla="*/ 0 w 188"/>
                <a:gd name="T27" fmla="*/ 112 h 228"/>
                <a:gd name="T28" fmla="*/ 32 w 188"/>
                <a:gd name="T29" fmla="*/ 163 h 228"/>
                <a:gd name="T30" fmla="*/ 54 w 188"/>
                <a:gd name="T31" fmla="*/ 165 h 228"/>
                <a:gd name="T32" fmla="*/ 55 w 188"/>
                <a:gd name="T33" fmla="*/ 165 h 228"/>
                <a:gd name="T34" fmla="*/ 55 w 188"/>
                <a:gd name="T35" fmla="*/ 166 h 228"/>
                <a:gd name="T36" fmla="*/ 63 w 188"/>
                <a:gd name="T37" fmla="*/ 179 h 228"/>
                <a:gd name="T38" fmla="*/ 63 w 188"/>
                <a:gd name="T39" fmla="*/ 179 h 228"/>
                <a:gd name="T40" fmla="*/ 63 w 188"/>
                <a:gd name="T41" fmla="*/ 179 h 228"/>
                <a:gd name="T42" fmla="*/ 63 w 188"/>
                <a:gd name="T43" fmla="*/ 194 h 228"/>
                <a:gd name="T44" fmla="*/ 108 w 188"/>
                <a:gd name="T45" fmla="*/ 220 h 228"/>
                <a:gd name="T46" fmla="*/ 151 w 188"/>
                <a:gd name="T47" fmla="*/ 228 h 228"/>
                <a:gd name="T48" fmla="*/ 184 w 188"/>
                <a:gd name="T49" fmla="*/ 197 h 228"/>
                <a:gd name="T50" fmla="*/ 187 w 188"/>
                <a:gd name="T51" fmla="*/ 188 h 228"/>
                <a:gd name="T52" fmla="*/ 179 w 188"/>
                <a:gd name="T53" fmla="*/ 172 h 228"/>
                <a:gd name="T54" fmla="*/ 178 w 188"/>
                <a:gd name="T55" fmla="*/ 171 h 228"/>
                <a:gd name="T56" fmla="*/ 179 w 188"/>
                <a:gd name="T57" fmla="*/ 170 h 228"/>
                <a:gd name="T58" fmla="*/ 188 w 188"/>
                <a:gd name="T59" fmla="*/ 160 h 228"/>
                <a:gd name="T60" fmla="*/ 188 w 188"/>
                <a:gd name="T61" fmla="*/ 118 h 228"/>
                <a:gd name="T62" fmla="*/ 173 w 188"/>
                <a:gd name="T63" fmla="*/ 117 h 228"/>
                <a:gd name="T64" fmla="*/ 172 w 188"/>
                <a:gd name="T65" fmla="*/ 117 h 228"/>
                <a:gd name="T66" fmla="*/ 171 w 188"/>
                <a:gd name="T67" fmla="*/ 116 h 228"/>
                <a:gd name="T68" fmla="*/ 160 w 188"/>
                <a:gd name="T69" fmla="*/ 92 h 228"/>
                <a:gd name="T70" fmla="*/ 135 w 188"/>
                <a:gd name="T71" fmla="*/ 87 h 228"/>
                <a:gd name="T72" fmla="*/ 127 w 188"/>
                <a:gd name="T73" fmla="*/ 95 h 228"/>
                <a:gd name="T74" fmla="*/ 125 w 188"/>
                <a:gd name="T75" fmla="*/ 96 h 228"/>
                <a:gd name="T76" fmla="*/ 124 w 188"/>
                <a:gd name="T77" fmla="*/ 94 h 228"/>
                <a:gd name="T78" fmla="*/ 109 w 188"/>
                <a:gd name="T79" fmla="*/ 69 h 228"/>
                <a:gd name="T80" fmla="*/ 108 w 188"/>
                <a:gd name="T81" fmla="*/ 68 h 228"/>
                <a:gd name="T82" fmla="*/ 108 w 188"/>
                <a:gd name="T83" fmla="*/ 68 h 228"/>
                <a:gd name="T84" fmla="*/ 106 w 188"/>
                <a:gd name="T85" fmla="*/ 39 h 228"/>
                <a:gd name="T86" fmla="*/ 79 w 188"/>
                <a:gd name="T87" fmla="*/ 39 h 228"/>
                <a:gd name="T88" fmla="*/ 79 w 188"/>
                <a:gd name="T89" fmla="*/ 39 h 228"/>
                <a:gd name="T90" fmla="*/ 78 w 188"/>
                <a:gd name="T91" fmla="*/ 37 h 228"/>
                <a:gd name="T92" fmla="*/ 66 w 188"/>
                <a:gd name="T93" fmla="*/ 4 h 228"/>
                <a:gd name="T94" fmla="*/ 66 w 188"/>
                <a:gd name="T95" fmla="*/ 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228">
                  <a:moveTo>
                    <a:pt x="66" y="4"/>
                  </a:moveTo>
                  <a:lnTo>
                    <a:pt x="54" y="5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41" y="0"/>
                  </a:lnTo>
                  <a:lnTo>
                    <a:pt x="18" y="26"/>
                  </a:lnTo>
                  <a:lnTo>
                    <a:pt x="13" y="5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2" y="99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0" y="112"/>
                  </a:lnTo>
                  <a:lnTo>
                    <a:pt x="32" y="163"/>
                  </a:lnTo>
                  <a:lnTo>
                    <a:pt x="54" y="165"/>
                  </a:lnTo>
                  <a:lnTo>
                    <a:pt x="55" y="165"/>
                  </a:lnTo>
                  <a:lnTo>
                    <a:pt x="55" y="166"/>
                  </a:lnTo>
                  <a:lnTo>
                    <a:pt x="63" y="179"/>
                  </a:lnTo>
                  <a:lnTo>
                    <a:pt x="63" y="179"/>
                  </a:lnTo>
                  <a:lnTo>
                    <a:pt x="63" y="179"/>
                  </a:lnTo>
                  <a:lnTo>
                    <a:pt x="63" y="194"/>
                  </a:lnTo>
                  <a:lnTo>
                    <a:pt x="108" y="220"/>
                  </a:lnTo>
                  <a:lnTo>
                    <a:pt x="151" y="228"/>
                  </a:lnTo>
                  <a:lnTo>
                    <a:pt x="184" y="197"/>
                  </a:lnTo>
                  <a:lnTo>
                    <a:pt x="187" y="188"/>
                  </a:lnTo>
                  <a:lnTo>
                    <a:pt x="179" y="172"/>
                  </a:lnTo>
                  <a:lnTo>
                    <a:pt x="178" y="171"/>
                  </a:lnTo>
                  <a:lnTo>
                    <a:pt x="179" y="170"/>
                  </a:lnTo>
                  <a:lnTo>
                    <a:pt x="188" y="160"/>
                  </a:lnTo>
                  <a:lnTo>
                    <a:pt x="188" y="118"/>
                  </a:lnTo>
                  <a:lnTo>
                    <a:pt x="173" y="117"/>
                  </a:lnTo>
                  <a:lnTo>
                    <a:pt x="172" y="117"/>
                  </a:lnTo>
                  <a:lnTo>
                    <a:pt x="171" y="116"/>
                  </a:lnTo>
                  <a:lnTo>
                    <a:pt x="160" y="92"/>
                  </a:lnTo>
                  <a:lnTo>
                    <a:pt x="135" y="87"/>
                  </a:lnTo>
                  <a:lnTo>
                    <a:pt x="127" y="95"/>
                  </a:lnTo>
                  <a:lnTo>
                    <a:pt x="125" y="96"/>
                  </a:lnTo>
                  <a:lnTo>
                    <a:pt x="124" y="94"/>
                  </a:lnTo>
                  <a:lnTo>
                    <a:pt x="109" y="69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6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8" y="37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63CD953-D9E0-5A3E-7552-ED66CE022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2233"/>
              <a:ext cx="188" cy="177"/>
            </a:xfrm>
            <a:custGeom>
              <a:avLst/>
              <a:gdLst>
                <a:gd name="T0" fmla="*/ 61 w 188"/>
                <a:gd name="T1" fmla="*/ 0 h 177"/>
                <a:gd name="T2" fmla="*/ 40 w 188"/>
                <a:gd name="T3" fmla="*/ 15 h 177"/>
                <a:gd name="T4" fmla="*/ 0 w 188"/>
                <a:gd name="T5" fmla="*/ 51 h 177"/>
                <a:gd name="T6" fmla="*/ 12 w 188"/>
                <a:gd name="T7" fmla="*/ 83 h 177"/>
                <a:gd name="T8" fmla="*/ 39 w 188"/>
                <a:gd name="T9" fmla="*/ 83 h 177"/>
                <a:gd name="T10" fmla="*/ 41 w 188"/>
                <a:gd name="T11" fmla="*/ 83 h 177"/>
                <a:gd name="T12" fmla="*/ 41 w 188"/>
                <a:gd name="T13" fmla="*/ 85 h 177"/>
                <a:gd name="T14" fmla="*/ 43 w 188"/>
                <a:gd name="T15" fmla="*/ 115 h 177"/>
                <a:gd name="T16" fmla="*/ 57 w 188"/>
                <a:gd name="T17" fmla="*/ 138 h 177"/>
                <a:gd name="T18" fmla="*/ 64 w 188"/>
                <a:gd name="T19" fmla="*/ 132 h 177"/>
                <a:gd name="T20" fmla="*/ 65 w 188"/>
                <a:gd name="T21" fmla="*/ 131 h 177"/>
                <a:gd name="T22" fmla="*/ 66 w 188"/>
                <a:gd name="T23" fmla="*/ 131 h 177"/>
                <a:gd name="T24" fmla="*/ 93 w 188"/>
                <a:gd name="T25" fmla="*/ 136 h 177"/>
                <a:gd name="T26" fmla="*/ 94 w 188"/>
                <a:gd name="T27" fmla="*/ 136 h 177"/>
                <a:gd name="T28" fmla="*/ 94 w 188"/>
                <a:gd name="T29" fmla="*/ 137 h 177"/>
                <a:gd name="T30" fmla="*/ 106 w 188"/>
                <a:gd name="T31" fmla="*/ 161 h 177"/>
                <a:gd name="T32" fmla="*/ 119 w 188"/>
                <a:gd name="T33" fmla="*/ 162 h 177"/>
                <a:gd name="T34" fmla="*/ 119 w 188"/>
                <a:gd name="T35" fmla="*/ 161 h 177"/>
                <a:gd name="T36" fmla="*/ 122 w 188"/>
                <a:gd name="T37" fmla="*/ 162 h 177"/>
                <a:gd name="T38" fmla="*/ 164 w 188"/>
                <a:gd name="T39" fmla="*/ 177 h 177"/>
                <a:gd name="T40" fmla="*/ 168 w 188"/>
                <a:gd name="T41" fmla="*/ 169 h 177"/>
                <a:gd name="T42" fmla="*/ 173 w 188"/>
                <a:gd name="T43" fmla="*/ 145 h 177"/>
                <a:gd name="T44" fmla="*/ 173 w 188"/>
                <a:gd name="T45" fmla="*/ 145 h 177"/>
                <a:gd name="T46" fmla="*/ 174 w 188"/>
                <a:gd name="T47" fmla="*/ 145 h 177"/>
                <a:gd name="T48" fmla="*/ 179 w 188"/>
                <a:gd name="T49" fmla="*/ 138 h 177"/>
                <a:gd name="T50" fmla="*/ 188 w 188"/>
                <a:gd name="T51" fmla="*/ 124 h 177"/>
                <a:gd name="T52" fmla="*/ 188 w 188"/>
                <a:gd name="T53" fmla="*/ 114 h 177"/>
                <a:gd name="T54" fmla="*/ 177 w 188"/>
                <a:gd name="T55" fmla="*/ 107 h 177"/>
                <a:gd name="T56" fmla="*/ 176 w 188"/>
                <a:gd name="T57" fmla="*/ 107 h 177"/>
                <a:gd name="T58" fmla="*/ 176 w 188"/>
                <a:gd name="T59" fmla="*/ 106 h 177"/>
                <a:gd name="T60" fmla="*/ 174 w 188"/>
                <a:gd name="T61" fmla="*/ 94 h 177"/>
                <a:gd name="T62" fmla="*/ 167 w 188"/>
                <a:gd name="T63" fmla="*/ 89 h 177"/>
                <a:gd name="T64" fmla="*/ 163 w 188"/>
                <a:gd name="T65" fmla="*/ 95 h 177"/>
                <a:gd name="T66" fmla="*/ 163 w 188"/>
                <a:gd name="T67" fmla="*/ 96 h 177"/>
                <a:gd name="T68" fmla="*/ 162 w 188"/>
                <a:gd name="T69" fmla="*/ 96 h 177"/>
                <a:gd name="T70" fmla="*/ 133 w 188"/>
                <a:gd name="T71" fmla="*/ 97 h 177"/>
                <a:gd name="T72" fmla="*/ 130 w 188"/>
                <a:gd name="T73" fmla="*/ 106 h 177"/>
                <a:gd name="T74" fmla="*/ 130 w 188"/>
                <a:gd name="T75" fmla="*/ 107 h 177"/>
                <a:gd name="T76" fmla="*/ 128 w 188"/>
                <a:gd name="T77" fmla="*/ 107 h 177"/>
                <a:gd name="T78" fmla="*/ 114 w 188"/>
                <a:gd name="T79" fmla="*/ 104 h 177"/>
                <a:gd name="T80" fmla="*/ 113 w 188"/>
                <a:gd name="T81" fmla="*/ 104 h 177"/>
                <a:gd name="T82" fmla="*/ 112 w 188"/>
                <a:gd name="T83" fmla="*/ 103 h 177"/>
                <a:gd name="T84" fmla="*/ 97 w 188"/>
                <a:gd name="T85" fmla="*/ 75 h 177"/>
                <a:gd name="T86" fmla="*/ 97 w 188"/>
                <a:gd name="T87" fmla="*/ 75 h 177"/>
                <a:gd name="T88" fmla="*/ 97 w 188"/>
                <a:gd name="T89" fmla="*/ 74 h 177"/>
                <a:gd name="T90" fmla="*/ 93 w 188"/>
                <a:gd name="T91" fmla="*/ 33 h 177"/>
                <a:gd name="T92" fmla="*/ 61 w 188"/>
                <a:gd name="T93" fmla="*/ 0 h 177"/>
                <a:gd name="T94" fmla="*/ 61 w 188"/>
                <a:gd name="T9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177">
                  <a:moveTo>
                    <a:pt x="61" y="0"/>
                  </a:moveTo>
                  <a:lnTo>
                    <a:pt x="40" y="15"/>
                  </a:lnTo>
                  <a:lnTo>
                    <a:pt x="0" y="51"/>
                  </a:lnTo>
                  <a:lnTo>
                    <a:pt x="12" y="83"/>
                  </a:lnTo>
                  <a:lnTo>
                    <a:pt x="39" y="83"/>
                  </a:lnTo>
                  <a:lnTo>
                    <a:pt x="41" y="83"/>
                  </a:lnTo>
                  <a:lnTo>
                    <a:pt x="41" y="85"/>
                  </a:lnTo>
                  <a:lnTo>
                    <a:pt x="43" y="115"/>
                  </a:lnTo>
                  <a:lnTo>
                    <a:pt x="57" y="138"/>
                  </a:lnTo>
                  <a:lnTo>
                    <a:pt x="64" y="132"/>
                  </a:lnTo>
                  <a:lnTo>
                    <a:pt x="65" y="131"/>
                  </a:lnTo>
                  <a:lnTo>
                    <a:pt x="66" y="131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7"/>
                  </a:lnTo>
                  <a:lnTo>
                    <a:pt x="106" y="161"/>
                  </a:lnTo>
                  <a:lnTo>
                    <a:pt x="119" y="162"/>
                  </a:lnTo>
                  <a:lnTo>
                    <a:pt x="119" y="161"/>
                  </a:lnTo>
                  <a:lnTo>
                    <a:pt x="122" y="162"/>
                  </a:lnTo>
                  <a:lnTo>
                    <a:pt x="164" y="177"/>
                  </a:lnTo>
                  <a:lnTo>
                    <a:pt x="168" y="169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4" y="145"/>
                  </a:lnTo>
                  <a:lnTo>
                    <a:pt x="179" y="138"/>
                  </a:lnTo>
                  <a:lnTo>
                    <a:pt x="188" y="124"/>
                  </a:lnTo>
                  <a:lnTo>
                    <a:pt x="188" y="114"/>
                  </a:lnTo>
                  <a:lnTo>
                    <a:pt x="177" y="107"/>
                  </a:lnTo>
                  <a:lnTo>
                    <a:pt x="176" y="107"/>
                  </a:lnTo>
                  <a:lnTo>
                    <a:pt x="176" y="106"/>
                  </a:lnTo>
                  <a:lnTo>
                    <a:pt x="174" y="94"/>
                  </a:lnTo>
                  <a:lnTo>
                    <a:pt x="167" y="89"/>
                  </a:lnTo>
                  <a:lnTo>
                    <a:pt x="163" y="95"/>
                  </a:lnTo>
                  <a:lnTo>
                    <a:pt x="163" y="96"/>
                  </a:lnTo>
                  <a:lnTo>
                    <a:pt x="162" y="96"/>
                  </a:lnTo>
                  <a:lnTo>
                    <a:pt x="133" y="97"/>
                  </a:lnTo>
                  <a:lnTo>
                    <a:pt x="130" y="106"/>
                  </a:lnTo>
                  <a:lnTo>
                    <a:pt x="130" y="107"/>
                  </a:lnTo>
                  <a:lnTo>
                    <a:pt x="128" y="107"/>
                  </a:lnTo>
                  <a:lnTo>
                    <a:pt x="114" y="104"/>
                  </a:lnTo>
                  <a:lnTo>
                    <a:pt x="113" y="104"/>
                  </a:lnTo>
                  <a:lnTo>
                    <a:pt x="112" y="103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3" y="33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880B918-3F67-7D6E-2577-28C36E812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2288"/>
              <a:ext cx="127" cy="126"/>
            </a:xfrm>
            <a:custGeom>
              <a:avLst/>
              <a:gdLst>
                <a:gd name="T0" fmla="*/ 9 w 127"/>
                <a:gd name="T1" fmla="*/ 59 h 126"/>
                <a:gd name="T2" fmla="*/ 8 w 127"/>
                <a:gd name="T3" fmla="*/ 70 h 126"/>
                <a:gd name="T4" fmla="*/ 8 w 127"/>
                <a:gd name="T5" fmla="*/ 70 h 126"/>
                <a:gd name="T6" fmla="*/ 8 w 127"/>
                <a:gd name="T7" fmla="*/ 70 h 126"/>
                <a:gd name="T8" fmla="*/ 0 w 127"/>
                <a:gd name="T9" fmla="*/ 84 h 126"/>
                <a:gd name="T10" fmla="*/ 27 w 127"/>
                <a:gd name="T11" fmla="*/ 117 h 126"/>
                <a:gd name="T12" fmla="*/ 28 w 127"/>
                <a:gd name="T13" fmla="*/ 117 h 126"/>
                <a:gd name="T14" fmla="*/ 28 w 127"/>
                <a:gd name="T15" fmla="*/ 117 h 126"/>
                <a:gd name="T16" fmla="*/ 32 w 127"/>
                <a:gd name="T17" fmla="*/ 126 h 126"/>
                <a:gd name="T18" fmla="*/ 52 w 127"/>
                <a:gd name="T19" fmla="*/ 121 h 126"/>
                <a:gd name="T20" fmla="*/ 52 w 127"/>
                <a:gd name="T21" fmla="*/ 121 h 126"/>
                <a:gd name="T22" fmla="*/ 52 w 127"/>
                <a:gd name="T23" fmla="*/ 121 h 126"/>
                <a:gd name="T24" fmla="*/ 79 w 127"/>
                <a:gd name="T25" fmla="*/ 117 h 126"/>
                <a:gd name="T26" fmla="*/ 81 w 127"/>
                <a:gd name="T27" fmla="*/ 97 h 126"/>
                <a:gd name="T28" fmla="*/ 81 w 127"/>
                <a:gd name="T29" fmla="*/ 96 h 126"/>
                <a:gd name="T30" fmla="*/ 82 w 127"/>
                <a:gd name="T31" fmla="*/ 95 h 126"/>
                <a:gd name="T32" fmla="*/ 96 w 127"/>
                <a:gd name="T33" fmla="*/ 88 h 126"/>
                <a:gd name="T34" fmla="*/ 96 w 127"/>
                <a:gd name="T35" fmla="*/ 88 h 126"/>
                <a:gd name="T36" fmla="*/ 96 w 127"/>
                <a:gd name="T37" fmla="*/ 88 h 126"/>
                <a:gd name="T38" fmla="*/ 124 w 127"/>
                <a:gd name="T39" fmla="*/ 80 h 126"/>
                <a:gd name="T40" fmla="*/ 127 w 127"/>
                <a:gd name="T41" fmla="*/ 58 h 126"/>
                <a:gd name="T42" fmla="*/ 119 w 127"/>
                <a:gd name="T43" fmla="*/ 17 h 126"/>
                <a:gd name="T44" fmla="*/ 67 w 127"/>
                <a:gd name="T45" fmla="*/ 0 h 126"/>
                <a:gd name="T46" fmla="*/ 37 w 127"/>
                <a:gd name="T47" fmla="*/ 9 h 126"/>
                <a:gd name="T48" fmla="*/ 34 w 127"/>
                <a:gd name="T49" fmla="*/ 40 h 126"/>
                <a:gd name="T50" fmla="*/ 34 w 127"/>
                <a:gd name="T51" fmla="*/ 40 h 126"/>
                <a:gd name="T52" fmla="*/ 33 w 127"/>
                <a:gd name="T53" fmla="*/ 41 h 126"/>
                <a:gd name="T54" fmla="*/ 9 w 127"/>
                <a:gd name="T55" fmla="*/ 59 h 126"/>
                <a:gd name="T56" fmla="*/ 9 w 127"/>
                <a:gd name="T57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26">
                  <a:moveTo>
                    <a:pt x="9" y="59"/>
                  </a:move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0" y="84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32" y="126"/>
                  </a:lnTo>
                  <a:lnTo>
                    <a:pt x="52" y="121"/>
                  </a:lnTo>
                  <a:lnTo>
                    <a:pt x="52" y="121"/>
                  </a:lnTo>
                  <a:lnTo>
                    <a:pt x="52" y="121"/>
                  </a:lnTo>
                  <a:lnTo>
                    <a:pt x="79" y="117"/>
                  </a:lnTo>
                  <a:lnTo>
                    <a:pt x="81" y="97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124" y="80"/>
                  </a:lnTo>
                  <a:lnTo>
                    <a:pt x="127" y="58"/>
                  </a:lnTo>
                  <a:lnTo>
                    <a:pt x="119" y="17"/>
                  </a:lnTo>
                  <a:lnTo>
                    <a:pt x="67" y="0"/>
                  </a:lnTo>
                  <a:lnTo>
                    <a:pt x="37" y="9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3" y="41"/>
                  </a:lnTo>
                  <a:lnTo>
                    <a:pt x="9" y="59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BD6DE39-743B-BC90-46A8-27ADB35D2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2128"/>
              <a:ext cx="357" cy="215"/>
            </a:xfrm>
            <a:custGeom>
              <a:avLst/>
              <a:gdLst>
                <a:gd name="T0" fmla="*/ 8 w 357"/>
                <a:gd name="T1" fmla="*/ 88 h 215"/>
                <a:gd name="T2" fmla="*/ 13 w 357"/>
                <a:gd name="T3" fmla="*/ 102 h 215"/>
                <a:gd name="T4" fmla="*/ 47 w 357"/>
                <a:gd name="T5" fmla="*/ 137 h 215"/>
                <a:gd name="T6" fmla="*/ 51 w 357"/>
                <a:gd name="T7" fmla="*/ 178 h 215"/>
                <a:gd name="T8" fmla="*/ 77 w 357"/>
                <a:gd name="T9" fmla="*/ 208 h 215"/>
                <a:gd name="T10" fmla="*/ 81 w 357"/>
                <a:gd name="T11" fmla="*/ 199 h 215"/>
                <a:gd name="T12" fmla="*/ 110 w 357"/>
                <a:gd name="T13" fmla="*/ 198 h 215"/>
                <a:gd name="T14" fmla="*/ 116 w 357"/>
                <a:gd name="T15" fmla="*/ 189 h 215"/>
                <a:gd name="T16" fmla="*/ 127 w 357"/>
                <a:gd name="T17" fmla="*/ 196 h 215"/>
                <a:gd name="T18" fmla="*/ 128 w 357"/>
                <a:gd name="T19" fmla="*/ 197 h 215"/>
                <a:gd name="T20" fmla="*/ 140 w 357"/>
                <a:gd name="T21" fmla="*/ 215 h 215"/>
                <a:gd name="T22" fmla="*/ 166 w 357"/>
                <a:gd name="T23" fmla="*/ 167 h 215"/>
                <a:gd name="T24" fmla="*/ 168 w 357"/>
                <a:gd name="T25" fmla="*/ 165 h 215"/>
                <a:gd name="T26" fmla="*/ 200 w 357"/>
                <a:gd name="T27" fmla="*/ 112 h 215"/>
                <a:gd name="T28" fmla="*/ 201 w 357"/>
                <a:gd name="T29" fmla="*/ 110 h 215"/>
                <a:gd name="T30" fmla="*/ 244 w 357"/>
                <a:gd name="T31" fmla="*/ 97 h 215"/>
                <a:gd name="T32" fmla="*/ 246 w 357"/>
                <a:gd name="T33" fmla="*/ 96 h 215"/>
                <a:gd name="T34" fmla="*/ 298 w 357"/>
                <a:gd name="T35" fmla="*/ 82 h 215"/>
                <a:gd name="T36" fmla="*/ 301 w 357"/>
                <a:gd name="T37" fmla="*/ 82 h 215"/>
                <a:gd name="T38" fmla="*/ 348 w 357"/>
                <a:gd name="T39" fmla="*/ 93 h 215"/>
                <a:gd name="T40" fmla="*/ 340 w 357"/>
                <a:gd name="T41" fmla="*/ 62 h 215"/>
                <a:gd name="T42" fmla="*/ 288 w 357"/>
                <a:gd name="T43" fmla="*/ 19 h 215"/>
                <a:gd name="T44" fmla="*/ 287 w 357"/>
                <a:gd name="T45" fmla="*/ 18 h 215"/>
                <a:gd name="T46" fmla="*/ 260 w 357"/>
                <a:gd name="T47" fmla="*/ 0 h 215"/>
                <a:gd name="T48" fmla="*/ 251 w 357"/>
                <a:gd name="T49" fmla="*/ 7 h 215"/>
                <a:gd name="T50" fmla="*/ 179 w 357"/>
                <a:gd name="T51" fmla="*/ 6 h 215"/>
                <a:gd name="T52" fmla="*/ 162 w 357"/>
                <a:gd name="T53" fmla="*/ 16 h 215"/>
                <a:gd name="T54" fmla="*/ 151 w 357"/>
                <a:gd name="T55" fmla="*/ 6 h 215"/>
                <a:gd name="T56" fmla="*/ 120 w 357"/>
                <a:gd name="T57" fmla="*/ 20 h 215"/>
                <a:gd name="T58" fmla="*/ 119 w 357"/>
                <a:gd name="T59" fmla="*/ 21 h 215"/>
                <a:gd name="T60" fmla="*/ 64 w 357"/>
                <a:gd name="T61" fmla="*/ 49 h 215"/>
                <a:gd name="T62" fmla="*/ 63 w 357"/>
                <a:gd name="T63" fmla="*/ 49 h 215"/>
                <a:gd name="T64" fmla="*/ 0 w 357"/>
                <a:gd name="T65" fmla="*/ 6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7" h="215">
                  <a:moveTo>
                    <a:pt x="0" y="67"/>
                  </a:moveTo>
                  <a:lnTo>
                    <a:pt x="8" y="88"/>
                  </a:lnTo>
                  <a:lnTo>
                    <a:pt x="8" y="88"/>
                  </a:lnTo>
                  <a:lnTo>
                    <a:pt x="13" y="102"/>
                  </a:lnTo>
                  <a:lnTo>
                    <a:pt x="46" y="136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51" y="178"/>
                  </a:lnTo>
                  <a:lnTo>
                    <a:pt x="66" y="206"/>
                  </a:lnTo>
                  <a:lnTo>
                    <a:pt x="77" y="208"/>
                  </a:lnTo>
                  <a:lnTo>
                    <a:pt x="80" y="200"/>
                  </a:lnTo>
                  <a:lnTo>
                    <a:pt x="81" y="199"/>
                  </a:lnTo>
                  <a:lnTo>
                    <a:pt x="82" y="199"/>
                  </a:lnTo>
                  <a:lnTo>
                    <a:pt x="110" y="198"/>
                  </a:lnTo>
                  <a:lnTo>
                    <a:pt x="115" y="191"/>
                  </a:lnTo>
                  <a:lnTo>
                    <a:pt x="116" y="189"/>
                  </a:lnTo>
                  <a:lnTo>
                    <a:pt x="117" y="190"/>
                  </a:lnTo>
                  <a:lnTo>
                    <a:pt x="127" y="196"/>
                  </a:lnTo>
                  <a:lnTo>
                    <a:pt x="128" y="196"/>
                  </a:lnTo>
                  <a:lnTo>
                    <a:pt x="128" y="197"/>
                  </a:lnTo>
                  <a:lnTo>
                    <a:pt x="129" y="209"/>
                  </a:lnTo>
                  <a:lnTo>
                    <a:pt x="140" y="215"/>
                  </a:lnTo>
                  <a:lnTo>
                    <a:pt x="164" y="199"/>
                  </a:lnTo>
                  <a:lnTo>
                    <a:pt x="166" y="167"/>
                  </a:lnTo>
                  <a:lnTo>
                    <a:pt x="166" y="166"/>
                  </a:lnTo>
                  <a:lnTo>
                    <a:pt x="168" y="165"/>
                  </a:lnTo>
                  <a:lnTo>
                    <a:pt x="198" y="157"/>
                  </a:lnTo>
                  <a:lnTo>
                    <a:pt x="200" y="112"/>
                  </a:lnTo>
                  <a:lnTo>
                    <a:pt x="200" y="110"/>
                  </a:lnTo>
                  <a:lnTo>
                    <a:pt x="201" y="110"/>
                  </a:lnTo>
                  <a:lnTo>
                    <a:pt x="229" y="108"/>
                  </a:lnTo>
                  <a:lnTo>
                    <a:pt x="244" y="97"/>
                  </a:lnTo>
                  <a:lnTo>
                    <a:pt x="245" y="96"/>
                  </a:lnTo>
                  <a:lnTo>
                    <a:pt x="246" y="96"/>
                  </a:lnTo>
                  <a:lnTo>
                    <a:pt x="275" y="115"/>
                  </a:lnTo>
                  <a:lnTo>
                    <a:pt x="298" y="82"/>
                  </a:lnTo>
                  <a:lnTo>
                    <a:pt x="300" y="81"/>
                  </a:lnTo>
                  <a:lnTo>
                    <a:pt x="301" y="82"/>
                  </a:lnTo>
                  <a:lnTo>
                    <a:pt x="329" y="102"/>
                  </a:lnTo>
                  <a:lnTo>
                    <a:pt x="348" y="93"/>
                  </a:lnTo>
                  <a:lnTo>
                    <a:pt x="357" y="83"/>
                  </a:lnTo>
                  <a:lnTo>
                    <a:pt x="340" y="62"/>
                  </a:lnTo>
                  <a:lnTo>
                    <a:pt x="307" y="28"/>
                  </a:lnTo>
                  <a:lnTo>
                    <a:pt x="288" y="19"/>
                  </a:lnTo>
                  <a:lnTo>
                    <a:pt x="287" y="19"/>
                  </a:lnTo>
                  <a:lnTo>
                    <a:pt x="287" y="18"/>
                  </a:lnTo>
                  <a:lnTo>
                    <a:pt x="281" y="1"/>
                  </a:lnTo>
                  <a:lnTo>
                    <a:pt x="260" y="0"/>
                  </a:lnTo>
                  <a:lnTo>
                    <a:pt x="251" y="6"/>
                  </a:lnTo>
                  <a:lnTo>
                    <a:pt x="251" y="7"/>
                  </a:lnTo>
                  <a:lnTo>
                    <a:pt x="250" y="7"/>
                  </a:lnTo>
                  <a:lnTo>
                    <a:pt x="179" y="6"/>
                  </a:lnTo>
                  <a:lnTo>
                    <a:pt x="163" y="15"/>
                  </a:lnTo>
                  <a:lnTo>
                    <a:pt x="162" y="16"/>
                  </a:lnTo>
                  <a:lnTo>
                    <a:pt x="160" y="15"/>
                  </a:lnTo>
                  <a:lnTo>
                    <a:pt x="151" y="6"/>
                  </a:lnTo>
                  <a:lnTo>
                    <a:pt x="129" y="7"/>
                  </a:lnTo>
                  <a:lnTo>
                    <a:pt x="120" y="20"/>
                  </a:lnTo>
                  <a:lnTo>
                    <a:pt x="120" y="21"/>
                  </a:lnTo>
                  <a:lnTo>
                    <a:pt x="119" y="21"/>
                  </a:lnTo>
                  <a:lnTo>
                    <a:pt x="104" y="24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28" y="50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5637E2FB-BBD0-7BA1-50E8-B5A5F8CC8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2229"/>
              <a:ext cx="176" cy="153"/>
            </a:xfrm>
            <a:custGeom>
              <a:avLst/>
              <a:gdLst>
                <a:gd name="T0" fmla="*/ 72 w 176"/>
                <a:gd name="T1" fmla="*/ 18 h 153"/>
                <a:gd name="T2" fmla="*/ 43 w 176"/>
                <a:gd name="T3" fmla="*/ 0 h 153"/>
                <a:gd name="T4" fmla="*/ 29 w 176"/>
                <a:gd name="T5" fmla="*/ 11 h 153"/>
                <a:gd name="T6" fmla="*/ 28 w 176"/>
                <a:gd name="T7" fmla="*/ 11 h 153"/>
                <a:gd name="T8" fmla="*/ 28 w 176"/>
                <a:gd name="T9" fmla="*/ 11 h 153"/>
                <a:gd name="T10" fmla="*/ 1 w 176"/>
                <a:gd name="T11" fmla="*/ 13 h 153"/>
                <a:gd name="T12" fmla="*/ 0 w 176"/>
                <a:gd name="T13" fmla="*/ 56 h 153"/>
                <a:gd name="T14" fmla="*/ 52 w 176"/>
                <a:gd name="T15" fmla="*/ 73 h 153"/>
                <a:gd name="T16" fmla="*/ 54 w 176"/>
                <a:gd name="T17" fmla="*/ 73 h 153"/>
                <a:gd name="T18" fmla="*/ 54 w 176"/>
                <a:gd name="T19" fmla="*/ 74 h 153"/>
                <a:gd name="T20" fmla="*/ 61 w 176"/>
                <a:gd name="T21" fmla="*/ 116 h 153"/>
                <a:gd name="T22" fmla="*/ 61 w 176"/>
                <a:gd name="T23" fmla="*/ 116 h 153"/>
                <a:gd name="T24" fmla="*/ 61 w 176"/>
                <a:gd name="T25" fmla="*/ 117 h 153"/>
                <a:gd name="T26" fmla="*/ 59 w 176"/>
                <a:gd name="T27" fmla="*/ 138 h 153"/>
                <a:gd name="T28" fmla="*/ 73 w 176"/>
                <a:gd name="T29" fmla="*/ 133 h 153"/>
                <a:gd name="T30" fmla="*/ 73 w 176"/>
                <a:gd name="T31" fmla="*/ 132 h 153"/>
                <a:gd name="T32" fmla="*/ 73 w 176"/>
                <a:gd name="T33" fmla="*/ 132 h 153"/>
                <a:gd name="T34" fmla="*/ 118 w 176"/>
                <a:gd name="T35" fmla="*/ 126 h 153"/>
                <a:gd name="T36" fmla="*/ 118 w 176"/>
                <a:gd name="T37" fmla="*/ 126 h 153"/>
                <a:gd name="T38" fmla="*/ 119 w 176"/>
                <a:gd name="T39" fmla="*/ 126 h 153"/>
                <a:gd name="T40" fmla="*/ 149 w 176"/>
                <a:gd name="T41" fmla="*/ 136 h 153"/>
                <a:gd name="T42" fmla="*/ 150 w 176"/>
                <a:gd name="T43" fmla="*/ 136 h 153"/>
                <a:gd name="T44" fmla="*/ 151 w 176"/>
                <a:gd name="T45" fmla="*/ 137 h 153"/>
                <a:gd name="T46" fmla="*/ 160 w 176"/>
                <a:gd name="T47" fmla="*/ 153 h 153"/>
                <a:gd name="T48" fmla="*/ 176 w 176"/>
                <a:gd name="T49" fmla="*/ 138 h 153"/>
                <a:gd name="T50" fmla="*/ 175 w 176"/>
                <a:gd name="T51" fmla="*/ 104 h 153"/>
                <a:gd name="T52" fmla="*/ 168 w 176"/>
                <a:gd name="T53" fmla="*/ 86 h 153"/>
                <a:gd name="T54" fmla="*/ 146 w 176"/>
                <a:gd name="T55" fmla="*/ 63 h 153"/>
                <a:gd name="T56" fmla="*/ 92 w 176"/>
                <a:gd name="T57" fmla="*/ 53 h 153"/>
                <a:gd name="T58" fmla="*/ 91 w 176"/>
                <a:gd name="T59" fmla="*/ 53 h 153"/>
                <a:gd name="T60" fmla="*/ 91 w 176"/>
                <a:gd name="T61" fmla="*/ 53 h 153"/>
                <a:gd name="T62" fmla="*/ 78 w 176"/>
                <a:gd name="T63" fmla="*/ 42 h 153"/>
                <a:gd name="T64" fmla="*/ 78 w 176"/>
                <a:gd name="T65" fmla="*/ 42 h 153"/>
                <a:gd name="T66" fmla="*/ 77 w 176"/>
                <a:gd name="T67" fmla="*/ 41 h 153"/>
                <a:gd name="T68" fmla="*/ 72 w 176"/>
                <a:gd name="T69" fmla="*/ 18 h 153"/>
                <a:gd name="T70" fmla="*/ 72 w 176"/>
                <a:gd name="T71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" h="153">
                  <a:moveTo>
                    <a:pt x="72" y="18"/>
                  </a:moveTo>
                  <a:lnTo>
                    <a:pt x="43" y="0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1" y="13"/>
                  </a:lnTo>
                  <a:lnTo>
                    <a:pt x="0" y="56"/>
                  </a:lnTo>
                  <a:lnTo>
                    <a:pt x="52" y="73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7"/>
                  </a:lnTo>
                  <a:lnTo>
                    <a:pt x="59" y="138"/>
                  </a:lnTo>
                  <a:lnTo>
                    <a:pt x="73" y="133"/>
                  </a:lnTo>
                  <a:lnTo>
                    <a:pt x="73" y="132"/>
                  </a:lnTo>
                  <a:lnTo>
                    <a:pt x="73" y="132"/>
                  </a:lnTo>
                  <a:lnTo>
                    <a:pt x="118" y="126"/>
                  </a:lnTo>
                  <a:lnTo>
                    <a:pt x="118" y="126"/>
                  </a:lnTo>
                  <a:lnTo>
                    <a:pt x="119" y="126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51" y="137"/>
                  </a:lnTo>
                  <a:lnTo>
                    <a:pt x="160" y="153"/>
                  </a:lnTo>
                  <a:lnTo>
                    <a:pt x="176" y="138"/>
                  </a:lnTo>
                  <a:lnTo>
                    <a:pt x="175" y="104"/>
                  </a:lnTo>
                  <a:lnTo>
                    <a:pt x="168" y="86"/>
                  </a:lnTo>
                  <a:lnTo>
                    <a:pt x="146" y="63"/>
                  </a:lnTo>
                  <a:lnTo>
                    <a:pt x="92" y="53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7" y="41"/>
                  </a:lnTo>
                  <a:lnTo>
                    <a:pt x="72" y="18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5C998C5E-9A67-9BEF-08ED-5139C877B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2359"/>
              <a:ext cx="308" cy="287"/>
            </a:xfrm>
            <a:custGeom>
              <a:avLst/>
              <a:gdLst>
                <a:gd name="T0" fmla="*/ 197 w 308"/>
                <a:gd name="T1" fmla="*/ 28 h 287"/>
                <a:gd name="T2" fmla="*/ 194 w 308"/>
                <a:gd name="T3" fmla="*/ 27 h 287"/>
                <a:gd name="T4" fmla="*/ 154 w 308"/>
                <a:gd name="T5" fmla="*/ 0 h 287"/>
                <a:gd name="T6" fmla="*/ 95 w 308"/>
                <a:gd name="T7" fmla="*/ 12 h 287"/>
                <a:gd name="T8" fmla="*/ 93 w 308"/>
                <a:gd name="T9" fmla="*/ 13 h 287"/>
                <a:gd name="T10" fmla="*/ 52 w 308"/>
                <a:gd name="T11" fmla="*/ 27 h 287"/>
                <a:gd name="T12" fmla="*/ 49 w 308"/>
                <a:gd name="T13" fmla="*/ 50 h 287"/>
                <a:gd name="T14" fmla="*/ 20 w 308"/>
                <a:gd name="T15" fmla="*/ 53 h 287"/>
                <a:gd name="T16" fmla="*/ 3 w 308"/>
                <a:gd name="T17" fmla="*/ 67 h 287"/>
                <a:gd name="T18" fmla="*/ 28 w 308"/>
                <a:gd name="T19" fmla="*/ 68 h 287"/>
                <a:gd name="T20" fmla="*/ 47 w 308"/>
                <a:gd name="T21" fmla="*/ 97 h 287"/>
                <a:gd name="T22" fmla="*/ 83 w 308"/>
                <a:gd name="T23" fmla="*/ 99 h 287"/>
                <a:gd name="T24" fmla="*/ 85 w 308"/>
                <a:gd name="T25" fmla="*/ 121 h 287"/>
                <a:gd name="T26" fmla="*/ 85 w 308"/>
                <a:gd name="T27" fmla="*/ 123 h 287"/>
                <a:gd name="T28" fmla="*/ 94 w 308"/>
                <a:gd name="T29" fmla="*/ 150 h 287"/>
                <a:gd name="T30" fmla="*/ 95 w 308"/>
                <a:gd name="T31" fmla="*/ 151 h 287"/>
                <a:gd name="T32" fmla="*/ 121 w 308"/>
                <a:gd name="T33" fmla="*/ 176 h 287"/>
                <a:gd name="T34" fmla="*/ 133 w 308"/>
                <a:gd name="T35" fmla="*/ 168 h 287"/>
                <a:gd name="T36" fmla="*/ 145 w 308"/>
                <a:gd name="T37" fmla="*/ 178 h 287"/>
                <a:gd name="T38" fmla="*/ 146 w 308"/>
                <a:gd name="T39" fmla="*/ 179 h 287"/>
                <a:gd name="T40" fmla="*/ 169 w 308"/>
                <a:gd name="T41" fmla="*/ 212 h 287"/>
                <a:gd name="T42" fmla="*/ 167 w 308"/>
                <a:gd name="T43" fmla="*/ 219 h 287"/>
                <a:gd name="T44" fmla="*/ 186 w 308"/>
                <a:gd name="T45" fmla="*/ 239 h 287"/>
                <a:gd name="T46" fmla="*/ 180 w 308"/>
                <a:gd name="T47" fmla="*/ 263 h 287"/>
                <a:gd name="T48" fmla="*/ 196 w 308"/>
                <a:gd name="T49" fmla="*/ 287 h 287"/>
                <a:gd name="T50" fmla="*/ 203 w 308"/>
                <a:gd name="T51" fmla="*/ 271 h 287"/>
                <a:gd name="T52" fmla="*/ 212 w 308"/>
                <a:gd name="T53" fmla="*/ 251 h 287"/>
                <a:gd name="T54" fmla="*/ 228 w 308"/>
                <a:gd name="T55" fmla="*/ 252 h 287"/>
                <a:gd name="T56" fmla="*/ 228 w 308"/>
                <a:gd name="T57" fmla="*/ 252 h 287"/>
                <a:gd name="T58" fmla="*/ 252 w 308"/>
                <a:gd name="T59" fmla="*/ 258 h 287"/>
                <a:gd name="T60" fmla="*/ 235 w 308"/>
                <a:gd name="T61" fmla="*/ 223 h 287"/>
                <a:gd name="T62" fmla="*/ 235 w 308"/>
                <a:gd name="T63" fmla="*/ 222 h 287"/>
                <a:gd name="T64" fmla="*/ 238 w 308"/>
                <a:gd name="T65" fmla="*/ 198 h 287"/>
                <a:gd name="T66" fmla="*/ 276 w 308"/>
                <a:gd name="T67" fmla="*/ 203 h 287"/>
                <a:gd name="T68" fmla="*/ 308 w 308"/>
                <a:gd name="T69" fmla="*/ 170 h 287"/>
                <a:gd name="T70" fmla="*/ 297 w 308"/>
                <a:gd name="T71" fmla="*/ 168 h 287"/>
                <a:gd name="T72" fmla="*/ 290 w 308"/>
                <a:gd name="T73" fmla="*/ 160 h 287"/>
                <a:gd name="T74" fmla="*/ 290 w 308"/>
                <a:gd name="T75" fmla="*/ 157 h 287"/>
                <a:gd name="T76" fmla="*/ 306 w 308"/>
                <a:gd name="T77" fmla="*/ 140 h 287"/>
                <a:gd name="T78" fmla="*/ 292 w 308"/>
                <a:gd name="T79" fmla="*/ 139 h 287"/>
                <a:gd name="T80" fmla="*/ 289 w 308"/>
                <a:gd name="T81" fmla="*/ 129 h 287"/>
                <a:gd name="T82" fmla="*/ 290 w 308"/>
                <a:gd name="T83" fmla="*/ 127 h 287"/>
                <a:gd name="T84" fmla="*/ 292 w 308"/>
                <a:gd name="T85" fmla="*/ 110 h 287"/>
                <a:gd name="T86" fmla="*/ 266 w 308"/>
                <a:gd name="T87" fmla="*/ 125 h 287"/>
                <a:gd name="T88" fmla="*/ 235 w 308"/>
                <a:gd name="T89" fmla="*/ 118 h 287"/>
                <a:gd name="T90" fmla="*/ 234 w 308"/>
                <a:gd name="T91" fmla="*/ 117 h 287"/>
                <a:gd name="T92" fmla="*/ 221 w 308"/>
                <a:gd name="T93" fmla="*/ 96 h 287"/>
                <a:gd name="T94" fmla="*/ 213 w 308"/>
                <a:gd name="T95" fmla="*/ 71 h 287"/>
                <a:gd name="T96" fmla="*/ 213 w 308"/>
                <a:gd name="T97" fmla="*/ 71 h 287"/>
                <a:gd name="T98" fmla="*/ 212 w 308"/>
                <a:gd name="T99" fmla="*/ 1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" h="287">
                  <a:moveTo>
                    <a:pt x="212" y="14"/>
                  </a:moveTo>
                  <a:lnTo>
                    <a:pt x="197" y="28"/>
                  </a:lnTo>
                  <a:lnTo>
                    <a:pt x="195" y="29"/>
                  </a:lnTo>
                  <a:lnTo>
                    <a:pt x="194" y="27"/>
                  </a:lnTo>
                  <a:lnTo>
                    <a:pt x="183" y="9"/>
                  </a:lnTo>
                  <a:lnTo>
                    <a:pt x="154" y="0"/>
                  </a:lnTo>
                  <a:lnTo>
                    <a:pt x="110" y="6"/>
                  </a:lnTo>
                  <a:lnTo>
                    <a:pt x="95" y="12"/>
                  </a:lnTo>
                  <a:lnTo>
                    <a:pt x="95" y="13"/>
                  </a:lnTo>
                  <a:lnTo>
                    <a:pt x="93" y="13"/>
                  </a:lnTo>
                  <a:lnTo>
                    <a:pt x="65" y="20"/>
                  </a:lnTo>
                  <a:lnTo>
                    <a:pt x="52" y="27"/>
                  </a:lnTo>
                  <a:lnTo>
                    <a:pt x="49" y="48"/>
                  </a:lnTo>
                  <a:lnTo>
                    <a:pt x="49" y="50"/>
                  </a:lnTo>
                  <a:lnTo>
                    <a:pt x="47" y="50"/>
                  </a:lnTo>
                  <a:lnTo>
                    <a:pt x="20" y="53"/>
                  </a:lnTo>
                  <a:lnTo>
                    <a:pt x="0" y="59"/>
                  </a:lnTo>
                  <a:lnTo>
                    <a:pt x="3" y="67"/>
                  </a:lnTo>
                  <a:lnTo>
                    <a:pt x="27" y="68"/>
                  </a:lnTo>
                  <a:lnTo>
                    <a:pt x="28" y="68"/>
                  </a:lnTo>
                  <a:lnTo>
                    <a:pt x="28" y="69"/>
                  </a:lnTo>
                  <a:lnTo>
                    <a:pt x="47" y="97"/>
                  </a:lnTo>
                  <a:lnTo>
                    <a:pt x="82" y="99"/>
                  </a:lnTo>
                  <a:lnTo>
                    <a:pt x="83" y="99"/>
                  </a:lnTo>
                  <a:lnTo>
                    <a:pt x="84" y="101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5" y="123"/>
                  </a:lnTo>
                  <a:lnTo>
                    <a:pt x="79" y="130"/>
                  </a:lnTo>
                  <a:lnTo>
                    <a:pt x="94" y="150"/>
                  </a:lnTo>
                  <a:lnTo>
                    <a:pt x="95" y="150"/>
                  </a:lnTo>
                  <a:lnTo>
                    <a:pt x="95" y="151"/>
                  </a:lnTo>
                  <a:lnTo>
                    <a:pt x="114" y="178"/>
                  </a:lnTo>
                  <a:lnTo>
                    <a:pt x="121" y="176"/>
                  </a:lnTo>
                  <a:lnTo>
                    <a:pt x="132" y="169"/>
                  </a:lnTo>
                  <a:lnTo>
                    <a:pt x="133" y="168"/>
                  </a:lnTo>
                  <a:lnTo>
                    <a:pt x="135" y="169"/>
                  </a:lnTo>
                  <a:lnTo>
                    <a:pt x="145" y="178"/>
                  </a:lnTo>
                  <a:lnTo>
                    <a:pt x="145" y="178"/>
                  </a:lnTo>
                  <a:lnTo>
                    <a:pt x="146" y="179"/>
                  </a:lnTo>
                  <a:lnTo>
                    <a:pt x="168" y="211"/>
                  </a:lnTo>
                  <a:lnTo>
                    <a:pt x="169" y="212"/>
                  </a:lnTo>
                  <a:lnTo>
                    <a:pt x="169" y="213"/>
                  </a:lnTo>
                  <a:lnTo>
                    <a:pt x="167" y="219"/>
                  </a:lnTo>
                  <a:lnTo>
                    <a:pt x="185" y="238"/>
                  </a:lnTo>
                  <a:lnTo>
                    <a:pt x="186" y="239"/>
                  </a:lnTo>
                  <a:lnTo>
                    <a:pt x="185" y="240"/>
                  </a:lnTo>
                  <a:lnTo>
                    <a:pt x="180" y="263"/>
                  </a:lnTo>
                  <a:lnTo>
                    <a:pt x="191" y="287"/>
                  </a:lnTo>
                  <a:lnTo>
                    <a:pt x="196" y="287"/>
                  </a:lnTo>
                  <a:lnTo>
                    <a:pt x="203" y="271"/>
                  </a:lnTo>
                  <a:lnTo>
                    <a:pt x="203" y="271"/>
                  </a:lnTo>
                  <a:lnTo>
                    <a:pt x="211" y="253"/>
                  </a:lnTo>
                  <a:lnTo>
                    <a:pt x="212" y="251"/>
                  </a:lnTo>
                  <a:lnTo>
                    <a:pt x="213" y="252"/>
                  </a:lnTo>
                  <a:lnTo>
                    <a:pt x="228" y="252"/>
                  </a:lnTo>
                  <a:lnTo>
                    <a:pt x="228" y="252"/>
                  </a:lnTo>
                  <a:lnTo>
                    <a:pt x="228" y="252"/>
                  </a:lnTo>
                  <a:lnTo>
                    <a:pt x="248" y="264"/>
                  </a:lnTo>
                  <a:lnTo>
                    <a:pt x="252" y="258"/>
                  </a:lnTo>
                  <a:lnTo>
                    <a:pt x="249" y="237"/>
                  </a:lnTo>
                  <a:lnTo>
                    <a:pt x="235" y="223"/>
                  </a:lnTo>
                  <a:lnTo>
                    <a:pt x="235" y="222"/>
                  </a:lnTo>
                  <a:lnTo>
                    <a:pt x="235" y="222"/>
                  </a:lnTo>
                  <a:lnTo>
                    <a:pt x="238" y="200"/>
                  </a:lnTo>
                  <a:lnTo>
                    <a:pt x="238" y="198"/>
                  </a:lnTo>
                  <a:lnTo>
                    <a:pt x="240" y="198"/>
                  </a:lnTo>
                  <a:lnTo>
                    <a:pt x="276" y="203"/>
                  </a:lnTo>
                  <a:lnTo>
                    <a:pt x="304" y="194"/>
                  </a:lnTo>
                  <a:lnTo>
                    <a:pt x="308" y="170"/>
                  </a:lnTo>
                  <a:lnTo>
                    <a:pt x="298" y="168"/>
                  </a:lnTo>
                  <a:lnTo>
                    <a:pt x="297" y="168"/>
                  </a:lnTo>
                  <a:lnTo>
                    <a:pt x="297" y="168"/>
                  </a:lnTo>
                  <a:lnTo>
                    <a:pt x="290" y="160"/>
                  </a:lnTo>
                  <a:lnTo>
                    <a:pt x="288" y="158"/>
                  </a:lnTo>
                  <a:lnTo>
                    <a:pt x="290" y="157"/>
                  </a:lnTo>
                  <a:lnTo>
                    <a:pt x="305" y="146"/>
                  </a:lnTo>
                  <a:lnTo>
                    <a:pt x="306" y="140"/>
                  </a:lnTo>
                  <a:lnTo>
                    <a:pt x="293" y="139"/>
                  </a:lnTo>
                  <a:lnTo>
                    <a:pt x="292" y="139"/>
                  </a:lnTo>
                  <a:lnTo>
                    <a:pt x="291" y="137"/>
                  </a:lnTo>
                  <a:lnTo>
                    <a:pt x="289" y="129"/>
                  </a:lnTo>
                  <a:lnTo>
                    <a:pt x="289" y="128"/>
                  </a:lnTo>
                  <a:lnTo>
                    <a:pt x="290" y="127"/>
                  </a:lnTo>
                  <a:lnTo>
                    <a:pt x="298" y="114"/>
                  </a:lnTo>
                  <a:lnTo>
                    <a:pt x="292" y="110"/>
                  </a:lnTo>
                  <a:lnTo>
                    <a:pt x="267" y="124"/>
                  </a:lnTo>
                  <a:lnTo>
                    <a:pt x="266" y="125"/>
                  </a:lnTo>
                  <a:lnTo>
                    <a:pt x="265" y="125"/>
                  </a:lnTo>
                  <a:lnTo>
                    <a:pt x="235" y="118"/>
                  </a:lnTo>
                  <a:lnTo>
                    <a:pt x="234" y="118"/>
                  </a:lnTo>
                  <a:lnTo>
                    <a:pt x="234" y="117"/>
                  </a:lnTo>
                  <a:lnTo>
                    <a:pt x="221" y="97"/>
                  </a:lnTo>
                  <a:lnTo>
                    <a:pt x="221" y="96"/>
                  </a:lnTo>
                  <a:lnTo>
                    <a:pt x="221" y="96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2" y="14"/>
                  </a:lnTo>
                  <a:lnTo>
                    <a:pt x="212" y="14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CC2A76E5-DFD9-CDFD-3C94-E8B896F79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2311"/>
              <a:ext cx="210" cy="214"/>
            </a:xfrm>
            <a:custGeom>
              <a:avLst/>
              <a:gdLst>
                <a:gd name="T0" fmla="*/ 0 w 210"/>
                <a:gd name="T1" fmla="*/ 131 h 214"/>
                <a:gd name="T2" fmla="*/ 4 w 210"/>
                <a:gd name="T3" fmla="*/ 143 h 214"/>
                <a:gd name="T4" fmla="*/ 16 w 210"/>
                <a:gd name="T5" fmla="*/ 162 h 214"/>
                <a:gd name="T6" fmla="*/ 44 w 210"/>
                <a:gd name="T7" fmla="*/ 168 h 214"/>
                <a:gd name="T8" fmla="*/ 71 w 210"/>
                <a:gd name="T9" fmla="*/ 154 h 214"/>
                <a:gd name="T10" fmla="*/ 72 w 210"/>
                <a:gd name="T11" fmla="*/ 153 h 214"/>
                <a:gd name="T12" fmla="*/ 73 w 210"/>
                <a:gd name="T13" fmla="*/ 154 h 214"/>
                <a:gd name="T14" fmla="*/ 80 w 210"/>
                <a:gd name="T15" fmla="*/ 160 h 214"/>
                <a:gd name="T16" fmla="*/ 81 w 210"/>
                <a:gd name="T17" fmla="*/ 161 h 214"/>
                <a:gd name="T18" fmla="*/ 81 w 210"/>
                <a:gd name="T19" fmla="*/ 162 h 214"/>
                <a:gd name="T20" fmla="*/ 73 w 210"/>
                <a:gd name="T21" fmla="*/ 177 h 214"/>
                <a:gd name="T22" fmla="*/ 74 w 210"/>
                <a:gd name="T23" fmla="*/ 183 h 214"/>
                <a:gd name="T24" fmla="*/ 88 w 210"/>
                <a:gd name="T25" fmla="*/ 185 h 214"/>
                <a:gd name="T26" fmla="*/ 90 w 210"/>
                <a:gd name="T27" fmla="*/ 185 h 214"/>
                <a:gd name="T28" fmla="*/ 90 w 210"/>
                <a:gd name="T29" fmla="*/ 187 h 214"/>
                <a:gd name="T30" fmla="*/ 88 w 210"/>
                <a:gd name="T31" fmla="*/ 195 h 214"/>
                <a:gd name="T32" fmla="*/ 88 w 210"/>
                <a:gd name="T33" fmla="*/ 196 h 214"/>
                <a:gd name="T34" fmla="*/ 88 w 210"/>
                <a:gd name="T35" fmla="*/ 197 h 214"/>
                <a:gd name="T36" fmla="*/ 73 w 210"/>
                <a:gd name="T37" fmla="*/ 207 h 214"/>
                <a:gd name="T38" fmla="*/ 78 w 210"/>
                <a:gd name="T39" fmla="*/ 212 h 214"/>
                <a:gd name="T40" fmla="*/ 90 w 210"/>
                <a:gd name="T41" fmla="*/ 214 h 214"/>
                <a:gd name="T42" fmla="*/ 107 w 210"/>
                <a:gd name="T43" fmla="*/ 214 h 214"/>
                <a:gd name="T44" fmla="*/ 126 w 210"/>
                <a:gd name="T45" fmla="*/ 198 h 214"/>
                <a:gd name="T46" fmla="*/ 127 w 210"/>
                <a:gd name="T47" fmla="*/ 156 h 214"/>
                <a:gd name="T48" fmla="*/ 127 w 210"/>
                <a:gd name="T49" fmla="*/ 154 h 214"/>
                <a:gd name="T50" fmla="*/ 128 w 210"/>
                <a:gd name="T51" fmla="*/ 154 h 214"/>
                <a:gd name="T52" fmla="*/ 145 w 210"/>
                <a:gd name="T53" fmla="*/ 155 h 214"/>
                <a:gd name="T54" fmla="*/ 163 w 210"/>
                <a:gd name="T55" fmla="*/ 136 h 214"/>
                <a:gd name="T56" fmla="*/ 174 w 210"/>
                <a:gd name="T57" fmla="*/ 108 h 214"/>
                <a:gd name="T58" fmla="*/ 174 w 210"/>
                <a:gd name="T59" fmla="*/ 107 h 214"/>
                <a:gd name="T60" fmla="*/ 174 w 210"/>
                <a:gd name="T61" fmla="*/ 107 h 214"/>
                <a:gd name="T62" fmla="*/ 191 w 210"/>
                <a:gd name="T63" fmla="*/ 89 h 214"/>
                <a:gd name="T64" fmla="*/ 210 w 210"/>
                <a:gd name="T65" fmla="*/ 39 h 214"/>
                <a:gd name="T66" fmla="*/ 200 w 210"/>
                <a:gd name="T67" fmla="*/ 31 h 214"/>
                <a:gd name="T68" fmla="*/ 200 w 210"/>
                <a:gd name="T69" fmla="*/ 31 h 214"/>
                <a:gd name="T70" fmla="*/ 200 w 210"/>
                <a:gd name="T71" fmla="*/ 31 h 214"/>
                <a:gd name="T72" fmla="*/ 188 w 210"/>
                <a:gd name="T73" fmla="*/ 18 h 214"/>
                <a:gd name="T74" fmla="*/ 173 w 210"/>
                <a:gd name="T75" fmla="*/ 21 h 214"/>
                <a:gd name="T76" fmla="*/ 172 w 210"/>
                <a:gd name="T77" fmla="*/ 21 h 214"/>
                <a:gd name="T78" fmla="*/ 172 w 210"/>
                <a:gd name="T79" fmla="*/ 20 h 214"/>
                <a:gd name="T80" fmla="*/ 151 w 210"/>
                <a:gd name="T81" fmla="*/ 1 h 214"/>
                <a:gd name="T82" fmla="*/ 120 w 210"/>
                <a:gd name="T83" fmla="*/ 0 h 214"/>
                <a:gd name="T84" fmla="*/ 119 w 210"/>
                <a:gd name="T85" fmla="*/ 11 h 214"/>
                <a:gd name="T86" fmla="*/ 119 w 210"/>
                <a:gd name="T87" fmla="*/ 11 h 214"/>
                <a:gd name="T88" fmla="*/ 117 w 210"/>
                <a:gd name="T89" fmla="*/ 26 h 214"/>
                <a:gd name="T90" fmla="*/ 117 w 210"/>
                <a:gd name="T91" fmla="*/ 27 h 214"/>
                <a:gd name="T92" fmla="*/ 117 w 210"/>
                <a:gd name="T93" fmla="*/ 28 h 214"/>
                <a:gd name="T94" fmla="*/ 94 w 210"/>
                <a:gd name="T95" fmla="*/ 46 h 214"/>
                <a:gd name="T96" fmla="*/ 93 w 210"/>
                <a:gd name="T97" fmla="*/ 47 h 214"/>
                <a:gd name="T98" fmla="*/ 92 w 210"/>
                <a:gd name="T99" fmla="*/ 47 h 214"/>
                <a:gd name="T100" fmla="*/ 74 w 210"/>
                <a:gd name="T101" fmla="*/ 38 h 214"/>
                <a:gd name="T102" fmla="*/ 60 w 210"/>
                <a:gd name="T103" fmla="*/ 37 h 214"/>
                <a:gd name="T104" fmla="*/ 46 w 210"/>
                <a:gd name="T105" fmla="*/ 89 h 214"/>
                <a:gd name="T106" fmla="*/ 46 w 210"/>
                <a:gd name="T107" fmla="*/ 90 h 214"/>
                <a:gd name="T108" fmla="*/ 44 w 210"/>
                <a:gd name="T109" fmla="*/ 90 h 214"/>
                <a:gd name="T110" fmla="*/ 14 w 210"/>
                <a:gd name="T111" fmla="*/ 95 h 214"/>
                <a:gd name="T112" fmla="*/ 0 w 210"/>
                <a:gd name="T113" fmla="*/ 131 h 214"/>
                <a:gd name="T114" fmla="*/ 0 w 210"/>
                <a:gd name="T115" fmla="*/ 1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" h="214">
                  <a:moveTo>
                    <a:pt x="0" y="131"/>
                  </a:moveTo>
                  <a:lnTo>
                    <a:pt x="4" y="143"/>
                  </a:lnTo>
                  <a:lnTo>
                    <a:pt x="16" y="162"/>
                  </a:lnTo>
                  <a:lnTo>
                    <a:pt x="44" y="168"/>
                  </a:lnTo>
                  <a:lnTo>
                    <a:pt x="71" y="154"/>
                  </a:lnTo>
                  <a:lnTo>
                    <a:pt x="72" y="153"/>
                  </a:lnTo>
                  <a:lnTo>
                    <a:pt x="73" y="154"/>
                  </a:lnTo>
                  <a:lnTo>
                    <a:pt x="80" y="160"/>
                  </a:lnTo>
                  <a:lnTo>
                    <a:pt x="81" y="161"/>
                  </a:lnTo>
                  <a:lnTo>
                    <a:pt x="81" y="162"/>
                  </a:lnTo>
                  <a:lnTo>
                    <a:pt x="73" y="177"/>
                  </a:lnTo>
                  <a:lnTo>
                    <a:pt x="74" y="183"/>
                  </a:lnTo>
                  <a:lnTo>
                    <a:pt x="88" y="185"/>
                  </a:lnTo>
                  <a:lnTo>
                    <a:pt x="90" y="185"/>
                  </a:lnTo>
                  <a:lnTo>
                    <a:pt x="90" y="187"/>
                  </a:lnTo>
                  <a:lnTo>
                    <a:pt x="88" y="195"/>
                  </a:lnTo>
                  <a:lnTo>
                    <a:pt x="88" y="196"/>
                  </a:lnTo>
                  <a:lnTo>
                    <a:pt x="88" y="197"/>
                  </a:lnTo>
                  <a:lnTo>
                    <a:pt x="73" y="207"/>
                  </a:lnTo>
                  <a:lnTo>
                    <a:pt x="78" y="212"/>
                  </a:lnTo>
                  <a:lnTo>
                    <a:pt x="90" y="214"/>
                  </a:lnTo>
                  <a:lnTo>
                    <a:pt x="107" y="214"/>
                  </a:lnTo>
                  <a:lnTo>
                    <a:pt x="126" y="198"/>
                  </a:lnTo>
                  <a:lnTo>
                    <a:pt x="127" y="156"/>
                  </a:lnTo>
                  <a:lnTo>
                    <a:pt x="127" y="154"/>
                  </a:lnTo>
                  <a:lnTo>
                    <a:pt x="128" y="154"/>
                  </a:lnTo>
                  <a:lnTo>
                    <a:pt x="145" y="155"/>
                  </a:lnTo>
                  <a:lnTo>
                    <a:pt x="163" y="136"/>
                  </a:lnTo>
                  <a:lnTo>
                    <a:pt x="174" y="108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91" y="89"/>
                  </a:lnTo>
                  <a:lnTo>
                    <a:pt x="210" y="39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188" y="18"/>
                  </a:lnTo>
                  <a:lnTo>
                    <a:pt x="173" y="21"/>
                  </a:lnTo>
                  <a:lnTo>
                    <a:pt x="172" y="21"/>
                  </a:lnTo>
                  <a:lnTo>
                    <a:pt x="172" y="20"/>
                  </a:lnTo>
                  <a:lnTo>
                    <a:pt x="151" y="1"/>
                  </a:lnTo>
                  <a:lnTo>
                    <a:pt x="120" y="0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7" y="26"/>
                  </a:lnTo>
                  <a:lnTo>
                    <a:pt x="117" y="27"/>
                  </a:lnTo>
                  <a:lnTo>
                    <a:pt x="117" y="28"/>
                  </a:lnTo>
                  <a:lnTo>
                    <a:pt x="94" y="46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74" y="38"/>
                  </a:lnTo>
                  <a:lnTo>
                    <a:pt x="60" y="37"/>
                  </a:lnTo>
                  <a:lnTo>
                    <a:pt x="46" y="89"/>
                  </a:lnTo>
                  <a:lnTo>
                    <a:pt x="46" y="90"/>
                  </a:lnTo>
                  <a:lnTo>
                    <a:pt x="44" y="90"/>
                  </a:lnTo>
                  <a:lnTo>
                    <a:pt x="14" y="95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AAD7C09-2A70-BE4D-8EAF-17EB15A8C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11"/>
              <a:ext cx="331" cy="440"/>
            </a:xfrm>
            <a:custGeom>
              <a:avLst/>
              <a:gdLst>
                <a:gd name="T0" fmla="*/ 138 w 331"/>
                <a:gd name="T1" fmla="*/ 18 h 440"/>
                <a:gd name="T2" fmla="*/ 116 w 331"/>
                <a:gd name="T3" fmla="*/ 45 h 440"/>
                <a:gd name="T4" fmla="*/ 84 w 331"/>
                <a:gd name="T5" fmla="*/ 55 h 440"/>
                <a:gd name="T6" fmla="*/ 47 w 331"/>
                <a:gd name="T7" fmla="*/ 69 h 440"/>
                <a:gd name="T8" fmla="*/ 60 w 331"/>
                <a:gd name="T9" fmla="*/ 83 h 440"/>
                <a:gd name="T10" fmla="*/ 64 w 331"/>
                <a:gd name="T11" fmla="*/ 107 h 440"/>
                <a:gd name="T12" fmla="*/ 55 w 331"/>
                <a:gd name="T13" fmla="*/ 117 h 440"/>
                <a:gd name="T14" fmla="*/ 14 w 331"/>
                <a:gd name="T15" fmla="*/ 121 h 440"/>
                <a:gd name="T16" fmla="*/ 6 w 331"/>
                <a:gd name="T17" fmla="*/ 139 h 440"/>
                <a:gd name="T18" fmla="*/ 0 w 331"/>
                <a:gd name="T19" fmla="*/ 193 h 440"/>
                <a:gd name="T20" fmla="*/ 12 w 331"/>
                <a:gd name="T21" fmla="*/ 211 h 440"/>
                <a:gd name="T22" fmla="*/ 21 w 331"/>
                <a:gd name="T23" fmla="*/ 265 h 440"/>
                <a:gd name="T24" fmla="*/ 20 w 331"/>
                <a:gd name="T25" fmla="*/ 287 h 440"/>
                <a:gd name="T26" fmla="*/ 12 w 331"/>
                <a:gd name="T27" fmla="*/ 318 h 440"/>
                <a:gd name="T28" fmla="*/ 22 w 331"/>
                <a:gd name="T29" fmla="*/ 311 h 440"/>
                <a:gd name="T30" fmla="*/ 48 w 331"/>
                <a:gd name="T31" fmla="*/ 312 h 440"/>
                <a:gd name="T32" fmla="*/ 45 w 331"/>
                <a:gd name="T33" fmla="*/ 344 h 440"/>
                <a:gd name="T34" fmla="*/ 40 w 331"/>
                <a:gd name="T35" fmla="*/ 368 h 440"/>
                <a:gd name="T36" fmla="*/ 23 w 331"/>
                <a:gd name="T37" fmla="*/ 389 h 440"/>
                <a:gd name="T38" fmla="*/ 73 w 331"/>
                <a:gd name="T39" fmla="*/ 414 h 440"/>
                <a:gd name="T40" fmla="*/ 120 w 331"/>
                <a:gd name="T41" fmla="*/ 440 h 440"/>
                <a:gd name="T42" fmla="*/ 131 w 331"/>
                <a:gd name="T43" fmla="*/ 415 h 440"/>
                <a:gd name="T44" fmla="*/ 156 w 331"/>
                <a:gd name="T45" fmla="*/ 374 h 440"/>
                <a:gd name="T46" fmla="*/ 182 w 331"/>
                <a:gd name="T47" fmla="*/ 367 h 440"/>
                <a:gd name="T48" fmla="*/ 185 w 331"/>
                <a:gd name="T49" fmla="*/ 346 h 440"/>
                <a:gd name="T50" fmla="*/ 206 w 331"/>
                <a:gd name="T51" fmla="*/ 310 h 440"/>
                <a:gd name="T52" fmla="*/ 243 w 331"/>
                <a:gd name="T53" fmla="*/ 290 h 440"/>
                <a:gd name="T54" fmla="*/ 275 w 331"/>
                <a:gd name="T55" fmla="*/ 277 h 440"/>
                <a:gd name="T56" fmla="*/ 294 w 331"/>
                <a:gd name="T57" fmla="*/ 270 h 440"/>
                <a:gd name="T58" fmla="*/ 282 w 331"/>
                <a:gd name="T59" fmla="*/ 252 h 440"/>
                <a:gd name="T60" fmla="*/ 268 w 331"/>
                <a:gd name="T61" fmla="*/ 259 h 440"/>
                <a:gd name="T62" fmla="*/ 212 w 331"/>
                <a:gd name="T63" fmla="*/ 241 h 440"/>
                <a:gd name="T64" fmla="*/ 198 w 331"/>
                <a:gd name="T65" fmla="*/ 230 h 440"/>
                <a:gd name="T66" fmla="*/ 183 w 331"/>
                <a:gd name="T67" fmla="*/ 195 h 440"/>
                <a:gd name="T68" fmla="*/ 191 w 331"/>
                <a:gd name="T69" fmla="*/ 175 h 440"/>
                <a:gd name="T70" fmla="*/ 218 w 331"/>
                <a:gd name="T71" fmla="*/ 159 h 440"/>
                <a:gd name="T72" fmla="*/ 234 w 331"/>
                <a:gd name="T73" fmla="*/ 161 h 440"/>
                <a:gd name="T74" fmla="*/ 246 w 331"/>
                <a:gd name="T75" fmla="*/ 177 h 440"/>
                <a:gd name="T76" fmla="*/ 271 w 331"/>
                <a:gd name="T77" fmla="*/ 204 h 440"/>
                <a:gd name="T78" fmla="*/ 285 w 331"/>
                <a:gd name="T79" fmla="*/ 205 h 440"/>
                <a:gd name="T80" fmla="*/ 294 w 331"/>
                <a:gd name="T81" fmla="*/ 212 h 440"/>
                <a:gd name="T82" fmla="*/ 314 w 331"/>
                <a:gd name="T83" fmla="*/ 231 h 440"/>
                <a:gd name="T84" fmla="*/ 318 w 331"/>
                <a:gd name="T85" fmla="*/ 197 h 440"/>
                <a:gd name="T86" fmla="*/ 316 w 331"/>
                <a:gd name="T87" fmla="*/ 183 h 440"/>
                <a:gd name="T88" fmla="*/ 328 w 331"/>
                <a:gd name="T89" fmla="*/ 159 h 440"/>
                <a:gd name="T90" fmla="*/ 321 w 331"/>
                <a:gd name="T91" fmla="*/ 138 h 440"/>
                <a:gd name="T92" fmla="*/ 284 w 331"/>
                <a:gd name="T93" fmla="*/ 122 h 440"/>
                <a:gd name="T94" fmla="*/ 268 w 331"/>
                <a:gd name="T95" fmla="*/ 109 h 440"/>
                <a:gd name="T96" fmla="*/ 248 w 331"/>
                <a:gd name="T97" fmla="*/ 95 h 440"/>
                <a:gd name="T98" fmla="*/ 239 w 331"/>
                <a:gd name="T99" fmla="*/ 85 h 440"/>
                <a:gd name="T100" fmla="*/ 237 w 331"/>
                <a:gd name="T101" fmla="*/ 69 h 440"/>
                <a:gd name="T102" fmla="*/ 218 w 331"/>
                <a:gd name="T103" fmla="*/ 55 h 440"/>
                <a:gd name="T104" fmla="*/ 215 w 331"/>
                <a:gd name="T105" fmla="*/ 32 h 440"/>
                <a:gd name="T106" fmla="*/ 174 w 331"/>
                <a:gd name="T107" fmla="*/ 28 h 440"/>
                <a:gd name="T108" fmla="*/ 157 w 331"/>
                <a:gd name="T10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" h="440">
                  <a:moveTo>
                    <a:pt x="157" y="0"/>
                  </a:moveTo>
                  <a:lnTo>
                    <a:pt x="139" y="18"/>
                  </a:lnTo>
                  <a:lnTo>
                    <a:pt x="138" y="18"/>
                  </a:lnTo>
                  <a:lnTo>
                    <a:pt x="120" y="18"/>
                  </a:lnTo>
                  <a:lnTo>
                    <a:pt x="116" y="43"/>
                  </a:lnTo>
                  <a:lnTo>
                    <a:pt x="116" y="45"/>
                  </a:lnTo>
                  <a:lnTo>
                    <a:pt x="115" y="45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49" y="51"/>
                  </a:lnTo>
                  <a:lnTo>
                    <a:pt x="47" y="69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4" y="106"/>
                  </a:lnTo>
                  <a:lnTo>
                    <a:pt x="64" y="107"/>
                  </a:lnTo>
                  <a:lnTo>
                    <a:pt x="64" y="107"/>
                  </a:lnTo>
                  <a:lnTo>
                    <a:pt x="58" y="116"/>
                  </a:lnTo>
                  <a:lnTo>
                    <a:pt x="57" y="118"/>
                  </a:lnTo>
                  <a:lnTo>
                    <a:pt x="55" y="117"/>
                  </a:lnTo>
                  <a:lnTo>
                    <a:pt x="35" y="104"/>
                  </a:lnTo>
                  <a:lnTo>
                    <a:pt x="22" y="104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7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0" y="139"/>
                  </a:lnTo>
                  <a:lnTo>
                    <a:pt x="0" y="193"/>
                  </a:lnTo>
                  <a:lnTo>
                    <a:pt x="12" y="210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1" y="254"/>
                  </a:lnTo>
                  <a:lnTo>
                    <a:pt x="21" y="265"/>
                  </a:lnTo>
                  <a:lnTo>
                    <a:pt x="21" y="265"/>
                  </a:lnTo>
                  <a:lnTo>
                    <a:pt x="21" y="266"/>
                  </a:lnTo>
                  <a:lnTo>
                    <a:pt x="20" y="286"/>
                  </a:lnTo>
                  <a:lnTo>
                    <a:pt x="20" y="287"/>
                  </a:lnTo>
                  <a:lnTo>
                    <a:pt x="19" y="288"/>
                  </a:lnTo>
                  <a:lnTo>
                    <a:pt x="9" y="292"/>
                  </a:lnTo>
                  <a:lnTo>
                    <a:pt x="12" y="318"/>
                  </a:lnTo>
                  <a:lnTo>
                    <a:pt x="20" y="312"/>
                  </a:lnTo>
                  <a:lnTo>
                    <a:pt x="21" y="311"/>
                  </a:lnTo>
                  <a:lnTo>
                    <a:pt x="22" y="311"/>
                  </a:lnTo>
                  <a:lnTo>
                    <a:pt x="46" y="311"/>
                  </a:lnTo>
                  <a:lnTo>
                    <a:pt x="48" y="311"/>
                  </a:lnTo>
                  <a:lnTo>
                    <a:pt x="48" y="312"/>
                  </a:lnTo>
                  <a:lnTo>
                    <a:pt x="46" y="342"/>
                  </a:lnTo>
                  <a:lnTo>
                    <a:pt x="46" y="343"/>
                  </a:lnTo>
                  <a:lnTo>
                    <a:pt x="45" y="344"/>
                  </a:lnTo>
                  <a:lnTo>
                    <a:pt x="29" y="348"/>
                  </a:lnTo>
                  <a:lnTo>
                    <a:pt x="29" y="357"/>
                  </a:lnTo>
                  <a:lnTo>
                    <a:pt x="40" y="368"/>
                  </a:lnTo>
                  <a:lnTo>
                    <a:pt x="41" y="370"/>
                  </a:lnTo>
                  <a:lnTo>
                    <a:pt x="40" y="371"/>
                  </a:lnTo>
                  <a:lnTo>
                    <a:pt x="23" y="389"/>
                  </a:lnTo>
                  <a:lnTo>
                    <a:pt x="31" y="405"/>
                  </a:lnTo>
                  <a:lnTo>
                    <a:pt x="73" y="414"/>
                  </a:lnTo>
                  <a:lnTo>
                    <a:pt x="73" y="414"/>
                  </a:lnTo>
                  <a:lnTo>
                    <a:pt x="74" y="415"/>
                  </a:lnTo>
                  <a:lnTo>
                    <a:pt x="96" y="437"/>
                  </a:lnTo>
                  <a:lnTo>
                    <a:pt x="120" y="440"/>
                  </a:lnTo>
                  <a:lnTo>
                    <a:pt x="129" y="417"/>
                  </a:lnTo>
                  <a:lnTo>
                    <a:pt x="130" y="416"/>
                  </a:lnTo>
                  <a:lnTo>
                    <a:pt x="131" y="415"/>
                  </a:lnTo>
                  <a:lnTo>
                    <a:pt x="150" y="410"/>
                  </a:lnTo>
                  <a:lnTo>
                    <a:pt x="153" y="393"/>
                  </a:lnTo>
                  <a:lnTo>
                    <a:pt x="156" y="374"/>
                  </a:lnTo>
                  <a:lnTo>
                    <a:pt x="156" y="373"/>
                  </a:lnTo>
                  <a:lnTo>
                    <a:pt x="157" y="372"/>
                  </a:lnTo>
                  <a:lnTo>
                    <a:pt x="182" y="367"/>
                  </a:lnTo>
                  <a:lnTo>
                    <a:pt x="185" y="347"/>
                  </a:lnTo>
                  <a:lnTo>
                    <a:pt x="185" y="347"/>
                  </a:lnTo>
                  <a:lnTo>
                    <a:pt x="185" y="346"/>
                  </a:lnTo>
                  <a:lnTo>
                    <a:pt x="205" y="311"/>
                  </a:lnTo>
                  <a:lnTo>
                    <a:pt x="206" y="311"/>
                  </a:lnTo>
                  <a:lnTo>
                    <a:pt x="206" y="310"/>
                  </a:lnTo>
                  <a:lnTo>
                    <a:pt x="241" y="290"/>
                  </a:lnTo>
                  <a:lnTo>
                    <a:pt x="242" y="290"/>
                  </a:lnTo>
                  <a:lnTo>
                    <a:pt x="243" y="290"/>
                  </a:lnTo>
                  <a:lnTo>
                    <a:pt x="260" y="299"/>
                  </a:lnTo>
                  <a:lnTo>
                    <a:pt x="269" y="299"/>
                  </a:lnTo>
                  <a:lnTo>
                    <a:pt x="275" y="277"/>
                  </a:lnTo>
                  <a:lnTo>
                    <a:pt x="275" y="276"/>
                  </a:lnTo>
                  <a:lnTo>
                    <a:pt x="276" y="276"/>
                  </a:lnTo>
                  <a:lnTo>
                    <a:pt x="294" y="270"/>
                  </a:lnTo>
                  <a:lnTo>
                    <a:pt x="303" y="263"/>
                  </a:lnTo>
                  <a:lnTo>
                    <a:pt x="290" y="249"/>
                  </a:lnTo>
                  <a:lnTo>
                    <a:pt x="282" y="252"/>
                  </a:lnTo>
                  <a:lnTo>
                    <a:pt x="269" y="259"/>
                  </a:lnTo>
                  <a:lnTo>
                    <a:pt x="268" y="260"/>
                  </a:lnTo>
                  <a:lnTo>
                    <a:pt x="268" y="259"/>
                  </a:lnTo>
                  <a:lnTo>
                    <a:pt x="212" y="241"/>
                  </a:lnTo>
                  <a:lnTo>
                    <a:pt x="212" y="241"/>
                  </a:lnTo>
                  <a:lnTo>
                    <a:pt x="212" y="241"/>
                  </a:lnTo>
                  <a:lnTo>
                    <a:pt x="199" y="230"/>
                  </a:lnTo>
                  <a:lnTo>
                    <a:pt x="198" y="230"/>
                  </a:lnTo>
                  <a:lnTo>
                    <a:pt x="198" y="230"/>
                  </a:lnTo>
                  <a:lnTo>
                    <a:pt x="184" y="197"/>
                  </a:lnTo>
                  <a:lnTo>
                    <a:pt x="183" y="196"/>
                  </a:lnTo>
                  <a:lnTo>
                    <a:pt x="183" y="195"/>
                  </a:lnTo>
                  <a:lnTo>
                    <a:pt x="190" y="176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217" y="159"/>
                  </a:lnTo>
                  <a:lnTo>
                    <a:pt x="218" y="159"/>
                  </a:lnTo>
                  <a:lnTo>
                    <a:pt x="218" y="159"/>
                  </a:lnTo>
                  <a:lnTo>
                    <a:pt x="233" y="160"/>
                  </a:lnTo>
                  <a:lnTo>
                    <a:pt x="234" y="160"/>
                  </a:lnTo>
                  <a:lnTo>
                    <a:pt x="234" y="161"/>
                  </a:lnTo>
                  <a:lnTo>
                    <a:pt x="246" y="176"/>
                  </a:lnTo>
                  <a:lnTo>
                    <a:pt x="246" y="177"/>
                  </a:lnTo>
                  <a:lnTo>
                    <a:pt x="246" y="177"/>
                  </a:lnTo>
                  <a:lnTo>
                    <a:pt x="247" y="203"/>
                  </a:lnTo>
                  <a:lnTo>
                    <a:pt x="258" y="211"/>
                  </a:lnTo>
                  <a:lnTo>
                    <a:pt x="271" y="204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85" y="205"/>
                  </a:lnTo>
                  <a:lnTo>
                    <a:pt x="286" y="206"/>
                  </a:lnTo>
                  <a:lnTo>
                    <a:pt x="286" y="206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5" y="212"/>
                  </a:lnTo>
                  <a:lnTo>
                    <a:pt x="314" y="231"/>
                  </a:lnTo>
                  <a:lnTo>
                    <a:pt x="324" y="226"/>
                  </a:lnTo>
                  <a:lnTo>
                    <a:pt x="330" y="213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317" y="196"/>
                  </a:lnTo>
                  <a:lnTo>
                    <a:pt x="316" y="183"/>
                  </a:lnTo>
                  <a:lnTo>
                    <a:pt x="316" y="183"/>
                  </a:lnTo>
                  <a:lnTo>
                    <a:pt x="316" y="182"/>
                  </a:lnTo>
                  <a:lnTo>
                    <a:pt x="328" y="159"/>
                  </a:lnTo>
                  <a:lnTo>
                    <a:pt x="331" y="140"/>
                  </a:lnTo>
                  <a:lnTo>
                    <a:pt x="321" y="138"/>
                  </a:lnTo>
                  <a:lnTo>
                    <a:pt x="321" y="138"/>
                  </a:lnTo>
                  <a:lnTo>
                    <a:pt x="321" y="138"/>
                  </a:lnTo>
                  <a:lnTo>
                    <a:pt x="285" y="122"/>
                  </a:lnTo>
                  <a:lnTo>
                    <a:pt x="284" y="122"/>
                  </a:lnTo>
                  <a:lnTo>
                    <a:pt x="284" y="122"/>
                  </a:lnTo>
                  <a:lnTo>
                    <a:pt x="269" y="110"/>
                  </a:lnTo>
                  <a:lnTo>
                    <a:pt x="268" y="109"/>
                  </a:lnTo>
                  <a:lnTo>
                    <a:pt x="268" y="109"/>
                  </a:lnTo>
                  <a:lnTo>
                    <a:pt x="263" y="92"/>
                  </a:lnTo>
                  <a:lnTo>
                    <a:pt x="248" y="95"/>
                  </a:lnTo>
                  <a:lnTo>
                    <a:pt x="247" y="96"/>
                  </a:lnTo>
                  <a:lnTo>
                    <a:pt x="246" y="94"/>
                  </a:lnTo>
                  <a:lnTo>
                    <a:pt x="239" y="85"/>
                  </a:lnTo>
                  <a:lnTo>
                    <a:pt x="239" y="85"/>
                  </a:lnTo>
                  <a:lnTo>
                    <a:pt x="239" y="85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4" y="59"/>
                  </a:lnTo>
                  <a:lnTo>
                    <a:pt x="218" y="55"/>
                  </a:lnTo>
                  <a:lnTo>
                    <a:pt x="216" y="55"/>
                  </a:lnTo>
                  <a:lnTo>
                    <a:pt x="216" y="54"/>
                  </a:lnTo>
                  <a:lnTo>
                    <a:pt x="215" y="32"/>
                  </a:lnTo>
                  <a:lnTo>
                    <a:pt x="176" y="30"/>
                  </a:lnTo>
                  <a:lnTo>
                    <a:pt x="174" y="30"/>
                  </a:lnTo>
                  <a:lnTo>
                    <a:pt x="174" y="28"/>
                  </a:lnTo>
                  <a:lnTo>
                    <a:pt x="174" y="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48391F4-F84E-E34B-B686-1681E7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2007"/>
              <a:ext cx="390" cy="429"/>
            </a:xfrm>
            <a:custGeom>
              <a:avLst/>
              <a:gdLst>
                <a:gd name="T0" fmla="*/ 331 w 390"/>
                <a:gd name="T1" fmla="*/ 186 h 429"/>
                <a:gd name="T2" fmla="*/ 329 w 390"/>
                <a:gd name="T3" fmla="*/ 186 h 429"/>
                <a:gd name="T4" fmla="*/ 231 w 390"/>
                <a:gd name="T5" fmla="*/ 185 h 429"/>
                <a:gd name="T6" fmla="*/ 228 w 390"/>
                <a:gd name="T7" fmla="*/ 186 h 429"/>
                <a:gd name="T8" fmla="*/ 216 w 390"/>
                <a:gd name="T9" fmla="*/ 176 h 429"/>
                <a:gd name="T10" fmla="*/ 216 w 390"/>
                <a:gd name="T11" fmla="*/ 131 h 429"/>
                <a:gd name="T12" fmla="*/ 210 w 390"/>
                <a:gd name="T13" fmla="*/ 115 h 429"/>
                <a:gd name="T14" fmla="*/ 269 w 390"/>
                <a:gd name="T15" fmla="*/ 49 h 429"/>
                <a:gd name="T16" fmla="*/ 249 w 390"/>
                <a:gd name="T17" fmla="*/ 0 h 429"/>
                <a:gd name="T18" fmla="*/ 193 w 390"/>
                <a:gd name="T19" fmla="*/ 25 h 429"/>
                <a:gd name="T20" fmla="*/ 192 w 390"/>
                <a:gd name="T21" fmla="*/ 26 h 429"/>
                <a:gd name="T22" fmla="*/ 158 w 390"/>
                <a:gd name="T23" fmla="*/ 35 h 429"/>
                <a:gd name="T24" fmla="*/ 181 w 390"/>
                <a:gd name="T25" fmla="*/ 56 h 429"/>
                <a:gd name="T26" fmla="*/ 153 w 390"/>
                <a:gd name="T27" fmla="*/ 84 h 429"/>
                <a:gd name="T28" fmla="*/ 141 w 390"/>
                <a:gd name="T29" fmla="*/ 98 h 429"/>
                <a:gd name="T30" fmla="*/ 140 w 390"/>
                <a:gd name="T31" fmla="*/ 140 h 429"/>
                <a:gd name="T32" fmla="*/ 75 w 390"/>
                <a:gd name="T33" fmla="*/ 139 h 429"/>
                <a:gd name="T34" fmla="*/ 65 w 390"/>
                <a:gd name="T35" fmla="*/ 180 h 429"/>
                <a:gd name="T36" fmla="*/ 66 w 390"/>
                <a:gd name="T37" fmla="*/ 180 h 429"/>
                <a:gd name="T38" fmla="*/ 84 w 390"/>
                <a:gd name="T39" fmla="*/ 204 h 429"/>
                <a:gd name="T40" fmla="*/ 73 w 390"/>
                <a:gd name="T41" fmla="*/ 217 h 429"/>
                <a:gd name="T42" fmla="*/ 72 w 390"/>
                <a:gd name="T43" fmla="*/ 218 h 429"/>
                <a:gd name="T44" fmla="*/ 51 w 390"/>
                <a:gd name="T45" fmla="*/ 227 h 429"/>
                <a:gd name="T46" fmla="*/ 23 w 390"/>
                <a:gd name="T47" fmla="*/ 207 h 429"/>
                <a:gd name="T48" fmla="*/ 5 w 390"/>
                <a:gd name="T49" fmla="*/ 262 h 429"/>
                <a:gd name="T50" fmla="*/ 72 w 390"/>
                <a:gd name="T51" fmla="*/ 281 h 429"/>
                <a:gd name="T52" fmla="*/ 73 w 390"/>
                <a:gd name="T53" fmla="*/ 282 h 429"/>
                <a:gd name="T54" fmla="*/ 95 w 390"/>
                <a:gd name="T55" fmla="*/ 307 h 429"/>
                <a:gd name="T56" fmla="*/ 103 w 390"/>
                <a:gd name="T57" fmla="*/ 324 h 429"/>
                <a:gd name="T58" fmla="*/ 103 w 390"/>
                <a:gd name="T59" fmla="*/ 325 h 429"/>
                <a:gd name="T60" fmla="*/ 104 w 390"/>
                <a:gd name="T61" fmla="*/ 362 h 429"/>
                <a:gd name="T62" fmla="*/ 104 w 390"/>
                <a:gd name="T63" fmla="*/ 422 h 429"/>
                <a:gd name="T64" fmla="*/ 120 w 390"/>
                <a:gd name="T65" fmla="*/ 396 h 429"/>
                <a:gd name="T66" fmla="*/ 121 w 390"/>
                <a:gd name="T67" fmla="*/ 395 h 429"/>
                <a:gd name="T68" fmla="*/ 166 w 390"/>
                <a:gd name="T69" fmla="*/ 339 h 429"/>
                <a:gd name="T70" fmla="*/ 168 w 390"/>
                <a:gd name="T71" fmla="*/ 337 h 429"/>
                <a:gd name="T72" fmla="*/ 184 w 390"/>
                <a:gd name="T73" fmla="*/ 338 h 429"/>
                <a:gd name="T74" fmla="*/ 202 w 390"/>
                <a:gd name="T75" fmla="*/ 346 h 429"/>
                <a:gd name="T76" fmla="*/ 224 w 390"/>
                <a:gd name="T77" fmla="*/ 315 h 429"/>
                <a:gd name="T78" fmla="*/ 225 w 390"/>
                <a:gd name="T79" fmla="*/ 300 h 429"/>
                <a:gd name="T80" fmla="*/ 261 w 390"/>
                <a:gd name="T81" fmla="*/ 301 h 429"/>
                <a:gd name="T82" fmla="*/ 262 w 390"/>
                <a:gd name="T83" fmla="*/ 302 h 429"/>
                <a:gd name="T84" fmla="*/ 298 w 390"/>
                <a:gd name="T85" fmla="*/ 318 h 429"/>
                <a:gd name="T86" fmla="*/ 300 w 390"/>
                <a:gd name="T87" fmla="*/ 319 h 429"/>
                <a:gd name="T88" fmla="*/ 321 w 390"/>
                <a:gd name="T89" fmla="*/ 340 h 429"/>
                <a:gd name="T90" fmla="*/ 350 w 390"/>
                <a:gd name="T91" fmla="*/ 305 h 429"/>
                <a:gd name="T92" fmla="*/ 335 w 390"/>
                <a:gd name="T93" fmla="*/ 292 h 429"/>
                <a:gd name="T94" fmla="*/ 335 w 390"/>
                <a:gd name="T95" fmla="*/ 270 h 429"/>
                <a:gd name="T96" fmla="*/ 336 w 390"/>
                <a:gd name="T97" fmla="*/ 269 h 429"/>
                <a:gd name="T98" fmla="*/ 388 w 390"/>
                <a:gd name="T99" fmla="*/ 217 h 429"/>
                <a:gd name="T100" fmla="*/ 356 w 390"/>
                <a:gd name="T101" fmla="*/ 17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0" h="429">
                  <a:moveTo>
                    <a:pt x="356" y="174"/>
                  </a:moveTo>
                  <a:lnTo>
                    <a:pt x="331" y="186"/>
                  </a:lnTo>
                  <a:lnTo>
                    <a:pt x="330" y="186"/>
                  </a:lnTo>
                  <a:lnTo>
                    <a:pt x="329" y="186"/>
                  </a:lnTo>
                  <a:lnTo>
                    <a:pt x="256" y="157"/>
                  </a:lnTo>
                  <a:lnTo>
                    <a:pt x="231" y="185"/>
                  </a:lnTo>
                  <a:lnTo>
                    <a:pt x="230" y="187"/>
                  </a:lnTo>
                  <a:lnTo>
                    <a:pt x="228" y="186"/>
                  </a:lnTo>
                  <a:lnTo>
                    <a:pt x="217" y="176"/>
                  </a:lnTo>
                  <a:lnTo>
                    <a:pt x="216" y="176"/>
                  </a:lnTo>
                  <a:lnTo>
                    <a:pt x="216" y="175"/>
                  </a:lnTo>
                  <a:lnTo>
                    <a:pt x="216" y="131"/>
                  </a:lnTo>
                  <a:lnTo>
                    <a:pt x="210" y="116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69" y="49"/>
                  </a:lnTo>
                  <a:lnTo>
                    <a:pt x="266" y="20"/>
                  </a:lnTo>
                  <a:lnTo>
                    <a:pt x="249" y="0"/>
                  </a:lnTo>
                  <a:lnTo>
                    <a:pt x="226" y="4"/>
                  </a:lnTo>
                  <a:lnTo>
                    <a:pt x="193" y="25"/>
                  </a:lnTo>
                  <a:lnTo>
                    <a:pt x="193" y="26"/>
                  </a:lnTo>
                  <a:lnTo>
                    <a:pt x="192" y="26"/>
                  </a:lnTo>
                  <a:lnTo>
                    <a:pt x="163" y="24"/>
                  </a:lnTo>
                  <a:lnTo>
                    <a:pt x="158" y="35"/>
                  </a:lnTo>
                  <a:lnTo>
                    <a:pt x="179" y="55"/>
                  </a:lnTo>
                  <a:lnTo>
                    <a:pt x="181" y="56"/>
                  </a:lnTo>
                  <a:lnTo>
                    <a:pt x="179" y="57"/>
                  </a:lnTo>
                  <a:lnTo>
                    <a:pt x="153" y="84"/>
                  </a:lnTo>
                  <a:lnTo>
                    <a:pt x="153" y="84"/>
                  </a:lnTo>
                  <a:lnTo>
                    <a:pt x="141" y="98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75" y="139"/>
                  </a:lnTo>
                  <a:lnTo>
                    <a:pt x="50" y="164"/>
                  </a:lnTo>
                  <a:lnTo>
                    <a:pt x="65" y="180"/>
                  </a:lnTo>
                  <a:lnTo>
                    <a:pt x="65" y="180"/>
                  </a:lnTo>
                  <a:lnTo>
                    <a:pt x="66" y="180"/>
                  </a:lnTo>
                  <a:lnTo>
                    <a:pt x="83" y="203"/>
                  </a:lnTo>
                  <a:lnTo>
                    <a:pt x="84" y="204"/>
                  </a:lnTo>
                  <a:lnTo>
                    <a:pt x="83" y="206"/>
                  </a:lnTo>
                  <a:lnTo>
                    <a:pt x="73" y="217"/>
                  </a:lnTo>
                  <a:lnTo>
                    <a:pt x="73" y="218"/>
                  </a:lnTo>
                  <a:lnTo>
                    <a:pt x="72" y="218"/>
                  </a:lnTo>
                  <a:lnTo>
                    <a:pt x="52" y="227"/>
                  </a:lnTo>
                  <a:lnTo>
                    <a:pt x="51" y="227"/>
                  </a:lnTo>
                  <a:lnTo>
                    <a:pt x="50" y="227"/>
                  </a:lnTo>
                  <a:lnTo>
                    <a:pt x="23" y="207"/>
                  </a:lnTo>
                  <a:lnTo>
                    <a:pt x="0" y="239"/>
                  </a:lnTo>
                  <a:lnTo>
                    <a:pt x="5" y="262"/>
                  </a:lnTo>
                  <a:lnTo>
                    <a:pt x="17" y="272"/>
                  </a:lnTo>
                  <a:lnTo>
                    <a:pt x="72" y="281"/>
                  </a:lnTo>
                  <a:lnTo>
                    <a:pt x="73" y="281"/>
                  </a:lnTo>
                  <a:lnTo>
                    <a:pt x="73" y="282"/>
                  </a:lnTo>
                  <a:lnTo>
                    <a:pt x="95" y="306"/>
                  </a:lnTo>
                  <a:lnTo>
                    <a:pt x="95" y="307"/>
                  </a:lnTo>
                  <a:lnTo>
                    <a:pt x="95" y="307"/>
                  </a:lnTo>
                  <a:lnTo>
                    <a:pt x="103" y="324"/>
                  </a:lnTo>
                  <a:lnTo>
                    <a:pt x="103" y="325"/>
                  </a:lnTo>
                  <a:lnTo>
                    <a:pt x="103" y="325"/>
                  </a:lnTo>
                  <a:lnTo>
                    <a:pt x="104" y="361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04" y="422"/>
                  </a:lnTo>
                  <a:lnTo>
                    <a:pt x="107" y="429"/>
                  </a:lnTo>
                  <a:lnTo>
                    <a:pt x="120" y="396"/>
                  </a:lnTo>
                  <a:lnTo>
                    <a:pt x="120" y="395"/>
                  </a:lnTo>
                  <a:lnTo>
                    <a:pt x="121" y="395"/>
                  </a:lnTo>
                  <a:lnTo>
                    <a:pt x="152" y="391"/>
                  </a:lnTo>
                  <a:lnTo>
                    <a:pt x="166" y="339"/>
                  </a:lnTo>
                  <a:lnTo>
                    <a:pt x="166" y="337"/>
                  </a:lnTo>
                  <a:lnTo>
                    <a:pt x="168" y="337"/>
                  </a:lnTo>
                  <a:lnTo>
                    <a:pt x="184" y="338"/>
                  </a:lnTo>
                  <a:lnTo>
                    <a:pt x="184" y="338"/>
                  </a:lnTo>
                  <a:lnTo>
                    <a:pt x="185" y="339"/>
                  </a:lnTo>
                  <a:lnTo>
                    <a:pt x="202" y="346"/>
                  </a:lnTo>
                  <a:lnTo>
                    <a:pt x="223" y="329"/>
                  </a:lnTo>
                  <a:lnTo>
                    <a:pt x="224" y="315"/>
                  </a:lnTo>
                  <a:lnTo>
                    <a:pt x="225" y="302"/>
                  </a:lnTo>
                  <a:lnTo>
                    <a:pt x="225" y="300"/>
                  </a:lnTo>
                  <a:lnTo>
                    <a:pt x="227" y="300"/>
                  </a:lnTo>
                  <a:lnTo>
                    <a:pt x="261" y="301"/>
                  </a:lnTo>
                  <a:lnTo>
                    <a:pt x="262" y="301"/>
                  </a:lnTo>
                  <a:lnTo>
                    <a:pt x="262" y="302"/>
                  </a:lnTo>
                  <a:lnTo>
                    <a:pt x="283" y="321"/>
                  </a:lnTo>
                  <a:lnTo>
                    <a:pt x="298" y="318"/>
                  </a:lnTo>
                  <a:lnTo>
                    <a:pt x="299" y="318"/>
                  </a:lnTo>
                  <a:lnTo>
                    <a:pt x="300" y="319"/>
                  </a:lnTo>
                  <a:lnTo>
                    <a:pt x="312" y="332"/>
                  </a:lnTo>
                  <a:lnTo>
                    <a:pt x="321" y="340"/>
                  </a:lnTo>
                  <a:lnTo>
                    <a:pt x="337" y="321"/>
                  </a:lnTo>
                  <a:lnTo>
                    <a:pt x="350" y="305"/>
                  </a:lnTo>
                  <a:lnTo>
                    <a:pt x="335" y="292"/>
                  </a:lnTo>
                  <a:lnTo>
                    <a:pt x="335" y="292"/>
                  </a:lnTo>
                  <a:lnTo>
                    <a:pt x="335" y="291"/>
                  </a:lnTo>
                  <a:lnTo>
                    <a:pt x="335" y="270"/>
                  </a:lnTo>
                  <a:lnTo>
                    <a:pt x="335" y="269"/>
                  </a:lnTo>
                  <a:lnTo>
                    <a:pt x="336" y="269"/>
                  </a:lnTo>
                  <a:lnTo>
                    <a:pt x="390" y="246"/>
                  </a:lnTo>
                  <a:lnTo>
                    <a:pt x="388" y="217"/>
                  </a:lnTo>
                  <a:lnTo>
                    <a:pt x="356" y="174"/>
                  </a:lnTo>
                  <a:lnTo>
                    <a:pt x="356" y="174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DB199FF-A31A-8CDC-8E09-B95EEE0F1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1581"/>
              <a:ext cx="22" cy="21"/>
            </a:xfrm>
            <a:custGeom>
              <a:avLst/>
              <a:gdLst>
                <a:gd name="T0" fmla="*/ 4 w 22"/>
                <a:gd name="T1" fmla="*/ 19 h 21"/>
                <a:gd name="T2" fmla="*/ 19 w 22"/>
                <a:gd name="T3" fmla="*/ 21 h 21"/>
                <a:gd name="T4" fmla="*/ 22 w 22"/>
                <a:gd name="T5" fmla="*/ 11 h 21"/>
                <a:gd name="T6" fmla="*/ 12 w 22"/>
                <a:gd name="T7" fmla="*/ 0 h 21"/>
                <a:gd name="T8" fmla="*/ 0 w 22"/>
                <a:gd name="T9" fmla="*/ 4 h 21"/>
                <a:gd name="T10" fmla="*/ 4 w 22"/>
                <a:gd name="T11" fmla="*/ 19 h 21"/>
                <a:gd name="T12" fmla="*/ 4 w 22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4" y="19"/>
                  </a:moveTo>
                  <a:lnTo>
                    <a:pt x="19" y="21"/>
                  </a:lnTo>
                  <a:lnTo>
                    <a:pt x="22" y="11"/>
                  </a:lnTo>
                  <a:lnTo>
                    <a:pt x="12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DAB7D62-1777-AFFD-E400-B421C5758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652"/>
              <a:ext cx="35" cy="29"/>
            </a:xfrm>
            <a:custGeom>
              <a:avLst/>
              <a:gdLst>
                <a:gd name="T0" fmla="*/ 0 w 35"/>
                <a:gd name="T1" fmla="*/ 23 h 29"/>
                <a:gd name="T2" fmla="*/ 17 w 35"/>
                <a:gd name="T3" fmla="*/ 29 h 29"/>
                <a:gd name="T4" fmla="*/ 35 w 35"/>
                <a:gd name="T5" fmla="*/ 26 h 29"/>
                <a:gd name="T6" fmla="*/ 27 w 35"/>
                <a:gd name="T7" fmla="*/ 0 h 29"/>
                <a:gd name="T8" fmla="*/ 6 w 35"/>
                <a:gd name="T9" fmla="*/ 12 h 29"/>
                <a:gd name="T10" fmla="*/ 0 w 35"/>
                <a:gd name="T11" fmla="*/ 23 h 29"/>
                <a:gd name="T12" fmla="*/ 0 w 35"/>
                <a:gd name="T13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">
                  <a:moveTo>
                    <a:pt x="0" y="23"/>
                  </a:moveTo>
                  <a:lnTo>
                    <a:pt x="17" y="29"/>
                  </a:lnTo>
                  <a:lnTo>
                    <a:pt x="35" y="26"/>
                  </a:lnTo>
                  <a:lnTo>
                    <a:pt x="27" y="0"/>
                  </a:lnTo>
                  <a:lnTo>
                    <a:pt x="6" y="12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B334151-8B91-6218-38BB-9D8368174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509"/>
              <a:ext cx="789" cy="1071"/>
            </a:xfrm>
            <a:custGeom>
              <a:avLst/>
              <a:gdLst>
                <a:gd name="T0" fmla="*/ 698 w 789"/>
                <a:gd name="T1" fmla="*/ 217 h 1071"/>
                <a:gd name="T2" fmla="*/ 691 w 789"/>
                <a:gd name="T3" fmla="*/ 258 h 1071"/>
                <a:gd name="T4" fmla="*/ 624 w 789"/>
                <a:gd name="T5" fmla="*/ 196 h 1071"/>
                <a:gd name="T6" fmla="*/ 645 w 789"/>
                <a:gd name="T7" fmla="*/ 111 h 1071"/>
                <a:gd name="T8" fmla="*/ 589 w 789"/>
                <a:gd name="T9" fmla="*/ 174 h 1071"/>
                <a:gd name="T10" fmla="*/ 518 w 789"/>
                <a:gd name="T11" fmla="*/ 368 h 1071"/>
                <a:gd name="T12" fmla="*/ 616 w 789"/>
                <a:gd name="T13" fmla="*/ 469 h 1071"/>
                <a:gd name="T14" fmla="*/ 593 w 789"/>
                <a:gd name="T15" fmla="*/ 571 h 1071"/>
                <a:gd name="T16" fmla="*/ 560 w 789"/>
                <a:gd name="T17" fmla="*/ 548 h 1071"/>
                <a:gd name="T18" fmla="*/ 528 w 789"/>
                <a:gd name="T19" fmla="*/ 438 h 1071"/>
                <a:gd name="T20" fmla="*/ 449 w 789"/>
                <a:gd name="T21" fmla="*/ 575 h 1071"/>
                <a:gd name="T22" fmla="*/ 279 w 789"/>
                <a:gd name="T23" fmla="*/ 561 h 1071"/>
                <a:gd name="T24" fmla="*/ 379 w 789"/>
                <a:gd name="T25" fmla="*/ 549 h 1071"/>
                <a:gd name="T26" fmla="*/ 466 w 789"/>
                <a:gd name="T27" fmla="*/ 397 h 1071"/>
                <a:gd name="T28" fmla="*/ 530 w 789"/>
                <a:gd name="T29" fmla="*/ 185 h 1071"/>
                <a:gd name="T30" fmla="*/ 548 w 789"/>
                <a:gd name="T31" fmla="*/ 47 h 1071"/>
                <a:gd name="T32" fmla="*/ 543 w 789"/>
                <a:gd name="T33" fmla="*/ 0 h 1071"/>
                <a:gd name="T34" fmla="*/ 527 w 789"/>
                <a:gd name="T35" fmla="*/ 39 h 1071"/>
                <a:gd name="T36" fmla="*/ 429 w 789"/>
                <a:gd name="T37" fmla="*/ 139 h 1071"/>
                <a:gd name="T38" fmla="*/ 385 w 789"/>
                <a:gd name="T39" fmla="*/ 202 h 1071"/>
                <a:gd name="T40" fmla="*/ 324 w 789"/>
                <a:gd name="T41" fmla="*/ 273 h 1071"/>
                <a:gd name="T42" fmla="*/ 349 w 789"/>
                <a:gd name="T43" fmla="*/ 352 h 1071"/>
                <a:gd name="T44" fmla="*/ 310 w 789"/>
                <a:gd name="T45" fmla="*/ 385 h 1071"/>
                <a:gd name="T46" fmla="*/ 235 w 789"/>
                <a:gd name="T47" fmla="*/ 294 h 1071"/>
                <a:gd name="T48" fmla="*/ 249 w 789"/>
                <a:gd name="T49" fmla="*/ 320 h 1071"/>
                <a:gd name="T50" fmla="*/ 231 w 789"/>
                <a:gd name="T51" fmla="*/ 408 h 1071"/>
                <a:gd name="T52" fmla="*/ 213 w 789"/>
                <a:gd name="T53" fmla="*/ 437 h 1071"/>
                <a:gd name="T54" fmla="*/ 165 w 789"/>
                <a:gd name="T55" fmla="*/ 469 h 1071"/>
                <a:gd name="T56" fmla="*/ 91 w 789"/>
                <a:gd name="T57" fmla="*/ 473 h 1071"/>
                <a:gd name="T58" fmla="*/ 54 w 789"/>
                <a:gd name="T59" fmla="*/ 503 h 1071"/>
                <a:gd name="T60" fmla="*/ 28 w 789"/>
                <a:gd name="T61" fmla="*/ 565 h 1071"/>
                <a:gd name="T62" fmla="*/ 18 w 789"/>
                <a:gd name="T63" fmla="*/ 644 h 1071"/>
                <a:gd name="T64" fmla="*/ 88 w 789"/>
                <a:gd name="T65" fmla="*/ 650 h 1071"/>
                <a:gd name="T66" fmla="*/ 122 w 789"/>
                <a:gd name="T67" fmla="*/ 677 h 1071"/>
                <a:gd name="T68" fmla="*/ 214 w 789"/>
                <a:gd name="T69" fmla="*/ 725 h 1071"/>
                <a:gd name="T70" fmla="*/ 240 w 789"/>
                <a:gd name="T71" fmla="*/ 757 h 1071"/>
                <a:gd name="T72" fmla="*/ 243 w 789"/>
                <a:gd name="T73" fmla="*/ 808 h 1071"/>
                <a:gd name="T74" fmla="*/ 256 w 789"/>
                <a:gd name="T75" fmla="*/ 827 h 1071"/>
                <a:gd name="T76" fmla="*/ 308 w 789"/>
                <a:gd name="T77" fmla="*/ 860 h 1071"/>
                <a:gd name="T78" fmla="*/ 423 w 789"/>
                <a:gd name="T79" fmla="*/ 933 h 1071"/>
                <a:gd name="T80" fmla="*/ 448 w 789"/>
                <a:gd name="T81" fmla="*/ 974 h 1071"/>
                <a:gd name="T82" fmla="*/ 570 w 789"/>
                <a:gd name="T83" fmla="*/ 978 h 1071"/>
                <a:gd name="T84" fmla="*/ 605 w 789"/>
                <a:gd name="T85" fmla="*/ 1009 h 1071"/>
                <a:gd name="T86" fmla="*/ 640 w 789"/>
                <a:gd name="T87" fmla="*/ 1009 h 1071"/>
                <a:gd name="T88" fmla="*/ 678 w 789"/>
                <a:gd name="T89" fmla="*/ 1046 h 1071"/>
                <a:gd name="T90" fmla="*/ 753 w 789"/>
                <a:gd name="T91" fmla="*/ 1007 h 1071"/>
                <a:gd name="T92" fmla="*/ 756 w 789"/>
                <a:gd name="T93" fmla="*/ 965 h 1071"/>
                <a:gd name="T94" fmla="*/ 746 w 789"/>
                <a:gd name="T95" fmla="*/ 855 h 1071"/>
                <a:gd name="T96" fmla="*/ 754 w 789"/>
                <a:gd name="T97" fmla="*/ 800 h 1071"/>
                <a:gd name="T98" fmla="*/ 729 w 789"/>
                <a:gd name="T99" fmla="*/ 765 h 1071"/>
                <a:gd name="T100" fmla="*/ 705 w 789"/>
                <a:gd name="T101" fmla="*/ 649 h 1071"/>
                <a:gd name="T102" fmla="*/ 705 w 789"/>
                <a:gd name="T103" fmla="*/ 581 h 1071"/>
                <a:gd name="T104" fmla="*/ 747 w 789"/>
                <a:gd name="T105" fmla="*/ 568 h 1071"/>
                <a:gd name="T106" fmla="*/ 713 w 789"/>
                <a:gd name="T107" fmla="*/ 463 h 1071"/>
                <a:gd name="T108" fmla="*/ 673 w 789"/>
                <a:gd name="T109" fmla="*/ 410 h 1071"/>
                <a:gd name="T110" fmla="*/ 680 w 789"/>
                <a:gd name="T111" fmla="*/ 378 h 1071"/>
                <a:gd name="T112" fmla="*/ 739 w 789"/>
                <a:gd name="T113" fmla="*/ 350 h 1071"/>
                <a:gd name="T114" fmla="*/ 721 w 789"/>
                <a:gd name="T115" fmla="*/ 275 h 1071"/>
                <a:gd name="T116" fmla="*/ 727 w 789"/>
                <a:gd name="T117" fmla="*/ 239 h 1071"/>
                <a:gd name="T118" fmla="*/ 730 w 789"/>
                <a:gd name="T119" fmla="*/ 184 h 1071"/>
                <a:gd name="T120" fmla="*/ 730 w 789"/>
                <a:gd name="T121" fmla="*/ 179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9" h="1071">
                  <a:moveTo>
                    <a:pt x="730" y="179"/>
                  </a:moveTo>
                  <a:lnTo>
                    <a:pt x="709" y="180"/>
                  </a:lnTo>
                  <a:lnTo>
                    <a:pt x="698" y="217"/>
                  </a:lnTo>
                  <a:lnTo>
                    <a:pt x="664" y="186"/>
                  </a:lnTo>
                  <a:lnTo>
                    <a:pt x="654" y="219"/>
                  </a:lnTo>
                  <a:lnTo>
                    <a:pt x="691" y="258"/>
                  </a:lnTo>
                  <a:lnTo>
                    <a:pt x="693" y="293"/>
                  </a:lnTo>
                  <a:lnTo>
                    <a:pt x="626" y="233"/>
                  </a:lnTo>
                  <a:lnTo>
                    <a:pt x="624" y="196"/>
                  </a:lnTo>
                  <a:lnTo>
                    <a:pt x="652" y="161"/>
                  </a:lnTo>
                  <a:lnTo>
                    <a:pt x="656" y="106"/>
                  </a:lnTo>
                  <a:lnTo>
                    <a:pt x="645" y="111"/>
                  </a:lnTo>
                  <a:lnTo>
                    <a:pt x="631" y="149"/>
                  </a:lnTo>
                  <a:lnTo>
                    <a:pt x="610" y="167"/>
                  </a:lnTo>
                  <a:lnTo>
                    <a:pt x="589" y="174"/>
                  </a:lnTo>
                  <a:lnTo>
                    <a:pt x="568" y="205"/>
                  </a:lnTo>
                  <a:lnTo>
                    <a:pt x="569" y="288"/>
                  </a:lnTo>
                  <a:lnTo>
                    <a:pt x="518" y="368"/>
                  </a:lnTo>
                  <a:lnTo>
                    <a:pt x="520" y="417"/>
                  </a:lnTo>
                  <a:lnTo>
                    <a:pt x="573" y="417"/>
                  </a:lnTo>
                  <a:lnTo>
                    <a:pt x="616" y="469"/>
                  </a:lnTo>
                  <a:lnTo>
                    <a:pt x="616" y="517"/>
                  </a:lnTo>
                  <a:lnTo>
                    <a:pt x="585" y="554"/>
                  </a:lnTo>
                  <a:lnTo>
                    <a:pt x="593" y="571"/>
                  </a:lnTo>
                  <a:lnTo>
                    <a:pt x="617" y="584"/>
                  </a:lnTo>
                  <a:lnTo>
                    <a:pt x="573" y="595"/>
                  </a:lnTo>
                  <a:lnTo>
                    <a:pt x="560" y="548"/>
                  </a:lnTo>
                  <a:lnTo>
                    <a:pt x="593" y="489"/>
                  </a:lnTo>
                  <a:lnTo>
                    <a:pt x="579" y="445"/>
                  </a:lnTo>
                  <a:lnTo>
                    <a:pt x="528" y="438"/>
                  </a:lnTo>
                  <a:lnTo>
                    <a:pt x="500" y="465"/>
                  </a:lnTo>
                  <a:lnTo>
                    <a:pt x="496" y="527"/>
                  </a:lnTo>
                  <a:lnTo>
                    <a:pt x="449" y="575"/>
                  </a:lnTo>
                  <a:lnTo>
                    <a:pt x="407" y="590"/>
                  </a:lnTo>
                  <a:lnTo>
                    <a:pt x="377" y="622"/>
                  </a:lnTo>
                  <a:lnTo>
                    <a:pt x="279" y="561"/>
                  </a:lnTo>
                  <a:lnTo>
                    <a:pt x="279" y="532"/>
                  </a:lnTo>
                  <a:lnTo>
                    <a:pt x="345" y="562"/>
                  </a:lnTo>
                  <a:lnTo>
                    <a:pt x="379" y="549"/>
                  </a:lnTo>
                  <a:lnTo>
                    <a:pt x="435" y="513"/>
                  </a:lnTo>
                  <a:lnTo>
                    <a:pt x="472" y="438"/>
                  </a:lnTo>
                  <a:lnTo>
                    <a:pt x="466" y="397"/>
                  </a:lnTo>
                  <a:lnTo>
                    <a:pt x="530" y="246"/>
                  </a:lnTo>
                  <a:lnTo>
                    <a:pt x="537" y="220"/>
                  </a:lnTo>
                  <a:lnTo>
                    <a:pt x="530" y="185"/>
                  </a:lnTo>
                  <a:lnTo>
                    <a:pt x="572" y="145"/>
                  </a:lnTo>
                  <a:lnTo>
                    <a:pt x="580" y="90"/>
                  </a:lnTo>
                  <a:lnTo>
                    <a:pt x="548" y="47"/>
                  </a:lnTo>
                  <a:lnTo>
                    <a:pt x="581" y="43"/>
                  </a:lnTo>
                  <a:lnTo>
                    <a:pt x="576" y="3"/>
                  </a:lnTo>
                  <a:lnTo>
                    <a:pt x="543" y="0"/>
                  </a:lnTo>
                  <a:lnTo>
                    <a:pt x="541" y="30"/>
                  </a:lnTo>
                  <a:lnTo>
                    <a:pt x="548" y="47"/>
                  </a:lnTo>
                  <a:lnTo>
                    <a:pt x="527" y="39"/>
                  </a:lnTo>
                  <a:lnTo>
                    <a:pt x="496" y="63"/>
                  </a:lnTo>
                  <a:lnTo>
                    <a:pt x="458" y="111"/>
                  </a:lnTo>
                  <a:lnTo>
                    <a:pt x="429" y="139"/>
                  </a:lnTo>
                  <a:lnTo>
                    <a:pt x="385" y="150"/>
                  </a:lnTo>
                  <a:lnTo>
                    <a:pt x="362" y="172"/>
                  </a:lnTo>
                  <a:lnTo>
                    <a:pt x="385" y="202"/>
                  </a:lnTo>
                  <a:lnTo>
                    <a:pt x="360" y="247"/>
                  </a:lnTo>
                  <a:lnTo>
                    <a:pt x="325" y="257"/>
                  </a:lnTo>
                  <a:lnTo>
                    <a:pt x="324" y="273"/>
                  </a:lnTo>
                  <a:lnTo>
                    <a:pt x="354" y="304"/>
                  </a:lnTo>
                  <a:lnTo>
                    <a:pt x="344" y="334"/>
                  </a:lnTo>
                  <a:lnTo>
                    <a:pt x="349" y="352"/>
                  </a:lnTo>
                  <a:lnTo>
                    <a:pt x="361" y="369"/>
                  </a:lnTo>
                  <a:lnTo>
                    <a:pt x="322" y="405"/>
                  </a:lnTo>
                  <a:lnTo>
                    <a:pt x="310" y="385"/>
                  </a:lnTo>
                  <a:lnTo>
                    <a:pt x="299" y="340"/>
                  </a:lnTo>
                  <a:lnTo>
                    <a:pt x="258" y="275"/>
                  </a:lnTo>
                  <a:lnTo>
                    <a:pt x="235" y="294"/>
                  </a:lnTo>
                  <a:lnTo>
                    <a:pt x="249" y="318"/>
                  </a:lnTo>
                  <a:lnTo>
                    <a:pt x="249" y="319"/>
                  </a:lnTo>
                  <a:lnTo>
                    <a:pt x="249" y="320"/>
                  </a:lnTo>
                  <a:lnTo>
                    <a:pt x="220" y="371"/>
                  </a:lnTo>
                  <a:lnTo>
                    <a:pt x="231" y="408"/>
                  </a:lnTo>
                  <a:lnTo>
                    <a:pt x="231" y="408"/>
                  </a:lnTo>
                  <a:lnTo>
                    <a:pt x="231" y="409"/>
                  </a:lnTo>
                  <a:lnTo>
                    <a:pt x="213" y="436"/>
                  </a:lnTo>
                  <a:lnTo>
                    <a:pt x="213" y="437"/>
                  </a:lnTo>
                  <a:lnTo>
                    <a:pt x="212" y="437"/>
                  </a:lnTo>
                  <a:lnTo>
                    <a:pt x="183" y="446"/>
                  </a:lnTo>
                  <a:lnTo>
                    <a:pt x="165" y="469"/>
                  </a:lnTo>
                  <a:lnTo>
                    <a:pt x="164" y="469"/>
                  </a:lnTo>
                  <a:lnTo>
                    <a:pt x="163" y="469"/>
                  </a:lnTo>
                  <a:lnTo>
                    <a:pt x="91" y="473"/>
                  </a:lnTo>
                  <a:lnTo>
                    <a:pt x="55" y="503"/>
                  </a:lnTo>
                  <a:lnTo>
                    <a:pt x="54" y="503"/>
                  </a:lnTo>
                  <a:lnTo>
                    <a:pt x="54" y="503"/>
                  </a:lnTo>
                  <a:lnTo>
                    <a:pt x="30" y="504"/>
                  </a:lnTo>
                  <a:lnTo>
                    <a:pt x="28" y="565"/>
                  </a:lnTo>
                  <a:lnTo>
                    <a:pt x="28" y="565"/>
                  </a:lnTo>
                  <a:lnTo>
                    <a:pt x="27" y="566"/>
                  </a:lnTo>
                  <a:lnTo>
                    <a:pt x="0" y="605"/>
                  </a:lnTo>
                  <a:lnTo>
                    <a:pt x="18" y="644"/>
                  </a:lnTo>
                  <a:lnTo>
                    <a:pt x="87" y="649"/>
                  </a:lnTo>
                  <a:lnTo>
                    <a:pt x="87" y="649"/>
                  </a:lnTo>
                  <a:lnTo>
                    <a:pt x="88" y="650"/>
                  </a:lnTo>
                  <a:lnTo>
                    <a:pt x="121" y="675"/>
                  </a:lnTo>
                  <a:lnTo>
                    <a:pt x="122" y="676"/>
                  </a:lnTo>
                  <a:lnTo>
                    <a:pt x="122" y="677"/>
                  </a:lnTo>
                  <a:lnTo>
                    <a:pt x="123" y="710"/>
                  </a:lnTo>
                  <a:lnTo>
                    <a:pt x="135" y="721"/>
                  </a:lnTo>
                  <a:lnTo>
                    <a:pt x="214" y="725"/>
                  </a:lnTo>
                  <a:lnTo>
                    <a:pt x="215" y="725"/>
                  </a:lnTo>
                  <a:lnTo>
                    <a:pt x="215" y="726"/>
                  </a:lnTo>
                  <a:lnTo>
                    <a:pt x="240" y="757"/>
                  </a:lnTo>
                  <a:lnTo>
                    <a:pt x="240" y="757"/>
                  </a:lnTo>
                  <a:lnTo>
                    <a:pt x="240" y="758"/>
                  </a:lnTo>
                  <a:lnTo>
                    <a:pt x="243" y="808"/>
                  </a:lnTo>
                  <a:lnTo>
                    <a:pt x="256" y="826"/>
                  </a:lnTo>
                  <a:lnTo>
                    <a:pt x="256" y="827"/>
                  </a:lnTo>
                  <a:lnTo>
                    <a:pt x="256" y="827"/>
                  </a:lnTo>
                  <a:lnTo>
                    <a:pt x="255" y="860"/>
                  </a:lnTo>
                  <a:lnTo>
                    <a:pt x="308" y="860"/>
                  </a:lnTo>
                  <a:lnTo>
                    <a:pt x="308" y="860"/>
                  </a:lnTo>
                  <a:lnTo>
                    <a:pt x="309" y="861"/>
                  </a:lnTo>
                  <a:lnTo>
                    <a:pt x="357" y="904"/>
                  </a:lnTo>
                  <a:lnTo>
                    <a:pt x="423" y="933"/>
                  </a:lnTo>
                  <a:lnTo>
                    <a:pt x="423" y="933"/>
                  </a:lnTo>
                  <a:lnTo>
                    <a:pt x="424" y="934"/>
                  </a:lnTo>
                  <a:lnTo>
                    <a:pt x="448" y="974"/>
                  </a:lnTo>
                  <a:lnTo>
                    <a:pt x="491" y="1000"/>
                  </a:lnTo>
                  <a:lnTo>
                    <a:pt x="534" y="1004"/>
                  </a:lnTo>
                  <a:lnTo>
                    <a:pt x="570" y="978"/>
                  </a:lnTo>
                  <a:lnTo>
                    <a:pt x="571" y="977"/>
                  </a:lnTo>
                  <a:lnTo>
                    <a:pt x="572" y="978"/>
                  </a:lnTo>
                  <a:lnTo>
                    <a:pt x="605" y="1009"/>
                  </a:lnTo>
                  <a:lnTo>
                    <a:pt x="638" y="1008"/>
                  </a:lnTo>
                  <a:lnTo>
                    <a:pt x="639" y="1008"/>
                  </a:lnTo>
                  <a:lnTo>
                    <a:pt x="640" y="1009"/>
                  </a:lnTo>
                  <a:lnTo>
                    <a:pt x="665" y="1045"/>
                  </a:lnTo>
                  <a:lnTo>
                    <a:pt x="678" y="1046"/>
                  </a:lnTo>
                  <a:lnTo>
                    <a:pt x="678" y="1046"/>
                  </a:lnTo>
                  <a:lnTo>
                    <a:pt x="679" y="1047"/>
                  </a:lnTo>
                  <a:lnTo>
                    <a:pt x="703" y="1071"/>
                  </a:lnTo>
                  <a:lnTo>
                    <a:pt x="753" y="1007"/>
                  </a:lnTo>
                  <a:lnTo>
                    <a:pt x="756" y="967"/>
                  </a:lnTo>
                  <a:lnTo>
                    <a:pt x="756" y="966"/>
                  </a:lnTo>
                  <a:lnTo>
                    <a:pt x="756" y="965"/>
                  </a:lnTo>
                  <a:lnTo>
                    <a:pt x="789" y="920"/>
                  </a:lnTo>
                  <a:lnTo>
                    <a:pt x="783" y="884"/>
                  </a:lnTo>
                  <a:lnTo>
                    <a:pt x="746" y="855"/>
                  </a:lnTo>
                  <a:lnTo>
                    <a:pt x="745" y="855"/>
                  </a:lnTo>
                  <a:lnTo>
                    <a:pt x="745" y="854"/>
                  </a:lnTo>
                  <a:lnTo>
                    <a:pt x="754" y="800"/>
                  </a:lnTo>
                  <a:lnTo>
                    <a:pt x="729" y="766"/>
                  </a:lnTo>
                  <a:lnTo>
                    <a:pt x="729" y="765"/>
                  </a:lnTo>
                  <a:lnTo>
                    <a:pt x="729" y="765"/>
                  </a:lnTo>
                  <a:lnTo>
                    <a:pt x="737" y="691"/>
                  </a:lnTo>
                  <a:lnTo>
                    <a:pt x="705" y="650"/>
                  </a:lnTo>
                  <a:lnTo>
                    <a:pt x="705" y="649"/>
                  </a:lnTo>
                  <a:lnTo>
                    <a:pt x="705" y="648"/>
                  </a:lnTo>
                  <a:lnTo>
                    <a:pt x="718" y="611"/>
                  </a:lnTo>
                  <a:lnTo>
                    <a:pt x="705" y="581"/>
                  </a:lnTo>
                  <a:lnTo>
                    <a:pt x="704" y="579"/>
                  </a:lnTo>
                  <a:lnTo>
                    <a:pt x="707" y="578"/>
                  </a:lnTo>
                  <a:lnTo>
                    <a:pt x="747" y="568"/>
                  </a:lnTo>
                  <a:lnTo>
                    <a:pt x="764" y="524"/>
                  </a:lnTo>
                  <a:lnTo>
                    <a:pt x="755" y="473"/>
                  </a:lnTo>
                  <a:lnTo>
                    <a:pt x="713" y="463"/>
                  </a:lnTo>
                  <a:lnTo>
                    <a:pt x="712" y="462"/>
                  </a:lnTo>
                  <a:lnTo>
                    <a:pt x="712" y="462"/>
                  </a:lnTo>
                  <a:lnTo>
                    <a:pt x="673" y="410"/>
                  </a:lnTo>
                  <a:lnTo>
                    <a:pt x="672" y="410"/>
                  </a:lnTo>
                  <a:lnTo>
                    <a:pt x="673" y="409"/>
                  </a:lnTo>
                  <a:lnTo>
                    <a:pt x="680" y="378"/>
                  </a:lnTo>
                  <a:lnTo>
                    <a:pt x="680" y="377"/>
                  </a:lnTo>
                  <a:lnTo>
                    <a:pt x="681" y="377"/>
                  </a:lnTo>
                  <a:lnTo>
                    <a:pt x="739" y="350"/>
                  </a:lnTo>
                  <a:lnTo>
                    <a:pt x="745" y="327"/>
                  </a:lnTo>
                  <a:lnTo>
                    <a:pt x="721" y="275"/>
                  </a:lnTo>
                  <a:lnTo>
                    <a:pt x="721" y="275"/>
                  </a:lnTo>
                  <a:lnTo>
                    <a:pt x="721" y="274"/>
                  </a:lnTo>
                  <a:lnTo>
                    <a:pt x="727" y="240"/>
                  </a:lnTo>
                  <a:lnTo>
                    <a:pt x="727" y="239"/>
                  </a:lnTo>
                  <a:lnTo>
                    <a:pt x="728" y="238"/>
                  </a:lnTo>
                  <a:lnTo>
                    <a:pt x="754" y="234"/>
                  </a:lnTo>
                  <a:lnTo>
                    <a:pt x="730" y="184"/>
                  </a:lnTo>
                  <a:lnTo>
                    <a:pt x="730" y="183"/>
                  </a:lnTo>
                  <a:lnTo>
                    <a:pt x="730" y="183"/>
                  </a:lnTo>
                  <a:lnTo>
                    <a:pt x="730" y="179"/>
                  </a:lnTo>
                  <a:lnTo>
                    <a:pt x="730" y="179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F380F98-C612-03DD-3568-620C9482D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589"/>
              <a:ext cx="486" cy="386"/>
            </a:xfrm>
            <a:custGeom>
              <a:avLst/>
              <a:gdLst>
                <a:gd name="T0" fmla="*/ 135 w 486"/>
                <a:gd name="T1" fmla="*/ 342 h 386"/>
                <a:gd name="T2" fmla="*/ 178 w 486"/>
                <a:gd name="T3" fmla="*/ 386 h 386"/>
                <a:gd name="T4" fmla="*/ 185 w 486"/>
                <a:gd name="T5" fmla="*/ 368 h 386"/>
                <a:gd name="T6" fmla="*/ 186 w 486"/>
                <a:gd name="T7" fmla="*/ 367 h 386"/>
                <a:gd name="T8" fmla="*/ 225 w 486"/>
                <a:gd name="T9" fmla="*/ 311 h 386"/>
                <a:gd name="T10" fmla="*/ 225 w 486"/>
                <a:gd name="T11" fmla="*/ 310 h 386"/>
                <a:gd name="T12" fmla="*/ 247 w 486"/>
                <a:gd name="T13" fmla="*/ 286 h 386"/>
                <a:gd name="T14" fmla="*/ 274 w 486"/>
                <a:gd name="T15" fmla="*/ 292 h 386"/>
                <a:gd name="T16" fmla="*/ 285 w 486"/>
                <a:gd name="T17" fmla="*/ 262 h 386"/>
                <a:gd name="T18" fmla="*/ 256 w 486"/>
                <a:gd name="T19" fmla="*/ 235 h 386"/>
                <a:gd name="T20" fmla="*/ 255 w 486"/>
                <a:gd name="T21" fmla="*/ 233 h 386"/>
                <a:gd name="T22" fmla="*/ 251 w 486"/>
                <a:gd name="T23" fmla="*/ 221 h 386"/>
                <a:gd name="T24" fmla="*/ 262 w 486"/>
                <a:gd name="T25" fmla="*/ 207 h 386"/>
                <a:gd name="T26" fmla="*/ 265 w 486"/>
                <a:gd name="T27" fmla="*/ 174 h 386"/>
                <a:gd name="T28" fmla="*/ 303 w 486"/>
                <a:gd name="T29" fmla="*/ 138 h 386"/>
                <a:gd name="T30" fmla="*/ 306 w 486"/>
                <a:gd name="T31" fmla="*/ 138 h 386"/>
                <a:gd name="T32" fmla="*/ 327 w 486"/>
                <a:gd name="T33" fmla="*/ 160 h 386"/>
                <a:gd name="T34" fmla="*/ 315 w 486"/>
                <a:gd name="T35" fmla="*/ 177 h 386"/>
                <a:gd name="T36" fmla="*/ 330 w 486"/>
                <a:gd name="T37" fmla="*/ 180 h 386"/>
                <a:gd name="T38" fmla="*/ 368 w 486"/>
                <a:gd name="T39" fmla="*/ 207 h 386"/>
                <a:gd name="T40" fmla="*/ 397 w 486"/>
                <a:gd name="T41" fmla="*/ 203 h 386"/>
                <a:gd name="T42" fmla="*/ 424 w 486"/>
                <a:gd name="T43" fmla="*/ 218 h 386"/>
                <a:gd name="T44" fmla="*/ 486 w 486"/>
                <a:gd name="T45" fmla="*/ 195 h 386"/>
                <a:gd name="T46" fmla="*/ 422 w 486"/>
                <a:gd name="T47" fmla="*/ 147 h 386"/>
                <a:gd name="T48" fmla="*/ 392 w 486"/>
                <a:gd name="T49" fmla="*/ 87 h 386"/>
                <a:gd name="T50" fmla="*/ 369 w 486"/>
                <a:gd name="T51" fmla="*/ 37 h 386"/>
                <a:gd name="T52" fmla="*/ 351 w 486"/>
                <a:gd name="T53" fmla="*/ 33 h 386"/>
                <a:gd name="T54" fmla="*/ 314 w 486"/>
                <a:gd name="T55" fmla="*/ 17 h 386"/>
                <a:gd name="T56" fmla="*/ 314 w 486"/>
                <a:gd name="T57" fmla="*/ 17 h 386"/>
                <a:gd name="T58" fmla="*/ 290 w 486"/>
                <a:gd name="T59" fmla="*/ 14 h 386"/>
                <a:gd name="T60" fmla="*/ 288 w 486"/>
                <a:gd name="T61" fmla="*/ 16 h 386"/>
                <a:gd name="T62" fmla="*/ 251 w 486"/>
                <a:gd name="T63" fmla="*/ 22 h 386"/>
                <a:gd name="T64" fmla="*/ 251 w 486"/>
                <a:gd name="T65" fmla="*/ 23 h 386"/>
                <a:gd name="T66" fmla="*/ 232 w 486"/>
                <a:gd name="T67" fmla="*/ 33 h 386"/>
                <a:gd name="T68" fmla="*/ 217 w 486"/>
                <a:gd name="T69" fmla="*/ 29 h 386"/>
                <a:gd name="T70" fmla="*/ 207 w 486"/>
                <a:gd name="T71" fmla="*/ 37 h 386"/>
                <a:gd name="T72" fmla="*/ 188 w 486"/>
                <a:gd name="T73" fmla="*/ 37 h 386"/>
                <a:gd name="T74" fmla="*/ 187 w 486"/>
                <a:gd name="T75" fmla="*/ 37 h 386"/>
                <a:gd name="T76" fmla="*/ 154 w 486"/>
                <a:gd name="T77" fmla="*/ 46 h 386"/>
                <a:gd name="T78" fmla="*/ 152 w 486"/>
                <a:gd name="T79" fmla="*/ 47 h 386"/>
                <a:gd name="T80" fmla="*/ 98 w 486"/>
                <a:gd name="T81" fmla="*/ 90 h 386"/>
                <a:gd name="T82" fmla="*/ 96 w 486"/>
                <a:gd name="T83" fmla="*/ 91 h 386"/>
                <a:gd name="T84" fmla="*/ 21 w 486"/>
                <a:gd name="T85" fmla="*/ 123 h 386"/>
                <a:gd name="T86" fmla="*/ 22 w 486"/>
                <a:gd name="T87" fmla="*/ 158 h 386"/>
                <a:gd name="T88" fmla="*/ 6 w 486"/>
                <a:gd name="T89" fmla="*/ 162 h 386"/>
                <a:gd name="T90" fmla="*/ 13 w 486"/>
                <a:gd name="T91" fmla="*/ 220 h 386"/>
                <a:gd name="T92" fmla="*/ 13 w 486"/>
                <a:gd name="T93" fmla="*/ 220 h 386"/>
                <a:gd name="T94" fmla="*/ 43 w 486"/>
                <a:gd name="T95" fmla="*/ 248 h 386"/>
                <a:gd name="T96" fmla="*/ 44 w 486"/>
                <a:gd name="T97" fmla="*/ 248 h 386"/>
                <a:gd name="T98" fmla="*/ 68 w 486"/>
                <a:gd name="T99" fmla="*/ 270 h 386"/>
                <a:gd name="T100" fmla="*/ 69 w 486"/>
                <a:gd name="T101" fmla="*/ 292 h 386"/>
                <a:gd name="T102" fmla="*/ 103 w 486"/>
                <a:gd name="T103" fmla="*/ 322 h 386"/>
                <a:gd name="T104" fmla="*/ 105 w 486"/>
                <a:gd name="T105" fmla="*/ 342 h 386"/>
                <a:gd name="T106" fmla="*/ 105 w 486"/>
                <a:gd name="T107" fmla="*/ 34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6" h="386">
                  <a:moveTo>
                    <a:pt x="105" y="342"/>
                  </a:moveTo>
                  <a:lnTo>
                    <a:pt x="135" y="342"/>
                  </a:lnTo>
                  <a:lnTo>
                    <a:pt x="159" y="383"/>
                  </a:lnTo>
                  <a:lnTo>
                    <a:pt x="178" y="386"/>
                  </a:lnTo>
                  <a:lnTo>
                    <a:pt x="179" y="385"/>
                  </a:lnTo>
                  <a:lnTo>
                    <a:pt x="185" y="368"/>
                  </a:lnTo>
                  <a:lnTo>
                    <a:pt x="185" y="367"/>
                  </a:lnTo>
                  <a:lnTo>
                    <a:pt x="186" y="367"/>
                  </a:lnTo>
                  <a:lnTo>
                    <a:pt x="220" y="335"/>
                  </a:lnTo>
                  <a:lnTo>
                    <a:pt x="225" y="311"/>
                  </a:lnTo>
                  <a:lnTo>
                    <a:pt x="225" y="310"/>
                  </a:lnTo>
                  <a:lnTo>
                    <a:pt x="225" y="310"/>
                  </a:lnTo>
                  <a:lnTo>
                    <a:pt x="246" y="287"/>
                  </a:lnTo>
                  <a:lnTo>
                    <a:pt x="247" y="286"/>
                  </a:lnTo>
                  <a:lnTo>
                    <a:pt x="248" y="286"/>
                  </a:lnTo>
                  <a:lnTo>
                    <a:pt x="274" y="292"/>
                  </a:lnTo>
                  <a:lnTo>
                    <a:pt x="281" y="281"/>
                  </a:lnTo>
                  <a:lnTo>
                    <a:pt x="285" y="262"/>
                  </a:lnTo>
                  <a:lnTo>
                    <a:pt x="278" y="243"/>
                  </a:lnTo>
                  <a:lnTo>
                    <a:pt x="256" y="235"/>
                  </a:lnTo>
                  <a:lnTo>
                    <a:pt x="255" y="234"/>
                  </a:lnTo>
                  <a:lnTo>
                    <a:pt x="255" y="233"/>
                  </a:lnTo>
                  <a:lnTo>
                    <a:pt x="251" y="221"/>
                  </a:lnTo>
                  <a:lnTo>
                    <a:pt x="251" y="221"/>
                  </a:lnTo>
                  <a:lnTo>
                    <a:pt x="252" y="220"/>
                  </a:lnTo>
                  <a:lnTo>
                    <a:pt x="262" y="207"/>
                  </a:lnTo>
                  <a:lnTo>
                    <a:pt x="265" y="175"/>
                  </a:lnTo>
                  <a:lnTo>
                    <a:pt x="265" y="174"/>
                  </a:lnTo>
                  <a:lnTo>
                    <a:pt x="266" y="174"/>
                  </a:lnTo>
                  <a:lnTo>
                    <a:pt x="303" y="138"/>
                  </a:lnTo>
                  <a:lnTo>
                    <a:pt x="304" y="137"/>
                  </a:lnTo>
                  <a:lnTo>
                    <a:pt x="306" y="138"/>
                  </a:lnTo>
                  <a:lnTo>
                    <a:pt x="326" y="159"/>
                  </a:lnTo>
                  <a:lnTo>
                    <a:pt x="327" y="160"/>
                  </a:lnTo>
                  <a:lnTo>
                    <a:pt x="326" y="161"/>
                  </a:lnTo>
                  <a:lnTo>
                    <a:pt x="315" y="177"/>
                  </a:lnTo>
                  <a:lnTo>
                    <a:pt x="330" y="180"/>
                  </a:lnTo>
                  <a:lnTo>
                    <a:pt x="330" y="180"/>
                  </a:lnTo>
                  <a:lnTo>
                    <a:pt x="330" y="180"/>
                  </a:lnTo>
                  <a:lnTo>
                    <a:pt x="368" y="207"/>
                  </a:lnTo>
                  <a:lnTo>
                    <a:pt x="396" y="203"/>
                  </a:lnTo>
                  <a:lnTo>
                    <a:pt x="397" y="203"/>
                  </a:lnTo>
                  <a:lnTo>
                    <a:pt x="397" y="203"/>
                  </a:lnTo>
                  <a:lnTo>
                    <a:pt x="424" y="218"/>
                  </a:lnTo>
                  <a:lnTo>
                    <a:pt x="450" y="219"/>
                  </a:lnTo>
                  <a:lnTo>
                    <a:pt x="486" y="195"/>
                  </a:lnTo>
                  <a:lnTo>
                    <a:pt x="423" y="148"/>
                  </a:lnTo>
                  <a:lnTo>
                    <a:pt x="422" y="147"/>
                  </a:lnTo>
                  <a:lnTo>
                    <a:pt x="422" y="147"/>
                  </a:lnTo>
                  <a:lnTo>
                    <a:pt x="392" y="87"/>
                  </a:lnTo>
                  <a:lnTo>
                    <a:pt x="392" y="87"/>
                  </a:lnTo>
                  <a:lnTo>
                    <a:pt x="369" y="37"/>
                  </a:lnTo>
                  <a:lnTo>
                    <a:pt x="352" y="33"/>
                  </a:lnTo>
                  <a:lnTo>
                    <a:pt x="351" y="33"/>
                  </a:lnTo>
                  <a:lnTo>
                    <a:pt x="351" y="33"/>
                  </a:lnTo>
                  <a:lnTo>
                    <a:pt x="314" y="17"/>
                  </a:lnTo>
                  <a:lnTo>
                    <a:pt x="314" y="17"/>
                  </a:lnTo>
                  <a:lnTo>
                    <a:pt x="314" y="17"/>
                  </a:lnTo>
                  <a:lnTo>
                    <a:pt x="295" y="0"/>
                  </a:lnTo>
                  <a:lnTo>
                    <a:pt x="290" y="14"/>
                  </a:lnTo>
                  <a:lnTo>
                    <a:pt x="289" y="16"/>
                  </a:lnTo>
                  <a:lnTo>
                    <a:pt x="288" y="16"/>
                  </a:lnTo>
                  <a:lnTo>
                    <a:pt x="259" y="15"/>
                  </a:lnTo>
                  <a:lnTo>
                    <a:pt x="251" y="22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32" y="32"/>
                  </a:lnTo>
                  <a:lnTo>
                    <a:pt x="232" y="33"/>
                  </a:lnTo>
                  <a:lnTo>
                    <a:pt x="231" y="33"/>
                  </a:lnTo>
                  <a:lnTo>
                    <a:pt x="217" y="29"/>
                  </a:lnTo>
                  <a:lnTo>
                    <a:pt x="208" y="37"/>
                  </a:lnTo>
                  <a:lnTo>
                    <a:pt x="207" y="37"/>
                  </a:lnTo>
                  <a:lnTo>
                    <a:pt x="206" y="37"/>
                  </a:lnTo>
                  <a:lnTo>
                    <a:pt x="188" y="37"/>
                  </a:lnTo>
                  <a:lnTo>
                    <a:pt x="188" y="37"/>
                  </a:lnTo>
                  <a:lnTo>
                    <a:pt x="187" y="37"/>
                  </a:lnTo>
                  <a:lnTo>
                    <a:pt x="164" y="27"/>
                  </a:lnTo>
                  <a:lnTo>
                    <a:pt x="154" y="46"/>
                  </a:lnTo>
                  <a:lnTo>
                    <a:pt x="153" y="47"/>
                  </a:lnTo>
                  <a:lnTo>
                    <a:pt x="152" y="47"/>
                  </a:lnTo>
                  <a:lnTo>
                    <a:pt x="119" y="53"/>
                  </a:lnTo>
                  <a:lnTo>
                    <a:pt x="98" y="90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38" y="89"/>
                  </a:lnTo>
                  <a:lnTo>
                    <a:pt x="21" y="123"/>
                  </a:lnTo>
                  <a:lnTo>
                    <a:pt x="22" y="156"/>
                  </a:lnTo>
                  <a:lnTo>
                    <a:pt x="22" y="158"/>
                  </a:lnTo>
                  <a:lnTo>
                    <a:pt x="21" y="158"/>
                  </a:lnTo>
                  <a:lnTo>
                    <a:pt x="6" y="162"/>
                  </a:lnTo>
                  <a:lnTo>
                    <a:pt x="0" y="189"/>
                  </a:lnTo>
                  <a:lnTo>
                    <a:pt x="13" y="220"/>
                  </a:lnTo>
                  <a:lnTo>
                    <a:pt x="13" y="220"/>
                  </a:lnTo>
                  <a:lnTo>
                    <a:pt x="13" y="220"/>
                  </a:lnTo>
                  <a:lnTo>
                    <a:pt x="19" y="241"/>
                  </a:lnTo>
                  <a:lnTo>
                    <a:pt x="43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67" y="269"/>
                  </a:lnTo>
                  <a:lnTo>
                    <a:pt x="68" y="270"/>
                  </a:lnTo>
                  <a:lnTo>
                    <a:pt x="68" y="270"/>
                  </a:lnTo>
                  <a:lnTo>
                    <a:pt x="69" y="292"/>
                  </a:lnTo>
                  <a:lnTo>
                    <a:pt x="103" y="322"/>
                  </a:lnTo>
                  <a:lnTo>
                    <a:pt x="103" y="322"/>
                  </a:lnTo>
                  <a:lnTo>
                    <a:pt x="103" y="323"/>
                  </a:lnTo>
                  <a:lnTo>
                    <a:pt x="105" y="342"/>
                  </a:lnTo>
                  <a:lnTo>
                    <a:pt x="105" y="342"/>
                  </a:lnTo>
                  <a:lnTo>
                    <a:pt x="105" y="342"/>
                  </a:lnTo>
                  <a:lnTo>
                    <a:pt x="105" y="342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C823779-4CB4-E4A6-7343-989A0640A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2713"/>
              <a:ext cx="302" cy="236"/>
            </a:xfrm>
            <a:custGeom>
              <a:avLst/>
              <a:gdLst>
                <a:gd name="T0" fmla="*/ 26 w 302"/>
                <a:gd name="T1" fmla="*/ 182 h 236"/>
                <a:gd name="T2" fmla="*/ 85 w 302"/>
                <a:gd name="T3" fmla="*/ 196 h 236"/>
                <a:gd name="T4" fmla="*/ 119 w 302"/>
                <a:gd name="T5" fmla="*/ 217 h 236"/>
                <a:gd name="T6" fmla="*/ 138 w 302"/>
                <a:gd name="T7" fmla="*/ 201 h 236"/>
                <a:gd name="T8" fmla="*/ 168 w 302"/>
                <a:gd name="T9" fmla="*/ 217 h 236"/>
                <a:gd name="T10" fmla="*/ 266 w 302"/>
                <a:gd name="T11" fmla="*/ 236 h 236"/>
                <a:gd name="T12" fmla="*/ 302 w 302"/>
                <a:gd name="T13" fmla="*/ 219 h 236"/>
                <a:gd name="T14" fmla="*/ 302 w 302"/>
                <a:gd name="T15" fmla="*/ 218 h 236"/>
                <a:gd name="T16" fmla="*/ 299 w 302"/>
                <a:gd name="T17" fmla="*/ 200 h 236"/>
                <a:gd name="T18" fmla="*/ 266 w 302"/>
                <a:gd name="T19" fmla="*/ 170 h 236"/>
                <a:gd name="T20" fmla="*/ 265 w 302"/>
                <a:gd name="T21" fmla="*/ 170 h 236"/>
                <a:gd name="T22" fmla="*/ 265 w 302"/>
                <a:gd name="T23" fmla="*/ 169 h 236"/>
                <a:gd name="T24" fmla="*/ 264 w 302"/>
                <a:gd name="T25" fmla="*/ 147 h 236"/>
                <a:gd name="T26" fmla="*/ 242 w 302"/>
                <a:gd name="T27" fmla="*/ 128 h 236"/>
                <a:gd name="T28" fmla="*/ 217 w 302"/>
                <a:gd name="T29" fmla="*/ 120 h 236"/>
                <a:gd name="T30" fmla="*/ 216 w 302"/>
                <a:gd name="T31" fmla="*/ 120 h 236"/>
                <a:gd name="T32" fmla="*/ 216 w 302"/>
                <a:gd name="T33" fmla="*/ 119 h 236"/>
                <a:gd name="T34" fmla="*/ 210 w 302"/>
                <a:gd name="T35" fmla="*/ 97 h 236"/>
                <a:gd name="T36" fmla="*/ 196 w 302"/>
                <a:gd name="T37" fmla="*/ 66 h 236"/>
                <a:gd name="T38" fmla="*/ 196 w 302"/>
                <a:gd name="T39" fmla="*/ 65 h 236"/>
                <a:gd name="T40" fmla="*/ 196 w 302"/>
                <a:gd name="T41" fmla="*/ 64 h 236"/>
                <a:gd name="T42" fmla="*/ 201 w 302"/>
                <a:gd name="T43" fmla="*/ 38 h 236"/>
                <a:gd name="T44" fmla="*/ 173 w 302"/>
                <a:gd name="T45" fmla="*/ 25 h 236"/>
                <a:gd name="T46" fmla="*/ 153 w 302"/>
                <a:gd name="T47" fmla="*/ 35 h 236"/>
                <a:gd name="T48" fmla="*/ 151 w 302"/>
                <a:gd name="T49" fmla="*/ 36 h 236"/>
                <a:gd name="T50" fmla="*/ 150 w 302"/>
                <a:gd name="T51" fmla="*/ 35 h 236"/>
                <a:gd name="T52" fmla="*/ 134 w 302"/>
                <a:gd name="T53" fmla="*/ 13 h 236"/>
                <a:gd name="T54" fmla="*/ 98 w 302"/>
                <a:gd name="T55" fmla="*/ 0 h 236"/>
                <a:gd name="T56" fmla="*/ 56 w 302"/>
                <a:gd name="T57" fmla="*/ 13 h 236"/>
                <a:gd name="T58" fmla="*/ 59 w 302"/>
                <a:gd name="T59" fmla="*/ 25 h 236"/>
                <a:gd name="T60" fmla="*/ 59 w 302"/>
                <a:gd name="T61" fmla="*/ 25 h 236"/>
                <a:gd name="T62" fmla="*/ 59 w 302"/>
                <a:gd name="T63" fmla="*/ 25 h 236"/>
                <a:gd name="T64" fmla="*/ 58 w 302"/>
                <a:gd name="T65" fmla="*/ 62 h 236"/>
                <a:gd name="T66" fmla="*/ 58 w 302"/>
                <a:gd name="T67" fmla="*/ 63 h 236"/>
                <a:gd name="T68" fmla="*/ 57 w 302"/>
                <a:gd name="T69" fmla="*/ 63 h 236"/>
                <a:gd name="T70" fmla="*/ 1 w 302"/>
                <a:gd name="T71" fmla="*/ 106 h 236"/>
                <a:gd name="T72" fmla="*/ 0 w 302"/>
                <a:gd name="T73" fmla="*/ 126 h 236"/>
                <a:gd name="T74" fmla="*/ 42 w 302"/>
                <a:gd name="T75" fmla="*/ 151 h 236"/>
                <a:gd name="T76" fmla="*/ 43 w 302"/>
                <a:gd name="T77" fmla="*/ 152 h 236"/>
                <a:gd name="T78" fmla="*/ 42 w 302"/>
                <a:gd name="T79" fmla="*/ 153 h 236"/>
                <a:gd name="T80" fmla="*/ 26 w 302"/>
                <a:gd name="T81" fmla="*/ 182 h 236"/>
                <a:gd name="T82" fmla="*/ 26 w 302"/>
                <a:gd name="T83" fmla="*/ 18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2" h="236">
                  <a:moveTo>
                    <a:pt x="26" y="182"/>
                  </a:moveTo>
                  <a:lnTo>
                    <a:pt x="85" y="196"/>
                  </a:lnTo>
                  <a:lnTo>
                    <a:pt x="119" y="217"/>
                  </a:lnTo>
                  <a:lnTo>
                    <a:pt x="138" y="201"/>
                  </a:lnTo>
                  <a:lnTo>
                    <a:pt x="168" y="217"/>
                  </a:lnTo>
                  <a:lnTo>
                    <a:pt x="266" y="236"/>
                  </a:lnTo>
                  <a:lnTo>
                    <a:pt x="302" y="219"/>
                  </a:lnTo>
                  <a:lnTo>
                    <a:pt x="302" y="218"/>
                  </a:lnTo>
                  <a:lnTo>
                    <a:pt x="299" y="200"/>
                  </a:lnTo>
                  <a:lnTo>
                    <a:pt x="266" y="170"/>
                  </a:lnTo>
                  <a:lnTo>
                    <a:pt x="265" y="170"/>
                  </a:lnTo>
                  <a:lnTo>
                    <a:pt x="265" y="169"/>
                  </a:lnTo>
                  <a:lnTo>
                    <a:pt x="264" y="147"/>
                  </a:lnTo>
                  <a:lnTo>
                    <a:pt x="242" y="128"/>
                  </a:lnTo>
                  <a:lnTo>
                    <a:pt x="217" y="120"/>
                  </a:lnTo>
                  <a:lnTo>
                    <a:pt x="216" y="120"/>
                  </a:lnTo>
                  <a:lnTo>
                    <a:pt x="216" y="119"/>
                  </a:lnTo>
                  <a:lnTo>
                    <a:pt x="210" y="97"/>
                  </a:lnTo>
                  <a:lnTo>
                    <a:pt x="196" y="66"/>
                  </a:lnTo>
                  <a:lnTo>
                    <a:pt x="196" y="65"/>
                  </a:lnTo>
                  <a:lnTo>
                    <a:pt x="196" y="64"/>
                  </a:lnTo>
                  <a:lnTo>
                    <a:pt x="201" y="38"/>
                  </a:lnTo>
                  <a:lnTo>
                    <a:pt x="173" y="25"/>
                  </a:lnTo>
                  <a:lnTo>
                    <a:pt x="153" y="35"/>
                  </a:lnTo>
                  <a:lnTo>
                    <a:pt x="151" y="36"/>
                  </a:lnTo>
                  <a:lnTo>
                    <a:pt x="150" y="35"/>
                  </a:lnTo>
                  <a:lnTo>
                    <a:pt x="134" y="13"/>
                  </a:lnTo>
                  <a:lnTo>
                    <a:pt x="98" y="0"/>
                  </a:lnTo>
                  <a:lnTo>
                    <a:pt x="56" y="13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8" y="62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1" y="106"/>
                  </a:lnTo>
                  <a:lnTo>
                    <a:pt x="0" y="126"/>
                  </a:lnTo>
                  <a:lnTo>
                    <a:pt x="42" y="151"/>
                  </a:lnTo>
                  <a:lnTo>
                    <a:pt x="43" y="152"/>
                  </a:lnTo>
                  <a:lnTo>
                    <a:pt x="42" y="153"/>
                  </a:lnTo>
                  <a:lnTo>
                    <a:pt x="26" y="182"/>
                  </a:lnTo>
                  <a:lnTo>
                    <a:pt x="26" y="182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83AB818-60AC-15F8-0DE3-9509A4B67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648"/>
              <a:ext cx="296" cy="350"/>
            </a:xfrm>
            <a:custGeom>
              <a:avLst/>
              <a:gdLst>
                <a:gd name="T0" fmla="*/ 48 w 296"/>
                <a:gd name="T1" fmla="*/ 334 h 350"/>
                <a:gd name="T2" fmla="*/ 91 w 296"/>
                <a:gd name="T3" fmla="*/ 303 h 350"/>
                <a:gd name="T4" fmla="*/ 130 w 296"/>
                <a:gd name="T5" fmla="*/ 294 h 350"/>
                <a:gd name="T6" fmla="*/ 168 w 296"/>
                <a:gd name="T7" fmla="*/ 299 h 350"/>
                <a:gd name="T8" fmla="*/ 142 w 296"/>
                <a:gd name="T9" fmla="*/ 240 h 350"/>
                <a:gd name="T10" fmla="*/ 180 w 296"/>
                <a:gd name="T11" fmla="*/ 214 h 350"/>
                <a:gd name="T12" fmla="*/ 263 w 296"/>
                <a:gd name="T13" fmla="*/ 247 h 350"/>
                <a:gd name="T14" fmla="*/ 263 w 296"/>
                <a:gd name="T15" fmla="*/ 247 h 350"/>
                <a:gd name="T16" fmla="*/ 279 w 296"/>
                <a:gd name="T17" fmla="*/ 218 h 350"/>
                <a:gd name="T18" fmla="*/ 237 w 296"/>
                <a:gd name="T19" fmla="*/ 193 h 350"/>
                <a:gd name="T20" fmla="*/ 238 w 296"/>
                <a:gd name="T21" fmla="*/ 169 h 350"/>
                <a:gd name="T22" fmla="*/ 239 w 296"/>
                <a:gd name="T23" fmla="*/ 168 h 350"/>
                <a:gd name="T24" fmla="*/ 296 w 296"/>
                <a:gd name="T25" fmla="*/ 90 h 350"/>
                <a:gd name="T26" fmla="*/ 276 w 296"/>
                <a:gd name="T27" fmla="*/ 50 h 350"/>
                <a:gd name="T28" fmla="*/ 267 w 296"/>
                <a:gd name="T29" fmla="*/ 55 h 350"/>
                <a:gd name="T30" fmla="*/ 252 w 296"/>
                <a:gd name="T31" fmla="*/ 52 h 350"/>
                <a:gd name="T32" fmla="*/ 251 w 296"/>
                <a:gd name="T33" fmla="*/ 51 h 350"/>
                <a:gd name="T34" fmla="*/ 181 w 296"/>
                <a:gd name="T35" fmla="*/ 3 h 350"/>
                <a:gd name="T36" fmla="*/ 178 w 296"/>
                <a:gd name="T37" fmla="*/ 23 h 350"/>
                <a:gd name="T38" fmla="*/ 166 w 296"/>
                <a:gd name="T39" fmla="*/ 46 h 350"/>
                <a:gd name="T40" fmla="*/ 180 w 296"/>
                <a:gd name="T41" fmla="*/ 75 h 350"/>
                <a:gd name="T42" fmla="*/ 180 w 296"/>
                <a:gd name="T43" fmla="*/ 77 h 350"/>
                <a:gd name="T44" fmla="*/ 172 w 296"/>
                <a:gd name="T45" fmla="*/ 92 h 350"/>
                <a:gd name="T46" fmla="*/ 161 w 296"/>
                <a:gd name="T47" fmla="*/ 99 h 350"/>
                <a:gd name="T48" fmla="*/ 159 w 296"/>
                <a:gd name="T49" fmla="*/ 98 h 350"/>
                <a:gd name="T50" fmla="*/ 130 w 296"/>
                <a:gd name="T51" fmla="*/ 72 h 350"/>
                <a:gd name="T52" fmla="*/ 104 w 296"/>
                <a:gd name="T53" fmla="*/ 78 h 350"/>
                <a:gd name="T54" fmla="*/ 102 w 296"/>
                <a:gd name="T55" fmla="*/ 78 h 350"/>
                <a:gd name="T56" fmla="*/ 89 w 296"/>
                <a:gd name="T57" fmla="*/ 67 h 350"/>
                <a:gd name="T58" fmla="*/ 88 w 296"/>
                <a:gd name="T59" fmla="*/ 41 h 350"/>
                <a:gd name="T60" fmla="*/ 65 w 296"/>
                <a:gd name="T61" fmla="*/ 26 h 350"/>
                <a:gd name="T62" fmla="*/ 34 w 296"/>
                <a:gd name="T63" fmla="*/ 59 h 350"/>
                <a:gd name="T64" fmla="*/ 60 w 296"/>
                <a:gd name="T65" fmla="*/ 101 h 350"/>
                <a:gd name="T66" fmla="*/ 126 w 296"/>
                <a:gd name="T67" fmla="*/ 112 h 350"/>
                <a:gd name="T68" fmla="*/ 135 w 296"/>
                <a:gd name="T69" fmla="*/ 108 h 350"/>
                <a:gd name="T70" fmla="*/ 137 w 296"/>
                <a:gd name="T71" fmla="*/ 108 h 350"/>
                <a:gd name="T72" fmla="*/ 155 w 296"/>
                <a:gd name="T73" fmla="*/ 126 h 350"/>
                <a:gd name="T74" fmla="*/ 142 w 296"/>
                <a:gd name="T75" fmla="*/ 137 h 350"/>
                <a:gd name="T76" fmla="*/ 141 w 296"/>
                <a:gd name="T77" fmla="*/ 137 h 350"/>
                <a:gd name="T78" fmla="*/ 118 w 296"/>
                <a:gd name="T79" fmla="*/ 165 h 350"/>
                <a:gd name="T80" fmla="*/ 116 w 296"/>
                <a:gd name="T81" fmla="*/ 166 h 350"/>
                <a:gd name="T82" fmla="*/ 105 w 296"/>
                <a:gd name="T83" fmla="*/ 166 h 350"/>
                <a:gd name="T84" fmla="*/ 88 w 296"/>
                <a:gd name="T85" fmla="*/ 158 h 350"/>
                <a:gd name="T86" fmla="*/ 35 w 296"/>
                <a:gd name="T87" fmla="*/ 210 h 350"/>
                <a:gd name="T88" fmla="*/ 31 w 296"/>
                <a:gd name="T89" fmla="*/ 233 h 350"/>
                <a:gd name="T90" fmla="*/ 5 w 296"/>
                <a:gd name="T91" fmla="*/ 239 h 350"/>
                <a:gd name="T92" fmla="*/ 3 w 296"/>
                <a:gd name="T93" fmla="*/ 256 h 350"/>
                <a:gd name="T94" fmla="*/ 41 w 296"/>
                <a:gd name="T95" fmla="*/ 286 h 350"/>
                <a:gd name="T96" fmla="*/ 42 w 296"/>
                <a:gd name="T97" fmla="*/ 287 h 350"/>
                <a:gd name="T98" fmla="*/ 51 w 296"/>
                <a:gd name="T99" fmla="*/ 307 h 350"/>
                <a:gd name="T100" fmla="*/ 47 w 296"/>
                <a:gd name="T101" fmla="*/ 320 h 350"/>
                <a:gd name="T102" fmla="*/ 46 w 296"/>
                <a:gd name="T103" fmla="*/ 321 h 350"/>
                <a:gd name="T104" fmla="*/ 36 w 296"/>
                <a:gd name="T105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" h="350">
                  <a:moveTo>
                    <a:pt x="36" y="350"/>
                  </a:moveTo>
                  <a:lnTo>
                    <a:pt x="48" y="334"/>
                  </a:lnTo>
                  <a:lnTo>
                    <a:pt x="88" y="331"/>
                  </a:lnTo>
                  <a:lnTo>
                    <a:pt x="91" y="303"/>
                  </a:lnTo>
                  <a:lnTo>
                    <a:pt x="110" y="292"/>
                  </a:lnTo>
                  <a:lnTo>
                    <a:pt x="130" y="294"/>
                  </a:lnTo>
                  <a:lnTo>
                    <a:pt x="154" y="312"/>
                  </a:lnTo>
                  <a:lnTo>
                    <a:pt x="168" y="299"/>
                  </a:lnTo>
                  <a:lnTo>
                    <a:pt x="151" y="270"/>
                  </a:lnTo>
                  <a:lnTo>
                    <a:pt x="142" y="240"/>
                  </a:lnTo>
                  <a:lnTo>
                    <a:pt x="162" y="219"/>
                  </a:lnTo>
                  <a:lnTo>
                    <a:pt x="180" y="214"/>
                  </a:lnTo>
                  <a:lnTo>
                    <a:pt x="207" y="243"/>
                  </a:lnTo>
                  <a:lnTo>
                    <a:pt x="263" y="247"/>
                  </a:lnTo>
                  <a:lnTo>
                    <a:pt x="263" y="247"/>
                  </a:lnTo>
                  <a:lnTo>
                    <a:pt x="263" y="247"/>
                  </a:lnTo>
                  <a:lnTo>
                    <a:pt x="264" y="246"/>
                  </a:lnTo>
                  <a:lnTo>
                    <a:pt x="279" y="218"/>
                  </a:lnTo>
                  <a:lnTo>
                    <a:pt x="238" y="193"/>
                  </a:lnTo>
                  <a:lnTo>
                    <a:pt x="237" y="193"/>
                  </a:lnTo>
                  <a:lnTo>
                    <a:pt x="237" y="191"/>
                  </a:lnTo>
                  <a:lnTo>
                    <a:pt x="238" y="169"/>
                  </a:lnTo>
                  <a:lnTo>
                    <a:pt x="238" y="168"/>
                  </a:lnTo>
                  <a:lnTo>
                    <a:pt x="239" y="168"/>
                  </a:lnTo>
                  <a:lnTo>
                    <a:pt x="295" y="126"/>
                  </a:lnTo>
                  <a:lnTo>
                    <a:pt x="296" y="90"/>
                  </a:lnTo>
                  <a:lnTo>
                    <a:pt x="291" y="64"/>
                  </a:lnTo>
                  <a:lnTo>
                    <a:pt x="276" y="50"/>
                  </a:lnTo>
                  <a:lnTo>
                    <a:pt x="267" y="55"/>
                  </a:lnTo>
                  <a:lnTo>
                    <a:pt x="267" y="55"/>
                  </a:lnTo>
                  <a:lnTo>
                    <a:pt x="266" y="55"/>
                  </a:lnTo>
                  <a:lnTo>
                    <a:pt x="252" y="52"/>
                  </a:lnTo>
                  <a:lnTo>
                    <a:pt x="252" y="51"/>
                  </a:lnTo>
                  <a:lnTo>
                    <a:pt x="251" y="51"/>
                  </a:lnTo>
                  <a:lnTo>
                    <a:pt x="192" y="0"/>
                  </a:lnTo>
                  <a:lnTo>
                    <a:pt x="181" y="3"/>
                  </a:lnTo>
                  <a:lnTo>
                    <a:pt x="178" y="23"/>
                  </a:lnTo>
                  <a:lnTo>
                    <a:pt x="178" y="23"/>
                  </a:lnTo>
                  <a:lnTo>
                    <a:pt x="178" y="23"/>
                  </a:lnTo>
                  <a:lnTo>
                    <a:pt x="166" y="46"/>
                  </a:lnTo>
                  <a:lnTo>
                    <a:pt x="167" y="58"/>
                  </a:lnTo>
                  <a:lnTo>
                    <a:pt x="180" y="75"/>
                  </a:lnTo>
                  <a:lnTo>
                    <a:pt x="181" y="76"/>
                  </a:lnTo>
                  <a:lnTo>
                    <a:pt x="180" y="77"/>
                  </a:lnTo>
                  <a:lnTo>
                    <a:pt x="173" y="91"/>
                  </a:lnTo>
                  <a:lnTo>
                    <a:pt x="172" y="92"/>
                  </a:lnTo>
                  <a:lnTo>
                    <a:pt x="172" y="92"/>
                  </a:lnTo>
                  <a:lnTo>
                    <a:pt x="161" y="99"/>
                  </a:lnTo>
                  <a:lnTo>
                    <a:pt x="159" y="99"/>
                  </a:lnTo>
                  <a:lnTo>
                    <a:pt x="159" y="98"/>
                  </a:lnTo>
                  <a:lnTo>
                    <a:pt x="138" y="78"/>
                  </a:lnTo>
                  <a:lnTo>
                    <a:pt x="130" y="72"/>
                  </a:lnTo>
                  <a:lnTo>
                    <a:pt x="118" y="71"/>
                  </a:lnTo>
                  <a:lnTo>
                    <a:pt x="104" y="78"/>
                  </a:lnTo>
                  <a:lnTo>
                    <a:pt x="103" y="78"/>
                  </a:lnTo>
                  <a:lnTo>
                    <a:pt x="102" y="78"/>
                  </a:lnTo>
                  <a:lnTo>
                    <a:pt x="90" y="68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8" y="41"/>
                  </a:lnTo>
                  <a:lnTo>
                    <a:pt x="78" y="27"/>
                  </a:lnTo>
                  <a:lnTo>
                    <a:pt x="65" y="26"/>
                  </a:lnTo>
                  <a:lnTo>
                    <a:pt x="40" y="41"/>
                  </a:lnTo>
                  <a:lnTo>
                    <a:pt x="34" y="59"/>
                  </a:lnTo>
                  <a:lnTo>
                    <a:pt x="48" y="90"/>
                  </a:lnTo>
                  <a:lnTo>
                    <a:pt x="60" y="101"/>
                  </a:lnTo>
                  <a:lnTo>
                    <a:pt x="114" y="118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35" y="108"/>
                  </a:lnTo>
                  <a:lnTo>
                    <a:pt x="136" y="107"/>
                  </a:lnTo>
                  <a:lnTo>
                    <a:pt x="137" y="108"/>
                  </a:lnTo>
                  <a:lnTo>
                    <a:pt x="153" y="125"/>
                  </a:lnTo>
                  <a:lnTo>
                    <a:pt x="155" y="126"/>
                  </a:lnTo>
                  <a:lnTo>
                    <a:pt x="153" y="127"/>
                  </a:lnTo>
                  <a:lnTo>
                    <a:pt x="142" y="137"/>
                  </a:lnTo>
                  <a:lnTo>
                    <a:pt x="141" y="137"/>
                  </a:lnTo>
                  <a:lnTo>
                    <a:pt x="141" y="137"/>
                  </a:lnTo>
                  <a:lnTo>
                    <a:pt x="124" y="142"/>
                  </a:lnTo>
                  <a:lnTo>
                    <a:pt x="118" y="165"/>
                  </a:lnTo>
                  <a:lnTo>
                    <a:pt x="118" y="166"/>
                  </a:lnTo>
                  <a:lnTo>
                    <a:pt x="116" y="166"/>
                  </a:lnTo>
                  <a:lnTo>
                    <a:pt x="106" y="166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88" y="158"/>
                  </a:lnTo>
                  <a:lnTo>
                    <a:pt x="55" y="176"/>
                  </a:lnTo>
                  <a:lnTo>
                    <a:pt x="35" y="210"/>
                  </a:lnTo>
                  <a:lnTo>
                    <a:pt x="31" y="232"/>
                  </a:lnTo>
                  <a:lnTo>
                    <a:pt x="31" y="233"/>
                  </a:lnTo>
                  <a:lnTo>
                    <a:pt x="30" y="234"/>
                  </a:lnTo>
                  <a:lnTo>
                    <a:pt x="5" y="239"/>
                  </a:lnTo>
                  <a:lnTo>
                    <a:pt x="3" y="256"/>
                  </a:lnTo>
                  <a:lnTo>
                    <a:pt x="3" y="256"/>
                  </a:lnTo>
                  <a:lnTo>
                    <a:pt x="0" y="273"/>
                  </a:lnTo>
                  <a:lnTo>
                    <a:pt x="41" y="286"/>
                  </a:lnTo>
                  <a:lnTo>
                    <a:pt x="42" y="286"/>
                  </a:lnTo>
                  <a:lnTo>
                    <a:pt x="42" y="287"/>
                  </a:lnTo>
                  <a:lnTo>
                    <a:pt x="51" y="306"/>
                  </a:lnTo>
                  <a:lnTo>
                    <a:pt x="51" y="307"/>
                  </a:lnTo>
                  <a:lnTo>
                    <a:pt x="51" y="307"/>
                  </a:lnTo>
                  <a:lnTo>
                    <a:pt x="47" y="320"/>
                  </a:lnTo>
                  <a:lnTo>
                    <a:pt x="47" y="320"/>
                  </a:lnTo>
                  <a:lnTo>
                    <a:pt x="46" y="321"/>
                  </a:lnTo>
                  <a:lnTo>
                    <a:pt x="31" y="333"/>
                  </a:lnTo>
                  <a:lnTo>
                    <a:pt x="36" y="350"/>
                  </a:lnTo>
                  <a:lnTo>
                    <a:pt x="36" y="35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6D04EA19-D2F3-2F3E-BBC3-4B8B75AD0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2241"/>
              <a:ext cx="445" cy="507"/>
            </a:xfrm>
            <a:custGeom>
              <a:avLst/>
              <a:gdLst>
                <a:gd name="T0" fmla="*/ 331 w 445"/>
                <a:gd name="T1" fmla="*/ 17 h 507"/>
                <a:gd name="T2" fmla="*/ 324 w 445"/>
                <a:gd name="T3" fmla="*/ 34 h 507"/>
                <a:gd name="T4" fmla="*/ 290 w 445"/>
                <a:gd name="T5" fmla="*/ 79 h 507"/>
                <a:gd name="T6" fmla="*/ 289 w 445"/>
                <a:gd name="T7" fmla="*/ 79 h 507"/>
                <a:gd name="T8" fmla="*/ 239 w 445"/>
                <a:gd name="T9" fmla="*/ 129 h 507"/>
                <a:gd name="T10" fmla="*/ 196 w 445"/>
                <a:gd name="T11" fmla="*/ 148 h 507"/>
                <a:gd name="T12" fmla="*/ 209 w 445"/>
                <a:gd name="T13" fmla="*/ 194 h 507"/>
                <a:gd name="T14" fmla="*/ 209 w 445"/>
                <a:gd name="T15" fmla="*/ 195 h 507"/>
                <a:gd name="T16" fmla="*/ 188 w 445"/>
                <a:gd name="T17" fmla="*/ 245 h 507"/>
                <a:gd name="T18" fmla="*/ 187 w 445"/>
                <a:gd name="T19" fmla="*/ 246 h 507"/>
                <a:gd name="T20" fmla="*/ 175 w 445"/>
                <a:gd name="T21" fmla="*/ 261 h 507"/>
                <a:gd name="T22" fmla="*/ 134 w 445"/>
                <a:gd name="T23" fmla="*/ 263 h 507"/>
                <a:gd name="T24" fmla="*/ 128 w 445"/>
                <a:gd name="T25" fmla="*/ 289 h 507"/>
                <a:gd name="T26" fmla="*/ 111 w 445"/>
                <a:gd name="T27" fmla="*/ 301 h 507"/>
                <a:gd name="T28" fmla="*/ 108 w 445"/>
                <a:gd name="T29" fmla="*/ 300 h 507"/>
                <a:gd name="T30" fmla="*/ 70 w 445"/>
                <a:gd name="T31" fmla="*/ 318 h 507"/>
                <a:gd name="T32" fmla="*/ 69 w 445"/>
                <a:gd name="T33" fmla="*/ 318 h 507"/>
                <a:gd name="T34" fmla="*/ 0 w 445"/>
                <a:gd name="T35" fmla="*/ 360 h 507"/>
                <a:gd name="T36" fmla="*/ 20 w 445"/>
                <a:gd name="T37" fmla="*/ 388 h 507"/>
                <a:gd name="T38" fmla="*/ 67 w 445"/>
                <a:gd name="T39" fmla="*/ 406 h 507"/>
                <a:gd name="T40" fmla="*/ 81 w 445"/>
                <a:gd name="T41" fmla="*/ 403 h 507"/>
                <a:gd name="T42" fmla="*/ 141 w 445"/>
                <a:gd name="T43" fmla="*/ 455 h 507"/>
                <a:gd name="T44" fmla="*/ 163 w 445"/>
                <a:gd name="T45" fmla="*/ 453 h 507"/>
                <a:gd name="T46" fmla="*/ 166 w 445"/>
                <a:gd name="T47" fmla="*/ 453 h 507"/>
                <a:gd name="T48" fmla="*/ 182 w 445"/>
                <a:gd name="T49" fmla="*/ 469 h 507"/>
                <a:gd name="T50" fmla="*/ 185 w 445"/>
                <a:gd name="T51" fmla="*/ 481 h 507"/>
                <a:gd name="T52" fmla="*/ 227 w 445"/>
                <a:gd name="T53" fmla="*/ 468 h 507"/>
                <a:gd name="T54" fmla="*/ 264 w 445"/>
                <a:gd name="T55" fmla="*/ 481 h 507"/>
                <a:gd name="T56" fmla="*/ 265 w 445"/>
                <a:gd name="T57" fmla="*/ 482 h 507"/>
                <a:gd name="T58" fmla="*/ 301 w 445"/>
                <a:gd name="T59" fmla="*/ 493 h 507"/>
                <a:gd name="T60" fmla="*/ 303 w 445"/>
                <a:gd name="T61" fmla="*/ 493 h 507"/>
                <a:gd name="T62" fmla="*/ 348 w 445"/>
                <a:gd name="T63" fmla="*/ 503 h 507"/>
                <a:gd name="T64" fmla="*/ 347 w 445"/>
                <a:gd name="T65" fmla="*/ 470 h 507"/>
                <a:gd name="T66" fmla="*/ 363 w 445"/>
                <a:gd name="T67" fmla="*/ 434 h 507"/>
                <a:gd name="T68" fmla="*/ 365 w 445"/>
                <a:gd name="T69" fmla="*/ 433 h 507"/>
                <a:gd name="T70" fmla="*/ 445 w 445"/>
                <a:gd name="T71" fmla="*/ 400 h 507"/>
                <a:gd name="T72" fmla="*/ 430 w 445"/>
                <a:gd name="T73" fmla="*/ 376 h 507"/>
                <a:gd name="T74" fmla="*/ 432 w 445"/>
                <a:gd name="T75" fmla="*/ 354 h 507"/>
                <a:gd name="T76" fmla="*/ 437 w 445"/>
                <a:gd name="T77" fmla="*/ 315 h 507"/>
                <a:gd name="T78" fmla="*/ 396 w 445"/>
                <a:gd name="T79" fmla="*/ 288 h 507"/>
                <a:gd name="T80" fmla="*/ 389 w 445"/>
                <a:gd name="T81" fmla="*/ 270 h 507"/>
                <a:gd name="T82" fmla="*/ 389 w 445"/>
                <a:gd name="T83" fmla="*/ 268 h 507"/>
                <a:gd name="T84" fmla="*/ 408 w 445"/>
                <a:gd name="T85" fmla="*/ 217 h 507"/>
                <a:gd name="T86" fmla="*/ 400 w 445"/>
                <a:gd name="T87" fmla="*/ 174 h 507"/>
                <a:gd name="T88" fmla="*/ 400 w 445"/>
                <a:gd name="T89" fmla="*/ 172 h 507"/>
                <a:gd name="T90" fmla="*/ 419 w 445"/>
                <a:gd name="T91" fmla="*/ 114 h 507"/>
                <a:gd name="T92" fmla="*/ 359 w 445"/>
                <a:gd name="T93" fmla="*/ 38 h 507"/>
                <a:gd name="T94" fmla="*/ 358 w 445"/>
                <a:gd name="T95" fmla="*/ 37 h 507"/>
                <a:gd name="T96" fmla="*/ 341 w 445"/>
                <a:gd name="T9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5" h="507">
                  <a:moveTo>
                    <a:pt x="341" y="0"/>
                  </a:moveTo>
                  <a:lnTo>
                    <a:pt x="331" y="17"/>
                  </a:lnTo>
                  <a:lnTo>
                    <a:pt x="324" y="34"/>
                  </a:lnTo>
                  <a:lnTo>
                    <a:pt x="324" y="34"/>
                  </a:lnTo>
                  <a:lnTo>
                    <a:pt x="324" y="35"/>
                  </a:lnTo>
                  <a:lnTo>
                    <a:pt x="290" y="79"/>
                  </a:lnTo>
                  <a:lnTo>
                    <a:pt x="290" y="79"/>
                  </a:lnTo>
                  <a:lnTo>
                    <a:pt x="289" y="79"/>
                  </a:lnTo>
                  <a:lnTo>
                    <a:pt x="240" y="129"/>
                  </a:lnTo>
                  <a:lnTo>
                    <a:pt x="239" y="129"/>
                  </a:lnTo>
                  <a:lnTo>
                    <a:pt x="239" y="129"/>
                  </a:lnTo>
                  <a:lnTo>
                    <a:pt x="196" y="148"/>
                  </a:lnTo>
                  <a:lnTo>
                    <a:pt x="195" y="167"/>
                  </a:lnTo>
                  <a:lnTo>
                    <a:pt x="209" y="194"/>
                  </a:lnTo>
                  <a:lnTo>
                    <a:pt x="210" y="195"/>
                  </a:lnTo>
                  <a:lnTo>
                    <a:pt x="209" y="195"/>
                  </a:lnTo>
                  <a:lnTo>
                    <a:pt x="191" y="217"/>
                  </a:lnTo>
                  <a:lnTo>
                    <a:pt x="188" y="245"/>
                  </a:lnTo>
                  <a:lnTo>
                    <a:pt x="188" y="245"/>
                  </a:lnTo>
                  <a:lnTo>
                    <a:pt x="187" y="246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74" y="261"/>
                  </a:lnTo>
                  <a:lnTo>
                    <a:pt x="134" y="263"/>
                  </a:lnTo>
                  <a:lnTo>
                    <a:pt x="128" y="289"/>
                  </a:lnTo>
                  <a:lnTo>
                    <a:pt x="128" y="289"/>
                  </a:lnTo>
                  <a:lnTo>
                    <a:pt x="128" y="290"/>
                  </a:lnTo>
                  <a:lnTo>
                    <a:pt x="111" y="301"/>
                  </a:lnTo>
                  <a:lnTo>
                    <a:pt x="109" y="302"/>
                  </a:lnTo>
                  <a:lnTo>
                    <a:pt x="108" y="300"/>
                  </a:lnTo>
                  <a:lnTo>
                    <a:pt x="92" y="282"/>
                  </a:lnTo>
                  <a:lnTo>
                    <a:pt x="70" y="318"/>
                  </a:lnTo>
                  <a:lnTo>
                    <a:pt x="70" y="318"/>
                  </a:lnTo>
                  <a:lnTo>
                    <a:pt x="69" y="318"/>
                  </a:lnTo>
                  <a:lnTo>
                    <a:pt x="32" y="323"/>
                  </a:lnTo>
                  <a:lnTo>
                    <a:pt x="0" y="360"/>
                  </a:lnTo>
                  <a:lnTo>
                    <a:pt x="6" y="377"/>
                  </a:lnTo>
                  <a:lnTo>
                    <a:pt x="20" y="388"/>
                  </a:lnTo>
                  <a:lnTo>
                    <a:pt x="56" y="404"/>
                  </a:lnTo>
                  <a:lnTo>
                    <a:pt x="67" y="406"/>
                  </a:lnTo>
                  <a:lnTo>
                    <a:pt x="80" y="403"/>
                  </a:lnTo>
                  <a:lnTo>
                    <a:pt x="81" y="403"/>
                  </a:lnTo>
                  <a:lnTo>
                    <a:pt x="82" y="403"/>
                  </a:lnTo>
                  <a:lnTo>
                    <a:pt x="141" y="455"/>
                  </a:lnTo>
                  <a:lnTo>
                    <a:pt x="155" y="458"/>
                  </a:lnTo>
                  <a:lnTo>
                    <a:pt x="163" y="453"/>
                  </a:lnTo>
                  <a:lnTo>
                    <a:pt x="164" y="452"/>
                  </a:lnTo>
                  <a:lnTo>
                    <a:pt x="166" y="453"/>
                  </a:lnTo>
                  <a:lnTo>
                    <a:pt x="182" y="469"/>
                  </a:lnTo>
                  <a:lnTo>
                    <a:pt x="182" y="469"/>
                  </a:lnTo>
                  <a:lnTo>
                    <a:pt x="182" y="470"/>
                  </a:lnTo>
                  <a:lnTo>
                    <a:pt x="185" y="481"/>
                  </a:lnTo>
                  <a:lnTo>
                    <a:pt x="226" y="468"/>
                  </a:lnTo>
                  <a:lnTo>
                    <a:pt x="227" y="468"/>
                  </a:lnTo>
                  <a:lnTo>
                    <a:pt x="227" y="468"/>
                  </a:lnTo>
                  <a:lnTo>
                    <a:pt x="264" y="481"/>
                  </a:lnTo>
                  <a:lnTo>
                    <a:pt x="265" y="482"/>
                  </a:lnTo>
                  <a:lnTo>
                    <a:pt x="265" y="482"/>
                  </a:lnTo>
                  <a:lnTo>
                    <a:pt x="282" y="503"/>
                  </a:lnTo>
                  <a:lnTo>
                    <a:pt x="301" y="493"/>
                  </a:lnTo>
                  <a:lnTo>
                    <a:pt x="302" y="492"/>
                  </a:lnTo>
                  <a:lnTo>
                    <a:pt x="303" y="493"/>
                  </a:lnTo>
                  <a:lnTo>
                    <a:pt x="333" y="507"/>
                  </a:lnTo>
                  <a:lnTo>
                    <a:pt x="348" y="503"/>
                  </a:lnTo>
                  <a:lnTo>
                    <a:pt x="347" y="471"/>
                  </a:lnTo>
                  <a:lnTo>
                    <a:pt x="347" y="470"/>
                  </a:lnTo>
                  <a:lnTo>
                    <a:pt x="347" y="470"/>
                  </a:lnTo>
                  <a:lnTo>
                    <a:pt x="363" y="434"/>
                  </a:lnTo>
                  <a:lnTo>
                    <a:pt x="364" y="433"/>
                  </a:lnTo>
                  <a:lnTo>
                    <a:pt x="365" y="433"/>
                  </a:lnTo>
                  <a:lnTo>
                    <a:pt x="424" y="435"/>
                  </a:lnTo>
                  <a:lnTo>
                    <a:pt x="445" y="400"/>
                  </a:lnTo>
                  <a:lnTo>
                    <a:pt x="430" y="377"/>
                  </a:lnTo>
                  <a:lnTo>
                    <a:pt x="430" y="376"/>
                  </a:lnTo>
                  <a:lnTo>
                    <a:pt x="430" y="376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37" y="315"/>
                  </a:lnTo>
                  <a:lnTo>
                    <a:pt x="397" y="289"/>
                  </a:lnTo>
                  <a:lnTo>
                    <a:pt x="396" y="288"/>
                  </a:lnTo>
                  <a:lnTo>
                    <a:pt x="396" y="288"/>
                  </a:lnTo>
                  <a:lnTo>
                    <a:pt x="389" y="270"/>
                  </a:lnTo>
                  <a:lnTo>
                    <a:pt x="389" y="269"/>
                  </a:lnTo>
                  <a:lnTo>
                    <a:pt x="389" y="268"/>
                  </a:lnTo>
                  <a:lnTo>
                    <a:pt x="412" y="240"/>
                  </a:lnTo>
                  <a:lnTo>
                    <a:pt x="408" y="217"/>
                  </a:lnTo>
                  <a:lnTo>
                    <a:pt x="408" y="216"/>
                  </a:lnTo>
                  <a:lnTo>
                    <a:pt x="400" y="174"/>
                  </a:lnTo>
                  <a:lnTo>
                    <a:pt x="400" y="173"/>
                  </a:lnTo>
                  <a:lnTo>
                    <a:pt x="400" y="172"/>
                  </a:lnTo>
                  <a:lnTo>
                    <a:pt x="420" y="146"/>
                  </a:lnTo>
                  <a:lnTo>
                    <a:pt x="419" y="114"/>
                  </a:lnTo>
                  <a:lnTo>
                    <a:pt x="396" y="61"/>
                  </a:lnTo>
                  <a:lnTo>
                    <a:pt x="359" y="38"/>
                  </a:lnTo>
                  <a:lnTo>
                    <a:pt x="358" y="38"/>
                  </a:lnTo>
                  <a:lnTo>
                    <a:pt x="358" y="37"/>
                  </a:lnTo>
                  <a:lnTo>
                    <a:pt x="352" y="11"/>
                  </a:lnTo>
                  <a:lnTo>
                    <a:pt x="341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3EDBBFD5-9207-872A-007E-D06022407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013"/>
              <a:ext cx="976" cy="769"/>
            </a:xfrm>
            <a:custGeom>
              <a:avLst/>
              <a:gdLst>
                <a:gd name="T0" fmla="*/ 203 w 976"/>
                <a:gd name="T1" fmla="*/ 29 h 769"/>
                <a:gd name="T2" fmla="*/ 173 w 976"/>
                <a:gd name="T3" fmla="*/ 31 h 769"/>
                <a:gd name="T4" fmla="*/ 161 w 976"/>
                <a:gd name="T5" fmla="*/ 15 h 769"/>
                <a:gd name="T6" fmla="*/ 106 w 976"/>
                <a:gd name="T7" fmla="*/ 85 h 769"/>
                <a:gd name="T8" fmla="*/ 0 w 976"/>
                <a:gd name="T9" fmla="*/ 225 h 769"/>
                <a:gd name="T10" fmla="*/ 12 w 976"/>
                <a:gd name="T11" fmla="*/ 237 h 769"/>
                <a:gd name="T12" fmla="*/ 56 w 976"/>
                <a:gd name="T13" fmla="*/ 286 h 769"/>
                <a:gd name="T14" fmla="*/ 79 w 976"/>
                <a:gd name="T15" fmla="*/ 341 h 769"/>
                <a:gd name="T16" fmla="*/ 80 w 976"/>
                <a:gd name="T17" fmla="*/ 375 h 769"/>
                <a:gd name="T18" fmla="*/ 68 w 976"/>
                <a:gd name="T19" fmla="*/ 444 h 769"/>
                <a:gd name="T20" fmla="*/ 74 w 976"/>
                <a:gd name="T21" fmla="*/ 469 h 769"/>
                <a:gd name="T22" fmla="*/ 56 w 976"/>
                <a:gd name="T23" fmla="*/ 514 h 769"/>
                <a:gd name="T24" fmla="*/ 98 w 976"/>
                <a:gd name="T25" fmla="*/ 542 h 769"/>
                <a:gd name="T26" fmla="*/ 90 w 976"/>
                <a:gd name="T27" fmla="*/ 604 h 769"/>
                <a:gd name="T28" fmla="*/ 147 w 976"/>
                <a:gd name="T29" fmla="*/ 599 h 769"/>
                <a:gd name="T30" fmla="*/ 174 w 976"/>
                <a:gd name="T31" fmla="*/ 609 h 769"/>
                <a:gd name="T32" fmla="*/ 202 w 976"/>
                <a:gd name="T33" fmla="*/ 602 h 769"/>
                <a:gd name="T34" fmla="*/ 234 w 976"/>
                <a:gd name="T35" fmla="*/ 595 h 769"/>
                <a:gd name="T36" fmla="*/ 244 w 976"/>
                <a:gd name="T37" fmla="*/ 586 h 769"/>
                <a:gd name="T38" fmla="*/ 280 w 976"/>
                <a:gd name="T39" fmla="*/ 568 h 769"/>
                <a:gd name="T40" fmla="*/ 339 w 976"/>
                <a:gd name="T41" fmla="*/ 605 h 769"/>
                <a:gd name="T42" fmla="*/ 358 w 976"/>
                <a:gd name="T43" fmla="*/ 610 h 769"/>
                <a:gd name="T44" fmla="*/ 411 w 976"/>
                <a:gd name="T45" fmla="*/ 721 h 769"/>
                <a:gd name="T46" fmla="*/ 514 w 976"/>
                <a:gd name="T47" fmla="*/ 727 h 769"/>
                <a:gd name="T48" fmla="*/ 536 w 976"/>
                <a:gd name="T49" fmla="*/ 712 h 769"/>
                <a:gd name="T50" fmla="*/ 563 w 976"/>
                <a:gd name="T51" fmla="*/ 714 h 769"/>
                <a:gd name="T52" fmla="*/ 585 w 976"/>
                <a:gd name="T53" fmla="*/ 644 h 769"/>
                <a:gd name="T54" fmla="*/ 618 w 976"/>
                <a:gd name="T55" fmla="*/ 620 h 769"/>
                <a:gd name="T56" fmla="*/ 652 w 976"/>
                <a:gd name="T57" fmla="*/ 630 h 769"/>
                <a:gd name="T58" fmla="*/ 764 w 976"/>
                <a:gd name="T59" fmla="*/ 660 h 769"/>
                <a:gd name="T60" fmla="*/ 868 w 976"/>
                <a:gd name="T61" fmla="*/ 663 h 769"/>
                <a:gd name="T62" fmla="*/ 899 w 976"/>
                <a:gd name="T63" fmla="*/ 684 h 769"/>
                <a:gd name="T64" fmla="*/ 976 w 976"/>
                <a:gd name="T65" fmla="*/ 647 h 769"/>
                <a:gd name="T66" fmla="*/ 933 w 976"/>
                <a:gd name="T67" fmla="*/ 622 h 769"/>
                <a:gd name="T68" fmla="*/ 896 w 976"/>
                <a:gd name="T69" fmla="*/ 545 h 769"/>
                <a:gd name="T70" fmla="*/ 869 w 976"/>
                <a:gd name="T71" fmla="*/ 508 h 769"/>
                <a:gd name="T72" fmla="*/ 835 w 976"/>
                <a:gd name="T73" fmla="*/ 508 h 769"/>
                <a:gd name="T74" fmla="*/ 767 w 976"/>
                <a:gd name="T75" fmla="*/ 504 h 769"/>
                <a:gd name="T76" fmla="*/ 721 w 976"/>
                <a:gd name="T77" fmla="*/ 500 h 769"/>
                <a:gd name="T78" fmla="*/ 677 w 976"/>
                <a:gd name="T79" fmla="*/ 473 h 769"/>
                <a:gd name="T80" fmla="*/ 587 w 976"/>
                <a:gd name="T81" fmla="*/ 404 h 769"/>
                <a:gd name="T82" fmla="*/ 539 w 976"/>
                <a:gd name="T83" fmla="*/ 360 h 769"/>
                <a:gd name="T84" fmla="*/ 483 w 976"/>
                <a:gd name="T85" fmla="*/ 358 h 769"/>
                <a:gd name="T86" fmla="*/ 471 w 976"/>
                <a:gd name="T87" fmla="*/ 306 h 769"/>
                <a:gd name="T88" fmla="*/ 445 w 976"/>
                <a:gd name="T89" fmla="*/ 225 h 769"/>
                <a:gd name="T90" fmla="*/ 365 w 976"/>
                <a:gd name="T91" fmla="*/ 220 h 769"/>
                <a:gd name="T92" fmla="*/ 351 w 976"/>
                <a:gd name="T93" fmla="*/ 207 h 769"/>
                <a:gd name="T94" fmla="*/ 248 w 976"/>
                <a:gd name="T95" fmla="*/ 144 h 769"/>
                <a:gd name="T96" fmla="*/ 227 w 976"/>
                <a:gd name="T97" fmla="*/ 102 h 769"/>
                <a:gd name="T98" fmla="*/ 256 w 976"/>
                <a:gd name="T99" fmla="*/ 6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6" h="769">
                  <a:moveTo>
                    <a:pt x="258" y="0"/>
                  </a:moveTo>
                  <a:lnTo>
                    <a:pt x="235" y="0"/>
                  </a:lnTo>
                  <a:lnTo>
                    <a:pt x="203" y="29"/>
                  </a:lnTo>
                  <a:lnTo>
                    <a:pt x="202" y="29"/>
                  </a:lnTo>
                  <a:lnTo>
                    <a:pt x="202" y="29"/>
                  </a:lnTo>
                  <a:lnTo>
                    <a:pt x="173" y="31"/>
                  </a:lnTo>
                  <a:lnTo>
                    <a:pt x="171" y="31"/>
                  </a:lnTo>
                  <a:lnTo>
                    <a:pt x="171" y="30"/>
                  </a:lnTo>
                  <a:lnTo>
                    <a:pt x="161" y="15"/>
                  </a:lnTo>
                  <a:lnTo>
                    <a:pt x="114" y="57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5" y="85"/>
                  </a:lnTo>
                  <a:lnTo>
                    <a:pt x="55" y="130"/>
                  </a:lnTo>
                  <a:lnTo>
                    <a:pt x="0" y="225"/>
                  </a:lnTo>
                  <a:lnTo>
                    <a:pt x="12" y="236"/>
                  </a:lnTo>
                  <a:lnTo>
                    <a:pt x="12" y="237"/>
                  </a:lnTo>
                  <a:lnTo>
                    <a:pt x="12" y="237"/>
                  </a:lnTo>
                  <a:lnTo>
                    <a:pt x="18" y="263"/>
                  </a:lnTo>
                  <a:lnTo>
                    <a:pt x="56" y="285"/>
                  </a:lnTo>
                  <a:lnTo>
                    <a:pt x="56" y="286"/>
                  </a:lnTo>
                  <a:lnTo>
                    <a:pt x="57" y="286"/>
                  </a:lnTo>
                  <a:lnTo>
                    <a:pt x="79" y="340"/>
                  </a:lnTo>
                  <a:lnTo>
                    <a:pt x="79" y="341"/>
                  </a:lnTo>
                  <a:lnTo>
                    <a:pt x="79" y="341"/>
                  </a:lnTo>
                  <a:lnTo>
                    <a:pt x="80" y="374"/>
                  </a:lnTo>
                  <a:lnTo>
                    <a:pt x="80" y="375"/>
                  </a:lnTo>
                  <a:lnTo>
                    <a:pt x="80" y="375"/>
                  </a:lnTo>
                  <a:lnTo>
                    <a:pt x="61" y="402"/>
                  </a:lnTo>
                  <a:lnTo>
                    <a:pt x="68" y="444"/>
                  </a:lnTo>
                  <a:lnTo>
                    <a:pt x="68" y="444"/>
                  </a:lnTo>
                  <a:lnTo>
                    <a:pt x="74" y="468"/>
                  </a:lnTo>
                  <a:lnTo>
                    <a:pt x="74" y="469"/>
                  </a:lnTo>
                  <a:lnTo>
                    <a:pt x="73" y="470"/>
                  </a:lnTo>
                  <a:lnTo>
                    <a:pt x="50" y="498"/>
                  </a:lnTo>
                  <a:lnTo>
                    <a:pt x="56" y="514"/>
                  </a:lnTo>
                  <a:lnTo>
                    <a:pt x="97" y="540"/>
                  </a:lnTo>
                  <a:lnTo>
                    <a:pt x="99" y="541"/>
                  </a:lnTo>
                  <a:lnTo>
                    <a:pt x="98" y="542"/>
                  </a:lnTo>
                  <a:lnTo>
                    <a:pt x="92" y="582"/>
                  </a:lnTo>
                  <a:lnTo>
                    <a:pt x="92" y="582"/>
                  </a:lnTo>
                  <a:lnTo>
                    <a:pt x="90" y="604"/>
                  </a:lnTo>
                  <a:lnTo>
                    <a:pt x="105" y="626"/>
                  </a:lnTo>
                  <a:lnTo>
                    <a:pt x="137" y="619"/>
                  </a:lnTo>
                  <a:lnTo>
                    <a:pt x="147" y="599"/>
                  </a:lnTo>
                  <a:lnTo>
                    <a:pt x="148" y="598"/>
                  </a:lnTo>
                  <a:lnTo>
                    <a:pt x="150" y="599"/>
                  </a:lnTo>
                  <a:lnTo>
                    <a:pt x="174" y="609"/>
                  </a:lnTo>
                  <a:lnTo>
                    <a:pt x="192" y="609"/>
                  </a:lnTo>
                  <a:lnTo>
                    <a:pt x="201" y="602"/>
                  </a:lnTo>
                  <a:lnTo>
                    <a:pt x="202" y="602"/>
                  </a:lnTo>
                  <a:lnTo>
                    <a:pt x="203" y="602"/>
                  </a:lnTo>
                  <a:lnTo>
                    <a:pt x="217" y="605"/>
                  </a:lnTo>
                  <a:lnTo>
                    <a:pt x="234" y="595"/>
                  </a:lnTo>
                  <a:lnTo>
                    <a:pt x="242" y="587"/>
                  </a:lnTo>
                  <a:lnTo>
                    <a:pt x="243" y="586"/>
                  </a:lnTo>
                  <a:lnTo>
                    <a:pt x="244" y="586"/>
                  </a:lnTo>
                  <a:lnTo>
                    <a:pt x="272" y="588"/>
                  </a:lnTo>
                  <a:lnTo>
                    <a:pt x="279" y="571"/>
                  </a:lnTo>
                  <a:lnTo>
                    <a:pt x="280" y="568"/>
                  </a:lnTo>
                  <a:lnTo>
                    <a:pt x="282" y="571"/>
                  </a:lnTo>
                  <a:lnTo>
                    <a:pt x="302" y="590"/>
                  </a:lnTo>
                  <a:lnTo>
                    <a:pt x="339" y="605"/>
                  </a:lnTo>
                  <a:lnTo>
                    <a:pt x="357" y="609"/>
                  </a:lnTo>
                  <a:lnTo>
                    <a:pt x="358" y="609"/>
                  </a:lnTo>
                  <a:lnTo>
                    <a:pt x="358" y="610"/>
                  </a:lnTo>
                  <a:lnTo>
                    <a:pt x="381" y="661"/>
                  </a:lnTo>
                  <a:lnTo>
                    <a:pt x="381" y="661"/>
                  </a:lnTo>
                  <a:lnTo>
                    <a:pt x="411" y="721"/>
                  </a:lnTo>
                  <a:lnTo>
                    <a:pt x="475" y="769"/>
                  </a:lnTo>
                  <a:lnTo>
                    <a:pt x="510" y="749"/>
                  </a:lnTo>
                  <a:lnTo>
                    <a:pt x="514" y="727"/>
                  </a:lnTo>
                  <a:lnTo>
                    <a:pt x="514" y="726"/>
                  </a:lnTo>
                  <a:lnTo>
                    <a:pt x="515" y="725"/>
                  </a:lnTo>
                  <a:lnTo>
                    <a:pt x="536" y="712"/>
                  </a:lnTo>
                  <a:lnTo>
                    <a:pt x="537" y="712"/>
                  </a:lnTo>
                  <a:lnTo>
                    <a:pt x="538" y="712"/>
                  </a:lnTo>
                  <a:lnTo>
                    <a:pt x="563" y="714"/>
                  </a:lnTo>
                  <a:lnTo>
                    <a:pt x="584" y="645"/>
                  </a:lnTo>
                  <a:lnTo>
                    <a:pt x="585" y="644"/>
                  </a:lnTo>
                  <a:lnTo>
                    <a:pt x="585" y="644"/>
                  </a:lnTo>
                  <a:lnTo>
                    <a:pt x="616" y="620"/>
                  </a:lnTo>
                  <a:lnTo>
                    <a:pt x="617" y="619"/>
                  </a:lnTo>
                  <a:lnTo>
                    <a:pt x="618" y="620"/>
                  </a:lnTo>
                  <a:lnTo>
                    <a:pt x="651" y="629"/>
                  </a:lnTo>
                  <a:lnTo>
                    <a:pt x="651" y="629"/>
                  </a:lnTo>
                  <a:lnTo>
                    <a:pt x="652" y="630"/>
                  </a:lnTo>
                  <a:lnTo>
                    <a:pt x="696" y="659"/>
                  </a:lnTo>
                  <a:lnTo>
                    <a:pt x="764" y="660"/>
                  </a:lnTo>
                  <a:lnTo>
                    <a:pt x="764" y="660"/>
                  </a:lnTo>
                  <a:lnTo>
                    <a:pt x="764" y="661"/>
                  </a:lnTo>
                  <a:lnTo>
                    <a:pt x="812" y="695"/>
                  </a:lnTo>
                  <a:lnTo>
                    <a:pt x="868" y="663"/>
                  </a:lnTo>
                  <a:lnTo>
                    <a:pt x="869" y="662"/>
                  </a:lnTo>
                  <a:lnTo>
                    <a:pt x="870" y="663"/>
                  </a:lnTo>
                  <a:lnTo>
                    <a:pt x="899" y="684"/>
                  </a:lnTo>
                  <a:lnTo>
                    <a:pt x="933" y="679"/>
                  </a:lnTo>
                  <a:lnTo>
                    <a:pt x="969" y="664"/>
                  </a:lnTo>
                  <a:lnTo>
                    <a:pt x="976" y="647"/>
                  </a:lnTo>
                  <a:lnTo>
                    <a:pt x="934" y="623"/>
                  </a:lnTo>
                  <a:lnTo>
                    <a:pt x="933" y="623"/>
                  </a:lnTo>
                  <a:lnTo>
                    <a:pt x="933" y="622"/>
                  </a:lnTo>
                  <a:lnTo>
                    <a:pt x="933" y="570"/>
                  </a:lnTo>
                  <a:lnTo>
                    <a:pt x="909" y="546"/>
                  </a:lnTo>
                  <a:lnTo>
                    <a:pt x="896" y="545"/>
                  </a:lnTo>
                  <a:lnTo>
                    <a:pt x="895" y="544"/>
                  </a:lnTo>
                  <a:lnTo>
                    <a:pt x="894" y="544"/>
                  </a:lnTo>
                  <a:lnTo>
                    <a:pt x="869" y="508"/>
                  </a:lnTo>
                  <a:lnTo>
                    <a:pt x="836" y="508"/>
                  </a:lnTo>
                  <a:lnTo>
                    <a:pt x="836" y="508"/>
                  </a:lnTo>
                  <a:lnTo>
                    <a:pt x="835" y="508"/>
                  </a:lnTo>
                  <a:lnTo>
                    <a:pt x="803" y="478"/>
                  </a:lnTo>
                  <a:lnTo>
                    <a:pt x="768" y="504"/>
                  </a:lnTo>
                  <a:lnTo>
                    <a:pt x="767" y="504"/>
                  </a:lnTo>
                  <a:lnTo>
                    <a:pt x="766" y="504"/>
                  </a:lnTo>
                  <a:lnTo>
                    <a:pt x="722" y="500"/>
                  </a:lnTo>
                  <a:lnTo>
                    <a:pt x="721" y="500"/>
                  </a:lnTo>
                  <a:lnTo>
                    <a:pt x="721" y="500"/>
                  </a:lnTo>
                  <a:lnTo>
                    <a:pt x="677" y="473"/>
                  </a:lnTo>
                  <a:lnTo>
                    <a:pt x="677" y="473"/>
                  </a:lnTo>
                  <a:lnTo>
                    <a:pt x="677" y="472"/>
                  </a:lnTo>
                  <a:lnTo>
                    <a:pt x="652" y="432"/>
                  </a:lnTo>
                  <a:lnTo>
                    <a:pt x="587" y="404"/>
                  </a:lnTo>
                  <a:lnTo>
                    <a:pt x="586" y="404"/>
                  </a:lnTo>
                  <a:lnTo>
                    <a:pt x="586" y="403"/>
                  </a:lnTo>
                  <a:lnTo>
                    <a:pt x="539" y="360"/>
                  </a:lnTo>
                  <a:lnTo>
                    <a:pt x="485" y="360"/>
                  </a:lnTo>
                  <a:lnTo>
                    <a:pt x="483" y="360"/>
                  </a:lnTo>
                  <a:lnTo>
                    <a:pt x="483" y="358"/>
                  </a:lnTo>
                  <a:lnTo>
                    <a:pt x="484" y="324"/>
                  </a:lnTo>
                  <a:lnTo>
                    <a:pt x="471" y="306"/>
                  </a:lnTo>
                  <a:lnTo>
                    <a:pt x="471" y="306"/>
                  </a:lnTo>
                  <a:lnTo>
                    <a:pt x="471" y="305"/>
                  </a:lnTo>
                  <a:lnTo>
                    <a:pt x="468" y="254"/>
                  </a:lnTo>
                  <a:lnTo>
                    <a:pt x="445" y="225"/>
                  </a:lnTo>
                  <a:lnTo>
                    <a:pt x="366" y="220"/>
                  </a:lnTo>
                  <a:lnTo>
                    <a:pt x="365" y="220"/>
                  </a:lnTo>
                  <a:lnTo>
                    <a:pt x="365" y="220"/>
                  </a:lnTo>
                  <a:lnTo>
                    <a:pt x="352" y="208"/>
                  </a:lnTo>
                  <a:lnTo>
                    <a:pt x="351" y="208"/>
                  </a:lnTo>
                  <a:lnTo>
                    <a:pt x="351" y="207"/>
                  </a:lnTo>
                  <a:lnTo>
                    <a:pt x="350" y="174"/>
                  </a:lnTo>
                  <a:lnTo>
                    <a:pt x="318" y="149"/>
                  </a:lnTo>
                  <a:lnTo>
                    <a:pt x="248" y="144"/>
                  </a:lnTo>
                  <a:lnTo>
                    <a:pt x="247" y="144"/>
                  </a:lnTo>
                  <a:lnTo>
                    <a:pt x="246" y="143"/>
                  </a:lnTo>
                  <a:lnTo>
                    <a:pt x="227" y="102"/>
                  </a:lnTo>
                  <a:lnTo>
                    <a:pt x="227" y="101"/>
                  </a:lnTo>
                  <a:lnTo>
                    <a:pt x="228" y="100"/>
                  </a:lnTo>
                  <a:lnTo>
                    <a:pt x="256" y="60"/>
                  </a:lnTo>
                  <a:lnTo>
                    <a:pt x="258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7AC99AB-559E-732D-1486-669197277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1570"/>
              <a:ext cx="261" cy="239"/>
            </a:xfrm>
            <a:custGeom>
              <a:avLst/>
              <a:gdLst>
                <a:gd name="T0" fmla="*/ 67 w 261"/>
                <a:gd name="T1" fmla="*/ 7 h 239"/>
                <a:gd name="T2" fmla="*/ 63 w 261"/>
                <a:gd name="T3" fmla="*/ 71 h 239"/>
                <a:gd name="T4" fmla="*/ 61 w 261"/>
                <a:gd name="T5" fmla="*/ 73 h 239"/>
                <a:gd name="T6" fmla="*/ 23 w 261"/>
                <a:gd name="T7" fmla="*/ 102 h 239"/>
                <a:gd name="T8" fmla="*/ 21 w 261"/>
                <a:gd name="T9" fmla="*/ 103 h 239"/>
                <a:gd name="T10" fmla="*/ 6 w 261"/>
                <a:gd name="T11" fmla="*/ 116 h 239"/>
                <a:gd name="T12" fmla="*/ 5 w 261"/>
                <a:gd name="T13" fmla="*/ 117 h 239"/>
                <a:gd name="T14" fmla="*/ 13 w 261"/>
                <a:gd name="T15" fmla="*/ 135 h 239"/>
                <a:gd name="T16" fmla="*/ 81 w 261"/>
                <a:gd name="T17" fmla="*/ 164 h 239"/>
                <a:gd name="T18" fmla="*/ 82 w 261"/>
                <a:gd name="T19" fmla="*/ 164 h 239"/>
                <a:gd name="T20" fmla="*/ 140 w 261"/>
                <a:gd name="T21" fmla="*/ 181 h 239"/>
                <a:gd name="T22" fmla="*/ 144 w 261"/>
                <a:gd name="T23" fmla="*/ 164 h 239"/>
                <a:gd name="T24" fmla="*/ 153 w 261"/>
                <a:gd name="T25" fmla="*/ 157 h 239"/>
                <a:gd name="T26" fmla="*/ 155 w 261"/>
                <a:gd name="T27" fmla="*/ 157 h 239"/>
                <a:gd name="T28" fmla="*/ 176 w 261"/>
                <a:gd name="T29" fmla="*/ 172 h 239"/>
                <a:gd name="T30" fmla="*/ 181 w 261"/>
                <a:gd name="T31" fmla="*/ 191 h 239"/>
                <a:gd name="T32" fmla="*/ 225 w 261"/>
                <a:gd name="T33" fmla="*/ 209 h 239"/>
                <a:gd name="T34" fmla="*/ 227 w 261"/>
                <a:gd name="T35" fmla="*/ 210 h 239"/>
                <a:gd name="T36" fmla="*/ 261 w 261"/>
                <a:gd name="T37" fmla="*/ 224 h 239"/>
                <a:gd name="T38" fmla="*/ 240 w 261"/>
                <a:gd name="T39" fmla="*/ 190 h 239"/>
                <a:gd name="T40" fmla="*/ 240 w 261"/>
                <a:gd name="T41" fmla="*/ 187 h 239"/>
                <a:gd name="T42" fmla="*/ 252 w 261"/>
                <a:gd name="T43" fmla="*/ 142 h 239"/>
                <a:gd name="T44" fmla="*/ 238 w 261"/>
                <a:gd name="T45" fmla="*/ 116 h 239"/>
                <a:gd name="T46" fmla="*/ 242 w 261"/>
                <a:gd name="T47" fmla="*/ 97 h 239"/>
                <a:gd name="T48" fmla="*/ 228 w 261"/>
                <a:gd name="T49" fmla="*/ 95 h 239"/>
                <a:gd name="T50" fmla="*/ 225 w 261"/>
                <a:gd name="T51" fmla="*/ 82 h 239"/>
                <a:gd name="T52" fmla="*/ 202 w 261"/>
                <a:gd name="T53" fmla="*/ 82 h 239"/>
                <a:gd name="T54" fmla="*/ 195 w 261"/>
                <a:gd name="T55" fmla="*/ 69 h 239"/>
                <a:gd name="T56" fmla="*/ 195 w 261"/>
                <a:gd name="T57" fmla="*/ 67 h 239"/>
                <a:gd name="T58" fmla="*/ 199 w 261"/>
                <a:gd name="T59" fmla="*/ 42 h 239"/>
                <a:gd name="T60" fmla="*/ 177 w 261"/>
                <a:gd name="T61" fmla="*/ 44 h 239"/>
                <a:gd name="T62" fmla="*/ 175 w 261"/>
                <a:gd name="T63" fmla="*/ 44 h 239"/>
                <a:gd name="T64" fmla="*/ 163 w 261"/>
                <a:gd name="T65" fmla="*/ 43 h 239"/>
                <a:gd name="T66" fmla="*/ 150 w 261"/>
                <a:gd name="T67" fmla="*/ 32 h 239"/>
                <a:gd name="T68" fmla="*/ 130 w 261"/>
                <a:gd name="T69" fmla="*/ 34 h 239"/>
                <a:gd name="T70" fmla="*/ 119 w 261"/>
                <a:gd name="T71" fmla="*/ 14 h 239"/>
                <a:gd name="T72" fmla="*/ 85 w 261"/>
                <a:gd name="T73" fmla="*/ 19 h 239"/>
                <a:gd name="T74" fmla="*/ 82 w 261"/>
                <a:gd name="T75" fmla="*/ 18 h 239"/>
                <a:gd name="T76" fmla="*/ 76 w 261"/>
                <a:gd name="T7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1" h="239">
                  <a:moveTo>
                    <a:pt x="76" y="0"/>
                  </a:moveTo>
                  <a:lnTo>
                    <a:pt x="67" y="7"/>
                  </a:lnTo>
                  <a:lnTo>
                    <a:pt x="62" y="22"/>
                  </a:lnTo>
                  <a:lnTo>
                    <a:pt x="63" y="71"/>
                  </a:lnTo>
                  <a:lnTo>
                    <a:pt x="63" y="72"/>
                  </a:lnTo>
                  <a:lnTo>
                    <a:pt x="61" y="73"/>
                  </a:lnTo>
                  <a:lnTo>
                    <a:pt x="25" y="85"/>
                  </a:lnTo>
                  <a:lnTo>
                    <a:pt x="23" y="102"/>
                  </a:lnTo>
                  <a:lnTo>
                    <a:pt x="23" y="103"/>
                  </a:lnTo>
                  <a:lnTo>
                    <a:pt x="21" y="103"/>
                  </a:lnTo>
                  <a:lnTo>
                    <a:pt x="9" y="105"/>
                  </a:lnTo>
                  <a:lnTo>
                    <a:pt x="6" y="116"/>
                  </a:lnTo>
                  <a:lnTo>
                    <a:pt x="6" y="117"/>
                  </a:lnTo>
                  <a:lnTo>
                    <a:pt x="5" y="117"/>
                  </a:lnTo>
                  <a:lnTo>
                    <a:pt x="0" y="122"/>
                  </a:lnTo>
                  <a:lnTo>
                    <a:pt x="13" y="135"/>
                  </a:lnTo>
                  <a:lnTo>
                    <a:pt x="36" y="152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82" y="164"/>
                  </a:lnTo>
                  <a:lnTo>
                    <a:pt x="97" y="177"/>
                  </a:lnTo>
                  <a:lnTo>
                    <a:pt x="140" y="181"/>
                  </a:lnTo>
                  <a:lnTo>
                    <a:pt x="143" y="165"/>
                  </a:lnTo>
                  <a:lnTo>
                    <a:pt x="144" y="164"/>
                  </a:lnTo>
                  <a:lnTo>
                    <a:pt x="144" y="164"/>
                  </a:lnTo>
                  <a:lnTo>
                    <a:pt x="153" y="157"/>
                  </a:lnTo>
                  <a:lnTo>
                    <a:pt x="154" y="156"/>
                  </a:lnTo>
                  <a:lnTo>
                    <a:pt x="155" y="157"/>
                  </a:lnTo>
                  <a:lnTo>
                    <a:pt x="175" y="172"/>
                  </a:lnTo>
                  <a:lnTo>
                    <a:pt x="176" y="172"/>
                  </a:lnTo>
                  <a:lnTo>
                    <a:pt x="176" y="173"/>
                  </a:lnTo>
                  <a:lnTo>
                    <a:pt x="181" y="191"/>
                  </a:lnTo>
                  <a:lnTo>
                    <a:pt x="204" y="211"/>
                  </a:lnTo>
                  <a:lnTo>
                    <a:pt x="225" y="209"/>
                  </a:lnTo>
                  <a:lnTo>
                    <a:pt x="226" y="209"/>
                  </a:lnTo>
                  <a:lnTo>
                    <a:pt x="227" y="210"/>
                  </a:lnTo>
                  <a:lnTo>
                    <a:pt x="259" y="239"/>
                  </a:lnTo>
                  <a:lnTo>
                    <a:pt x="261" y="224"/>
                  </a:lnTo>
                  <a:lnTo>
                    <a:pt x="255" y="206"/>
                  </a:lnTo>
                  <a:lnTo>
                    <a:pt x="240" y="190"/>
                  </a:lnTo>
                  <a:lnTo>
                    <a:pt x="239" y="189"/>
                  </a:lnTo>
                  <a:lnTo>
                    <a:pt x="240" y="187"/>
                  </a:lnTo>
                  <a:lnTo>
                    <a:pt x="254" y="166"/>
                  </a:lnTo>
                  <a:lnTo>
                    <a:pt x="252" y="142"/>
                  </a:lnTo>
                  <a:lnTo>
                    <a:pt x="239" y="116"/>
                  </a:lnTo>
                  <a:lnTo>
                    <a:pt x="238" y="116"/>
                  </a:lnTo>
                  <a:lnTo>
                    <a:pt x="239" y="115"/>
                  </a:lnTo>
                  <a:lnTo>
                    <a:pt x="242" y="97"/>
                  </a:lnTo>
                  <a:lnTo>
                    <a:pt x="230" y="95"/>
                  </a:lnTo>
                  <a:lnTo>
                    <a:pt x="228" y="95"/>
                  </a:lnTo>
                  <a:lnTo>
                    <a:pt x="228" y="94"/>
                  </a:lnTo>
                  <a:lnTo>
                    <a:pt x="225" y="82"/>
                  </a:lnTo>
                  <a:lnTo>
                    <a:pt x="203" y="82"/>
                  </a:lnTo>
                  <a:lnTo>
                    <a:pt x="202" y="82"/>
                  </a:lnTo>
                  <a:lnTo>
                    <a:pt x="201" y="81"/>
                  </a:lnTo>
                  <a:lnTo>
                    <a:pt x="195" y="69"/>
                  </a:lnTo>
                  <a:lnTo>
                    <a:pt x="194" y="68"/>
                  </a:lnTo>
                  <a:lnTo>
                    <a:pt x="195" y="67"/>
                  </a:lnTo>
                  <a:lnTo>
                    <a:pt x="200" y="57"/>
                  </a:lnTo>
                  <a:lnTo>
                    <a:pt x="199" y="42"/>
                  </a:lnTo>
                  <a:lnTo>
                    <a:pt x="182" y="36"/>
                  </a:lnTo>
                  <a:lnTo>
                    <a:pt x="177" y="44"/>
                  </a:lnTo>
                  <a:lnTo>
                    <a:pt x="176" y="44"/>
                  </a:lnTo>
                  <a:lnTo>
                    <a:pt x="175" y="44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2" y="42"/>
                  </a:lnTo>
                  <a:lnTo>
                    <a:pt x="150" y="32"/>
                  </a:lnTo>
                  <a:lnTo>
                    <a:pt x="132" y="34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19" y="14"/>
                  </a:lnTo>
                  <a:lnTo>
                    <a:pt x="107" y="8"/>
                  </a:lnTo>
                  <a:lnTo>
                    <a:pt x="85" y="19"/>
                  </a:lnTo>
                  <a:lnTo>
                    <a:pt x="83" y="20"/>
                  </a:lnTo>
                  <a:lnTo>
                    <a:pt x="82" y="18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EA1749AC-1EEB-4C2F-9752-C8F650E74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1657"/>
              <a:ext cx="471" cy="430"/>
            </a:xfrm>
            <a:custGeom>
              <a:avLst/>
              <a:gdLst>
                <a:gd name="T0" fmla="*/ 100 w 471"/>
                <a:gd name="T1" fmla="*/ 222 h 430"/>
                <a:gd name="T2" fmla="*/ 118 w 471"/>
                <a:gd name="T3" fmla="*/ 221 h 430"/>
                <a:gd name="T4" fmla="*/ 139 w 471"/>
                <a:gd name="T5" fmla="*/ 246 h 430"/>
                <a:gd name="T6" fmla="*/ 139 w 471"/>
                <a:gd name="T7" fmla="*/ 248 h 430"/>
                <a:gd name="T8" fmla="*/ 155 w 471"/>
                <a:gd name="T9" fmla="*/ 308 h 430"/>
                <a:gd name="T10" fmla="*/ 225 w 471"/>
                <a:gd name="T11" fmla="*/ 311 h 430"/>
                <a:gd name="T12" fmla="*/ 271 w 471"/>
                <a:gd name="T13" fmla="*/ 339 h 430"/>
                <a:gd name="T14" fmla="*/ 272 w 471"/>
                <a:gd name="T15" fmla="*/ 340 h 430"/>
                <a:gd name="T16" fmla="*/ 350 w 471"/>
                <a:gd name="T17" fmla="*/ 423 h 430"/>
                <a:gd name="T18" fmla="*/ 384 w 471"/>
                <a:gd name="T19" fmla="*/ 415 h 430"/>
                <a:gd name="T20" fmla="*/ 399 w 471"/>
                <a:gd name="T21" fmla="*/ 430 h 430"/>
                <a:gd name="T22" fmla="*/ 401 w 471"/>
                <a:gd name="T23" fmla="*/ 387 h 430"/>
                <a:gd name="T24" fmla="*/ 401 w 471"/>
                <a:gd name="T25" fmla="*/ 384 h 430"/>
                <a:gd name="T26" fmla="*/ 407 w 471"/>
                <a:gd name="T27" fmla="*/ 370 h 430"/>
                <a:gd name="T28" fmla="*/ 438 w 471"/>
                <a:gd name="T29" fmla="*/ 372 h 430"/>
                <a:gd name="T30" fmla="*/ 471 w 471"/>
                <a:gd name="T31" fmla="*/ 328 h 430"/>
                <a:gd name="T32" fmla="*/ 447 w 471"/>
                <a:gd name="T33" fmla="*/ 317 h 430"/>
                <a:gd name="T34" fmla="*/ 455 w 471"/>
                <a:gd name="T35" fmla="*/ 296 h 430"/>
                <a:gd name="T36" fmla="*/ 421 w 471"/>
                <a:gd name="T37" fmla="*/ 296 h 430"/>
                <a:gd name="T38" fmla="*/ 418 w 471"/>
                <a:gd name="T39" fmla="*/ 294 h 430"/>
                <a:gd name="T40" fmla="*/ 362 w 471"/>
                <a:gd name="T41" fmla="*/ 251 h 430"/>
                <a:gd name="T42" fmla="*/ 360 w 471"/>
                <a:gd name="T43" fmla="*/ 251 h 430"/>
                <a:gd name="T44" fmla="*/ 310 w 471"/>
                <a:gd name="T45" fmla="*/ 206 h 430"/>
                <a:gd name="T46" fmla="*/ 310 w 471"/>
                <a:gd name="T47" fmla="*/ 206 h 430"/>
                <a:gd name="T48" fmla="*/ 287 w 471"/>
                <a:gd name="T49" fmla="*/ 184 h 430"/>
                <a:gd name="T50" fmla="*/ 218 w 471"/>
                <a:gd name="T51" fmla="*/ 106 h 430"/>
                <a:gd name="T52" fmla="*/ 218 w 471"/>
                <a:gd name="T53" fmla="*/ 105 h 430"/>
                <a:gd name="T54" fmla="*/ 223 w 471"/>
                <a:gd name="T55" fmla="*/ 66 h 430"/>
                <a:gd name="T56" fmla="*/ 248 w 471"/>
                <a:gd name="T57" fmla="*/ 36 h 430"/>
                <a:gd name="T58" fmla="*/ 230 w 471"/>
                <a:gd name="T59" fmla="*/ 30 h 430"/>
                <a:gd name="T60" fmla="*/ 230 w 471"/>
                <a:gd name="T61" fmla="*/ 2 h 430"/>
                <a:gd name="T62" fmla="*/ 196 w 471"/>
                <a:gd name="T63" fmla="*/ 16 h 430"/>
                <a:gd name="T64" fmla="*/ 194 w 471"/>
                <a:gd name="T65" fmla="*/ 17 h 430"/>
                <a:gd name="T66" fmla="*/ 165 w 471"/>
                <a:gd name="T67" fmla="*/ 15 h 430"/>
                <a:gd name="T68" fmla="*/ 151 w 471"/>
                <a:gd name="T69" fmla="*/ 0 h 430"/>
                <a:gd name="T70" fmla="*/ 119 w 471"/>
                <a:gd name="T71" fmla="*/ 7 h 430"/>
                <a:gd name="T72" fmla="*/ 68 w 471"/>
                <a:gd name="T73" fmla="*/ 72 h 430"/>
                <a:gd name="T74" fmla="*/ 66 w 471"/>
                <a:gd name="T75" fmla="*/ 73 h 430"/>
                <a:gd name="T76" fmla="*/ 13 w 471"/>
                <a:gd name="T77" fmla="*/ 80 h 430"/>
                <a:gd name="T78" fmla="*/ 14 w 471"/>
                <a:gd name="T79" fmla="*/ 116 h 430"/>
                <a:gd name="T80" fmla="*/ 15 w 471"/>
                <a:gd name="T81" fmla="*/ 117 h 430"/>
                <a:gd name="T82" fmla="*/ 21 w 471"/>
                <a:gd name="T83" fmla="*/ 137 h 430"/>
                <a:gd name="T84" fmla="*/ 19 w 471"/>
                <a:gd name="T85" fmla="*/ 154 h 430"/>
                <a:gd name="T86" fmla="*/ 54 w 471"/>
                <a:gd name="T87" fmla="*/ 154 h 430"/>
                <a:gd name="T88" fmla="*/ 58 w 471"/>
                <a:gd name="T89" fmla="*/ 19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1" h="430">
                  <a:moveTo>
                    <a:pt x="58" y="195"/>
                  </a:moveTo>
                  <a:lnTo>
                    <a:pt x="100" y="222"/>
                  </a:lnTo>
                  <a:lnTo>
                    <a:pt x="117" y="221"/>
                  </a:lnTo>
                  <a:lnTo>
                    <a:pt x="118" y="221"/>
                  </a:lnTo>
                  <a:lnTo>
                    <a:pt x="119" y="222"/>
                  </a:lnTo>
                  <a:lnTo>
                    <a:pt x="139" y="246"/>
                  </a:lnTo>
                  <a:lnTo>
                    <a:pt x="140" y="247"/>
                  </a:lnTo>
                  <a:lnTo>
                    <a:pt x="139" y="248"/>
                  </a:lnTo>
                  <a:lnTo>
                    <a:pt x="130" y="284"/>
                  </a:lnTo>
                  <a:lnTo>
                    <a:pt x="155" y="308"/>
                  </a:lnTo>
                  <a:lnTo>
                    <a:pt x="224" y="311"/>
                  </a:lnTo>
                  <a:lnTo>
                    <a:pt x="225" y="311"/>
                  </a:lnTo>
                  <a:lnTo>
                    <a:pt x="225" y="312"/>
                  </a:lnTo>
                  <a:lnTo>
                    <a:pt x="271" y="339"/>
                  </a:lnTo>
                  <a:lnTo>
                    <a:pt x="271" y="340"/>
                  </a:lnTo>
                  <a:lnTo>
                    <a:pt x="272" y="340"/>
                  </a:lnTo>
                  <a:lnTo>
                    <a:pt x="302" y="395"/>
                  </a:lnTo>
                  <a:lnTo>
                    <a:pt x="350" y="423"/>
                  </a:lnTo>
                  <a:lnTo>
                    <a:pt x="383" y="415"/>
                  </a:lnTo>
                  <a:lnTo>
                    <a:pt x="384" y="415"/>
                  </a:lnTo>
                  <a:lnTo>
                    <a:pt x="385" y="416"/>
                  </a:lnTo>
                  <a:lnTo>
                    <a:pt x="399" y="430"/>
                  </a:lnTo>
                  <a:lnTo>
                    <a:pt x="422" y="406"/>
                  </a:lnTo>
                  <a:lnTo>
                    <a:pt x="401" y="387"/>
                  </a:lnTo>
                  <a:lnTo>
                    <a:pt x="400" y="386"/>
                  </a:lnTo>
                  <a:lnTo>
                    <a:pt x="401" y="384"/>
                  </a:lnTo>
                  <a:lnTo>
                    <a:pt x="406" y="372"/>
                  </a:lnTo>
                  <a:lnTo>
                    <a:pt x="407" y="370"/>
                  </a:lnTo>
                  <a:lnTo>
                    <a:pt x="408" y="370"/>
                  </a:lnTo>
                  <a:lnTo>
                    <a:pt x="438" y="372"/>
                  </a:lnTo>
                  <a:lnTo>
                    <a:pt x="471" y="351"/>
                  </a:lnTo>
                  <a:lnTo>
                    <a:pt x="471" y="328"/>
                  </a:lnTo>
                  <a:lnTo>
                    <a:pt x="448" y="317"/>
                  </a:lnTo>
                  <a:lnTo>
                    <a:pt x="447" y="317"/>
                  </a:lnTo>
                  <a:lnTo>
                    <a:pt x="447" y="315"/>
                  </a:lnTo>
                  <a:lnTo>
                    <a:pt x="455" y="296"/>
                  </a:lnTo>
                  <a:lnTo>
                    <a:pt x="434" y="289"/>
                  </a:lnTo>
                  <a:lnTo>
                    <a:pt x="421" y="296"/>
                  </a:lnTo>
                  <a:lnTo>
                    <a:pt x="419" y="296"/>
                  </a:lnTo>
                  <a:lnTo>
                    <a:pt x="418" y="294"/>
                  </a:lnTo>
                  <a:lnTo>
                    <a:pt x="401" y="253"/>
                  </a:lnTo>
                  <a:lnTo>
                    <a:pt x="362" y="251"/>
                  </a:lnTo>
                  <a:lnTo>
                    <a:pt x="361" y="251"/>
                  </a:lnTo>
                  <a:lnTo>
                    <a:pt x="360" y="251"/>
                  </a:lnTo>
                  <a:lnTo>
                    <a:pt x="335" y="222"/>
                  </a:lnTo>
                  <a:lnTo>
                    <a:pt x="310" y="206"/>
                  </a:lnTo>
                  <a:lnTo>
                    <a:pt x="310" y="206"/>
                  </a:lnTo>
                  <a:lnTo>
                    <a:pt x="310" y="206"/>
                  </a:lnTo>
                  <a:lnTo>
                    <a:pt x="287" y="184"/>
                  </a:lnTo>
                  <a:lnTo>
                    <a:pt x="287" y="184"/>
                  </a:lnTo>
                  <a:lnTo>
                    <a:pt x="287" y="184"/>
                  </a:lnTo>
                  <a:lnTo>
                    <a:pt x="218" y="106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23" y="66"/>
                  </a:lnTo>
                  <a:lnTo>
                    <a:pt x="223" y="66"/>
                  </a:lnTo>
                  <a:lnTo>
                    <a:pt x="223" y="65"/>
                  </a:lnTo>
                  <a:lnTo>
                    <a:pt x="248" y="36"/>
                  </a:lnTo>
                  <a:lnTo>
                    <a:pt x="232" y="31"/>
                  </a:lnTo>
                  <a:lnTo>
                    <a:pt x="230" y="30"/>
                  </a:lnTo>
                  <a:lnTo>
                    <a:pt x="230" y="29"/>
                  </a:lnTo>
                  <a:lnTo>
                    <a:pt x="230" y="2"/>
                  </a:lnTo>
                  <a:lnTo>
                    <a:pt x="210" y="3"/>
                  </a:lnTo>
                  <a:lnTo>
                    <a:pt x="196" y="16"/>
                  </a:lnTo>
                  <a:lnTo>
                    <a:pt x="195" y="17"/>
                  </a:lnTo>
                  <a:lnTo>
                    <a:pt x="194" y="17"/>
                  </a:lnTo>
                  <a:lnTo>
                    <a:pt x="166" y="15"/>
                  </a:lnTo>
                  <a:lnTo>
                    <a:pt x="165" y="15"/>
                  </a:lnTo>
                  <a:lnTo>
                    <a:pt x="164" y="15"/>
                  </a:lnTo>
                  <a:lnTo>
                    <a:pt x="151" y="0"/>
                  </a:lnTo>
                  <a:lnTo>
                    <a:pt x="138" y="0"/>
                  </a:lnTo>
                  <a:lnTo>
                    <a:pt x="119" y="7"/>
                  </a:lnTo>
                  <a:lnTo>
                    <a:pt x="88" y="30"/>
                  </a:lnTo>
                  <a:lnTo>
                    <a:pt x="68" y="72"/>
                  </a:lnTo>
                  <a:lnTo>
                    <a:pt x="67" y="73"/>
                  </a:lnTo>
                  <a:lnTo>
                    <a:pt x="66" y="73"/>
                  </a:lnTo>
                  <a:lnTo>
                    <a:pt x="32" y="70"/>
                  </a:lnTo>
                  <a:lnTo>
                    <a:pt x="13" y="80"/>
                  </a:lnTo>
                  <a:lnTo>
                    <a:pt x="0" y="101"/>
                  </a:lnTo>
                  <a:lnTo>
                    <a:pt x="14" y="116"/>
                  </a:lnTo>
                  <a:lnTo>
                    <a:pt x="14" y="117"/>
                  </a:lnTo>
                  <a:lnTo>
                    <a:pt x="15" y="117"/>
                  </a:lnTo>
                  <a:lnTo>
                    <a:pt x="21" y="136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19" y="154"/>
                  </a:lnTo>
                  <a:lnTo>
                    <a:pt x="52" y="154"/>
                  </a:lnTo>
                  <a:lnTo>
                    <a:pt x="54" y="154"/>
                  </a:lnTo>
                  <a:lnTo>
                    <a:pt x="54" y="155"/>
                  </a:lnTo>
                  <a:lnTo>
                    <a:pt x="58" y="195"/>
                  </a:lnTo>
                  <a:lnTo>
                    <a:pt x="58" y="195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AC50154-6461-910D-DEF3-176FC3BE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1474"/>
              <a:ext cx="213" cy="287"/>
            </a:xfrm>
            <a:custGeom>
              <a:avLst/>
              <a:gdLst>
                <a:gd name="T0" fmla="*/ 196 w 213"/>
                <a:gd name="T1" fmla="*/ 0 h 287"/>
                <a:gd name="T2" fmla="*/ 176 w 213"/>
                <a:gd name="T3" fmla="*/ 2 h 287"/>
                <a:gd name="T4" fmla="*/ 143 w 213"/>
                <a:gd name="T5" fmla="*/ 27 h 287"/>
                <a:gd name="T6" fmla="*/ 124 w 213"/>
                <a:gd name="T7" fmla="*/ 53 h 287"/>
                <a:gd name="T8" fmla="*/ 88 w 213"/>
                <a:gd name="T9" fmla="*/ 51 h 287"/>
                <a:gd name="T10" fmla="*/ 66 w 213"/>
                <a:gd name="T11" fmla="*/ 88 h 287"/>
                <a:gd name="T12" fmla="*/ 40 w 213"/>
                <a:gd name="T13" fmla="*/ 91 h 287"/>
                <a:gd name="T14" fmla="*/ 39 w 213"/>
                <a:gd name="T15" fmla="*/ 119 h 287"/>
                <a:gd name="T16" fmla="*/ 0 w 213"/>
                <a:gd name="T17" fmla="*/ 144 h 287"/>
                <a:gd name="T18" fmla="*/ 2 w 213"/>
                <a:gd name="T19" fmla="*/ 180 h 287"/>
                <a:gd name="T20" fmla="*/ 18 w 213"/>
                <a:gd name="T21" fmla="*/ 201 h 287"/>
                <a:gd name="T22" fmla="*/ 0 w 213"/>
                <a:gd name="T23" fmla="*/ 222 h 287"/>
                <a:gd name="T24" fmla="*/ 4 w 213"/>
                <a:gd name="T25" fmla="*/ 240 h 287"/>
                <a:gd name="T26" fmla="*/ 29 w 213"/>
                <a:gd name="T27" fmla="*/ 246 h 287"/>
                <a:gd name="T28" fmla="*/ 34 w 213"/>
                <a:gd name="T29" fmla="*/ 273 h 287"/>
                <a:gd name="T30" fmla="*/ 27 w 213"/>
                <a:gd name="T31" fmla="*/ 287 h 287"/>
                <a:gd name="T32" fmla="*/ 28 w 213"/>
                <a:gd name="T33" fmla="*/ 287 h 287"/>
                <a:gd name="T34" fmla="*/ 45 w 213"/>
                <a:gd name="T35" fmla="*/ 283 h 287"/>
                <a:gd name="T36" fmla="*/ 45 w 213"/>
                <a:gd name="T37" fmla="*/ 282 h 287"/>
                <a:gd name="T38" fmla="*/ 46 w 213"/>
                <a:gd name="T39" fmla="*/ 283 h 287"/>
                <a:gd name="T40" fmla="*/ 55 w 213"/>
                <a:gd name="T41" fmla="*/ 287 h 287"/>
                <a:gd name="T42" fmla="*/ 87 w 213"/>
                <a:gd name="T43" fmla="*/ 281 h 287"/>
                <a:gd name="T44" fmla="*/ 100 w 213"/>
                <a:gd name="T45" fmla="*/ 262 h 287"/>
                <a:gd name="T46" fmla="*/ 107 w 213"/>
                <a:gd name="T47" fmla="*/ 232 h 287"/>
                <a:gd name="T48" fmla="*/ 107 w 213"/>
                <a:gd name="T49" fmla="*/ 231 h 287"/>
                <a:gd name="T50" fmla="*/ 107 w 213"/>
                <a:gd name="T51" fmla="*/ 231 h 287"/>
                <a:gd name="T52" fmla="*/ 128 w 213"/>
                <a:gd name="T53" fmla="*/ 211 h 287"/>
                <a:gd name="T54" fmla="*/ 131 w 213"/>
                <a:gd name="T55" fmla="*/ 198 h 287"/>
                <a:gd name="T56" fmla="*/ 131 w 213"/>
                <a:gd name="T57" fmla="*/ 197 h 287"/>
                <a:gd name="T58" fmla="*/ 132 w 213"/>
                <a:gd name="T59" fmla="*/ 197 h 287"/>
                <a:gd name="T60" fmla="*/ 144 w 213"/>
                <a:gd name="T61" fmla="*/ 195 h 287"/>
                <a:gd name="T62" fmla="*/ 146 w 213"/>
                <a:gd name="T63" fmla="*/ 179 h 287"/>
                <a:gd name="T64" fmla="*/ 147 w 213"/>
                <a:gd name="T65" fmla="*/ 178 h 287"/>
                <a:gd name="T66" fmla="*/ 148 w 213"/>
                <a:gd name="T67" fmla="*/ 178 h 287"/>
                <a:gd name="T68" fmla="*/ 184 w 213"/>
                <a:gd name="T69" fmla="*/ 166 h 287"/>
                <a:gd name="T70" fmla="*/ 183 w 213"/>
                <a:gd name="T71" fmla="*/ 118 h 287"/>
                <a:gd name="T72" fmla="*/ 183 w 213"/>
                <a:gd name="T73" fmla="*/ 118 h 287"/>
                <a:gd name="T74" fmla="*/ 183 w 213"/>
                <a:gd name="T75" fmla="*/ 117 h 287"/>
                <a:gd name="T76" fmla="*/ 189 w 213"/>
                <a:gd name="T77" fmla="*/ 101 h 287"/>
                <a:gd name="T78" fmla="*/ 189 w 213"/>
                <a:gd name="T79" fmla="*/ 101 h 287"/>
                <a:gd name="T80" fmla="*/ 189 w 213"/>
                <a:gd name="T81" fmla="*/ 101 h 287"/>
                <a:gd name="T82" fmla="*/ 201 w 213"/>
                <a:gd name="T83" fmla="*/ 91 h 287"/>
                <a:gd name="T84" fmla="*/ 213 w 213"/>
                <a:gd name="T85" fmla="*/ 55 h 287"/>
                <a:gd name="T86" fmla="*/ 197 w 213"/>
                <a:gd name="T87" fmla="*/ 31 h 287"/>
                <a:gd name="T88" fmla="*/ 197 w 213"/>
                <a:gd name="T89" fmla="*/ 30 h 287"/>
                <a:gd name="T90" fmla="*/ 197 w 213"/>
                <a:gd name="T91" fmla="*/ 30 h 287"/>
                <a:gd name="T92" fmla="*/ 196 w 213"/>
                <a:gd name="T93" fmla="*/ 0 h 287"/>
                <a:gd name="T94" fmla="*/ 196 w 213"/>
                <a:gd name="T9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3" h="287">
                  <a:moveTo>
                    <a:pt x="196" y="0"/>
                  </a:moveTo>
                  <a:lnTo>
                    <a:pt x="176" y="2"/>
                  </a:lnTo>
                  <a:lnTo>
                    <a:pt x="143" y="27"/>
                  </a:lnTo>
                  <a:lnTo>
                    <a:pt x="124" y="53"/>
                  </a:lnTo>
                  <a:lnTo>
                    <a:pt x="88" y="51"/>
                  </a:lnTo>
                  <a:lnTo>
                    <a:pt x="66" y="88"/>
                  </a:lnTo>
                  <a:lnTo>
                    <a:pt x="40" y="91"/>
                  </a:lnTo>
                  <a:lnTo>
                    <a:pt x="39" y="119"/>
                  </a:lnTo>
                  <a:lnTo>
                    <a:pt x="0" y="144"/>
                  </a:lnTo>
                  <a:lnTo>
                    <a:pt x="2" y="180"/>
                  </a:lnTo>
                  <a:lnTo>
                    <a:pt x="18" y="201"/>
                  </a:lnTo>
                  <a:lnTo>
                    <a:pt x="0" y="222"/>
                  </a:lnTo>
                  <a:lnTo>
                    <a:pt x="4" y="240"/>
                  </a:lnTo>
                  <a:lnTo>
                    <a:pt x="29" y="246"/>
                  </a:lnTo>
                  <a:lnTo>
                    <a:pt x="34" y="273"/>
                  </a:lnTo>
                  <a:lnTo>
                    <a:pt x="27" y="287"/>
                  </a:lnTo>
                  <a:lnTo>
                    <a:pt x="28" y="287"/>
                  </a:lnTo>
                  <a:lnTo>
                    <a:pt x="45" y="283"/>
                  </a:lnTo>
                  <a:lnTo>
                    <a:pt x="45" y="282"/>
                  </a:lnTo>
                  <a:lnTo>
                    <a:pt x="46" y="283"/>
                  </a:lnTo>
                  <a:lnTo>
                    <a:pt x="55" y="287"/>
                  </a:lnTo>
                  <a:lnTo>
                    <a:pt x="87" y="281"/>
                  </a:lnTo>
                  <a:lnTo>
                    <a:pt x="100" y="262"/>
                  </a:lnTo>
                  <a:lnTo>
                    <a:pt x="107" y="232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28" y="211"/>
                  </a:lnTo>
                  <a:lnTo>
                    <a:pt x="131" y="198"/>
                  </a:lnTo>
                  <a:lnTo>
                    <a:pt x="131" y="197"/>
                  </a:lnTo>
                  <a:lnTo>
                    <a:pt x="132" y="197"/>
                  </a:lnTo>
                  <a:lnTo>
                    <a:pt x="144" y="195"/>
                  </a:lnTo>
                  <a:lnTo>
                    <a:pt x="146" y="179"/>
                  </a:lnTo>
                  <a:lnTo>
                    <a:pt x="147" y="178"/>
                  </a:lnTo>
                  <a:lnTo>
                    <a:pt x="148" y="178"/>
                  </a:lnTo>
                  <a:lnTo>
                    <a:pt x="184" y="166"/>
                  </a:lnTo>
                  <a:lnTo>
                    <a:pt x="183" y="118"/>
                  </a:lnTo>
                  <a:lnTo>
                    <a:pt x="183" y="118"/>
                  </a:lnTo>
                  <a:lnTo>
                    <a:pt x="183" y="117"/>
                  </a:lnTo>
                  <a:lnTo>
                    <a:pt x="189" y="101"/>
                  </a:lnTo>
                  <a:lnTo>
                    <a:pt x="189" y="101"/>
                  </a:lnTo>
                  <a:lnTo>
                    <a:pt x="189" y="101"/>
                  </a:lnTo>
                  <a:lnTo>
                    <a:pt x="201" y="91"/>
                  </a:lnTo>
                  <a:lnTo>
                    <a:pt x="213" y="55"/>
                  </a:lnTo>
                  <a:lnTo>
                    <a:pt x="197" y="31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0">
              <a:hlinkClick r:id="rId7" action="ppaction://hlinksldjump"/>
              <a:extLst>
                <a:ext uri="{FF2B5EF4-FFF2-40B4-BE49-F238E27FC236}">
                  <a16:creationId xmlns:a16="http://schemas.microsoft.com/office/drawing/2014/main" id="{65B5F3D6-DB35-5828-90C8-6D5B406F2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1423"/>
              <a:ext cx="349" cy="310"/>
            </a:xfrm>
            <a:custGeom>
              <a:avLst/>
              <a:gdLst>
                <a:gd name="T0" fmla="*/ 159 w 349"/>
                <a:gd name="T1" fmla="*/ 1 h 310"/>
                <a:gd name="T2" fmla="*/ 114 w 349"/>
                <a:gd name="T3" fmla="*/ 51 h 310"/>
                <a:gd name="T4" fmla="*/ 106 w 349"/>
                <a:gd name="T5" fmla="*/ 77 h 310"/>
                <a:gd name="T6" fmla="*/ 80 w 349"/>
                <a:gd name="T7" fmla="*/ 52 h 310"/>
                <a:gd name="T8" fmla="*/ 22 w 349"/>
                <a:gd name="T9" fmla="*/ 48 h 310"/>
                <a:gd name="T10" fmla="*/ 1 w 349"/>
                <a:gd name="T11" fmla="*/ 80 h 310"/>
                <a:gd name="T12" fmla="*/ 17 w 349"/>
                <a:gd name="T13" fmla="*/ 106 h 310"/>
                <a:gd name="T14" fmla="*/ 5 w 349"/>
                <a:gd name="T15" fmla="*/ 144 h 310"/>
                <a:gd name="T16" fmla="*/ 31 w 349"/>
                <a:gd name="T17" fmla="*/ 151 h 310"/>
                <a:gd name="T18" fmla="*/ 32 w 349"/>
                <a:gd name="T19" fmla="*/ 151 h 310"/>
                <a:gd name="T20" fmla="*/ 47 w 349"/>
                <a:gd name="T21" fmla="*/ 158 h 310"/>
                <a:gd name="T22" fmla="*/ 58 w 349"/>
                <a:gd name="T23" fmla="*/ 177 h 310"/>
                <a:gd name="T24" fmla="*/ 77 w 349"/>
                <a:gd name="T25" fmla="*/ 175 h 310"/>
                <a:gd name="T26" fmla="*/ 89 w 349"/>
                <a:gd name="T27" fmla="*/ 186 h 310"/>
                <a:gd name="T28" fmla="*/ 105 w 349"/>
                <a:gd name="T29" fmla="*/ 180 h 310"/>
                <a:gd name="T30" fmla="*/ 107 w 349"/>
                <a:gd name="T31" fmla="*/ 180 h 310"/>
                <a:gd name="T32" fmla="*/ 128 w 349"/>
                <a:gd name="T33" fmla="*/ 186 h 310"/>
                <a:gd name="T34" fmla="*/ 129 w 349"/>
                <a:gd name="T35" fmla="*/ 204 h 310"/>
                <a:gd name="T36" fmla="*/ 129 w 349"/>
                <a:gd name="T37" fmla="*/ 205 h 310"/>
                <a:gd name="T38" fmla="*/ 129 w 349"/>
                <a:gd name="T39" fmla="*/ 225 h 310"/>
                <a:gd name="T40" fmla="*/ 153 w 349"/>
                <a:gd name="T41" fmla="*/ 226 h 310"/>
                <a:gd name="T42" fmla="*/ 157 w 349"/>
                <a:gd name="T43" fmla="*/ 239 h 310"/>
                <a:gd name="T44" fmla="*/ 172 w 349"/>
                <a:gd name="T45" fmla="*/ 241 h 310"/>
                <a:gd name="T46" fmla="*/ 168 w 349"/>
                <a:gd name="T47" fmla="*/ 262 h 310"/>
                <a:gd name="T48" fmla="*/ 181 w 349"/>
                <a:gd name="T49" fmla="*/ 288 h 310"/>
                <a:gd name="T50" fmla="*/ 183 w 349"/>
                <a:gd name="T51" fmla="*/ 310 h 310"/>
                <a:gd name="T52" fmla="*/ 200 w 349"/>
                <a:gd name="T53" fmla="*/ 301 h 310"/>
                <a:gd name="T54" fmla="*/ 234 w 349"/>
                <a:gd name="T55" fmla="*/ 303 h 310"/>
                <a:gd name="T56" fmla="*/ 254 w 349"/>
                <a:gd name="T57" fmla="*/ 261 h 310"/>
                <a:gd name="T58" fmla="*/ 286 w 349"/>
                <a:gd name="T59" fmla="*/ 237 h 310"/>
                <a:gd name="T60" fmla="*/ 286 w 349"/>
                <a:gd name="T61" fmla="*/ 237 h 310"/>
                <a:gd name="T62" fmla="*/ 306 w 349"/>
                <a:gd name="T63" fmla="*/ 230 h 310"/>
                <a:gd name="T64" fmla="*/ 334 w 349"/>
                <a:gd name="T65" fmla="*/ 231 h 310"/>
                <a:gd name="T66" fmla="*/ 322 w 349"/>
                <a:gd name="T67" fmla="*/ 184 h 310"/>
                <a:gd name="T68" fmla="*/ 304 w 349"/>
                <a:gd name="T69" fmla="*/ 181 h 310"/>
                <a:gd name="T70" fmla="*/ 295 w 349"/>
                <a:gd name="T71" fmla="*/ 153 h 310"/>
                <a:gd name="T72" fmla="*/ 283 w 349"/>
                <a:gd name="T73" fmla="*/ 170 h 310"/>
                <a:gd name="T74" fmla="*/ 280 w 349"/>
                <a:gd name="T75" fmla="*/ 172 h 310"/>
                <a:gd name="T76" fmla="*/ 271 w 349"/>
                <a:gd name="T77" fmla="*/ 170 h 310"/>
                <a:gd name="T78" fmla="*/ 264 w 349"/>
                <a:gd name="T79" fmla="*/ 158 h 310"/>
                <a:gd name="T80" fmla="*/ 255 w 349"/>
                <a:gd name="T81" fmla="*/ 180 h 310"/>
                <a:gd name="T82" fmla="*/ 252 w 349"/>
                <a:gd name="T83" fmla="*/ 181 h 310"/>
                <a:gd name="T84" fmla="*/ 240 w 349"/>
                <a:gd name="T85" fmla="*/ 179 h 310"/>
                <a:gd name="T86" fmla="*/ 232 w 349"/>
                <a:gd name="T87" fmla="*/ 164 h 310"/>
                <a:gd name="T88" fmla="*/ 198 w 349"/>
                <a:gd name="T89" fmla="*/ 164 h 310"/>
                <a:gd name="T90" fmla="*/ 185 w 349"/>
                <a:gd name="T91" fmla="*/ 144 h 310"/>
                <a:gd name="T92" fmla="*/ 153 w 349"/>
                <a:gd name="T93" fmla="*/ 144 h 310"/>
                <a:gd name="T94" fmla="*/ 144 w 349"/>
                <a:gd name="T95" fmla="*/ 132 h 310"/>
                <a:gd name="T96" fmla="*/ 144 w 349"/>
                <a:gd name="T97" fmla="*/ 130 h 310"/>
                <a:gd name="T98" fmla="*/ 194 w 349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10">
                  <a:moveTo>
                    <a:pt x="194" y="0"/>
                  </a:moveTo>
                  <a:lnTo>
                    <a:pt x="159" y="1"/>
                  </a:lnTo>
                  <a:lnTo>
                    <a:pt x="117" y="16"/>
                  </a:lnTo>
                  <a:lnTo>
                    <a:pt x="114" y="51"/>
                  </a:lnTo>
                  <a:lnTo>
                    <a:pt x="119" y="67"/>
                  </a:lnTo>
                  <a:lnTo>
                    <a:pt x="106" y="77"/>
                  </a:lnTo>
                  <a:lnTo>
                    <a:pt x="97" y="53"/>
                  </a:lnTo>
                  <a:lnTo>
                    <a:pt x="80" y="52"/>
                  </a:lnTo>
                  <a:lnTo>
                    <a:pt x="54" y="27"/>
                  </a:lnTo>
                  <a:lnTo>
                    <a:pt x="22" y="48"/>
                  </a:lnTo>
                  <a:lnTo>
                    <a:pt x="0" y="50"/>
                  </a:lnTo>
                  <a:lnTo>
                    <a:pt x="1" y="80"/>
                  </a:lnTo>
                  <a:lnTo>
                    <a:pt x="16" y="105"/>
                  </a:lnTo>
                  <a:lnTo>
                    <a:pt x="17" y="106"/>
                  </a:lnTo>
                  <a:lnTo>
                    <a:pt x="16" y="107"/>
                  </a:lnTo>
                  <a:lnTo>
                    <a:pt x="5" y="144"/>
                  </a:lnTo>
                  <a:lnTo>
                    <a:pt x="10" y="161"/>
                  </a:lnTo>
                  <a:lnTo>
                    <a:pt x="31" y="151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46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58" y="177"/>
                  </a:lnTo>
                  <a:lnTo>
                    <a:pt x="76" y="175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89" y="186"/>
                  </a:lnTo>
                  <a:lnTo>
                    <a:pt x="99" y="187"/>
                  </a:lnTo>
                  <a:lnTo>
                    <a:pt x="105" y="180"/>
                  </a:lnTo>
                  <a:lnTo>
                    <a:pt x="106" y="179"/>
                  </a:lnTo>
                  <a:lnTo>
                    <a:pt x="107" y="180"/>
                  </a:lnTo>
                  <a:lnTo>
                    <a:pt x="127" y="186"/>
                  </a:lnTo>
                  <a:lnTo>
                    <a:pt x="128" y="186"/>
                  </a:lnTo>
                  <a:lnTo>
                    <a:pt x="128" y="188"/>
                  </a:lnTo>
                  <a:lnTo>
                    <a:pt x="129" y="204"/>
                  </a:lnTo>
                  <a:lnTo>
                    <a:pt x="129" y="204"/>
                  </a:lnTo>
                  <a:lnTo>
                    <a:pt x="129" y="205"/>
                  </a:lnTo>
                  <a:lnTo>
                    <a:pt x="123" y="215"/>
                  </a:lnTo>
                  <a:lnTo>
                    <a:pt x="129" y="225"/>
                  </a:lnTo>
                  <a:lnTo>
                    <a:pt x="152" y="226"/>
                  </a:lnTo>
                  <a:lnTo>
                    <a:pt x="153" y="226"/>
                  </a:lnTo>
                  <a:lnTo>
                    <a:pt x="154" y="227"/>
                  </a:lnTo>
                  <a:lnTo>
                    <a:pt x="157" y="239"/>
                  </a:lnTo>
                  <a:lnTo>
                    <a:pt x="170" y="241"/>
                  </a:lnTo>
                  <a:lnTo>
                    <a:pt x="172" y="241"/>
                  </a:lnTo>
                  <a:lnTo>
                    <a:pt x="171" y="243"/>
                  </a:lnTo>
                  <a:lnTo>
                    <a:pt x="168" y="262"/>
                  </a:lnTo>
                  <a:lnTo>
                    <a:pt x="180" y="287"/>
                  </a:lnTo>
                  <a:lnTo>
                    <a:pt x="181" y="288"/>
                  </a:lnTo>
                  <a:lnTo>
                    <a:pt x="181" y="288"/>
                  </a:lnTo>
                  <a:lnTo>
                    <a:pt x="183" y="310"/>
                  </a:lnTo>
                  <a:lnTo>
                    <a:pt x="200" y="301"/>
                  </a:lnTo>
                  <a:lnTo>
                    <a:pt x="200" y="301"/>
                  </a:lnTo>
                  <a:lnTo>
                    <a:pt x="201" y="301"/>
                  </a:lnTo>
                  <a:lnTo>
                    <a:pt x="234" y="303"/>
                  </a:lnTo>
                  <a:lnTo>
                    <a:pt x="254" y="262"/>
                  </a:lnTo>
                  <a:lnTo>
                    <a:pt x="254" y="261"/>
                  </a:lnTo>
                  <a:lnTo>
                    <a:pt x="254" y="261"/>
                  </a:lnTo>
                  <a:lnTo>
                    <a:pt x="286" y="237"/>
                  </a:lnTo>
                  <a:lnTo>
                    <a:pt x="286" y="237"/>
                  </a:lnTo>
                  <a:lnTo>
                    <a:pt x="286" y="237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7" y="230"/>
                  </a:lnTo>
                  <a:lnTo>
                    <a:pt x="334" y="231"/>
                  </a:lnTo>
                  <a:lnTo>
                    <a:pt x="349" y="219"/>
                  </a:lnTo>
                  <a:lnTo>
                    <a:pt x="322" y="184"/>
                  </a:lnTo>
                  <a:lnTo>
                    <a:pt x="305" y="181"/>
                  </a:lnTo>
                  <a:lnTo>
                    <a:pt x="304" y="181"/>
                  </a:lnTo>
                  <a:lnTo>
                    <a:pt x="303" y="180"/>
                  </a:lnTo>
                  <a:lnTo>
                    <a:pt x="295" y="153"/>
                  </a:lnTo>
                  <a:lnTo>
                    <a:pt x="285" y="154"/>
                  </a:lnTo>
                  <a:lnTo>
                    <a:pt x="283" y="170"/>
                  </a:lnTo>
                  <a:lnTo>
                    <a:pt x="283" y="172"/>
                  </a:lnTo>
                  <a:lnTo>
                    <a:pt x="280" y="172"/>
                  </a:lnTo>
                  <a:lnTo>
                    <a:pt x="272" y="170"/>
                  </a:lnTo>
                  <a:lnTo>
                    <a:pt x="271" y="170"/>
                  </a:lnTo>
                  <a:lnTo>
                    <a:pt x="271" y="169"/>
                  </a:lnTo>
                  <a:lnTo>
                    <a:pt x="264" y="158"/>
                  </a:lnTo>
                  <a:lnTo>
                    <a:pt x="256" y="160"/>
                  </a:lnTo>
                  <a:lnTo>
                    <a:pt x="255" y="180"/>
                  </a:lnTo>
                  <a:lnTo>
                    <a:pt x="255" y="182"/>
                  </a:lnTo>
                  <a:lnTo>
                    <a:pt x="252" y="181"/>
                  </a:lnTo>
                  <a:lnTo>
                    <a:pt x="241" y="179"/>
                  </a:lnTo>
                  <a:lnTo>
                    <a:pt x="240" y="179"/>
                  </a:lnTo>
                  <a:lnTo>
                    <a:pt x="239" y="178"/>
                  </a:lnTo>
                  <a:lnTo>
                    <a:pt x="232" y="164"/>
                  </a:lnTo>
                  <a:lnTo>
                    <a:pt x="200" y="164"/>
                  </a:lnTo>
                  <a:lnTo>
                    <a:pt x="198" y="164"/>
                  </a:lnTo>
                  <a:lnTo>
                    <a:pt x="198" y="163"/>
                  </a:lnTo>
                  <a:lnTo>
                    <a:pt x="185" y="144"/>
                  </a:lnTo>
                  <a:lnTo>
                    <a:pt x="154" y="144"/>
                  </a:lnTo>
                  <a:lnTo>
                    <a:pt x="153" y="144"/>
                  </a:lnTo>
                  <a:lnTo>
                    <a:pt x="152" y="143"/>
                  </a:lnTo>
                  <a:lnTo>
                    <a:pt x="144" y="132"/>
                  </a:lnTo>
                  <a:lnTo>
                    <a:pt x="143" y="132"/>
                  </a:lnTo>
                  <a:lnTo>
                    <a:pt x="144" y="130"/>
                  </a:lnTo>
                  <a:lnTo>
                    <a:pt x="197" y="66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4961B1B-DA77-DADC-0386-D1E791123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049"/>
              <a:ext cx="315" cy="451"/>
            </a:xfrm>
            <a:custGeom>
              <a:avLst/>
              <a:gdLst>
                <a:gd name="T0" fmla="*/ 72 w 315"/>
                <a:gd name="T1" fmla="*/ 243 h 451"/>
                <a:gd name="T2" fmla="*/ 81 w 315"/>
                <a:gd name="T3" fmla="*/ 190 h 451"/>
                <a:gd name="T4" fmla="*/ 93 w 315"/>
                <a:gd name="T5" fmla="*/ 207 h 451"/>
                <a:gd name="T6" fmla="*/ 88 w 315"/>
                <a:gd name="T7" fmla="*/ 245 h 451"/>
                <a:gd name="T8" fmla="*/ 104 w 315"/>
                <a:gd name="T9" fmla="*/ 278 h 451"/>
                <a:gd name="T10" fmla="*/ 108 w 315"/>
                <a:gd name="T11" fmla="*/ 334 h 451"/>
                <a:gd name="T12" fmla="*/ 130 w 315"/>
                <a:gd name="T13" fmla="*/ 367 h 451"/>
                <a:gd name="T14" fmla="*/ 135 w 315"/>
                <a:gd name="T15" fmla="*/ 402 h 451"/>
                <a:gd name="T16" fmla="*/ 216 w 315"/>
                <a:gd name="T17" fmla="*/ 451 h 451"/>
                <a:gd name="T18" fmla="*/ 267 w 315"/>
                <a:gd name="T19" fmla="*/ 442 h 451"/>
                <a:gd name="T20" fmla="*/ 304 w 315"/>
                <a:gd name="T21" fmla="*/ 390 h 451"/>
                <a:gd name="T22" fmla="*/ 315 w 315"/>
                <a:gd name="T23" fmla="*/ 336 h 451"/>
                <a:gd name="T24" fmla="*/ 298 w 315"/>
                <a:gd name="T25" fmla="*/ 271 h 451"/>
                <a:gd name="T26" fmla="*/ 300 w 315"/>
                <a:gd name="T27" fmla="*/ 177 h 451"/>
                <a:gd name="T28" fmla="*/ 289 w 315"/>
                <a:gd name="T29" fmla="*/ 143 h 451"/>
                <a:gd name="T30" fmla="*/ 263 w 315"/>
                <a:gd name="T31" fmla="*/ 101 h 451"/>
                <a:gd name="T32" fmla="*/ 259 w 315"/>
                <a:gd name="T33" fmla="*/ 69 h 451"/>
                <a:gd name="T34" fmla="*/ 271 w 315"/>
                <a:gd name="T35" fmla="*/ 61 h 451"/>
                <a:gd name="T36" fmla="*/ 287 w 315"/>
                <a:gd name="T37" fmla="*/ 84 h 451"/>
                <a:gd name="T38" fmla="*/ 302 w 315"/>
                <a:gd name="T39" fmla="*/ 73 h 451"/>
                <a:gd name="T40" fmla="*/ 287 w 315"/>
                <a:gd name="T41" fmla="*/ 45 h 451"/>
                <a:gd name="T42" fmla="*/ 232 w 315"/>
                <a:gd name="T43" fmla="*/ 7 h 451"/>
                <a:gd name="T44" fmla="*/ 153 w 315"/>
                <a:gd name="T45" fmla="*/ 0 h 451"/>
                <a:gd name="T46" fmla="*/ 137 w 315"/>
                <a:gd name="T47" fmla="*/ 12 h 451"/>
                <a:gd name="T48" fmla="*/ 97 w 315"/>
                <a:gd name="T49" fmla="*/ 34 h 451"/>
                <a:gd name="T50" fmla="*/ 98 w 315"/>
                <a:gd name="T51" fmla="*/ 66 h 451"/>
                <a:gd name="T52" fmla="*/ 71 w 315"/>
                <a:gd name="T53" fmla="*/ 109 h 451"/>
                <a:gd name="T54" fmla="*/ 18 w 315"/>
                <a:gd name="T55" fmla="*/ 110 h 451"/>
                <a:gd name="T56" fmla="*/ 0 w 315"/>
                <a:gd name="T57" fmla="*/ 133 h 451"/>
                <a:gd name="T58" fmla="*/ 39 w 315"/>
                <a:gd name="T59" fmla="*/ 185 h 451"/>
                <a:gd name="T60" fmla="*/ 40 w 315"/>
                <a:gd name="T61" fmla="*/ 185 h 451"/>
                <a:gd name="T62" fmla="*/ 40 w 315"/>
                <a:gd name="T63" fmla="*/ 186 h 451"/>
                <a:gd name="T64" fmla="*/ 34 w 315"/>
                <a:gd name="T65" fmla="*/ 217 h 451"/>
                <a:gd name="T66" fmla="*/ 66 w 315"/>
                <a:gd name="T67" fmla="*/ 233 h 451"/>
                <a:gd name="T68" fmla="*/ 66 w 315"/>
                <a:gd name="T69" fmla="*/ 233 h 451"/>
                <a:gd name="T70" fmla="*/ 67 w 315"/>
                <a:gd name="T71" fmla="*/ 234 h 451"/>
                <a:gd name="T72" fmla="*/ 72 w 315"/>
                <a:gd name="T73" fmla="*/ 243 h 451"/>
                <a:gd name="T74" fmla="*/ 72 w 315"/>
                <a:gd name="T75" fmla="*/ 24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5" h="451">
                  <a:moveTo>
                    <a:pt x="72" y="243"/>
                  </a:moveTo>
                  <a:lnTo>
                    <a:pt x="81" y="190"/>
                  </a:lnTo>
                  <a:lnTo>
                    <a:pt x="93" y="207"/>
                  </a:lnTo>
                  <a:lnTo>
                    <a:pt x="88" y="245"/>
                  </a:lnTo>
                  <a:lnTo>
                    <a:pt x="104" y="278"/>
                  </a:lnTo>
                  <a:lnTo>
                    <a:pt x="108" y="334"/>
                  </a:lnTo>
                  <a:lnTo>
                    <a:pt x="130" y="367"/>
                  </a:lnTo>
                  <a:lnTo>
                    <a:pt x="135" y="402"/>
                  </a:lnTo>
                  <a:lnTo>
                    <a:pt x="216" y="451"/>
                  </a:lnTo>
                  <a:lnTo>
                    <a:pt x="267" y="442"/>
                  </a:lnTo>
                  <a:lnTo>
                    <a:pt x="304" y="390"/>
                  </a:lnTo>
                  <a:lnTo>
                    <a:pt x="315" y="336"/>
                  </a:lnTo>
                  <a:lnTo>
                    <a:pt x="298" y="271"/>
                  </a:lnTo>
                  <a:lnTo>
                    <a:pt x="300" y="177"/>
                  </a:lnTo>
                  <a:lnTo>
                    <a:pt x="289" y="143"/>
                  </a:lnTo>
                  <a:lnTo>
                    <a:pt x="263" y="101"/>
                  </a:lnTo>
                  <a:lnTo>
                    <a:pt x="259" y="69"/>
                  </a:lnTo>
                  <a:lnTo>
                    <a:pt x="271" y="61"/>
                  </a:lnTo>
                  <a:lnTo>
                    <a:pt x="287" y="84"/>
                  </a:lnTo>
                  <a:lnTo>
                    <a:pt x="302" y="73"/>
                  </a:lnTo>
                  <a:lnTo>
                    <a:pt x="287" y="45"/>
                  </a:lnTo>
                  <a:lnTo>
                    <a:pt x="232" y="7"/>
                  </a:lnTo>
                  <a:lnTo>
                    <a:pt x="153" y="0"/>
                  </a:lnTo>
                  <a:lnTo>
                    <a:pt x="137" y="12"/>
                  </a:lnTo>
                  <a:lnTo>
                    <a:pt x="97" y="34"/>
                  </a:lnTo>
                  <a:lnTo>
                    <a:pt x="98" y="66"/>
                  </a:lnTo>
                  <a:lnTo>
                    <a:pt x="71" y="109"/>
                  </a:lnTo>
                  <a:lnTo>
                    <a:pt x="18" y="110"/>
                  </a:lnTo>
                  <a:lnTo>
                    <a:pt x="0" y="133"/>
                  </a:lnTo>
                  <a:lnTo>
                    <a:pt x="39" y="185"/>
                  </a:lnTo>
                  <a:lnTo>
                    <a:pt x="40" y="185"/>
                  </a:lnTo>
                  <a:lnTo>
                    <a:pt x="40" y="186"/>
                  </a:lnTo>
                  <a:lnTo>
                    <a:pt x="34" y="217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7" y="234"/>
                  </a:lnTo>
                  <a:lnTo>
                    <a:pt x="72" y="243"/>
                  </a:lnTo>
                  <a:lnTo>
                    <a:pt x="72" y="243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75F48E1-2804-8BE6-B13C-AE055F7DD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185"/>
              <a:ext cx="455" cy="505"/>
            </a:xfrm>
            <a:custGeom>
              <a:avLst/>
              <a:gdLst>
                <a:gd name="T0" fmla="*/ 356 w 455"/>
                <a:gd name="T1" fmla="*/ 308 h 505"/>
                <a:gd name="T2" fmla="*/ 346 w 455"/>
                <a:gd name="T3" fmla="*/ 274 h 505"/>
                <a:gd name="T4" fmla="*/ 397 w 455"/>
                <a:gd name="T5" fmla="*/ 203 h 505"/>
                <a:gd name="T6" fmla="*/ 448 w 455"/>
                <a:gd name="T7" fmla="*/ 160 h 505"/>
                <a:gd name="T8" fmla="*/ 447 w 455"/>
                <a:gd name="T9" fmla="*/ 101 h 505"/>
                <a:gd name="T10" fmla="*/ 413 w 455"/>
                <a:gd name="T11" fmla="*/ 83 h 505"/>
                <a:gd name="T12" fmla="*/ 419 w 455"/>
                <a:gd name="T13" fmla="*/ 50 h 505"/>
                <a:gd name="T14" fmla="*/ 337 w 455"/>
                <a:gd name="T15" fmla="*/ 56 h 505"/>
                <a:gd name="T16" fmla="*/ 285 w 455"/>
                <a:gd name="T17" fmla="*/ 75 h 505"/>
                <a:gd name="T18" fmla="*/ 256 w 455"/>
                <a:gd name="T19" fmla="*/ 94 h 505"/>
                <a:gd name="T20" fmla="*/ 230 w 455"/>
                <a:gd name="T21" fmla="*/ 125 h 505"/>
                <a:gd name="T22" fmla="*/ 228 w 455"/>
                <a:gd name="T23" fmla="*/ 154 h 505"/>
                <a:gd name="T24" fmla="*/ 178 w 455"/>
                <a:gd name="T25" fmla="*/ 184 h 505"/>
                <a:gd name="T26" fmla="*/ 148 w 455"/>
                <a:gd name="T27" fmla="*/ 249 h 505"/>
                <a:gd name="T28" fmla="*/ 0 w 455"/>
                <a:gd name="T29" fmla="*/ 238 h 505"/>
                <a:gd name="T30" fmla="*/ 26 w 455"/>
                <a:gd name="T31" fmla="*/ 262 h 505"/>
                <a:gd name="T32" fmla="*/ 27 w 455"/>
                <a:gd name="T33" fmla="*/ 262 h 505"/>
                <a:gd name="T34" fmla="*/ 60 w 455"/>
                <a:gd name="T35" fmla="*/ 267 h 505"/>
                <a:gd name="T36" fmla="*/ 74 w 455"/>
                <a:gd name="T37" fmla="*/ 286 h 505"/>
                <a:gd name="T38" fmla="*/ 74 w 455"/>
                <a:gd name="T39" fmla="*/ 287 h 505"/>
                <a:gd name="T40" fmla="*/ 74 w 455"/>
                <a:gd name="T41" fmla="*/ 311 h 505"/>
                <a:gd name="T42" fmla="*/ 62 w 455"/>
                <a:gd name="T43" fmla="*/ 324 h 505"/>
                <a:gd name="T44" fmla="*/ 63 w 455"/>
                <a:gd name="T45" fmla="*/ 350 h 505"/>
                <a:gd name="T46" fmla="*/ 60 w 455"/>
                <a:gd name="T47" fmla="*/ 373 h 505"/>
                <a:gd name="T48" fmla="*/ 59 w 455"/>
                <a:gd name="T49" fmla="*/ 374 h 505"/>
                <a:gd name="T50" fmla="*/ 38 w 455"/>
                <a:gd name="T51" fmla="*/ 399 h 505"/>
                <a:gd name="T52" fmla="*/ 53 w 455"/>
                <a:gd name="T53" fmla="*/ 415 h 505"/>
                <a:gd name="T54" fmla="*/ 54 w 455"/>
                <a:gd name="T55" fmla="*/ 395 h 505"/>
                <a:gd name="T56" fmla="*/ 67 w 455"/>
                <a:gd name="T57" fmla="*/ 392 h 505"/>
                <a:gd name="T58" fmla="*/ 69 w 455"/>
                <a:gd name="T59" fmla="*/ 393 h 505"/>
                <a:gd name="T60" fmla="*/ 81 w 455"/>
                <a:gd name="T61" fmla="*/ 406 h 505"/>
                <a:gd name="T62" fmla="*/ 83 w 455"/>
                <a:gd name="T63" fmla="*/ 389 h 505"/>
                <a:gd name="T64" fmla="*/ 99 w 455"/>
                <a:gd name="T65" fmla="*/ 387 h 505"/>
                <a:gd name="T66" fmla="*/ 101 w 455"/>
                <a:gd name="T67" fmla="*/ 389 h 505"/>
                <a:gd name="T68" fmla="*/ 125 w 455"/>
                <a:gd name="T69" fmla="*/ 419 h 505"/>
                <a:gd name="T70" fmla="*/ 127 w 455"/>
                <a:gd name="T71" fmla="*/ 419 h 505"/>
                <a:gd name="T72" fmla="*/ 156 w 455"/>
                <a:gd name="T73" fmla="*/ 443 h 505"/>
                <a:gd name="T74" fmla="*/ 154 w 455"/>
                <a:gd name="T75" fmla="*/ 410 h 505"/>
                <a:gd name="T76" fmla="*/ 166 w 455"/>
                <a:gd name="T77" fmla="*/ 386 h 505"/>
                <a:gd name="T78" fmla="*/ 166 w 455"/>
                <a:gd name="T79" fmla="*/ 386 h 505"/>
                <a:gd name="T80" fmla="*/ 210 w 455"/>
                <a:gd name="T81" fmla="*/ 339 h 505"/>
                <a:gd name="T82" fmla="*/ 236 w 455"/>
                <a:gd name="T83" fmla="*/ 345 h 505"/>
                <a:gd name="T84" fmla="*/ 237 w 455"/>
                <a:gd name="T85" fmla="*/ 346 h 505"/>
                <a:gd name="T86" fmla="*/ 245 w 455"/>
                <a:gd name="T87" fmla="*/ 361 h 505"/>
                <a:gd name="T88" fmla="*/ 241 w 455"/>
                <a:gd name="T89" fmla="*/ 387 h 505"/>
                <a:gd name="T90" fmla="*/ 240 w 455"/>
                <a:gd name="T91" fmla="*/ 388 h 505"/>
                <a:gd name="T92" fmla="*/ 191 w 455"/>
                <a:gd name="T93" fmla="*/ 441 h 505"/>
                <a:gd name="T94" fmla="*/ 203 w 455"/>
                <a:gd name="T95" fmla="*/ 470 h 505"/>
                <a:gd name="T96" fmla="*/ 205 w 455"/>
                <a:gd name="T97" fmla="*/ 472 h 505"/>
                <a:gd name="T98" fmla="*/ 222 w 455"/>
                <a:gd name="T99" fmla="*/ 505 h 505"/>
                <a:gd name="T100" fmla="*/ 235 w 455"/>
                <a:gd name="T101" fmla="*/ 491 h 505"/>
                <a:gd name="T102" fmla="*/ 251 w 455"/>
                <a:gd name="T103" fmla="*/ 491 h 505"/>
                <a:gd name="T104" fmla="*/ 257 w 455"/>
                <a:gd name="T105" fmla="*/ 462 h 505"/>
                <a:gd name="T106" fmla="*/ 286 w 455"/>
                <a:gd name="T107" fmla="*/ 432 h 505"/>
                <a:gd name="T108" fmla="*/ 279 w 455"/>
                <a:gd name="T109" fmla="*/ 420 h 505"/>
                <a:gd name="T110" fmla="*/ 270 w 455"/>
                <a:gd name="T111" fmla="*/ 404 h 505"/>
                <a:gd name="T112" fmla="*/ 276 w 455"/>
                <a:gd name="T113" fmla="*/ 380 h 505"/>
                <a:gd name="T114" fmla="*/ 277 w 455"/>
                <a:gd name="T115" fmla="*/ 379 h 505"/>
                <a:gd name="T116" fmla="*/ 308 w 455"/>
                <a:gd name="T117" fmla="*/ 336 h 505"/>
                <a:gd name="T118" fmla="*/ 310 w 455"/>
                <a:gd name="T119" fmla="*/ 335 h 505"/>
                <a:gd name="T120" fmla="*/ 341 w 455"/>
                <a:gd name="T121" fmla="*/ 342 h 505"/>
                <a:gd name="T122" fmla="*/ 356 w 455"/>
                <a:gd name="T123" fmla="*/ 326 h 505"/>
                <a:gd name="T124" fmla="*/ 358 w 455"/>
                <a:gd name="T125" fmla="*/ 32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5" h="505">
                  <a:moveTo>
                    <a:pt x="358" y="325"/>
                  </a:moveTo>
                  <a:lnTo>
                    <a:pt x="356" y="308"/>
                  </a:lnTo>
                  <a:lnTo>
                    <a:pt x="359" y="293"/>
                  </a:lnTo>
                  <a:lnTo>
                    <a:pt x="346" y="274"/>
                  </a:lnTo>
                  <a:lnTo>
                    <a:pt x="358" y="251"/>
                  </a:lnTo>
                  <a:lnTo>
                    <a:pt x="397" y="203"/>
                  </a:lnTo>
                  <a:lnTo>
                    <a:pt x="429" y="193"/>
                  </a:lnTo>
                  <a:lnTo>
                    <a:pt x="448" y="160"/>
                  </a:lnTo>
                  <a:lnTo>
                    <a:pt x="455" y="114"/>
                  </a:lnTo>
                  <a:lnTo>
                    <a:pt x="447" y="101"/>
                  </a:lnTo>
                  <a:lnTo>
                    <a:pt x="415" y="84"/>
                  </a:lnTo>
                  <a:lnTo>
                    <a:pt x="413" y="83"/>
                  </a:lnTo>
                  <a:lnTo>
                    <a:pt x="413" y="82"/>
                  </a:lnTo>
                  <a:lnTo>
                    <a:pt x="419" y="50"/>
                  </a:lnTo>
                  <a:lnTo>
                    <a:pt x="382" y="0"/>
                  </a:lnTo>
                  <a:lnTo>
                    <a:pt x="337" y="56"/>
                  </a:lnTo>
                  <a:lnTo>
                    <a:pt x="314" y="55"/>
                  </a:lnTo>
                  <a:lnTo>
                    <a:pt x="285" y="75"/>
                  </a:lnTo>
                  <a:lnTo>
                    <a:pt x="264" y="74"/>
                  </a:lnTo>
                  <a:lnTo>
                    <a:pt x="256" y="94"/>
                  </a:lnTo>
                  <a:lnTo>
                    <a:pt x="247" y="112"/>
                  </a:lnTo>
                  <a:lnTo>
                    <a:pt x="230" y="125"/>
                  </a:lnTo>
                  <a:lnTo>
                    <a:pt x="239" y="142"/>
                  </a:lnTo>
                  <a:lnTo>
                    <a:pt x="228" y="154"/>
                  </a:lnTo>
                  <a:lnTo>
                    <a:pt x="189" y="148"/>
                  </a:lnTo>
                  <a:lnTo>
                    <a:pt x="178" y="184"/>
                  </a:lnTo>
                  <a:lnTo>
                    <a:pt x="171" y="240"/>
                  </a:lnTo>
                  <a:lnTo>
                    <a:pt x="148" y="249"/>
                  </a:lnTo>
                  <a:lnTo>
                    <a:pt x="46" y="236"/>
                  </a:lnTo>
                  <a:lnTo>
                    <a:pt x="0" y="238"/>
                  </a:lnTo>
                  <a:lnTo>
                    <a:pt x="1" y="267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27" y="262"/>
                  </a:lnTo>
                  <a:lnTo>
                    <a:pt x="59" y="267"/>
                  </a:lnTo>
                  <a:lnTo>
                    <a:pt x="60" y="267"/>
                  </a:lnTo>
                  <a:lnTo>
                    <a:pt x="61" y="268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7"/>
                  </a:lnTo>
                  <a:lnTo>
                    <a:pt x="74" y="310"/>
                  </a:lnTo>
                  <a:lnTo>
                    <a:pt x="74" y="311"/>
                  </a:lnTo>
                  <a:lnTo>
                    <a:pt x="73" y="311"/>
                  </a:lnTo>
                  <a:lnTo>
                    <a:pt x="62" y="324"/>
                  </a:lnTo>
                  <a:lnTo>
                    <a:pt x="63" y="350"/>
                  </a:lnTo>
                  <a:lnTo>
                    <a:pt x="63" y="350"/>
                  </a:lnTo>
                  <a:lnTo>
                    <a:pt x="63" y="350"/>
                  </a:lnTo>
                  <a:lnTo>
                    <a:pt x="60" y="373"/>
                  </a:lnTo>
                  <a:lnTo>
                    <a:pt x="60" y="374"/>
                  </a:lnTo>
                  <a:lnTo>
                    <a:pt x="59" y="374"/>
                  </a:lnTo>
                  <a:lnTo>
                    <a:pt x="43" y="387"/>
                  </a:lnTo>
                  <a:lnTo>
                    <a:pt x="38" y="399"/>
                  </a:lnTo>
                  <a:lnTo>
                    <a:pt x="44" y="413"/>
                  </a:lnTo>
                  <a:lnTo>
                    <a:pt x="53" y="415"/>
                  </a:lnTo>
                  <a:lnTo>
                    <a:pt x="54" y="397"/>
                  </a:lnTo>
                  <a:lnTo>
                    <a:pt x="54" y="395"/>
                  </a:lnTo>
                  <a:lnTo>
                    <a:pt x="56" y="395"/>
                  </a:lnTo>
                  <a:lnTo>
                    <a:pt x="67" y="392"/>
                  </a:lnTo>
                  <a:lnTo>
                    <a:pt x="68" y="392"/>
                  </a:lnTo>
                  <a:lnTo>
                    <a:pt x="69" y="393"/>
                  </a:lnTo>
                  <a:lnTo>
                    <a:pt x="76" y="405"/>
                  </a:lnTo>
                  <a:lnTo>
                    <a:pt x="81" y="406"/>
                  </a:lnTo>
                  <a:lnTo>
                    <a:pt x="83" y="390"/>
                  </a:lnTo>
                  <a:lnTo>
                    <a:pt x="83" y="389"/>
                  </a:lnTo>
                  <a:lnTo>
                    <a:pt x="85" y="388"/>
                  </a:lnTo>
                  <a:lnTo>
                    <a:pt x="99" y="387"/>
                  </a:lnTo>
                  <a:lnTo>
                    <a:pt x="100" y="387"/>
                  </a:lnTo>
                  <a:lnTo>
                    <a:pt x="101" y="389"/>
                  </a:lnTo>
                  <a:lnTo>
                    <a:pt x="109" y="416"/>
                  </a:lnTo>
                  <a:lnTo>
                    <a:pt x="125" y="419"/>
                  </a:lnTo>
                  <a:lnTo>
                    <a:pt x="126" y="419"/>
                  </a:lnTo>
                  <a:lnTo>
                    <a:pt x="127" y="419"/>
                  </a:lnTo>
                  <a:lnTo>
                    <a:pt x="153" y="454"/>
                  </a:lnTo>
                  <a:lnTo>
                    <a:pt x="156" y="443"/>
                  </a:lnTo>
                  <a:lnTo>
                    <a:pt x="154" y="410"/>
                  </a:lnTo>
                  <a:lnTo>
                    <a:pt x="154" y="410"/>
                  </a:lnTo>
                  <a:lnTo>
                    <a:pt x="154" y="409"/>
                  </a:lnTo>
                  <a:lnTo>
                    <a:pt x="166" y="386"/>
                  </a:lnTo>
                  <a:lnTo>
                    <a:pt x="166" y="386"/>
                  </a:lnTo>
                  <a:lnTo>
                    <a:pt x="166" y="386"/>
                  </a:lnTo>
                  <a:lnTo>
                    <a:pt x="209" y="340"/>
                  </a:lnTo>
                  <a:lnTo>
                    <a:pt x="210" y="339"/>
                  </a:lnTo>
                  <a:lnTo>
                    <a:pt x="211" y="339"/>
                  </a:lnTo>
                  <a:lnTo>
                    <a:pt x="236" y="345"/>
                  </a:lnTo>
                  <a:lnTo>
                    <a:pt x="237" y="345"/>
                  </a:lnTo>
                  <a:lnTo>
                    <a:pt x="237" y="346"/>
                  </a:lnTo>
                  <a:lnTo>
                    <a:pt x="245" y="360"/>
                  </a:lnTo>
                  <a:lnTo>
                    <a:pt x="245" y="361"/>
                  </a:lnTo>
                  <a:lnTo>
                    <a:pt x="245" y="362"/>
                  </a:lnTo>
                  <a:lnTo>
                    <a:pt x="241" y="387"/>
                  </a:lnTo>
                  <a:lnTo>
                    <a:pt x="241" y="387"/>
                  </a:lnTo>
                  <a:lnTo>
                    <a:pt x="240" y="388"/>
                  </a:lnTo>
                  <a:lnTo>
                    <a:pt x="222" y="406"/>
                  </a:lnTo>
                  <a:lnTo>
                    <a:pt x="191" y="441"/>
                  </a:lnTo>
                  <a:lnTo>
                    <a:pt x="183" y="471"/>
                  </a:lnTo>
                  <a:lnTo>
                    <a:pt x="203" y="470"/>
                  </a:lnTo>
                  <a:lnTo>
                    <a:pt x="205" y="470"/>
                  </a:lnTo>
                  <a:lnTo>
                    <a:pt x="205" y="472"/>
                  </a:lnTo>
                  <a:lnTo>
                    <a:pt x="205" y="499"/>
                  </a:lnTo>
                  <a:lnTo>
                    <a:pt x="222" y="505"/>
                  </a:lnTo>
                  <a:lnTo>
                    <a:pt x="234" y="491"/>
                  </a:lnTo>
                  <a:lnTo>
                    <a:pt x="235" y="491"/>
                  </a:lnTo>
                  <a:lnTo>
                    <a:pt x="236" y="491"/>
                  </a:lnTo>
                  <a:lnTo>
                    <a:pt x="251" y="491"/>
                  </a:lnTo>
                  <a:lnTo>
                    <a:pt x="257" y="463"/>
                  </a:lnTo>
                  <a:lnTo>
                    <a:pt x="257" y="462"/>
                  </a:lnTo>
                  <a:lnTo>
                    <a:pt x="258" y="462"/>
                  </a:lnTo>
                  <a:lnTo>
                    <a:pt x="286" y="432"/>
                  </a:lnTo>
                  <a:lnTo>
                    <a:pt x="279" y="420"/>
                  </a:lnTo>
                  <a:lnTo>
                    <a:pt x="279" y="420"/>
                  </a:lnTo>
                  <a:lnTo>
                    <a:pt x="270" y="405"/>
                  </a:lnTo>
                  <a:lnTo>
                    <a:pt x="270" y="404"/>
                  </a:lnTo>
                  <a:lnTo>
                    <a:pt x="270" y="403"/>
                  </a:lnTo>
                  <a:lnTo>
                    <a:pt x="276" y="380"/>
                  </a:lnTo>
                  <a:lnTo>
                    <a:pt x="277" y="380"/>
                  </a:lnTo>
                  <a:lnTo>
                    <a:pt x="277" y="379"/>
                  </a:lnTo>
                  <a:lnTo>
                    <a:pt x="305" y="351"/>
                  </a:lnTo>
                  <a:lnTo>
                    <a:pt x="308" y="336"/>
                  </a:lnTo>
                  <a:lnTo>
                    <a:pt x="308" y="334"/>
                  </a:lnTo>
                  <a:lnTo>
                    <a:pt x="310" y="335"/>
                  </a:lnTo>
                  <a:lnTo>
                    <a:pt x="329" y="340"/>
                  </a:lnTo>
                  <a:lnTo>
                    <a:pt x="341" y="342"/>
                  </a:lnTo>
                  <a:lnTo>
                    <a:pt x="356" y="326"/>
                  </a:lnTo>
                  <a:lnTo>
                    <a:pt x="356" y="326"/>
                  </a:lnTo>
                  <a:lnTo>
                    <a:pt x="357" y="326"/>
                  </a:lnTo>
                  <a:lnTo>
                    <a:pt x="358" y="325"/>
                  </a:lnTo>
                  <a:lnTo>
                    <a:pt x="358" y="325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B0998F9-16CD-2BC0-49DB-0532DA204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1722"/>
              <a:ext cx="937" cy="533"/>
            </a:xfrm>
            <a:custGeom>
              <a:avLst/>
              <a:gdLst>
                <a:gd name="T0" fmla="*/ 341 w 937"/>
                <a:gd name="T1" fmla="*/ 70 h 533"/>
                <a:gd name="T2" fmla="*/ 333 w 937"/>
                <a:gd name="T3" fmla="*/ 88 h 533"/>
                <a:gd name="T4" fmla="*/ 338 w 937"/>
                <a:gd name="T5" fmla="*/ 117 h 533"/>
                <a:gd name="T6" fmla="*/ 311 w 937"/>
                <a:gd name="T7" fmla="*/ 131 h 533"/>
                <a:gd name="T8" fmla="*/ 248 w 937"/>
                <a:gd name="T9" fmla="*/ 112 h 533"/>
                <a:gd name="T10" fmla="*/ 166 w 937"/>
                <a:gd name="T11" fmla="*/ 28 h 533"/>
                <a:gd name="T12" fmla="*/ 179 w 937"/>
                <a:gd name="T13" fmla="*/ 77 h 533"/>
                <a:gd name="T14" fmla="*/ 172 w 937"/>
                <a:gd name="T15" fmla="*/ 108 h 533"/>
                <a:gd name="T16" fmla="*/ 162 w 937"/>
                <a:gd name="T17" fmla="*/ 141 h 533"/>
                <a:gd name="T18" fmla="*/ 164 w 937"/>
                <a:gd name="T19" fmla="*/ 158 h 533"/>
                <a:gd name="T20" fmla="*/ 131 w 937"/>
                <a:gd name="T21" fmla="*/ 161 h 533"/>
                <a:gd name="T22" fmla="*/ 135 w 937"/>
                <a:gd name="T23" fmla="*/ 222 h 533"/>
                <a:gd name="T24" fmla="*/ 148 w 937"/>
                <a:gd name="T25" fmla="*/ 207 h 533"/>
                <a:gd name="T26" fmla="*/ 178 w 937"/>
                <a:gd name="T27" fmla="*/ 199 h 533"/>
                <a:gd name="T28" fmla="*/ 194 w 937"/>
                <a:gd name="T29" fmla="*/ 235 h 533"/>
                <a:gd name="T30" fmla="*/ 130 w 937"/>
                <a:gd name="T31" fmla="*/ 314 h 533"/>
                <a:gd name="T32" fmla="*/ 107 w 937"/>
                <a:gd name="T33" fmla="*/ 331 h 533"/>
                <a:gd name="T34" fmla="*/ 58 w 937"/>
                <a:gd name="T35" fmla="*/ 336 h 533"/>
                <a:gd name="T36" fmla="*/ 6 w 937"/>
                <a:gd name="T37" fmla="*/ 415 h 533"/>
                <a:gd name="T38" fmla="*/ 15 w 937"/>
                <a:gd name="T39" fmla="*/ 466 h 533"/>
                <a:gd name="T40" fmla="*/ 42 w 937"/>
                <a:gd name="T41" fmla="*/ 438 h 533"/>
                <a:gd name="T42" fmla="*/ 155 w 937"/>
                <a:gd name="T43" fmla="*/ 419 h 533"/>
                <a:gd name="T44" fmla="*/ 206 w 937"/>
                <a:gd name="T45" fmla="*/ 423 h 533"/>
                <a:gd name="T46" fmla="*/ 244 w 937"/>
                <a:gd name="T47" fmla="*/ 464 h 533"/>
                <a:gd name="T48" fmla="*/ 361 w 937"/>
                <a:gd name="T49" fmla="*/ 479 h 533"/>
                <a:gd name="T50" fmla="*/ 423 w 937"/>
                <a:gd name="T51" fmla="*/ 528 h 533"/>
                <a:gd name="T52" fmla="*/ 527 w 937"/>
                <a:gd name="T53" fmla="*/ 419 h 533"/>
                <a:gd name="T54" fmla="*/ 585 w 937"/>
                <a:gd name="T55" fmla="*/ 347 h 533"/>
                <a:gd name="T56" fmla="*/ 635 w 937"/>
                <a:gd name="T57" fmla="*/ 302 h 533"/>
                <a:gd name="T58" fmla="*/ 648 w 937"/>
                <a:gd name="T59" fmla="*/ 318 h 533"/>
                <a:gd name="T60" fmla="*/ 709 w 937"/>
                <a:gd name="T61" fmla="*/ 287 h 533"/>
                <a:gd name="T62" fmla="*/ 796 w 937"/>
                <a:gd name="T63" fmla="*/ 256 h 533"/>
                <a:gd name="T64" fmla="*/ 869 w 937"/>
                <a:gd name="T65" fmla="*/ 253 h 533"/>
                <a:gd name="T66" fmla="*/ 889 w 937"/>
                <a:gd name="T67" fmla="*/ 230 h 533"/>
                <a:gd name="T68" fmla="*/ 923 w 937"/>
                <a:gd name="T69" fmla="*/ 159 h 533"/>
                <a:gd name="T70" fmla="*/ 937 w 937"/>
                <a:gd name="T71" fmla="*/ 134 h 533"/>
                <a:gd name="T72" fmla="*/ 913 w 937"/>
                <a:gd name="T73" fmla="*/ 145 h 533"/>
                <a:gd name="T74" fmla="*/ 873 w 937"/>
                <a:gd name="T75" fmla="*/ 166 h 533"/>
                <a:gd name="T76" fmla="*/ 845 w 937"/>
                <a:gd name="T77" fmla="*/ 160 h 533"/>
                <a:gd name="T78" fmla="*/ 824 w 937"/>
                <a:gd name="T79" fmla="*/ 184 h 533"/>
                <a:gd name="T80" fmla="*/ 763 w 937"/>
                <a:gd name="T81" fmla="*/ 188 h 533"/>
                <a:gd name="T82" fmla="*/ 479 w 937"/>
                <a:gd name="T83" fmla="*/ 12 h 533"/>
                <a:gd name="T84" fmla="*/ 367 w 937"/>
                <a:gd name="T8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7" h="533">
                  <a:moveTo>
                    <a:pt x="367" y="0"/>
                  </a:moveTo>
                  <a:lnTo>
                    <a:pt x="328" y="49"/>
                  </a:lnTo>
                  <a:lnTo>
                    <a:pt x="341" y="70"/>
                  </a:lnTo>
                  <a:lnTo>
                    <a:pt x="342" y="71"/>
                  </a:lnTo>
                  <a:lnTo>
                    <a:pt x="342" y="72"/>
                  </a:lnTo>
                  <a:lnTo>
                    <a:pt x="333" y="88"/>
                  </a:lnTo>
                  <a:lnTo>
                    <a:pt x="339" y="114"/>
                  </a:lnTo>
                  <a:lnTo>
                    <a:pt x="339" y="116"/>
                  </a:lnTo>
                  <a:lnTo>
                    <a:pt x="338" y="117"/>
                  </a:lnTo>
                  <a:lnTo>
                    <a:pt x="314" y="131"/>
                  </a:lnTo>
                  <a:lnTo>
                    <a:pt x="312" y="131"/>
                  </a:lnTo>
                  <a:lnTo>
                    <a:pt x="311" y="131"/>
                  </a:lnTo>
                  <a:lnTo>
                    <a:pt x="280" y="111"/>
                  </a:lnTo>
                  <a:lnTo>
                    <a:pt x="250" y="111"/>
                  </a:lnTo>
                  <a:lnTo>
                    <a:pt x="248" y="112"/>
                  </a:lnTo>
                  <a:lnTo>
                    <a:pt x="248" y="110"/>
                  </a:lnTo>
                  <a:lnTo>
                    <a:pt x="242" y="87"/>
                  </a:lnTo>
                  <a:lnTo>
                    <a:pt x="166" y="28"/>
                  </a:lnTo>
                  <a:lnTo>
                    <a:pt x="157" y="41"/>
                  </a:lnTo>
                  <a:lnTo>
                    <a:pt x="179" y="76"/>
                  </a:lnTo>
                  <a:lnTo>
                    <a:pt x="179" y="77"/>
                  </a:lnTo>
                  <a:lnTo>
                    <a:pt x="179" y="7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2" y="109"/>
                  </a:lnTo>
                  <a:lnTo>
                    <a:pt x="154" y="127"/>
                  </a:lnTo>
                  <a:lnTo>
                    <a:pt x="162" y="141"/>
                  </a:lnTo>
                  <a:lnTo>
                    <a:pt x="162" y="141"/>
                  </a:lnTo>
                  <a:lnTo>
                    <a:pt x="162" y="142"/>
                  </a:lnTo>
                  <a:lnTo>
                    <a:pt x="164" y="158"/>
                  </a:lnTo>
                  <a:lnTo>
                    <a:pt x="164" y="159"/>
                  </a:lnTo>
                  <a:lnTo>
                    <a:pt x="162" y="159"/>
                  </a:lnTo>
                  <a:lnTo>
                    <a:pt x="131" y="161"/>
                  </a:lnTo>
                  <a:lnTo>
                    <a:pt x="108" y="192"/>
                  </a:lnTo>
                  <a:lnTo>
                    <a:pt x="107" y="210"/>
                  </a:lnTo>
                  <a:lnTo>
                    <a:pt x="135" y="222"/>
                  </a:lnTo>
                  <a:lnTo>
                    <a:pt x="147" y="208"/>
                  </a:lnTo>
                  <a:lnTo>
                    <a:pt x="147" y="207"/>
                  </a:lnTo>
                  <a:lnTo>
                    <a:pt x="148" y="207"/>
                  </a:lnTo>
                  <a:lnTo>
                    <a:pt x="175" y="198"/>
                  </a:lnTo>
                  <a:lnTo>
                    <a:pt x="177" y="198"/>
                  </a:lnTo>
                  <a:lnTo>
                    <a:pt x="178" y="199"/>
                  </a:lnTo>
                  <a:lnTo>
                    <a:pt x="194" y="233"/>
                  </a:lnTo>
                  <a:lnTo>
                    <a:pt x="195" y="234"/>
                  </a:lnTo>
                  <a:lnTo>
                    <a:pt x="194" y="235"/>
                  </a:lnTo>
                  <a:lnTo>
                    <a:pt x="131" y="285"/>
                  </a:lnTo>
                  <a:lnTo>
                    <a:pt x="130" y="313"/>
                  </a:lnTo>
                  <a:lnTo>
                    <a:pt x="130" y="314"/>
                  </a:lnTo>
                  <a:lnTo>
                    <a:pt x="129" y="314"/>
                  </a:lnTo>
                  <a:lnTo>
                    <a:pt x="107" y="331"/>
                  </a:lnTo>
                  <a:lnTo>
                    <a:pt x="107" y="331"/>
                  </a:lnTo>
                  <a:lnTo>
                    <a:pt x="105" y="331"/>
                  </a:lnTo>
                  <a:lnTo>
                    <a:pt x="78" y="320"/>
                  </a:lnTo>
                  <a:lnTo>
                    <a:pt x="58" y="336"/>
                  </a:lnTo>
                  <a:lnTo>
                    <a:pt x="0" y="401"/>
                  </a:lnTo>
                  <a:lnTo>
                    <a:pt x="6" y="414"/>
                  </a:lnTo>
                  <a:lnTo>
                    <a:pt x="6" y="415"/>
                  </a:lnTo>
                  <a:lnTo>
                    <a:pt x="6" y="415"/>
                  </a:lnTo>
                  <a:lnTo>
                    <a:pt x="6" y="459"/>
                  </a:lnTo>
                  <a:lnTo>
                    <a:pt x="15" y="466"/>
                  </a:lnTo>
                  <a:lnTo>
                    <a:pt x="40" y="439"/>
                  </a:lnTo>
                  <a:lnTo>
                    <a:pt x="41" y="438"/>
                  </a:lnTo>
                  <a:lnTo>
                    <a:pt x="42" y="438"/>
                  </a:lnTo>
                  <a:lnTo>
                    <a:pt x="116" y="467"/>
                  </a:lnTo>
                  <a:lnTo>
                    <a:pt x="141" y="455"/>
                  </a:lnTo>
                  <a:lnTo>
                    <a:pt x="155" y="419"/>
                  </a:lnTo>
                  <a:lnTo>
                    <a:pt x="156" y="418"/>
                  </a:lnTo>
                  <a:lnTo>
                    <a:pt x="157" y="418"/>
                  </a:lnTo>
                  <a:lnTo>
                    <a:pt x="206" y="423"/>
                  </a:lnTo>
                  <a:lnTo>
                    <a:pt x="207" y="423"/>
                  </a:lnTo>
                  <a:lnTo>
                    <a:pt x="208" y="424"/>
                  </a:lnTo>
                  <a:lnTo>
                    <a:pt x="244" y="464"/>
                  </a:lnTo>
                  <a:lnTo>
                    <a:pt x="284" y="485"/>
                  </a:lnTo>
                  <a:lnTo>
                    <a:pt x="339" y="491"/>
                  </a:lnTo>
                  <a:lnTo>
                    <a:pt x="361" y="479"/>
                  </a:lnTo>
                  <a:lnTo>
                    <a:pt x="362" y="478"/>
                  </a:lnTo>
                  <a:lnTo>
                    <a:pt x="363" y="479"/>
                  </a:lnTo>
                  <a:lnTo>
                    <a:pt x="423" y="528"/>
                  </a:lnTo>
                  <a:lnTo>
                    <a:pt x="460" y="533"/>
                  </a:lnTo>
                  <a:lnTo>
                    <a:pt x="527" y="419"/>
                  </a:lnTo>
                  <a:lnTo>
                    <a:pt x="527" y="419"/>
                  </a:lnTo>
                  <a:lnTo>
                    <a:pt x="528" y="419"/>
                  </a:lnTo>
                  <a:lnTo>
                    <a:pt x="577" y="374"/>
                  </a:lnTo>
                  <a:lnTo>
                    <a:pt x="585" y="347"/>
                  </a:lnTo>
                  <a:lnTo>
                    <a:pt x="585" y="346"/>
                  </a:lnTo>
                  <a:lnTo>
                    <a:pt x="586" y="346"/>
                  </a:lnTo>
                  <a:lnTo>
                    <a:pt x="635" y="302"/>
                  </a:lnTo>
                  <a:lnTo>
                    <a:pt x="637" y="300"/>
                  </a:lnTo>
                  <a:lnTo>
                    <a:pt x="638" y="302"/>
                  </a:lnTo>
                  <a:lnTo>
                    <a:pt x="648" y="318"/>
                  </a:lnTo>
                  <a:lnTo>
                    <a:pt x="676" y="316"/>
                  </a:lnTo>
                  <a:lnTo>
                    <a:pt x="709" y="288"/>
                  </a:lnTo>
                  <a:lnTo>
                    <a:pt x="709" y="287"/>
                  </a:lnTo>
                  <a:lnTo>
                    <a:pt x="710" y="287"/>
                  </a:lnTo>
                  <a:lnTo>
                    <a:pt x="760" y="286"/>
                  </a:lnTo>
                  <a:lnTo>
                    <a:pt x="796" y="256"/>
                  </a:lnTo>
                  <a:lnTo>
                    <a:pt x="797" y="256"/>
                  </a:lnTo>
                  <a:lnTo>
                    <a:pt x="798" y="256"/>
                  </a:lnTo>
                  <a:lnTo>
                    <a:pt x="869" y="253"/>
                  </a:lnTo>
                  <a:lnTo>
                    <a:pt x="888" y="231"/>
                  </a:lnTo>
                  <a:lnTo>
                    <a:pt x="889" y="230"/>
                  </a:lnTo>
                  <a:lnTo>
                    <a:pt x="889" y="230"/>
                  </a:lnTo>
                  <a:lnTo>
                    <a:pt x="917" y="220"/>
                  </a:lnTo>
                  <a:lnTo>
                    <a:pt x="934" y="195"/>
                  </a:lnTo>
                  <a:lnTo>
                    <a:pt x="923" y="159"/>
                  </a:lnTo>
                  <a:lnTo>
                    <a:pt x="923" y="158"/>
                  </a:lnTo>
                  <a:lnTo>
                    <a:pt x="923" y="157"/>
                  </a:lnTo>
                  <a:lnTo>
                    <a:pt x="937" y="134"/>
                  </a:lnTo>
                  <a:lnTo>
                    <a:pt x="923" y="131"/>
                  </a:lnTo>
                  <a:lnTo>
                    <a:pt x="914" y="144"/>
                  </a:lnTo>
                  <a:lnTo>
                    <a:pt x="913" y="145"/>
                  </a:lnTo>
                  <a:lnTo>
                    <a:pt x="912" y="145"/>
                  </a:lnTo>
                  <a:lnTo>
                    <a:pt x="895" y="145"/>
                  </a:lnTo>
                  <a:lnTo>
                    <a:pt x="873" y="166"/>
                  </a:lnTo>
                  <a:lnTo>
                    <a:pt x="872" y="166"/>
                  </a:lnTo>
                  <a:lnTo>
                    <a:pt x="871" y="166"/>
                  </a:lnTo>
                  <a:lnTo>
                    <a:pt x="845" y="160"/>
                  </a:lnTo>
                  <a:lnTo>
                    <a:pt x="825" y="183"/>
                  </a:lnTo>
                  <a:lnTo>
                    <a:pt x="824" y="184"/>
                  </a:lnTo>
                  <a:lnTo>
                    <a:pt x="824" y="184"/>
                  </a:lnTo>
                  <a:lnTo>
                    <a:pt x="764" y="189"/>
                  </a:lnTo>
                  <a:lnTo>
                    <a:pt x="763" y="189"/>
                  </a:lnTo>
                  <a:lnTo>
                    <a:pt x="763" y="188"/>
                  </a:lnTo>
                  <a:lnTo>
                    <a:pt x="504" y="3"/>
                  </a:lnTo>
                  <a:lnTo>
                    <a:pt x="479" y="11"/>
                  </a:lnTo>
                  <a:lnTo>
                    <a:pt x="479" y="12"/>
                  </a:lnTo>
                  <a:lnTo>
                    <a:pt x="478" y="12"/>
                  </a:lnTo>
                  <a:lnTo>
                    <a:pt x="367" y="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6E6945DB-BC7C-17A6-00DE-630C2C845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1420"/>
              <a:ext cx="18" cy="27"/>
            </a:xfrm>
            <a:custGeom>
              <a:avLst/>
              <a:gdLst>
                <a:gd name="T0" fmla="*/ 0 w 18"/>
                <a:gd name="T1" fmla="*/ 17 h 27"/>
                <a:gd name="T2" fmla="*/ 7 w 18"/>
                <a:gd name="T3" fmla="*/ 27 h 27"/>
                <a:gd name="T4" fmla="*/ 18 w 18"/>
                <a:gd name="T5" fmla="*/ 19 h 27"/>
                <a:gd name="T6" fmla="*/ 15 w 18"/>
                <a:gd name="T7" fmla="*/ 6 h 27"/>
                <a:gd name="T8" fmla="*/ 7 w 18"/>
                <a:gd name="T9" fmla="*/ 0 h 27"/>
                <a:gd name="T10" fmla="*/ 1 w 18"/>
                <a:gd name="T11" fmla="*/ 9 h 27"/>
                <a:gd name="T12" fmla="*/ 0 w 18"/>
                <a:gd name="T13" fmla="*/ 17 h 27"/>
                <a:gd name="T14" fmla="*/ 0 w 18"/>
                <a:gd name="T15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7">
                  <a:moveTo>
                    <a:pt x="0" y="17"/>
                  </a:moveTo>
                  <a:lnTo>
                    <a:pt x="7" y="27"/>
                  </a:lnTo>
                  <a:lnTo>
                    <a:pt x="18" y="19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" y="9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2AFDD5D9-5B9D-0D25-1A29-F9350AB19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1431"/>
              <a:ext cx="16" cy="36"/>
            </a:xfrm>
            <a:custGeom>
              <a:avLst/>
              <a:gdLst>
                <a:gd name="T0" fmla="*/ 2 w 16"/>
                <a:gd name="T1" fmla="*/ 36 h 36"/>
                <a:gd name="T2" fmla="*/ 16 w 16"/>
                <a:gd name="T3" fmla="*/ 26 h 36"/>
                <a:gd name="T4" fmla="*/ 16 w 16"/>
                <a:gd name="T5" fmla="*/ 4 h 36"/>
                <a:gd name="T6" fmla="*/ 0 w 16"/>
                <a:gd name="T7" fmla="*/ 0 h 36"/>
                <a:gd name="T8" fmla="*/ 2 w 16"/>
                <a:gd name="T9" fmla="*/ 36 h 36"/>
                <a:gd name="T10" fmla="*/ 2 w 1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6">
                  <a:moveTo>
                    <a:pt x="2" y="36"/>
                  </a:moveTo>
                  <a:lnTo>
                    <a:pt x="16" y="26"/>
                  </a:lnTo>
                  <a:lnTo>
                    <a:pt x="16" y="4"/>
                  </a:lnTo>
                  <a:lnTo>
                    <a:pt x="0" y="0"/>
                  </a:lnTo>
                  <a:lnTo>
                    <a:pt x="2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F409682-F8B6-0352-5473-57034FB84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429"/>
              <a:ext cx="688" cy="478"/>
            </a:xfrm>
            <a:custGeom>
              <a:avLst/>
              <a:gdLst>
                <a:gd name="T0" fmla="*/ 668 w 688"/>
                <a:gd name="T1" fmla="*/ 314 h 478"/>
                <a:gd name="T2" fmla="*/ 577 w 688"/>
                <a:gd name="T3" fmla="*/ 258 h 478"/>
                <a:gd name="T4" fmla="*/ 570 w 688"/>
                <a:gd name="T5" fmla="*/ 315 h 478"/>
                <a:gd name="T6" fmla="*/ 527 w 688"/>
                <a:gd name="T7" fmla="*/ 329 h 478"/>
                <a:gd name="T8" fmla="*/ 496 w 688"/>
                <a:gd name="T9" fmla="*/ 329 h 478"/>
                <a:gd name="T10" fmla="*/ 519 w 688"/>
                <a:gd name="T11" fmla="*/ 285 h 478"/>
                <a:gd name="T12" fmla="*/ 409 w 688"/>
                <a:gd name="T13" fmla="*/ 257 h 478"/>
                <a:gd name="T14" fmla="*/ 332 w 688"/>
                <a:gd name="T15" fmla="*/ 235 h 478"/>
                <a:gd name="T16" fmla="*/ 384 w 688"/>
                <a:gd name="T17" fmla="*/ 198 h 478"/>
                <a:gd name="T18" fmla="*/ 317 w 688"/>
                <a:gd name="T19" fmla="*/ 212 h 478"/>
                <a:gd name="T20" fmla="*/ 192 w 688"/>
                <a:gd name="T21" fmla="*/ 165 h 478"/>
                <a:gd name="T22" fmla="*/ 161 w 688"/>
                <a:gd name="T23" fmla="*/ 164 h 478"/>
                <a:gd name="T24" fmla="*/ 69 w 688"/>
                <a:gd name="T25" fmla="*/ 169 h 478"/>
                <a:gd name="T26" fmla="*/ 69 w 688"/>
                <a:gd name="T27" fmla="*/ 115 h 478"/>
                <a:gd name="T28" fmla="*/ 141 w 688"/>
                <a:gd name="T29" fmla="*/ 126 h 478"/>
                <a:gd name="T30" fmla="*/ 157 w 688"/>
                <a:gd name="T31" fmla="*/ 50 h 478"/>
                <a:gd name="T32" fmla="*/ 97 w 688"/>
                <a:gd name="T33" fmla="*/ 49 h 478"/>
                <a:gd name="T34" fmla="*/ 29 w 688"/>
                <a:gd name="T35" fmla="*/ 121 h 478"/>
                <a:gd name="T36" fmla="*/ 11 w 688"/>
                <a:gd name="T37" fmla="*/ 211 h 478"/>
                <a:gd name="T38" fmla="*/ 74 w 688"/>
                <a:gd name="T39" fmla="*/ 264 h 478"/>
                <a:gd name="T40" fmla="*/ 75 w 688"/>
                <a:gd name="T41" fmla="*/ 265 h 478"/>
                <a:gd name="T42" fmla="*/ 203 w 688"/>
                <a:gd name="T43" fmla="*/ 300 h 478"/>
                <a:gd name="T44" fmla="*/ 229 w 688"/>
                <a:gd name="T45" fmla="*/ 292 h 478"/>
                <a:gd name="T46" fmla="*/ 489 w 688"/>
                <a:gd name="T47" fmla="*/ 478 h 478"/>
                <a:gd name="T48" fmla="*/ 568 w 688"/>
                <a:gd name="T49" fmla="*/ 450 h 478"/>
                <a:gd name="T50" fmla="*/ 570 w 688"/>
                <a:gd name="T51" fmla="*/ 449 h 478"/>
                <a:gd name="T52" fmla="*/ 618 w 688"/>
                <a:gd name="T53" fmla="*/ 435 h 478"/>
                <a:gd name="T54" fmla="*/ 619 w 688"/>
                <a:gd name="T55" fmla="*/ 434 h 478"/>
                <a:gd name="T56" fmla="*/ 645 w 688"/>
                <a:gd name="T57" fmla="*/ 421 h 478"/>
                <a:gd name="T58" fmla="*/ 647 w 688"/>
                <a:gd name="T59" fmla="*/ 420 h 478"/>
                <a:gd name="T60" fmla="*/ 677 w 688"/>
                <a:gd name="T61" fmla="*/ 399 h 478"/>
                <a:gd name="T62" fmla="*/ 662 w 688"/>
                <a:gd name="T63" fmla="*/ 373 h 478"/>
                <a:gd name="T64" fmla="*/ 688 w 688"/>
                <a:gd name="T65" fmla="*/ 351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8" h="478">
                  <a:moveTo>
                    <a:pt x="688" y="351"/>
                  </a:moveTo>
                  <a:lnTo>
                    <a:pt x="668" y="314"/>
                  </a:lnTo>
                  <a:lnTo>
                    <a:pt x="616" y="258"/>
                  </a:lnTo>
                  <a:lnTo>
                    <a:pt x="577" y="258"/>
                  </a:lnTo>
                  <a:lnTo>
                    <a:pt x="571" y="281"/>
                  </a:lnTo>
                  <a:lnTo>
                    <a:pt x="570" y="315"/>
                  </a:lnTo>
                  <a:lnTo>
                    <a:pt x="542" y="332"/>
                  </a:lnTo>
                  <a:lnTo>
                    <a:pt x="527" y="329"/>
                  </a:lnTo>
                  <a:lnTo>
                    <a:pt x="516" y="344"/>
                  </a:lnTo>
                  <a:lnTo>
                    <a:pt x="496" y="329"/>
                  </a:lnTo>
                  <a:lnTo>
                    <a:pt x="519" y="308"/>
                  </a:lnTo>
                  <a:lnTo>
                    <a:pt x="519" y="285"/>
                  </a:lnTo>
                  <a:lnTo>
                    <a:pt x="445" y="284"/>
                  </a:lnTo>
                  <a:lnTo>
                    <a:pt x="409" y="257"/>
                  </a:lnTo>
                  <a:lnTo>
                    <a:pt x="352" y="262"/>
                  </a:lnTo>
                  <a:lnTo>
                    <a:pt x="332" y="235"/>
                  </a:lnTo>
                  <a:lnTo>
                    <a:pt x="366" y="232"/>
                  </a:lnTo>
                  <a:lnTo>
                    <a:pt x="384" y="198"/>
                  </a:lnTo>
                  <a:lnTo>
                    <a:pt x="338" y="187"/>
                  </a:lnTo>
                  <a:lnTo>
                    <a:pt x="317" y="212"/>
                  </a:lnTo>
                  <a:lnTo>
                    <a:pt x="307" y="193"/>
                  </a:lnTo>
                  <a:lnTo>
                    <a:pt x="192" y="165"/>
                  </a:lnTo>
                  <a:lnTo>
                    <a:pt x="178" y="180"/>
                  </a:lnTo>
                  <a:lnTo>
                    <a:pt x="161" y="164"/>
                  </a:lnTo>
                  <a:lnTo>
                    <a:pt x="100" y="199"/>
                  </a:lnTo>
                  <a:lnTo>
                    <a:pt x="69" y="169"/>
                  </a:lnTo>
                  <a:lnTo>
                    <a:pt x="78" y="142"/>
                  </a:lnTo>
                  <a:lnTo>
                    <a:pt x="69" y="115"/>
                  </a:lnTo>
                  <a:lnTo>
                    <a:pt x="107" y="102"/>
                  </a:lnTo>
                  <a:lnTo>
                    <a:pt x="141" y="126"/>
                  </a:lnTo>
                  <a:lnTo>
                    <a:pt x="158" y="99"/>
                  </a:lnTo>
                  <a:lnTo>
                    <a:pt x="157" y="50"/>
                  </a:lnTo>
                  <a:lnTo>
                    <a:pt x="111" y="0"/>
                  </a:lnTo>
                  <a:lnTo>
                    <a:pt x="97" y="49"/>
                  </a:lnTo>
                  <a:lnTo>
                    <a:pt x="35" y="90"/>
                  </a:lnTo>
                  <a:lnTo>
                    <a:pt x="29" y="121"/>
                  </a:lnTo>
                  <a:lnTo>
                    <a:pt x="0" y="148"/>
                  </a:lnTo>
                  <a:lnTo>
                    <a:pt x="11" y="211"/>
                  </a:lnTo>
                  <a:lnTo>
                    <a:pt x="44" y="260"/>
                  </a:lnTo>
                  <a:lnTo>
                    <a:pt x="74" y="264"/>
                  </a:lnTo>
                  <a:lnTo>
                    <a:pt x="75" y="264"/>
                  </a:lnTo>
                  <a:lnTo>
                    <a:pt x="75" y="265"/>
                  </a:lnTo>
                  <a:lnTo>
                    <a:pt x="92" y="288"/>
                  </a:lnTo>
                  <a:lnTo>
                    <a:pt x="203" y="300"/>
                  </a:lnTo>
                  <a:lnTo>
                    <a:pt x="229" y="293"/>
                  </a:lnTo>
                  <a:lnTo>
                    <a:pt x="229" y="292"/>
                  </a:lnTo>
                  <a:lnTo>
                    <a:pt x="230" y="293"/>
                  </a:lnTo>
                  <a:lnTo>
                    <a:pt x="489" y="478"/>
                  </a:lnTo>
                  <a:lnTo>
                    <a:pt x="547" y="473"/>
                  </a:lnTo>
                  <a:lnTo>
                    <a:pt x="568" y="450"/>
                  </a:lnTo>
                  <a:lnTo>
                    <a:pt x="569" y="449"/>
                  </a:lnTo>
                  <a:lnTo>
                    <a:pt x="570" y="449"/>
                  </a:lnTo>
                  <a:lnTo>
                    <a:pt x="596" y="455"/>
                  </a:lnTo>
                  <a:lnTo>
                    <a:pt x="618" y="435"/>
                  </a:lnTo>
                  <a:lnTo>
                    <a:pt x="619" y="434"/>
                  </a:lnTo>
                  <a:lnTo>
                    <a:pt x="619" y="434"/>
                  </a:lnTo>
                  <a:lnTo>
                    <a:pt x="636" y="434"/>
                  </a:lnTo>
                  <a:lnTo>
                    <a:pt x="645" y="421"/>
                  </a:lnTo>
                  <a:lnTo>
                    <a:pt x="646" y="420"/>
                  </a:lnTo>
                  <a:lnTo>
                    <a:pt x="647" y="420"/>
                  </a:lnTo>
                  <a:lnTo>
                    <a:pt x="663" y="423"/>
                  </a:lnTo>
                  <a:lnTo>
                    <a:pt x="677" y="399"/>
                  </a:lnTo>
                  <a:lnTo>
                    <a:pt x="663" y="374"/>
                  </a:lnTo>
                  <a:lnTo>
                    <a:pt x="662" y="373"/>
                  </a:lnTo>
                  <a:lnTo>
                    <a:pt x="663" y="372"/>
                  </a:lnTo>
                  <a:lnTo>
                    <a:pt x="688" y="351"/>
                  </a:lnTo>
                  <a:lnTo>
                    <a:pt x="688" y="351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33328F8-09E2-DF3C-8CE1-43967FE08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1608"/>
              <a:ext cx="43" cy="66"/>
            </a:xfrm>
            <a:custGeom>
              <a:avLst/>
              <a:gdLst>
                <a:gd name="T0" fmla="*/ 42 w 43"/>
                <a:gd name="T1" fmla="*/ 64 h 66"/>
                <a:gd name="T2" fmla="*/ 18 w 43"/>
                <a:gd name="T3" fmla="*/ 66 h 66"/>
                <a:gd name="T4" fmla="*/ 0 w 43"/>
                <a:gd name="T5" fmla="*/ 36 h 66"/>
                <a:gd name="T6" fmla="*/ 5 w 43"/>
                <a:gd name="T7" fmla="*/ 8 h 66"/>
                <a:gd name="T8" fmla="*/ 34 w 43"/>
                <a:gd name="T9" fmla="*/ 0 h 66"/>
                <a:gd name="T10" fmla="*/ 43 w 43"/>
                <a:gd name="T11" fmla="*/ 32 h 66"/>
                <a:gd name="T12" fmla="*/ 42 w 43"/>
                <a:gd name="T13" fmla="*/ 64 h 66"/>
                <a:gd name="T14" fmla="*/ 42 w 43"/>
                <a:gd name="T15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6">
                  <a:moveTo>
                    <a:pt x="42" y="64"/>
                  </a:moveTo>
                  <a:lnTo>
                    <a:pt x="18" y="66"/>
                  </a:lnTo>
                  <a:lnTo>
                    <a:pt x="0" y="36"/>
                  </a:lnTo>
                  <a:lnTo>
                    <a:pt x="5" y="8"/>
                  </a:lnTo>
                  <a:lnTo>
                    <a:pt x="34" y="0"/>
                  </a:lnTo>
                  <a:lnTo>
                    <a:pt x="43" y="32"/>
                  </a:lnTo>
                  <a:lnTo>
                    <a:pt x="42" y="64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8669606-0BA3-B0F8-4D33-87979D30E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489"/>
              <a:ext cx="65" cy="64"/>
            </a:xfrm>
            <a:custGeom>
              <a:avLst/>
              <a:gdLst>
                <a:gd name="T0" fmla="*/ 0 w 65"/>
                <a:gd name="T1" fmla="*/ 39 h 64"/>
                <a:gd name="T2" fmla="*/ 18 w 65"/>
                <a:gd name="T3" fmla="*/ 63 h 64"/>
                <a:gd name="T4" fmla="*/ 60 w 65"/>
                <a:gd name="T5" fmla="*/ 64 h 64"/>
                <a:gd name="T6" fmla="*/ 65 w 65"/>
                <a:gd name="T7" fmla="*/ 48 h 64"/>
                <a:gd name="T8" fmla="*/ 63 w 65"/>
                <a:gd name="T9" fmla="*/ 24 h 64"/>
                <a:gd name="T10" fmla="*/ 40 w 65"/>
                <a:gd name="T11" fmla="*/ 0 h 64"/>
                <a:gd name="T12" fmla="*/ 8 w 65"/>
                <a:gd name="T13" fmla="*/ 11 h 64"/>
                <a:gd name="T14" fmla="*/ 0 w 65"/>
                <a:gd name="T15" fmla="*/ 39 h 64"/>
                <a:gd name="T16" fmla="*/ 0 w 65"/>
                <a:gd name="T17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4">
                  <a:moveTo>
                    <a:pt x="0" y="39"/>
                  </a:moveTo>
                  <a:lnTo>
                    <a:pt x="18" y="63"/>
                  </a:lnTo>
                  <a:lnTo>
                    <a:pt x="60" y="64"/>
                  </a:lnTo>
                  <a:lnTo>
                    <a:pt x="65" y="48"/>
                  </a:lnTo>
                  <a:lnTo>
                    <a:pt x="63" y="24"/>
                  </a:lnTo>
                  <a:lnTo>
                    <a:pt x="40" y="0"/>
                  </a:lnTo>
                  <a:lnTo>
                    <a:pt x="8" y="11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A40DEC06-D714-245B-AB0E-80B3AB44C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1182"/>
              <a:ext cx="605" cy="377"/>
            </a:xfrm>
            <a:custGeom>
              <a:avLst/>
              <a:gdLst>
                <a:gd name="T0" fmla="*/ 77 w 605"/>
                <a:gd name="T1" fmla="*/ 377 h 377"/>
                <a:gd name="T2" fmla="*/ 86 w 605"/>
                <a:gd name="T3" fmla="*/ 285 h 377"/>
                <a:gd name="T4" fmla="*/ 94 w 605"/>
                <a:gd name="T5" fmla="*/ 249 h 377"/>
                <a:gd name="T6" fmla="*/ 124 w 605"/>
                <a:gd name="T7" fmla="*/ 216 h 377"/>
                <a:gd name="T8" fmla="*/ 161 w 605"/>
                <a:gd name="T9" fmla="*/ 204 h 377"/>
                <a:gd name="T10" fmla="*/ 175 w 605"/>
                <a:gd name="T11" fmla="*/ 183 h 377"/>
                <a:gd name="T12" fmla="*/ 167 w 605"/>
                <a:gd name="T13" fmla="*/ 157 h 377"/>
                <a:gd name="T14" fmla="*/ 194 w 605"/>
                <a:gd name="T15" fmla="*/ 175 h 377"/>
                <a:gd name="T16" fmla="*/ 218 w 605"/>
                <a:gd name="T17" fmla="*/ 172 h 377"/>
                <a:gd name="T18" fmla="*/ 224 w 605"/>
                <a:gd name="T19" fmla="*/ 154 h 377"/>
                <a:gd name="T20" fmla="*/ 240 w 605"/>
                <a:gd name="T21" fmla="*/ 155 h 377"/>
                <a:gd name="T22" fmla="*/ 241 w 605"/>
                <a:gd name="T23" fmla="*/ 137 h 377"/>
                <a:gd name="T24" fmla="*/ 261 w 605"/>
                <a:gd name="T25" fmla="*/ 144 h 377"/>
                <a:gd name="T26" fmla="*/ 265 w 605"/>
                <a:gd name="T27" fmla="*/ 126 h 377"/>
                <a:gd name="T28" fmla="*/ 279 w 605"/>
                <a:gd name="T29" fmla="*/ 142 h 377"/>
                <a:gd name="T30" fmla="*/ 290 w 605"/>
                <a:gd name="T31" fmla="*/ 127 h 377"/>
                <a:gd name="T32" fmla="*/ 294 w 605"/>
                <a:gd name="T33" fmla="*/ 105 h 377"/>
                <a:gd name="T34" fmla="*/ 315 w 605"/>
                <a:gd name="T35" fmla="*/ 120 h 377"/>
                <a:gd name="T36" fmla="*/ 328 w 605"/>
                <a:gd name="T37" fmla="*/ 108 h 377"/>
                <a:gd name="T38" fmla="*/ 356 w 605"/>
                <a:gd name="T39" fmla="*/ 114 h 377"/>
                <a:gd name="T40" fmla="*/ 380 w 605"/>
                <a:gd name="T41" fmla="*/ 87 h 377"/>
                <a:gd name="T42" fmla="*/ 558 w 605"/>
                <a:gd name="T43" fmla="*/ 83 h 377"/>
                <a:gd name="T44" fmla="*/ 600 w 605"/>
                <a:gd name="T45" fmla="*/ 60 h 377"/>
                <a:gd name="T46" fmla="*/ 605 w 605"/>
                <a:gd name="T47" fmla="*/ 28 h 377"/>
                <a:gd name="T48" fmla="*/ 587 w 605"/>
                <a:gd name="T49" fmla="*/ 6 h 377"/>
                <a:gd name="T50" fmla="*/ 544 w 605"/>
                <a:gd name="T51" fmla="*/ 17 h 377"/>
                <a:gd name="T52" fmla="*/ 537 w 605"/>
                <a:gd name="T53" fmla="*/ 33 h 377"/>
                <a:gd name="T54" fmla="*/ 464 w 605"/>
                <a:gd name="T55" fmla="*/ 27 h 377"/>
                <a:gd name="T56" fmla="*/ 432 w 605"/>
                <a:gd name="T57" fmla="*/ 0 h 377"/>
                <a:gd name="T58" fmla="*/ 404 w 605"/>
                <a:gd name="T59" fmla="*/ 16 h 377"/>
                <a:gd name="T60" fmla="*/ 376 w 605"/>
                <a:gd name="T61" fmla="*/ 4 h 377"/>
                <a:gd name="T62" fmla="*/ 341 w 605"/>
                <a:gd name="T63" fmla="*/ 27 h 377"/>
                <a:gd name="T64" fmla="*/ 311 w 605"/>
                <a:gd name="T65" fmla="*/ 27 h 377"/>
                <a:gd name="T66" fmla="*/ 296 w 605"/>
                <a:gd name="T67" fmla="*/ 39 h 377"/>
                <a:gd name="T68" fmla="*/ 277 w 605"/>
                <a:gd name="T69" fmla="*/ 18 h 377"/>
                <a:gd name="T70" fmla="*/ 267 w 605"/>
                <a:gd name="T71" fmla="*/ 61 h 377"/>
                <a:gd name="T72" fmla="*/ 245 w 605"/>
                <a:gd name="T73" fmla="*/ 62 h 377"/>
                <a:gd name="T74" fmla="*/ 243 w 605"/>
                <a:gd name="T75" fmla="*/ 79 h 377"/>
                <a:gd name="T76" fmla="*/ 188 w 605"/>
                <a:gd name="T77" fmla="*/ 96 h 377"/>
                <a:gd name="T78" fmla="*/ 168 w 605"/>
                <a:gd name="T79" fmla="*/ 88 h 377"/>
                <a:gd name="T80" fmla="*/ 156 w 605"/>
                <a:gd name="T81" fmla="*/ 103 h 377"/>
                <a:gd name="T82" fmla="*/ 172 w 605"/>
                <a:gd name="T83" fmla="*/ 119 h 377"/>
                <a:gd name="T84" fmla="*/ 150 w 605"/>
                <a:gd name="T85" fmla="*/ 139 h 377"/>
                <a:gd name="T86" fmla="*/ 115 w 605"/>
                <a:gd name="T87" fmla="*/ 125 h 377"/>
                <a:gd name="T88" fmla="*/ 110 w 605"/>
                <a:gd name="T89" fmla="*/ 152 h 377"/>
                <a:gd name="T90" fmla="*/ 84 w 605"/>
                <a:gd name="T91" fmla="*/ 150 h 377"/>
                <a:gd name="T92" fmla="*/ 83 w 605"/>
                <a:gd name="T93" fmla="*/ 171 h 377"/>
                <a:gd name="T94" fmla="*/ 47 w 605"/>
                <a:gd name="T95" fmla="*/ 189 h 377"/>
                <a:gd name="T96" fmla="*/ 25 w 605"/>
                <a:gd name="T97" fmla="*/ 182 h 377"/>
                <a:gd name="T98" fmla="*/ 1 w 605"/>
                <a:gd name="T99" fmla="*/ 200 h 377"/>
                <a:gd name="T100" fmla="*/ 0 w 605"/>
                <a:gd name="T101" fmla="*/ 227 h 377"/>
                <a:gd name="T102" fmla="*/ 23 w 605"/>
                <a:gd name="T103" fmla="*/ 251 h 377"/>
                <a:gd name="T104" fmla="*/ 24 w 605"/>
                <a:gd name="T105" fmla="*/ 286 h 377"/>
                <a:gd name="T106" fmla="*/ 2 w 605"/>
                <a:gd name="T107" fmla="*/ 308 h 377"/>
                <a:gd name="T108" fmla="*/ 19 w 605"/>
                <a:gd name="T109" fmla="*/ 346 h 377"/>
                <a:gd name="T110" fmla="*/ 39 w 605"/>
                <a:gd name="T111" fmla="*/ 348 h 377"/>
                <a:gd name="T112" fmla="*/ 40 w 605"/>
                <a:gd name="T113" fmla="*/ 365 h 377"/>
                <a:gd name="T114" fmla="*/ 62 w 605"/>
                <a:gd name="T115" fmla="*/ 370 h 377"/>
                <a:gd name="T116" fmla="*/ 77 w 605"/>
                <a:gd name="T117" fmla="*/ 377 h 377"/>
                <a:gd name="T118" fmla="*/ 77 w 605"/>
                <a:gd name="T11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377">
                  <a:moveTo>
                    <a:pt x="77" y="377"/>
                  </a:moveTo>
                  <a:lnTo>
                    <a:pt x="86" y="285"/>
                  </a:lnTo>
                  <a:lnTo>
                    <a:pt x="94" y="249"/>
                  </a:lnTo>
                  <a:lnTo>
                    <a:pt x="124" y="216"/>
                  </a:lnTo>
                  <a:lnTo>
                    <a:pt x="161" y="204"/>
                  </a:lnTo>
                  <a:lnTo>
                    <a:pt x="175" y="183"/>
                  </a:lnTo>
                  <a:lnTo>
                    <a:pt x="167" y="157"/>
                  </a:lnTo>
                  <a:lnTo>
                    <a:pt x="194" y="175"/>
                  </a:lnTo>
                  <a:lnTo>
                    <a:pt x="218" y="172"/>
                  </a:lnTo>
                  <a:lnTo>
                    <a:pt x="224" y="154"/>
                  </a:lnTo>
                  <a:lnTo>
                    <a:pt x="240" y="155"/>
                  </a:lnTo>
                  <a:lnTo>
                    <a:pt x="241" y="137"/>
                  </a:lnTo>
                  <a:lnTo>
                    <a:pt x="261" y="144"/>
                  </a:lnTo>
                  <a:lnTo>
                    <a:pt x="265" y="126"/>
                  </a:lnTo>
                  <a:lnTo>
                    <a:pt x="279" y="142"/>
                  </a:lnTo>
                  <a:lnTo>
                    <a:pt x="290" y="127"/>
                  </a:lnTo>
                  <a:lnTo>
                    <a:pt x="294" y="105"/>
                  </a:lnTo>
                  <a:lnTo>
                    <a:pt x="315" y="120"/>
                  </a:lnTo>
                  <a:lnTo>
                    <a:pt x="328" y="108"/>
                  </a:lnTo>
                  <a:lnTo>
                    <a:pt x="356" y="114"/>
                  </a:lnTo>
                  <a:lnTo>
                    <a:pt x="380" y="87"/>
                  </a:lnTo>
                  <a:lnTo>
                    <a:pt x="558" y="83"/>
                  </a:lnTo>
                  <a:lnTo>
                    <a:pt x="600" y="60"/>
                  </a:lnTo>
                  <a:lnTo>
                    <a:pt x="605" y="28"/>
                  </a:lnTo>
                  <a:lnTo>
                    <a:pt x="587" y="6"/>
                  </a:lnTo>
                  <a:lnTo>
                    <a:pt x="544" y="17"/>
                  </a:lnTo>
                  <a:lnTo>
                    <a:pt x="537" y="33"/>
                  </a:lnTo>
                  <a:lnTo>
                    <a:pt x="464" y="27"/>
                  </a:lnTo>
                  <a:lnTo>
                    <a:pt x="432" y="0"/>
                  </a:lnTo>
                  <a:lnTo>
                    <a:pt x="404" y="16"/>
                  </a:lnTo>
                  <a:lnTo>
                    <a:pt x="376" y="4"/>
                  </a:lnTo>
                  <a:lnTo>
                    <a:pt x="341" y="27"/>
                  </a:lnTo>
                  <a:lnTo>
                    <a:pt x="311" y="27"/>
                  </a:lnTo>
                  <a:lnTo>
                    <a:pt x="296" y="39"/>
                  </a:lnTo>
                  <a:lnTo>
                    <a:pt x="277" y="18"/>
                  </a:lnTo>
                  <a:lnTo>
                    <a:pt x="267" y="61"/>
                  </a:lnTo>
                  <a:lnTo>
                    <a:pt x="245" y="62"/>
                  </a:lnTo>
                  <a:lnTo>
                    <a:pt x="243" y="79"/>
                  </a:lnTo>
                  <a:lnTo>
                    <a:pt x="188" y="96"/>
                  </a:lnTo>
                  <a:lnTo>
                    <a:pt x="168" y="88"/>
                  </a:lnTo>
                  <a:lnTo>
                    <a:pt x="156" y="103"/>
                  </a:lnTo>
                  <a:lnTo>
                    <a:pt x="172" y="119"/>
                  </a:lnTo>
                  <a:lnTo>
                    <a:pt x="150" y="139"/>
                  </a:lnTo>
                  <a:lnTo>
                    <a:pt x="115" y="125"/>
                  </a:lnTo>
                  <a:lnTo>
                    <a:pt x="110" y="152"/>
                  </a:lnTo>
                  <a:lnTo>
                    <a:pt x="84" y="150"/>
                  </a:lnTo>
                  <a:lnTo>
                    <a:pt x="83" y="171"/>
                  </a:lnTo>
                  <a:lnTo>
                    <a:pt x="47" y="189"/>
                  </a:lnTo>
                  <a:lnTo>
                    <a:pt x="25" y="182"/>
                  </a:lnTo>
                  <a:lnTo>
                    <a:pt x="1" y="200"/>
                  </a:lnTo>
                  <a:lnTo>
                    <a:pt x="0" y="227"/>
                  </a:lnTo>
                  <a:lnTo>
                    <a:pt x="23" y="251"/>
                  </a:lnTo>
                  <a:lnTo>
                    <a:pt x="24" y="286"/>
                  </a:lnTo>
                  <a:lnTo>
                    <a:pt x="2" y="308"/>
                  </a:lnTo>
                  <a:lnTo>
                    <a:pt x="19" y="346"/>
                  </a:lnTo>
                  <a:lnTo>
                    <a:pt x="39" y="348"/>
                  </a:lnTo>
                  <a:lnTo>
                    <a:pt x="40" y="365"/>
                  </a:lnTo>
                  <a:lnTo>
                    <a:pt x="62" y="370"/>
                  </a:lnTo>
                  <a:lnTo>
                    <a:pt x="77" y="377"/>
                  </a:lnTo>
                  <a:lnTo>
                    <a:pt x="77" y="377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8E16BE3-3378-09CA-B78A-7602DA582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1468"/>
              <a:ext cx="603" cy="585"/>
            </a:xfrm>
            <a:custGeom>
              <a:avLst/>
              <a:gdLst>
                <a:gd name="T0" fmla="*/ 465 w 603"/>
                <a:gd name="T1" fmla="*/ 113 h 585"/>
                <a:gd name="T2" fmla="*/ 420 w 603"/>
                <a:gd name="T3" fmla="*/ 66 h 585"/>
                <a:gd name="T4" fmla="*/ 304 w 603"/>
                <a:gd name="T5" fmla="*/ 128 h 585"/>
                <a:gd name="T6" fmla="*/ 260 w 603"/>
                <a:gd name="T7" fmla="*/ 0 h 585"/>
                <a:gd name="T8" fmla="*/ 222 w 603"/>
                <a:gd name="T9" fmla="*/ 73 h 585"/>
                <a:gd name="T10" fmla="*/ 167 w 603"/>
                <a:gd name="T11" fmla="*/ 46 h 585"/>
                <a:gd name="T12" fmla="*/ 150 w 603"/>
                <a:gd name="T13" fmla="*/ 63 h 585"/>
                <a:gd name="T14" fmla="*/ 136 w 603"/>
                <a:gd name="T15" fmla="*/ 61 h 585"/>
                <a:gd name="T16" fmla="*/ 117 w 603"/>
                <a:gd name="T17" fmla="*/ 70 h 585"/>
                <a:gd name="T18" fmla="*/ 82 w 603"/>
                <a:gd name="T19" fmla="*/ 121 h 585"/>
                <a:gd name="T20" fmla="*/ 99 w 603"/>
                <a:gd name="T21" fmla="*/ 149 h 585"/>
                <a:gd name="T22" fmla="*/ 62 w 603"/>
                <a:gd name="T23" fmla="*/ 210 h 585"/>
                <a:gd name="T24" fmla="*/ 45 w 603"/>
                <a:gd name="T25" fmla="*/ 212 h 585"/>
                <a:gd name="T26" fmla="*/ 6 w 603"/>
                <a:gd name="T27" fmla="*/ 256 h 585"/>
                <a:gd name="T28" fmla="*/ 92 w 603"/>
                <a:gd name="T29" fmla="*/ 392 h 585"/>
                <a:gd name="T30" fmla="*/ 116 w 603"/>
                <a:gd name="T31" fmla="*/ 408 h 585"/>
                <a:gd name="T32" fmla="*/ 183 w 603"/>
                <a:gd name="T33" fmla="*/ 438 h 585"/>
                <a:gd name="T34" fmla="*/ 212 w 603"/>
                <a:gd name="T35" fmla="*/ 474 h 585"/>
                <a:gd name="T36" fmla="*/ 237 w 603"/>
                <a:gd name="T37" fmla="*/ 482 h 585"/>
                <a:gd name="T38" fmla="*/ 231 w 603"/>
                <a:gd name="T39" fmla="*/ 504 h 585"/>
                <a:gd name="T40" fmla="*/ 254 w 603"/>
                <a:gd name="T41" fmla="*/ 516 h 585"/>
                <a:gd name="T42" fmla="*/ 277 w 603"/>
                <a:gd name="T43" fmla="*/ 535 h 585"/>
                <a:gd name="T44" fmla="*/ 296 w 603"/>
                <a:gd name="T45" fmla="*/ 558 h 585"/>
                <a:gd name="T46" fmla="*/ 316 w 603"/>
                <a:gd name="T47" fmla="*/ 570 h 585"/>
                <a:gd name="T48" fmla="*/ 346 w 603"/>
                <a:gd name="T49" fmla="*/ 581 h 585"/>
                <a:gd name="T50" fmla="*/ 367 w 603"/>
                <a:gd name="T51" fmla="*/ 537 h 585"/>
                <a:gd name="T52" fmla="*/ 415 w 603"/>
                <a:gd name="T53" fmla="*/ 457 h 585"/>
                <a:gd name="T54" fmla="*/ 376 w 603"/>
                <a:gd name="T55" fmla="*/ 481 h 585"/>
                <a:gd name="T56" fmla="*/ 343 w 603"/>
                <a:gd name="T57" fmla="*/ 467 h 585"/>
                <a:gd name="T58" fmla="*/ 344 w 603"/>
                <a:gd name="T59" fmla="*/ 444 h 585"/>
                <a:gd name="T60" fmla="*/ 370 w 603"/>
                <a:gd name="T61" fmla="*/ 411 h 585"/>
                <a:gd name="T62" fmla="*/ 398 w 603"/>
                <a:gd name="T63" fmla="*/ 397 h 585"/>
                <a:gd name="T64" fmla="*/ 390 w 603"/>
                <a:gd name="T65" fmla="*/ 379 h 585"/>
                <a:gd name="T66" fmla="*/ 394 w 603"/>
                <a:gd name="T67" fmla="*/ 296 h 585"/>
                <a:gd name="T68" fmla="*/ 404 w 603"/>
                <a:gd name="T69" fmla="*/ 279 h 585"/>
                <a:gd name="T70" fmla="*/ 485 w 603"/>
                <a:gd name="T71" fmla="*/ 339 h 585"/>
                <a:gd name="T72" fmla="*/ 491 w 603"/>
                <a:gd name="T73" fmla="*/ 362 h 585"/>
                <a:gd name="T74" fmla="*/ 521 w 603"/>
                <a:gd name="T75" fmla="*/ 361 h 585"/>
                <a:gd name="T76" fmla="*/ 569 w 603"/>
                <a:gd name="T77" fmla="*/ 342 h 585"/>
                <a:gd name="T78" fmla="*/ 577 w 603"/>
                <a:gd name="T79" fmla="*/ 325 h 585"/>
                <a:gd name="T80" fmla="*/ 564 w 603"/>
                <a:gd name="T81" fmla="*/ 302 h 585"/>
                <a:gd name="T82" fmla="*/ 558 w 603"/>
                <a:gd name="T83" fmla="*/ 225 h 585"/>
                <a:gd name="T84" fmla="*/ 523 w 603"/>
                <a:gd name="T85" fmla="*/ 173 h 585"/>
                <a:gd name="T86" fmla="*/ 511 w 603"/>
                <a:gd name="T87" fmla="*/ 11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3" h="585">
                  <a:moveTo>
                    <a:pt x="511" y="112"/>
                  </a:moveTo>
                  <a:lnTo>
                    <a:pt x="479" y="141"/>
                  </a:lnTo>
                  <a:lnTo>
                    <a:pt x="465" y="113"/>
                  </a:lnTo>
                  <a:lnTo>
                    <a:pt x="486" y="109"/>
                  </a:lnTo>
                  <a:lnTo>
                    <a:pt x="460" y="60"/>
                  </a:lnTo>
                  <a:lnTo>
                    <a:pt x="420" y="66"/>
                  </a:lnTo>
                  <a:lnTo>
                    <a:pt x="380" y="53"/>
                  </a:lnTo>
                  <a:lnTo>
                    <a:pt x="331" y="60"/>
                  </a:lnTo>
                  <a:lnTo>
                    <a:pt x="304" y="128"/>
                  </a:lnTo>
                  <a:lnTo>
                    <a:pt x="284" y="117"/>
                  </a:lnTo>
                  <a:lnTo>
                    <a:pt x="256" y="51"/>
                  </a:lnTo>
                  <a:lnTo>
                    <a:pt x="260" y="0"/>
                  </a:lnTo>
                  <a:lnTo>
                    <a:pt x="214" y="5"/>
                  </a:lnTo>
                  <a:lnTo>
                    <a:pt x="202" y="49"/>
                  </a:lnTo>
                  <a:lnTo>
                    <a:pt x="222" y="73"/>
                  </a:lnTo>
                  <a:lnTo>
                    <a:pt x="203" y="98"/>
                  </a:lnTo>
                  <a:lnTo>
                    <a:pt x="173" y="81"/>
                  </a:lnTo>
                  <a:lnTo>
                    <a:pt x="167" y="46"/>
                  </a:lnTo>
                  <a:lnTo>
                    <a:pt x="166" y="46"/>
                  </a:lnTo>
                  <a:lnTo>
                    <a:pt x="151" y="63"/>
                  </a:lnTo>
                  <a:lnTo>
                    <a:pt x="150" y="63"/>
                  </a:lnTo>
                  <a:lnTo>
                    <a:pt x="149" y="63"/>
                  </a:lnTo>
                  <a:lnTo>
                    <a:pt x="136" y="61"/>
                  </a:lnTo>
                  <a:lnTo>
                    <a:pt x="136" y="61"/>
                  </a:lnTo>
                  <a:lnTo>
                    <a:pt x="119" y="56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6" y="71"/>
                  </a:lnTo>
                  <a:lnTo>
                    <a:pt x="88" y="99"/>
                  </a:lnTo>
                  <a:lnTo>
                    <a:pt x="82" y="121"/>
                  </a:lnTo>
                  <a:lnTo>
                    <a:pt x="91" y="136"/>
                  </a:lnTo>
                  <a:lnTo>
                    <a:pt x="98" y="148"/>
                  </a:lnTo>
                  <a:lnTo>
                    <a:pt x="99" y="149"/>
                  </a:lnTo>
                  <a:lnTo>
                    <a:pt x="98" y="151"/>
                  </a:lnTo>
                  <a:lnTo>
                    <a:pt x="69" y="181"/>
                  </a:lnTo>
                  <a:lnTo>
                    <a:pt x="62" y="210"/>
                  </a:lnTo>
                  <a:lnTo>
                    <a:pt x="62" y="212"/>
                  </a:lnTo>
                  <a:lnTo>
                    <a:pt x="60" y="212"/>
                  </a:lnTo>
                  <a:lnTo>
                    <a:pt x="45" y="21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6" y="256"/>
                  </a:lnTo>
                  <a:lnTo>
                    <a:pt x="0" y="293"/>
                  </a:lnTo>
                  <a:lnTo>
                    <a:pt x="69" y="370"/>
                  </a:lnTo>
                  <a:lnTo>
                    <a:pt x="92" y="392"/>
                  </a:lnTo>
                  <a:lnTo>
                    <a:pt x="116" y="407"/>
                  </a:lnTo>
                  <a:lnTo>
                    <a:pt x="116" y="407"/>
                  </a:lnTo>
                  <a:lnTo>
                    <a:pt x="116" y="408"/>
                  </a:lnTo>
                  <a:lnTo>
                    <a:pt x="142" y="437"/>
                  </a:lnTo>
                  <a:lnTo>
                    <a:pt x="182" y="438"/>
                  </a:lnTo>
                  <a:lnTo>
                    <a:pt x="183" y="438"/>
                  </a:lnTo>
                  <a:lnTo>
                    <a:pt x="184" y="439"/>
                  </a:lnTo>
                  <a:lnTo>
                    <a:pt x="200" y="480"/>
                  </a:lnTo>
                  <a:lnTo>
                    <a:pt x="212" y="474"/>
                  </a:lnTo>
                  <a:lnTo>
                    <a:pt x="213" y="474"/>
                  </a:lnTo>
                  <a:lnTo>
                    <a:pt x="214" y="474"/>
                  </a:lnTo>
                  <a:lnTo>
                    <a:pt x="237" y="482"/>
                  </a:lnTo>
                  <a:lnTo>
                    <a:pt x="239" y="483"/>
                  </a:lnTo>
                  <a:lnTo>
                    <a:pt x="238" y="485"/>
                  </a:lnTo>
                  <a:lnTo>
                    <a:pt x="231" y="504"/>
                  </a:lnTo>
                  <a:lnTo>
                    <a:pt x="252" y="514"/>
                  </a:lnTo>
                  <a:lnTo>
                    <a:pt x="254" y="515"/>
                  </a:lnTo>
                  <a:lnTo>
                    <a:pt x="254" y="516"/>
                  </a:lnTo>
                  <a:lnTo>
                    <a:pt x="254" y="538"/>
                  </a:lnTo>
                  <a:lnTo>
                    <a:pt x="276" y="535"/>
                  </a:lnTo>
                  <a:lnTo>
                    <a:pt x="277" y="535"/>
                  </a:lnTo>
                  <a:lnTo>
                    <a:pt x="278" y="535"/>
                  </a:lnTo>
                  <a:lnTo>
                    <a:pt x="296" y="558"/>
                  </a:lnTo>
                  <a:lnTo>
                    <a:pt x="296" y="558"/>
                  </a:lnTo>
                  <a:lnTo>
                    <a:pt x="296" y="558"/>
                  </a:lnTo>
                  <a:lnTo>
                    <a:pt x="298" y="585"/>
                  </a:lnTo>
                  <a:lnTo>
                    <a:pt x="316" y="570"/>
                  </a:lnTo>
                  <a:lnTo>
                    <a:pt x="317" y="570"/>
                  </a:lnTo>
                  <a:lnTo>
                    <a:pt x="318" y="570"/>
                  </a:lnTo>
                  <a:lnTo>
                    <a:pt x="346" y="581"/>
                  </a:lnTo>
                  <a:lnTo>
                    <a:pt x="366" y="566"/>
                  </a:lnTo>
                  <a:lnTo>
                    <a:pt x="367" y="538"/>
                  </a:lnTo>
                  <a:lnTo>
                    <a:pt x="367" y="537"/>
                  </a:lnTo>
                  <a:lnTo>
                    <a:pt x="368" y="536"/>
                  </a:lnTo>
                  <a:lnTo>
                    <a:pt x="430" y="487"/>
                  </a:lnTo>
                  <a:lnTo>
                    <a:pt x="415" y="457"/>
                  </a:lnTo>
                  <a:lnTo>
                    <a:pt x="390" y="465"/>
                  </a:lnTo>
                  <a:lnTo>
                    <a:pt x="377" y="480"/>
                  </a:lnTo>
                  <a:lnTo>
                    <a:pt x="376" y="481"/>
                  </a:lnTo>
                  <a:lnTo>
                    <a:pt x="375" y="481"/>
                  </a:lnTo>
                  <a:lnTo>
                    <a:pt x="344" y="468"/>
                  </a:lnTo>
                  <a:lnTo>
                    <a:pt x="343" y="467"/>
                  </a:lnTo>
                  <a:lnTo>
                    <a:pt x="343" y="466"/>
                  </a:lnTo>
                  <a:lnTo>
                    <a:pt x="344" y="445"/>
                  </a:lnTo>
                  <a:lnTo>
                    <a:pt x="344" y="444"/>
                  </a:lnTo>
                  <a:lnTo>
                    <a:pt x="345" y="444"/>
                  </a:lnTo>
                  <a:lnTo>
                    <a:pt x="369" y="412"/>
                  </a:lnTo>
                  <a:lnTo>
                    <a:pt x="370" y="411"/>
                  </a:lnTo>
                  <a:lnTo>
                    <a:pt x="371" y="411"/>
                  </a:lnTo>
                  <a:lnTo>
                    <a:pt x="399" y="410"/>
                  </a:lnTo>
                  <a:lnTo>
                    <a:pt x="398" y="397"/>
                  </a:lnTo>
                  <a:lnTo>
                    <a:pt x="390" y="381"/>
                  </a:lnTo>
                  <a:lnTo>
                    <a:pt x="389" y="380"/>
                  </a:lnTo>
                  <a:lnTo>
                    <a:pt x="390" y="379"/>
                  </a:lnTo>
                  <a:lnTo>
                    <a:pt x="409" y="360"/>
                  </a:lnTo>
                  <a:lnTo>
                    <a:pt x="415" y="332"/>
                  </a:lnTo>
                  <a:lnTo>
                    <a:pt x="394" y="296"/>
                  </a:lnTo>
                  <a:lnTo>
                    <a:pt x="393" y="295"/>
                  </a:lnTo>
                  <a:lnTo>
                    <a:pt x="394" y="294"/>
                  </a:lnTo>
                  <a:lnTo>
                    <a:pt x="404" y="279"/>
                  </a:lnTo>
                  <a:lnTo>
                    <a:pt x="405" y="277"/>
                  </a:lnTo>
                  <a:lnTo>
                    <a:pt x="407" y="278"/>
                  </a:lnTo>
                  <a:lnTo>
                    <a:pt x="485" y="339"/>
                  </a:lnTo>
                  <a:lnTo>
                    <a:pt x="486" y="340"/>
                  </a:lnTo>
                  <a:lnTo>
                    <a:pt x="486" y="340"/>
                  </a:lnTo>
                  <a:lnTo>
                    <a:pt x="491" y="362"/>
                  </a:lnTo>
                  <a:lnTo>
                    <a:pt x="520" y="361"/>
                  </a:lnTo>
                  <a:lnTo>
                    <a:pt x="521" y="361"/>
                  </a:lnTo>
                  <a:lnTo>
                    <a:pt x="521" y="361"/>
                  </a:lnTo>
                  <a:lnTo>
                    <a:pt x="553" y="381"/>
                  </a:lnTo>
                  <a:lnTo>
                    <a:pt x="575" y="368"/>
                  </a:lnTo>
                  <a:lnTo>
                    <a:pt x="569" y="342"/>
                  </a:lnTo>
                  <a:lnTo>
                    <a:pt x="569" y="341"/>
                  </a:lnTo>
                  <a:lnTo>
                    <a:pt x="569" y="341"/>
                  </a:lnTo>
                  <a:lnTo>
                    <a:pt x="577" y="325"/>
                  </a:lnTo>
                  <a:lnTo>
                    <a:pt x="564" y="304"/>
                  </a:lnTo>
                  <a:lnTo>
                    <a:pt x="563" y="303"/>
                  </a:lnTo>
                  <a:lnTo>
                    <a:pt x="564" y="302"/>
                  </a:lnTo>
                  <a:lnTo>
                    <a:pt x="603" y="251"/>
                  </a:lnTo>
                  <a:lnTo>
                    <a:pt x="588" y="229"/>
                  </a:lnTo>
                  <a:lnTo>
                    <a:pt x="558" y="225"/>
                  </a:lnTo>
                  <a:lnTo>
                    <a:pt x="557" y="225"/>
                  </a:lnTo>
                  <a:lnTo>
                    <a:pt x="556" y="224"/>
                  </a:lnTo>
                  <a:lnTo>
                    <a:pt x="523" y="173"/>
                  </a:lnTo>
                  <a:lnTo>
                    <a:pt x="522" y="173"/>
                  </a:lnTo>
                  <a:lnTo>
                    <a:pt x="522" y="173"/>
                  </a:lnTo>
                  <a:lnTo>
                    <a:pt x="511" y="112"/>
                  </a:lnTo>
                  <a:lnTo>
                    <a:pt x="511" y="112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B2B50E47-79EA-19C8-E85C-138A0C641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851"/>
              <a:ext cx="32" cy="29"/>
            </a:xfrm>
            <a:custGeom>
              <a:avLst/>
              <a:gdLst>
                <a:gd name="T0" fmla="*/ 0 w 32"/>
                <a:gd name="T1" fmla="*/ 17 h 29"/>
                <a:gd name="T2" fmla="*/ 13 w 32"/>
                <a:gd name="T3" fmla="*/ 29 h 29"/>
                <a:gd name="T4" fmla="*/ 32 w 32"/>
                <a:gd name="T5" fmla="*/ 13 h 29"/>
                <a:gd name="T6" fmla="*/ 22 w 32"/>
                <a:gd name="T7" fmla="*/ 0 h 29"/>
                <a:gd name="T8" fmla="*/ 9 w 32"/>
                <a:gd name="T9" fmla="*/ 4 h 29"/>
                <a:gd name="T10" fmla="*/ 0 w 32"/>
                <a:gd name="T11" fmla="*/ 17 h 29"/>
                <a:gd name="T12" fmla="*/ 0 w 32"/>
                <a:gd name="T1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0" y="17"/>
                  </a:moveTo>
                  <a:lnTo>
                    <a:pt x="13" y="29"/>
                  </a:lnTo>
                  <a:lnTo>
                    <a:pt x="32" y="13"/>
                  </a:lnTo>
                  <a:lnTo>
                    <a:pt x="22" y="0"/>
                  </a:lnTo>
                  <a:lnTo>
                    <a:pt x="9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B56A6A3-49A7-7198-9207-4EF6F602F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854"/>
              <a:ext cx="31" cy="32"/>
            </a:xfrm>
            <a:custGeom>
              <a:avLst/>
              <a:gdLst>
                <a:gd name="T0" fmla="*/ 0 w 31"/>
                <a:gd name="T1" fmla="*/ 24 h 32"/>
                <a:gd name="T2" fmla="*/ 10 w 31"/>
                <a:gd name="T3" fmla="*/ 32 h 32"/>
                <a:gd name="T4" fmla="*/ 27 w 31"/>
                <a:gd name="T5" fmla="*/ 23 h 32"/>
                <a:gd name="T6" fmla="*/ 31 w 31"/>
                <a:gd name="T7" fmla="*/ 3 h 32"/>
                <a:gd name="T8" fmla="*/ 18 w 31"/>
                <a:gd name="T9" fmla="*/ 0 h 32"/>
                <a:gd name="T10" fmla="*/ 0 w 31"/>
                <a:gd name="T11" fmla="*/ 24 h 32"/>
                <a:gd name="T12" fmla="*/ 0 w 31"/>
                <a:gd name="T1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0" y="24"/>
                  </a:moveTo>
                  <a:lnTo>
                    <a:pt x="10" y="32"/>
                  </a:lnTo>
                  <a:lnTo>
                    <a:pt x="27" y="23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672D8FE-2700-D260-EF26-00E546787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845"/>
              <a:ext cx="51" cy="46"/>
            </a:xfrm>
            <a:custGeom>
              <a:avLst/>
              <a:gdLst>
                <a:gd name="T0" fmla="*/ 0 w 51"/>
                <a:gd name="T1" fmla="*/ 31 h 46"/>
                <a:gd name="T2" fmla="*/ 17 w 51"/>
                <a:gd name="T3" fmla="*/ 46 h 46"/>
                <a:gd name="T4" fmla="*/ 51 w 51"/>
                <a:gd name="T5" fmla="*/ 29 h 46"/>
                <a:gd name="T6" fmla="*/ 44 w 51"/>
                <a:gd name="T7" fmla="*/ 10 h 46"/>
                <a:gd name="T8" fmla="*/ 21 w 51"/>
                <a:gd name="T9" fmla="*/ 0 h 46"/>
                <a:gd name="T10" fmla="*/ 1 w 51"/>
                <a:gd name="T11" fmla="*/ 17 h 46"/>
                <a:gd name="T12" fmla="*/ 0 w 51"/>
                <a:gd name="T13" fmla="*/ 31 h 46"/>
                <a:gd name="T14" fmla="*/ 0 w 51"/>
                <a:gd name="T15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6">
                  <a:moveTo>
                    <a:pt x="0" y="31"/>
                  </a:moveTo>
                  <a:lnTo>
                    <a:pt x="17" y="46"/>
                  </a:lnTo>
                  <a:lnTo>
                    <a:pt x="51" y="29"/>
                  </a:lnTo>
                  <a:lnTo>
                    <a:pt x="44" y="10"/>
                  </a:lnTo>
                  <a:lnTo>
                    <a:pt x="21" y="0"/>
                  </a:lnTo>
                  <a:lnTo>
                    <a:pt x="1" y="17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56AF99C-8687-630B-DA40-7D891C231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824"/>
              <a:ext cx="24" cy="22"/>
            </a:xfrm>
            <a:custGeom>
              <a:avLst/>
              <a:gdLst>
                <a:gd name="T0" fmla="*/ 0 w 24"/>
                <a:gd name="T1" fmla="*/ 15 h 22"/>
                <a:gd name="T2" fmla="*/ 14 w 24"/>
                <a:gd name="T3" fmla="*/ 22 h 22"/>
                <a:gd name="T4" fmla="*/ 24 w 24"/>
                <a:gd name="T5" fmla="*/ 11 h 22"/>
                <a:gd name="T6" fmla="*/ 12 w 24"/>
                <a:gd name="T7" fmla="*/ 0 h 22"/>
                <a:gd name="T8" fmla="*/ 0 w 24"/>
                <a:gd name="T9" fmla="*/ 15 h 22"/>
                <a:gd name="T10" fmla="*/ 0 w 24"/>
                <a:gd name="T1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2">
                  <a:moveTo>
                    <a:pt x="0" y="15"/>
                  </a:moveTo>
                  <a:lnTo>
                    <a:pt x="14" y="22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7B839006-2A8E-C259-C119-FB8418CAD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790"/>
              <a:ext cx="19" cy="24"/>
            </a:xfrm>
            <a:custGeom>
              <a:avLst/>
              <a:gdLst>
                <a:gd name="T0" fmla="*/ 0 w 19"/>
                <a:gd name="T1" fmla="*/ 8 h 24"/>
                <a:gd name="T2" fmla="*/ 4 w 19"/>
                <a:gd name="T3" fmla="*/ 24 h 24"/>
                <a:gd name="T4" fmla="*/ 19 w 19"/>
                <a:gd name="T5" fmla="*/ 18 h 24"/>
                <a:gd name="T6" fmla="*/ 14 w 19"/>
                <a:gd name="T7" fmla="*/ 0 h 24"/>
                <a:gd name="T8" fmla="*/ 0 w 19"/>
                <a:gd name="T9" fmla="*/ 8 h 24"/>
                <a:gd name="T10" fmla="*/ 0 w 19"/>
                <a:gd name="T1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0" y="8"/>
                  </a:moveTo>
                  <a:lnTo>
                    <a:pt x="4" y="24"/>
                  </a:lnTo>
                  <a:lnTo>
                    <a:pt x="19" y="18"/>
                  </a:lnTo>
                  <a:lnTo>
                    <a:pt x="1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409C465-2351-3A22-835F-203EE086E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5"/>
              <a:ext cx="23" cy="23"/>
            </a:xfrm>
            <a:custGeom>
              <a:avLst/>
              <a:gdLst>
                <a:gd name="T0" fmla="*/ 5 w 23"/>
                <a:gd name="T1" fmla="*/ 15 h 23"/>
                <a:gd name="T2" fmla="*/ 13 w 23"/>
                <a:gd name="T3" fmla="*/ 23 h 23"/>
                <a:gd name="T4" fmla="*/ 23 w 23"/>
                <a:gd name="T5" fmla="*/ 14 h 23"/>
                <a:gd name="T6" fmla="*/ 8 w 23"/>
                <a:gd name="T7" fmla="*/ 0 h 23"/>
                <a:gd name="T8" fmla="*/ 0 w 23"/>
                <a:gd name="T9" fmla="*/ 6 h 23"/>
                <a:gd name="T10" fmla="*/ 5 w 23"/>
                <a:gd name="T11" fmla="*/ 15 h 23"/>
                <a:gd name="T12" fmla="*/ 5 w 23"/>
                <a:gd name="T13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5" y="15"/>
                  </a:moveTo>
                  <a:lnTo>
                    <a:pt x="13" y="23"/>
                  </a:lnTo>
                  <a:lnTo>
                    <a:pt x="23" y="14"/>
                  </a:lnTo>
                  <a:lnTo>
                    <a:pt x="8" y="0"/>
                  </a:lnTo>
                  <a:lnTo>
                    <a:pt x="0" y="6"/>
                  </a:lnTo>
                  <a:lnTo>
                    <a:pt x="5" y="15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ABB7B73-C771-972D-85A2-23C8EAF3B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760"/>
              <a:ext cx="29" cy="33"/>
            </a:xfrm>
            <a:custGeom>
              <a:avLst/>
              <a:gdLst>
                <a:gd name="T0" fmla="*/ 0 w 29"/>
                <a:gd name="T1" fmla="*/ 10 h 33"/>
                <a:gd name="T2" fmla="*/ 3 w 29"/>
                <a:gd name="T3" fmla="*/ 23 h 33"/>
                <a:gd name="T4" fmla="*/ 19 w 29"/>
                <a:gd name="T5" fmla="*/ 33 h 33"/>
                <a:gd name="T6" fmla="*/ 29 w 29"/>
                <a:gd name="T7" fmla="*/ 18 h 33"/>
                <a:gd name="T8" fmla="*/ 20 w 29"/>
                <a:gd name="T9" fmla="*/ 0 h 33"/>
                <a:gd name="T10" fmla="*/ 0 w 29"/>
                <a:gd name="T11" fmla="*/ 10 h 33"/>
                <a:gd name="T12" fmla="*/ 0 w 29"/>
                <a:gd name="T13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0" y="10"/>
                  </a:moveTo>
                  <a:lnTo>
                    <a:pt x="3" y="23"/>
                  </a:lnTo>
                  <a:lnTo>
                    <a:pt x="19" y="33"/>
                  </a:lnTo>
                  <a:lnTo>
                    <a:pt x="29" y="18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DEEF099-2048-FF2E-0D00-978A8CBB5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783"/>
              <a:ext cx="55" cy="51"/>
            </a:xfrm>
            <a:custGeom>
              <a:avLst/>
              <a:gdLst>
                <a:gd name="T0" fmla="*/ 25 w 55"/>
                <a:gd name="T1" fmla="*/ 0 h 51"/>
                <a:gd name="T2" fmla="*/ 55 w 55"/>
                <a:gd name="T3" fmla="*/ 28 h 51"/>
                <a:gd name="T4" fmla="*/ 51 w 55"/>
                <a:gd name="T5" fmla="*/ 51 h 51"/>
                <a:gd name="T6" fmla="*/ 20 w 55"/>
                <a:gd name="T7" fmla="*/ 41 h 51"/>
                <a:gd name="T8" fmla="*/ 0 w 55"/>
                <a:gd name="T9" fmla="*/ 17 h 51"/>
                <a:gd name="T10" fmla="*/ 25 w 55"/>
                <a:gd name="T11" fmla="*/ 0 h 51"/>
                <a:gd name="T12" fmla="*/ 25 w 55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1">
                  <a:moveTo>
                    <a:pt x="25" y="0"/>
                  </a:moveTo>
                  <a:lnTo>
                    <a:pt x="55" y="28"/>
                  </a:lnTo>
                  <a:lnTo>
                    <a:pt x="51" y="51"/>
                  </a:lnTo>
                  <a:lnTo>
                    <a:pt x="20" y="41"/>
                  </a:lnTo>
                  <a:lnTo>
                    <a:pt x="0" y="17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CFA319FD-DEB1-6DF3-E54B-7DAB37F1D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847"/>
              <a:ext cx="52" cy="42"/>
            </a:xfrm>
            <a:custGeom>
              <a:avLst/>
              <a:gdLst>
                <a:gd name="T0" fmla="*/ 0 w 52"/>
                <a:gd name="T1" fmla="*/ 24 h 42"/>
                <a:gd name="T2" fmla="*/ 3 w 52"/>
                <a:gd name="T3" fmla="*/ 42 h 42"/>
                <a:gd name="T4" fmla="*/ 38 w 52"/>
                <a:gd name="T5" fmla="*/ 42 h 42"/>
                <a:gd name="T6" fmla="*/ 52 w 52"/>
                <a:gd name="T7" fmla="*/ 19 h 42"/>
                <a:gd name="T8" fmla="*/ 40 w 52"/>
                <a:gd name="T9" fmla="*/ 0 h 42"/>
                <a:gd name="T10" fmla="*/ 26 w 52"/>
                <a:gd name="T11" fmla="*/ 21 h 42"/>
                <a:gd name="T12" fmla="*/ 3 w 52"/>
                <a:gd name="T13" fmla="*/ 16 h 42"/>
                <a:gd name="T14" fmla="*/ 0 w 52"/>
                <a:gd name="T15" fmla="*/ 24 h 42"/>
                <a:gd name="T16" fmla="*/ 0 w 52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2">
                  <a:moveTo>
                    <a:pt x="0" y="24"/>
                  </a:moveTo>
                  <a:lnTo>
                    <a:pt x="3" y="42"/>
                  </a:lnTo>
                  <a:lnTo>
                    <a:pt x="38" y="42"/>
                  </a:lnTo>
                  <a:lnTo>
                    <a:pt x="52" y="19"/>
                  </a:lnTo>
                  <a:lnTo>
                    <a:pt x="40" y="0"/>
                  </a:lnTo>
                  <a:lnTo>
                    <a:pt x="26" y="21"/>
                  </a:lnTo>
                  <a:lnTo>
                    <a:pt x="3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35C3F04-805F-A75A-731E-04EF5E15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901"/>
              <a:ext cx="16" cy="24"/>
            </a:xfrm>
            <a:custGeom>
              <a:avLst/>
              <a:gdLst>
                <a:gd name="T0" fmla="*/ 0 w 16"/>
                <a:gd name="T1" fmla="*/ 11 h 24"/>
                <a:gd name="T2" fmla="*/ 8 w 16"/>
                <a:gd name="T3" fmla="*/ 24 h 24"/>
                <a:gd name="T4" fmla="*/ 16 w 16"/>
                <a:gd name="T5" fmla="*/ 14 h 24"/>
                <a:gd name="T6" fmla="*/ 8 w 16"/>
                <a:gd name="T7" fmla="*/ 0 h 24"/>
                <a:gd name="T8" fmla="*/ 0 w 16"/>
                <a:gd name="T9" fmla="*/ 11 h 24"/>
                <a:gd name="T10" fmla="*/ 0 w 16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0" y="11"/>
                  </a:moveTo>
                  <a:lnTo>
                    <a:pt x="8" y="24"/>
                  </a:lnTo>
                  <a:lnTo>
                    <a:pt x="16" y="14"/>
                  </a:lnTo>
                  <a:lnTo>
                    <a:pt x="8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E26ADF0E-FCCA-B467-E34F-6C3BEF699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811"/>
              <a:ext cx="30" cy="35"/>
            </a:xfrm>
            <a:custGeom>
              <a:avLst/>
              <a:gdLst>
                <a:gd name="T0" fmla="*/ 0 w 30"/>
                <a:gd name="T1" fmla="*/ 12 h 35"/>
                <a:gd name="T2" fmla="*/ 14 w 30"/>
                <a:gd name="T3" fmla="*/ 35 h 35"/>
                <a:gd name="T4" fmla="*/ 30 w 30"/>
                <a:gd name="T5" fmla="*/ 20 h 35"/>
                <a:gd name="T6" fmla="*/ 22 w 30"/>
                <a:gd name="T7" fmla="*/ 0 h 35"/>
                <a:gd name="T8" fmla="*/ 0 w 30"/>
                <a:gd name="T9" fmla="*/ 12 h 35"/>
                <a:gd name="T10" fmla="*/ 0 w 30"/>
                <a:gd name="T1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0" y="12"/>
                  </a:moveTo>
                  <a:lnTo>
                    <a:pt x="14" y="35"/>
                  </a:lnTo>
                  <a:lnTo>
                    <a:pt x="30" y="20"/>
                  </a:lnTo>
                  <a:lnTo>
                    <a:pt x="2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6E5BADA-C23D-6E7A-35E4-099C79326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807"/>
              <a:ext cx="12" cy="22"/>
            </a:xfrm>
            <a:custGeom>
              <a:avLst/>
              <a:gdLst>
                <a:gd name="T0" fmla="*/ 0 w 12"/>
                <a:gd name="T1" fmla="*/ 9 h 22"/>
                <a:gd name="T2" fmla="*/ 3 w 12"/>
                <a:gd name="T3" fmla="*/ 22 h 22"/>
                <a:gd name="T4" fmla="*/ 12 w 12"/>
                <a:gd name="T5" fmla="*/ 16 h 22"/>
                <a:gd name="T6" fmla="*/ 5 w 12"/>
                <a:gd name="T7" fmla="*/ 0 h 22"/>
                <a:gd name="T8" fmla="*/ 0 w 12"/>
                <a:gd name="T9" fmla="*/ 9 h 22"/>
                <a:gd name="T10" fmla="*/ 0 w 12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">
                  <a:moveTo>
                    <a:pt x="0" y="9"/>
                  </a:moveTo>
                  <a:lnTo>
                    <a:pt x="3" y="22"/>
                  </a:lnTo>
                  <a:lnTo>
                    <a:pt x="12" y="16"/>
                  </a:lnTo>
                  <a:lnTo>
                    <a:pt x="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26A0BDA-DD07-87A7-312D-AC13AFF8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729"/>
              <a:ext cx="20" cy="24"/>
            </a:xfrm>
            <a:custGeom>
              <a:avLst/>
              <a:gdLst>
                <a:gd name="T0" fmla="*/ 0 w 20"/>
                <a:gd name="T1" fmla="*/ 9 h 24"/>
                <a:gd name="T2" fmla="*/ 11 w 20"/>
                <a:gd name="T3" fmla="*/ 24 h 24"/>
                <a:gd name="T4" fmla="*/ 20 w 20"/>
                <a:gd name="T5" fmla="*/ 15 h 24"/>
                <a:gd name="T6" fmla="*/ 4 w 20"/>
                <a:gd name="T7" fmla="*/ 0 h 24"/>
                <a:gd name="T8" fmla="*/ 0 w 20"/>
                <a:gd name="T9" fmla="*/ 9 h 24"/>
                <a:gd name="T10" fmla="*/ 0 w 20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4">
                  <a:moveTo>
                    <a:pt x="0" y="9"/>
                  </a:moveTo>
                  <a:lnTo>
                    <a:pt x="11" y="24"/>
                  </a:lnTo>
                  <a:lnTo>
                    <a:pt x="20" y="15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0C58150-4411-91D6-65E0-874BD7E4E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0"/>
              <a:ext cx="62" cy="39"/>
            </a:xfrm>
            <a:custGeom>
              <a:avLst/>
              <a:gdLst>
                <a:gd name="T0" fmla="*/ 0 w 62"/>
                <a:gd name="T1" fmla="*/ 0 h 39"/>
                <a:gd name="T2" fmla="*/ 5 w 62"/>
                <a:gd name="T3" fmla="*/ 19 h 39"/>
                <a:gd name="T4" fmla="*/ 20 w 62"/>
                <a:gd name="T5" fmla="*/ 30 h 39"/>
                <a:gd name="T6" fmla="*/ 41 w 62"/>
                <a:gd name="T7" fmla="*/ 28 h 39"/>
                <a:gd name="T8" fmla="*/ 54 w 62"/>
                <a:gd name="T9" fmla="*/ 39 h 39"/>
                <a:gd name="T10" fmla="*/ 62 w 62"/>
                <a:gd name="T11" fmla="*/ 29 h 39"/>
                <a:gd name="T12" fmla="*/ 46 w 62"/>
                <a:gd name="T13" fmla="*/ 15 h 39"/>
                <a:gd name="T14" fmla="*/ 31 w 62"/>
                <a:gd name="T15" fmla="*/ 19 h 39"/>
                <a:gd name="T16" fmla="*/ 0 w 62"/>
                <a:gd name="T17" fmla="*/ 0 h 39"/>
                <a:gd name="T18" fmla="*/ 0 w 6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9">
                  <a:moveTo>
                    <a:pt x="0" y="0"/>
                  </a:moveTo>
                  <a:lnTo>
                    <a:pt x="5" y="19"/>
                  </a:lnTo>
                  <a:lnTo>
                    <a:pt x="20" y="30"/>
                  </a:lnTo>
                  <a:lnTo>
                    <a:pt x="41" y="28"/>
                  </a:lnTo>
                  <a:lnTo>
                    <a:pt x="54" y="39"/>
                  </a:lnTo>
                  <a:lnTo>
                    <a:pt x="62" y="29"/>
                  </a:lnTo>
                  <a:lnTo>
                    <a:pt x="46" y="15"/>
                  </a:lnTo>
                  <a:lnTo>
                    <a:pt x="31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1950993-2018-C18C-53FF-40721F0E2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747"/>
              <a:ext cx="96" cy="64"/>
            </a:xfrm>
            <a:custGeom>
              <a:avLst/>
              <a:gdLst>
                <a:gd name="T0" fmla="*/ 2 w 96"/>
                <a:gd name="T1" fmla="*/ 12 h 64"/>
                <a:gd name="T2" fmla="*/ 0 w 96"/>
                <a:gd name="T3" fmla="*/ 29 h 64"/>
                <a:gd name="T4" fmla="*/ 15 w 96"/>
                <a:gd name="T5" fmla="*/ 44 h 64"/>
                <a:gd name="T6" fmla="*/ 31 w 96"/>
                <a:gd name="T7" fmla="*/ 64 h 64"/>
                <a:gd name="T8" fmla="*/ 35 w 96"/>
                <a:gd name="T9" fmla="*/ 55 h 64"/>
                <a:gd name="T10" fmla="*/ 32 w 96"/>
                <a:gd name="T11" fmla="*/ 36 h 64"/>
                <a:gd name="T12" fmla="*/ 53 w 96"/>
                <a:gd name="T13" fmla="*/ 31 h 64"/>
                <a:gd name="T14" fmla="*/ 80 w 96"/>
                <a:gd name="T15" fmla="*/ 40 h 64"/>
                <a:gd name="T16" fmla="*/ 96 w 96"/>
                <a:gd name="T17" fmla="*/ 23 h 64"/>
                <a:gd name="T18" fmla="*/ 81 w 96"/>
                <a:gd name="T19" fmla="*/ 5 h 64"/>
                <a:gd name="T20" fmla="*/ 68 w 96"/>
                <a:gd name="T21" fmla="*/ 0 h 64"/>
                <a:gd name="T22" fmla="*/ 54 w 96"/>
                <a:gd name="T23" fmla="*/ 11 h 64"/>
                <a:gd name="T24" fmla="*/ 35 w 96"/>
                <a:gd name="T25" fmla="*/ 13 h 64"/>
                <a:gd name="T26" fmla="*/ 24 w 96"/>
                <a:gd name="T27" fmla="*/ 18 h 64"/>
                <a:gd name="T28" fmla="*/ 2 w 96"/>
                <a:gd name="T29" fmla="*/ 12 h 64"/>
                <a:gd name="T30" fmla="*/ 2 w 96"/>
                <a:gd name="T31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64">
                  <a:moveTo>
                    <a:pt x="2" y="12"/>
                  </a:moveTo>
                  <a:lnTo>
                    <a:pt x="0" y="29"/>
                  </a:lnTo>
                  <a:lnTo>
                    <a:pt x="15" y="44"/>
                  </a:lnTo>
                  <a:lnTo>
                    <a:pt x="31" y="64"/>
                  </a:lnTo>
                  <a:lnTo>
                    <a:pt x="35" y="55"/>
                  </a:lnTo>
                  <a:lnTo>
                    <a:pt x="32" y="36"/>
                  </a:lnTo>
                  <a:lnTo>
                    <a:pt x="53" y="31"/>
                  </a:lnTo>
                  <a:lnTo>
                    <a:pt x="80" y="40"/>
                  </a:lnTo>
                  <a:lnTo>
                    <a:pt x="96" y="23"/>
                  </a:lnTo>
                  <a:lnTo>
                    <a:pt x="81" y="5"/>
                  </a:lnTo>
                  <a:lnTo>
                    <a:pt x="68" y="0"/>
                  </a:lnTo>
                  <a:lnTo>
                    <a:pt x="54" y="11"/>
                  </a:lnTo>
                  <a:lnTo>
                    <a:pt x="35" y="13"/>
                  </a:lnTo>
                  <a:lnTo>
                    <a:pt x="24" y="18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B2983DB-66B5-35A4-7F42-AA1CDD1B3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823"/>
              <a:ext cx="12" cy="19"/>
            </a:xfrm>
            <a:custGeom>
              <a:avLst/>
              <a:gdLst>
                <a:gd name="T0" fmla="*/ 3 w 12"/>
                <a:gd name="T1" fmla="*/ 0 h 19"/>
                <a:gd name="T2" fmla="*/ 0 w 12"/>
                <a:gd name="T3" fmla="*/ 11 h 19"/>
                <a:gd name="T4" fmla="*/ 12 w 12"/>
                <a:gd name="T5" fmla="*/ 19 h 19"/>
                <a:gd name="T6" fmla="*/ 12 w 12"/>
                <a:gd name="T7" fmla="*/ 3 h 19"/>
                <a:gd name="T8" fmla="*/ 3 w 12"/>
                <a:gd name="T9" fmla="*/ 0 h 19"/>
                <a:gd name="T10" fmla="*/ 3 w 12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9">
                  <a:moveTo>
                    <a:pt x="3" y="0"/>
                  </a:moveTo>
                  <a:lnTo>
                    <a:pt x="0" y="11"/>
                  </a:lnTo>
                  <a:lnTo>
                    <a:pt x="12" y="19"/>
                  </a:lnTo>
                  <a:lnTo>
                    <a:pt x="12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EA0CF34-614E-1685-EDF0-940116BFE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" y="1318"/>
              <a:ext cx="118" cy="165"/>
            </a:xfrm>
            <a:custGeom>
              <a:avLst/>
              <a:gdLst>
                <a:gd name="T0" fmla="*/ 0 w 118"/>
                <a:gd name="T1" fmla="*/ 12 h 165"/>
                <a:gd name="T2" fmla="*/ 70 w 118"/>
                <a:gd name="T3" fmla="*/ 165 h 165"/>
                <a:gd name="T4" fmla="*/ 114 w 118"/>
                <a:gd name="T5" fmla="*/ 141 h 165"/>
                <a:gd name="T6" fmla="*/ 118 w 118"/>
                <a:gd name="T7" fmla="*/ 57 h 165"/>
                <a:gd name="T8" fmla="*/ 97 w 118"/>
                <a:gd name="T9" fmla="*/ 25 h 165"/>
                <a:gd name="T10" fmla="*/ 87 w 118"/>
                <a:gd name="T11" fmla="*/ 63 h 165"/>
                <a:gd name="T12" fmla="*/ 66 w 118"/>
                <a:gd name="T13" fmla="*/ 50 h 165"/>
                <a:gd name="T14" fmla="*/ 50 w 118"/>
                <a:gd name="T15" fmla="*/ 0 h 165"/>
                <a:gd name="T16" fmla="*/ 28 w 118"/>
                <a:gd name="T17" fmla="*/ 14 h 165"/>
                <a:gd name="T18" fmla="*/ 0 w 118"/>
                <a:gd name="T19" fmla="*/ 12 h 165"/>
                <a:gd name="T20" fmla="*/ 0 w 118"/>
                <a:gd name="T21" fmla="*/ 1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65">
                  <a:moveTo>
                    <a:pt x="0" y="12"/>
                  </a:moveTo>
                  <a:lnTo>
                    <a:pt x="70" y="165"/>
                  </a:lnTo>
                  <a:lnTo>
                    <a:pt x="114" y="141"/>
                  </a:lnTo>
                  <a:lnTo>
                    <a:pt x="118" y="57"/>
                  </a:lnTo>
                  <a:lnTo>
                    <a:pt x="97" y="25"/>
                  </a:lnTo>
                  <a:lnTo>
                    <a:pt x="87" y="63"/>
                  </a:lnTo>
                  <a:lnTo>
                    <a:pt x="66" y="50"/>
                  </a:lnTo>
                  <a:lnTo>
                    <a:pt x="50" y="0"/>
                  </a:lnTo>
                  <a:lnTo>
                    <a:pt x="28" y="1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08">
              <a:hlinkClick r:id="rId8" action="ppaction://hlinksldjump"/>
              <a:extLst>
                <a:ext uri="{FF2B5EF4-FFF2-40B4-BE49-F238E27FC236}">
                  <a16:creationId xmlns:a16="http://schemas.microsoft.com/office/drawing/2014/main" id="{1B6F8DF2-F109-E6BE-4D93-8667E3E15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" y="2452"/>
              <a:ext cx="324" cy="344"/>
            </a:xfrm>
            <a:custGeom>
              <a:avLst/>
              <a:gdLst>
                <a:gd name="T0" fmla="*/ 227 w 324"/>
                <a:gd name="T1" fmla="*/ 11 h 344"/>
                <a:gd name="T2" fmla="*/ 183 w 324"/>
                <a:gd name="T3" fmla="*/ 29 h 344"/>
                <a:gd name="T4" fmla="*/ 146 w 324"/>
                <a:gd name="T5" fmla="*/ 67 h 344"/>
                <a:gd name="T6" fmla="*/ 89 w 324"/>
                <a:gd name="T7" fmla="*/ 44 h 344"/>
                <a:gd name="T8" fmla="*/ 6 w 324"/>
                <a:gd name="T9" fmla="*/ 63 h 344"/>
                <a:gd name="T10" fmla="*/ 46 w 324"/>
                <a:gd name="T11" fmla="*/ 108 h 344"/>
                <a:gd name="T12" fmla="*/ 0 w 324"/>
                <a:gd name="T13" fmla="*/ 104 h 344"/>
                <a:gd name="T14" fmla="*/ 30 w 324"/>
                <a:gd name="T15" fmla="*/ 123 h 344"/>
                <a:gd name="T16" fmla="*/ 32 w 324"/>
                <a:gd name="T17" fmla="*/ 124 h 344"/>
                <a:gd name="T18" fmla="*/ 57 w 324"/>
                <a:gd name="T19" fmla="*/ 155 h 344"/>
                <a:gd name="T20" fmla="*/ 39 w 324"/>
                <a:gd name="T21" fmla="*/ 192 h 344"/>
                <a:gd name="T22" fmla="*/ 63 w 324"/>
                <a:gd name="T23" fmla="*/ 222 h 344"/>
                <a:gd name="T24" fmla="*/ 57 w 324"/>
                <a:gd name="T25" fmla="*/ 235 h 344"/>
                <a:gd name="T26" fmla="*/ 69 w 324"/>
                <a:gd name="T27" fmla="*/ 275 h 344"/>
                <a:gd name="T28" fmla="*/ 83 w 324"/>
                <a:gd name="T29" fmla="*/ 260 h 344"/>
                <a:gd name="T30" fmla="*/ 106 w 324"/>
                <a:gd name="T31" fmla="*/ 268 h 344"/>
                <a:gd name="T32" fmla="*/ 115 w 324"/>
                <a:gd name="T33" fmla="*/ 253 h 344"/>
                <a:gd name="T34" fmla="*/ 134 w 324"/>
                <a:gd name="T35" fmla="*/ 262 h 344"/>
                <a:gd name="T36" fmla="*/ 135 w 324"/>
                <a:gd name="T37" fmla="*/ 263 h 344"/>
                <a:gd name="T38" fmla="*/ 156 w 324"/>
                <a:gd name="T39" fmla="*/ 299 h 344"/>
                <a:gd name="T40" fmla="*/ 157 w 324"/>
                <a:gd name="T41" fmla="*/ 301 h 344"/>
                <a:gd name="T42" fmla="*/ 168 w 324"/>
                <a:gd name="T43" fmla="*/ 344 h 344"/>
                <a:gd name="T44" fmla="*/ 201 w 324"/>
                <a:gd name="T45" fmla="*/ 326 h 344"/>
                <a:gd name="T46" fmla="*/ 203 w 324"/>
                <a:gd name="T47" fmla="*/ 325 h 344"/>
                <a:gd name="T48" fmla="*/ 269 w 324"/>
                <a:gd name="T49" fmla="*/ 297 h 344"/>
                <a:gd name="T50" fmla="*/ 245 w 324"/>
                <a:gd name="T51" fmla="*/ 281 h 344"/>
                <a:gd name="T52" fmla="*/ 243 w 324"/>
                <a:gd name="T53" fmla="*/ 279 h 344"/>
                <a:gd name="T54" fmla="*/ 220 w 324"/>
                <a:gd name="T55" fmla="*/ 229 h 344"/>
                <a:gd name="T56" fmla="*/ 220 w 324"/>
                <a:gd name="T57" fmla="*/ 228 h 344"/>
                <a:gd name="T58" fmla="*/ 217 w 324"/>
                <a:gd name="T59" fmla="*/ 165 h 344"/>
                <a:gd name="T60" fmla="*/ 218 w 324"/>
                <a:gd name="T61" fmla="*/ 163 h 344"/>
                <a:gd name="T62" fmla="*/ 250 w 324"/>
                <a:gd name="T63" fmla="*/ 145 h 344"/>
                <a:gd name="T64" fmla="*/ 262 w 324"/>
                <a:gd name="T65" fmla="*/ 157 h 344"/>
                <a:gd name="T66" fmla="*/ 296 w 324"/>
                <a:gd name="T67" fmla="*/ 131 h 344"/>
                <a:gd name="T68" fmla="*/ 291 w 324"/>
                <a:gd name="T69" fmla="*/ 88 h 344"/>
                <a:gd name="T70" fmla="*/ 324 w 324"/>
                <a:gd name="T71" fmla="*/ 66 h 344"/>
                <a:gd name="T72" fmla="*/ 294 w 324"/>
                <a:gd name="T73" fmla="*/ 14 h 344"/>
                <a:gd name="T74" fmla="*/ 274 w 324"/>
                <a:gd name="T75" fmla="*/ 28 h 344"/>
                <a:gd name="T76" fmla="*/ 253 w 324"/>
                <a:gd name="T77" fmla="*/ 14 h 344"/>
                <a:gd name="T78" fmla="*/ 228 w 324"/>
                <a:gd name="T7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4" h="344">
                  <a:moveTo>
                    <a:pt x="228" y="0"/>
                  </a:moveTo>
                  <a:lnTo>
                    <a:pt x="227" y="11"/>
                  </a:lnTo>
                  <a:lnTo>
                    <a:pt x="195" y="10"/>
                  </a:lnTo>
                  <a:lnTo>
                    <a:pt x="183" y="29"/>
                  </a:lnTo>
                  <a:lnTo>
                    <a:pt x="166" y="31"/>
                  </a:lnTo>
                  <a:lnTo>
                    <a:pt x="146" y="67"/>
                  </a:lnTo>
                  <a:lnTo>
                    <a:pt x="113" y="79"/>
                  </a:lnTo>
                  <a:lnTo>
                    <a:pt x="89" y="44"/>
                  </a:lnTo>
                  <a:lnTo>
                    <a:pt x="32" y="36"/>
                  </a:lnTo>
                  <a:lnTo>
                    <a:pt x="6" y="63"/>
                  </a:lnTo>
                  <a:lnTo>
                    <a:pt x="63" y="97"/>
                  </a:lnTo>
                  <a:lnTo>
                    <a:pt x="46" y="108"/>
                  </a:lnTo>
                  <a:lnTo>
                    <a:pt x="17" y="91"/>
                  </a:lnTo>
                  <a:lnTo>
                    <a:pt x="0" y="104"/>
                  </a:lnTo>
                  <a:lnTo>
                    <a:pt x="10" y="123"/>
                  </a:lnTo>
                  <a:lnTo>
                    <a:pt x="30" y="123"/>
                  </a:lnTo>
                  <a:lnTo>
                    <a:pt x="31" y="123"/>
                  </a:lnTo>
                  <a:lnTo>
                    <a:pt x="32" y="124"/>
                  </a:lnTo>
                  <a:lnTo>
                    <a:pt x="56" y="154"/>
                  </a:lnTo>
                  <a:lnTo>
                    <a:pt x="57" y="155"/>
                  </a:lnTo>
                  <a:lnTo>
                    <a:pt x="57" y="157"/>
                  </a:lnTo>
                  <a:lnTo>
                    <a:pt x="39" y="192"/>
                  </a:lnTo>
                  <a:lnTo>
                    <a:pt x="62" y="221"/>
                  </a:lnTo>
                  <a:lnTo>
                    <a:pt x="63" y="222"/>
                  </a:lnTo>
                  <a:lnTo>
                    <a:pt x="63" y="224"/>
                  </a:lnTo>
                  <a:lnTo>
                    <a:pt x="57" y="235"/>
                  </a:lnTo>
                  <a:lnTo>
                    <a:pt x="55" y="258"/>
                  </a:lnTo>
                  <a:lnTo>
                    <a:pt x="69" y="275"/>
                  </a:lnTo>
                  <a:lnTo>
                    <a:pt x="82" y="261"/>
                  </a:lnTo>
                  <a:lnTo>
                    <a:pt x="83" y="260"/>
                  </a:lnTo>
                  <a:lnTo>
                    <a:pt x="85" y="260"/>
                  </a:lnTo>
                  <a:lnTo>
                    <a:pt x="106" y="268"/>
                  </a:lnTo>
                  <a:lnTo>
                    <a:pt x="114" y="255"/>
                  </a:lnTo>
                  <a:lnTo>
                    <a:pt x="115" y="253"/>
                  </a:lnTo>
                  <a:lnTo>
                    <a:pt x="116" y="254"/>
                  </a:lnTo>
                  <a:lnTo>
                    <a:pt x="134" y="262"/>
                  </a:lnTo>
                  <a:lnTo>
                    <a:pt x="135" y="262"/>
                  </a:lnTo>
                  <a:lnTo>
                    <a:pt x="135" y="263"/>
                  </a:lnTo>
                  <a:lnTo>
                    <a:pt x="135" y="289"/>
                  </a:lnTo>
                  <a:lnTo>
                    <a:pt x="156" y="299"/>
                  </a:lnTo>
                  <a:lnTo>
                    <a:pt x="157" y="299"/>
                  </a:lnTo>
                  <a:lnTo>
                    <a:pt x="157" y="301"/>
                  </a:lnTo>
                  <a:lnTo>
                    <a:pt x="157" y="326"/>
                  </a:lnTo>
                  <a:lnTo>
                    <a:pt x="168" y="344"/>
                  </a:lnTo>
                  <a:lnTo>
                    <a:pt x="193" y="341"/>
                  </a:lnTo>
                  <a:lnTo>
                    <a:pt x="201" y="326"/>
                  </a:lnTo>
                  <a:lnTo>
                    <a:pt x="202" y="325"/>
                  </a:lnTo>
                  <a:lnTo>
                    <a:pt x="203" y="325"/>
                  </a:lnTo>
                  <a:lnTo>
                    <a:pt x="244" y="325"/>
                  </a:lnTo>
                  <a:lnTo>
                    <a:pt x="269" y="297"/>
                  </a:lnTo>
                  <a:lnTo>
                    <a:pt x="268" y="284"/>
                  </a:lnTo>
                  <a:lnTo>
                    <a:pt x="245" y="281"/>
                  </a:lnTo>
                  <a:lnTo>
                    <a:pt x="243" y="281"/>
                  </a:lnTo>
                  <a:lnTo>
                    <a:pt x="243" y="279"/>
                  </a:lnTo>
                  <a:lnTo>
                    <a:pt x="242" y="260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8"/>
                  </a:lnTo>
                  <a:lnTo>
                    <a:pt x="231" y="187"/>
                  </a:lnTo>
                  <a:lnTo>
                    <a:pt x="217" y="165"/>
                  </a:lnTo>
                  <a:lnTo>
                    <a:pt x="216" y="164"/>
                  </a:lnTo>
                  <a:lnTo>
                    <a:pt x="218" y="163"/>
                  </a:lnTo>
                  <a:lnTo>
                    <a:pt x="248" y="145"/>
                  </a:lnTo>
                  <a:lnTo>
                    <a:pt x="250" y="145"/>
                  </a:lnTo>
                  <a:lnTo>
                    <a:pt x="251" y="146"/>
                  </a:lnTo>
                  <a:lnTo>
                    <a:pt x="262" y="157"/>
                  </a:lnTo>
                  <a:lnTo>
                    <a:pt x="283" y="155"/>
                  </a:lnTo>
                  <a:lnTo>
                    <a:pt x="296" y="131"/>
                  </a:lnTo>
                  <a:lnTo>
                    <a:pt x="291" y="89"/>
                  </a:lnTo>
                  <a:lnTo>
                    <a:pt x="291" y="88"/>
                  </a:lnTo>
                  <a:lnTo>
                    <a:pt x="292" y="87"/>
                  </a:lnTo>
                  <a:lnTo>
                    <a:pt x="324" y="66"/>
                  </a:lnTo>
                  <a:lnTo>
                    <a:pt x="319" y="15"/>
                  </a:lnTo>
                  <a:lnTo>
                    <a:pt x="294" y="14"/>
                  </a:lnTo>
                  <a:lnTo>
                    <a:pt x="275" y="27"/>
                  </a:lnTo>
                  <a:lnTo>
                    <a:pt x="274" y="28"/>
                  </a:lnTo>
                  <a:lnTo>
                    <a:pt x="273" y="27"/>
                  </a:lnTo>
                  <a:lnTo>
                    <a:pt x="253" y="14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57C1ACE2-EACF-C285-315D-880A0BEEF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2426"/>
              <a:ext cx="339" cy="336"/>
            </a:xfrm>
            <a:custGeom>
              <a:avLst/>
              <a:gdLst>
                <a:gd name="T0" fmla="*/ 259 w 339"/>
                <a:gd name="T1" fmla="*/ 324 h 336"/>
                <a:gd name="T2" fmla="*/ 295 w 339"/>
                <a:gd name="T3" fmla="*/ 280 h 336"/>
                <a:gd name="T4" fmla="*/ 339 w 339"/>
                <a:gd name="T5" fmla="*/ 268 h 336"/>
                <a:gd name="T6" fmla="*/ 318 w 339"/>
                <a:gd name="T7" fmla="*/ 220 h 336"/>
                <a:gd name="T8" fmla="*/ 317 w 339"/>
                <a:gd name="T9" fmla="*/ 219 h 336"/>
                <a:gd name="T10" fmla="*/ 307 w 339"/>
                <a:gd name="T11" fmla="*/ 205 h 336"/>
                <a:gd name="T12" fmla="*/ 306 w 339"/>
                <a:gd name="T13" fmla="*/ 179 h 336"/>
                <a:gd name="T14" fmla="*/ 293 w 339"/>
                <a:gd name="T15" fmla="*/ 184 h 336"/>
                <a:gd name="T16" fmla="*/ 278 w 339"/>
                <a:gd name="T17" fmla="*/ 183 h 336"/>
                <a:gd name="T18" fmla="*/ 276 w 339"/>
                <a:gd name="T19" fmla="*/ 180 h 336"/>
                <a:gd name="T20" fmla="*/ 277 w 339"/>
                <a:gd name="T21" fmla="*/ 161 h 336"/>
                <a:gd name="T22" fmla="*/ 293 w 339"/>
                <a:gd name="T23" fmla="*/ 143 h 336"/>
                <a:gd name="T24" fmla="*/ 259 w 339"/>
                <a:gd name="T25" fmla="*/ 85 h 336"/>
                <a:gd name="T26" fmla="*/ 238 w 339"/>
                <a:gd name="T27" fmla="*/ 81 h 336"/>
                <a:gd name="T28" fmla="*/ 224 w 339"/>
                <a:gd name="T29" fmla="*/ 62 h 336"/>
                <a:gd name="T30" fmla="*/ 223 w 339"/>
                <a:gd name="T31" fmla="*/ 61 h 336"/>
                <a:gd name="T32" fmla="*/ 193 w 339"/>
                <a:gd name="T33" fmla="*/ 25 h 336"/>
                <a:gd name="T34" fmla="*/ 192 w 339"/>
                <a:gd name="T35" fmla="*/ 24 h 336"/>
                <a:gd name="T36" fmla="*/ 164 w 339"/>
                <a:gd name="T37" fmla="*/ 5 h 336"/>
                <a:gd name="T38" fmla="*/ 163 w 339"/>
                <a:gd name="T39" fmla="*/ 5 h 336"/>
                <a:gd name="T40" fmla="*/ 130 w 339"/>
                <a:gd name="T41" fmla="*/ 22 h 336"/>
                <a:gd name="T42" fmla="*/ 129 w 339"/>
                <a:gd name="T43" fmla="*/ 23 h 336"/>
                <a:gd name="T44" fmla="*/ 106 w 339"/>
                <a:gd name="T45" fmla="*/ 93 h 336"/>
                <a:gd name="T46" fmla="*/ 105 w 339"/>
                <a:gd name="T47" fmla="*/ 95 h 336"/>
                <a:gd name="T48" fmla="*/ 77 w 339"/>
                <a:gd name="T49" fmla="*/ 157 h 336"/>
                <a:gd name="T50" fmla="*/ 77 w 339"/>
                <a:gd name="T51" fmla="*/ 158 h 336"/>
                <a:gd name="T52" fmla="*/ 63 w 339"/>
                <a:gd name="T53" fmla="*/ 185 h 336"/>
                <a:gd name="T54" fmla="*/ 39 w 339"/>
                <a:gd name="T55" fmla="*/ 187 h 336"/>
                <a:gd name="T56" fmla="*/ 37 w 339"/>
                <a:gd name="T57" fmla="*/ 186 h 336"/>
                <a:gd name="T58" fmla="*/ 0 w 339"/>
                <a:gd name="T59" fmla="*/ 191 h 336"/>
                <a:gd name="T60" fmla="*/ 13 w 339"/>
                <a:gd name="T61" fmla="*/ 212 h 336"/>
                <a:gd name="T62" fmla="*/ 2 w 339"/>
                <a:gd name="T63" fmla="*/ 254 h 336"/>
                <a:gd name="T64" fmla="*/ 74 w 339"/>
                <a:gd name="T65" fmla="*/ 288 h 336"/>
                <a:gd name="T66" fmla="*/ 80 w 339"/>
                <a:gd name="T67" fmla="*/ 273 h 336"/>
                <a:gd name="T68" fmla="*/ 98 w 339"/>
                <a:gd name="T69" fmla="*/ 274 h 336"/>
                <a:gd name="T70" fmla="*/ 100 w 339"/>
                <a:gd name="T71" fmla="*/ 276 h 336"/>
                <a:gd name="T72" fmla="*/ 126 w 339"/>
                <a:gd name="T73" fmla="*/ 304 h 336"/>
                <a:gd name="T74" fmla="*/ 144 w 339"/>
                <a:gd name="T75" fmla="*/ 293 h 336"/>
                <a:gd name="T76" fmla="*/ 206 w 339"/>
                <a:gd name="T77" fmla="*/ 306 h 336"/>
                <a:gd name="T78" fmla="*/ 208 w 339"/>
                <a:gd name="T79" fmla="*/ 307 h 336"/>
                <a:gd name="T80" fmla="*/ 224 w 339"/>
                <a:gd name="T8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9" h="336">
                  <a:moveTo>
                    <a:pt x="224" y="336"/>
                  </a:moveTo>
                  <a:lnTo>
                    <a:pt x="259" y="324"/>
                  </a:lnTo>
                  <a:lnTo>
                    <a:pt x="265" y="297"/>
                  </a:lnTo>
                  <a:lnTo>
                    <a:pt x="295" y="280"/>
                  </a:lnTo>
                  <a:lnTo>
                    <a:pt x="327" y="272"/>
                  </a:lnTo>
                  <a:lnTo>
                    <a:pt x="339" y="268"/>
                  </a:lnTo>
                  <a:lnTo>
                    <a:pt x="338" y="224"/>
                  </a:lnTo>
                  <a:lnTo>
                    <a:pt x="318" y="220"/>
                  </a:lnTo>
                  <a:lnTo>
                    <a:pt x="317" y="220"/>
                  </a:lnTo>
                  <a:lnTo>
                    <a:pt x="317" y="219"/>
                  </a:lnTo>
                  <a:lnTo>
                    <a:pt x="307" y="205"/>
                  </a:lnTo>
                  <a:lnTo>
                    <a:pt x="307" y="205"/>
                  </a:lnTo>
                  <a:lnTo>
                    <a:pt x="307" y="204"/>
                  </a:lnTo>
                  <a:lnTo>
                    <a:pt x="306" y="179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2" y="184"/>
                  </a:lnTo>
                  <a:lnTo>
                    <a:pt x="278" y="183"/>
                  </a:lnTo>
                  <a:lnTo>
                    <a:pt x="276" y="182"/>
                  </a:lnTo>
                  <a:lnTo>
                    <a:pt x="276" y="180"/>
                  </a:lnTo>
                  <a:lnTo>
                    <a:pt x="277" y="161"/>
                  </a:lnTo>
                  <a:lnTo>
                    <a:pt x="277" y="161"/>
                  </a:lnTo>
                  <a:lnTo>
                    <a:pt x="278" y="160"/>
                  </a:lnTo>
                  <a:lnTo>
                    <a:pt x="293" y="143"/>
                  </a:lnTo>
                  <a:lnTo>
                    <a:pt x="293" y="119"/>
                  </a:lnTo>
                  <a:lnTo>
                    <a:pt x="259" y="85"/>
                  </a:lnTo>
                  <a:lnTo>
                    <a:pt x="239" y="81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24" y="62"/>
                  </a:lnTo>
                  <a:lnTo>
                    <a:pt x="223" y="62"/>
                  </a:lnTo>
                  <a:lnTo>
                    <a:pt x="223" y="61"/>
                  </a:lnTo>
                  <a:lnTo>
                    <a:pt x="221" y="36"/>
                  </a:lnTo>
                  <a:lnTo>
                    <a:pt x="193" y="25"/>
                  </a:lnTo>
                  <a:lnTo>
                    <a:pt x="192" y="25"/>
                  </a:lnTo>
                  <a:lnTo>
                    <a:pt x="192" y="24"/>
                  </a:lnTo>
                  <a:lnTo>
                    <a:pt x="180" y="0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3" y="5"/>
                  </a:lnTo>
                  <a:lnTo>
                    <a:pt x="133" y="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9" y="23"/>
                  </a:lnTo>
                  <a:lnTo>
                    <a:pt x="100" y="41"/>
                  </a:lnTo>
                  <a:lnTo>
                    <a:pt x="106" y="93"/>
                  </a:lnTo>
                  <a:lnTo>
                    <a:pt x="106" y="94"/>
                  </a:lnTo>
                  <a:lnTo>
                    <a:pt x="105" y="95"/>
                  </a:lnTo>
                  <a:lnTo>
                    <a:pt x="73" y="116"/>
                  </a:lnTo>
                  <a:lnTo>
                    <a:pt x="77" y="157"/>
                  </a:lnTo>
                  <a:lnTo>
                    <a:pt x="77" y="157"/>
                  </a:lnTo>
                  <a:lnTo>
                    <a:pt x="77" y="158"/>
                  </a:lnTo>
                  <a:lnTo>
                    <a:pt x="64" y="184"/>
                  </a:lnTo>
                  <a:lnTo>
                    <a:pt x="63" y="185"/>
                  </a:lnTo>
                  <a:lnTo>
                    <a:pt x="62" y="185"/>
                  </a:lnTo>
                  <a:lnTo>
                    <a:pt x="39" y="187"/>
                  </a:lnTo>
                  <a:lnTo>
                    <a:pt x="38" y="187"/>
                  </a:lnTo>
                  <a:lnTo>
                    <a:pt x="37" y="186"/>
                  </a:lnTo>
                  <a:lnTo>
                    <a:pt x="27" y="176"/>
                  </a:lnTo>
                  <a:lnTo>
                    <a:pt x="0" y="191"/>
                  </a:lnTo>
                  <a:lnTo>
                    <a:pt x="13" y="211"/>
                  </a:lnTo>
                  <a:lnTo>
                    <a:pt x="13" y="212"/>
                  </a:lnTo>
                  <a:lnTo>
                    <a:pt x="13" y="213"/>
                  </a:lnTo>
                  <a:lnTo>
                    <a:pt x="2" y="254"/>
                  </a:lnTo>
                  <a:lnTo>
                    <a:pt x="23" y="283"/>
                  </a:lnTo>
                  <a:lnTo>
                    <a:pt x="74" y="288"/>
                  </a:lnTo>
                  <a:lnTo>
                    <a:pt x="79" y="274"/>
                  </a:lnTo>
                  <a:lnTo>
                    <a:pt x="80" y="273"/>
                  </a:lnTo>
                  <a:lnTo>
                    <a:pt x="81" y="273"/>
                  </a:lnTo>
                  <a:lnTo>
                    <a:pt x="98" y="274"/>
                  </a:lnTo>
                  <a:lnTo>
                    <a:pt x="100" y="274"/>
                  </a:lnTo>
                  <a:lnTo>
                    <a:pt x="100" y="276"/>
                  </a:lnTo>
                  <a:lnTo>
                    <a:pt x="106" y="302"/>
                  </a:lnTo>
                  <a:lnTo>
                    <a:pt x="126" y="304"/>
                  </a:lnTo>
                  <a:lnTo>
                    <a:pt x="143" y="293"/>
                  </a:lnTo>
                  <a:lnTo>
                    <a:pt x="144" y="293"/>
                  </a:lnTo>
                  <a:lnTo>
                    <a:pt x="145" y="293"/>
                  </a:lnTo>
                  <a:lnTo>
                    <a:pt x="206" y="306"/>
                  </a:lnTo>
                  <a:lnTo>
                    <a:pt x="207" y="306"/>
                  </a:lnTo>
                  <a:lnTo>
                    <a:pt x="208" y="307"/>
                  </a:lnTo>
                  <a:lnTo>
                    <a:pt x="224" y="336"/>
                  </a:lnTo>
                  <a:lnTo>
                    <a:pt x="224" y="336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487A1B9-7827-484A-D633-9CA0FCEF4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2723"/>
              <a:ext cx="173" cy="290"/>
            </a:xfrm>
            <a:custGeom>
              <a:avLst/>
              <a:gdLst>
                <a:gd name="T0" fmla="*/ 21 w 173"/>
                <a:gd name="T1" fmla="*/ 278 h 290"/>
                <a:gd name="T2" fmla="*/ 54 w 173"/>
                <a:gd name="T3" fmla="*/ 290 h 290"/>
                <a:gd name="T4" fmla="*/ 142 w 173"/>
                <a:gd name="T5" fmla="*/ 287 h 290"/>
                <a:gd name="T6" fmla="*/ 134 w 173"/>
                <a:gd name="T7" fmla="*/ 253 h 290"/>
                <a:gd name="T8" fmla="*/ 156 w 173"/>
                <a:gd name="T9" fmla="*/ 249 h 290"/>
                <a:gd name="T10" fmla="*/ 173 w 173"/>
                <a:gd name="T11" fmla="*/ 155 h 290"/>
                <a:gd name="T12" fmla="*/ 158 w 173"/>
                <a:gd name="T13" fmla="*/ 135 h 290"/>
                <a:gd name="T14" fmla="*/ 136 w 173"/>
                <a:gd name="T15" fmla="*/ 130 h 290"/>
                <a:gd name="T16" fmla="*/ 139 w 173"/>
                <a:gd name="T17" fmla="*/ 112 h 290"/>
                <a:gd name="T18" fmla="*/ 167 w 173"/>
                <a:gd name="T19" fmla="*/ 87 h 290"/>
                <a:gd name="T20" fmla="*/ 143 w 173"/>
                <a:gd name="T21" fmla="*/ 53 h 290"/>
                <a:gd name="T22" fmla="*/ 154 w 173"/>
                <a:gd name="T23" fmla="*/ 47 h 290"/>
                <a:gd name="T24" fmla="*/ 169 w 173"/>
                <a:gd name="T25" fmla="*/ 40 h 290"/>
                <a:gd name="T26" fmla="*/ 154 w 173"/>
                <a:gd name="T27" fmla="*/ 13 h 290"/>
                <a:gd name="T28" fmla="*/ 94 w 173"/>
                <a:gd name="T29" fmla="*/ 0 h 290"/>
                <a:gd name="T30" fmla="*/ 77 w 173"/>
                <a:gd name="T31" fmla="*/ 10 h 290"/>
                <a:gd name="T32" fmla="*/ 88 w 173"/>
                <a:gd name="T33" fmla="*/ 39 h 290"/>
                <a:gd name="T34" fmla="*/ 89 w 173"/>
                <a:gd name="T35" fmla="*/ 40 h 290"/>
                <a:gd name="T36" fmla="*/ 89 w 173"/>
                <a:gd name="T37" fmla="*/ 40 h 290"/>
                <a:gd name="T38" fmla="*/ 77 w 173"/>
                <a:gd name="T39" fmla="*/ 95 h 290"/>
                <a:gd name="T40" fmla="*/ 91 w 173"/>
                <a:gd name="T41" fmla="*/ 120 h 290"/>
                <a:gd name="T42" fmla="*/ 92 w 173"/>
                <a:gd name="T43" fmla="*/ 121 h 290"/>
                <a:gd name="T44" fmla="*/ 91 w 173"/>
                <a:gd name="T45" fmla="*/ 122 h 290"/>
                <a:gd name="T46" fmla="*/ 77 w 173"/>
                <a:gd name="T47" fmla="*/ 163 h 290"/>
                <a:gd name="T48" fmla="*/ 83 w 173"/>
                <a:gd name="T49" fmla="*/ 189 h 290"/>
                <a:gd name="T50" fmla="*/ 83 w 173"/>
                <a:gd name="T51" fmla="*/ 192 h 290"/>
                <a:gd name="T52" fmla="*/ 81 w 173"/>
                <a:gd name="T53" fmla="*/ 191 h 290"/>
                <a:gd name="T54" fmla="*/ 55 w 173"/>
                <a:gd name="T55" fmla="*/ 188 h 290"/>
                <a:gd name="T56" fmla="*/ 42 w 173"/>
                <a:gd name="T57" fmla="*/ 195 h 290"/>
                <a:gd name="T58" fmla="*/ 40 w 173"/>
                <a:gd name="T59" fmla="*/ 195 h 290"/>
                <a:gd name="T60" fmla="*/ 39 w 173"/>
                <a:gd name="T61" fmla="*/ 194 h 290"/>
                <a:gd name="T62" fmla="*/ 30 w 173"/>
                <a:gd name="T63" fmla="*/ 180 h 290"/>
                <a:gd name="T64" fmla="*/ 22 w 173"/>
                <a:gd name="T65" fmla="*/ 190 h 290"/>
                <a:gd name="T66" fmla="*/ 35 w 173"/>
                <a:gd name="T67" fmla="*/ 222 h 290"/>
                <a:gd name="T68" fmla="*/ 35 w 173"/>
                <a:gd name="T69" fmla="*/ 223 h 290"/>
                <a:gd name="T70" fmla="*/ 35 w 173"/>
                <a:gd name="T71" fmla="*/ 224 h 290"/>
                <a:gd name="T72" fmla="*/ 16 w 173"/>
                <a:gd name="T73" fmla="*/ 239 h 290"/>
                <a:gd name="T74" fmla="*/ 16 w 173"/>
                <a:gd name="T75" fmla="*/ 239 h 290"/>
                <a:gd name="T76" fmla="*/ 16 w 173"/>
                <a:gd name="T77" fmla="*/ 239 h 290"/>
                <a:gd name="T78" fmla="*/ 0 w 173"/>
                <a:gd name="T79" fmla="*/ 248 h 290"/>
                <a:gd name="T80" fmla="*/ 21 w 173"/>
                <a:gd name="T81" fmla="*/ 278 h 290"/>
                <a:gd name="T82" fmla="*/ 21 w 173"/>
                <a:gd name="T83" fmla="*/ 27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290">
                  <a:moveTo>
                    <a:pt x="21" y="278"/>
                  </a:moveTo>
                  <a:lnTo>
                    <a:pt x="54" y="290"/>
                  </a:lnTo>
                  <a:lnTo>
                    <a:pt x="142" y="287"/>
                  </a:lnTo>
                  <a:lnTo>
                    <a:pt x="134" y="253"/>
                  </a:lnTo>
                  <a:lnTo>
                    <a:pt x="156" y="249"/>
                  </a:lnTo>
                  <a:lnTo>
                    <a:pt x="173" y="155"/>
                  </a:lnTo>
                  <a:lnTo>
                    <a:pt x="158" y="135"/>
                  </a:lnTo>
                  <a:lnTo>
                    <a:pt x="136" y="130"/>
                  </a:lnTo>
                  <a:lnTo>
                    <a:pt x="139" y="112"/>
                  </a:lnTo>
                  <a:lnTo>
                    <a:pt x="167" y="87"/>
                  </a:lnTo>
                  <a:lnTo>
                    <a:pt x="143" y="53"/>
                  </a:lnTo>
                  <a:lnTo>
                    <a:pt x="154" y="47"/>
                  </a:lnTo>
                  <a:lnTo>
                    <a:pt x="169" y="40"/>
                  </a:lnTo>
                  <a:lnTo>
                    <a:pt x="154" y="13"/>
                  </a:lnTo>
                  <a:lnTo>
                    <a:pt x="94" y="0"/>
                  </a:lnTo>
                  <a:lnTo>
                    <a:pt x="77" y="10"/>
                  </a:lnTo>
                  <a:lnTo>
                    <a:pt x="88" y="39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77" y="95"/>
                  </a:lnTo>
                  <a:lnTo>
                    <a:pt x="91" y="120"/>
                  </a:lnTo>
                  <a:lnTo>
                    <a:pt x="92" y="121"/>
                  </a:lnTo>
                  <a:lnTo>
                    <a:pt x="91" y="122"/>
                  </a:lnTo>
                  <a:lnTo>
                    <a:pt x="77" y="163"/>
                  </a:lnTo>
                  <a:lnTo>
                    <a:pt x="83" y="189"/>
                  </a:lnTo>
                  <a:lnTo>
                    <a:pt x="83" y="192"/>
                  </a:lnTo>
                  <a:lnTo>
                    <a:pt x="81" y="191"/>
                  </a:lnTo>
                  <a:lnTo>
                    <a:pt x="55" y="188"/>
                  </a:lnTo>
                  <a:lnTo>
                    <a:pt x="42" y="195"/>
                  </a:lnTo>
                  <a:lnTo>
                    <a:pt x="40" y="195"/>
                  </a:lnTo>
                  <a:lnTo>
                    <a:pt x="39" y="194"/>
                  </a:lnTo>
                  <a:lnTo>
                    <a:pt x="30" y="180"/>
                  </a:lnTo>
                  <a:lnTo>
                    <a:pt x="22" y="190"/>
                  </a:lnTo>
                  <a:lnTo>
                    <a:pt x="35" y="222"/>
                  </a:lnTo>
                  <a:lnTo>
                    <a:pt x="35" y="223"/>
                  </a:lnTo>
                  <a:lnTo>
                    <a:pt x="35" y="224"/>
                  </a:lnTo>
                  <a:lnTo>
                    <a:pt x="16" y="239"/>
                  </a:lnTo>
                  <a:lnTo>
                    <a:pt x="16" y="239"/>
                  </a:lnTo>
                  <a:lnTo>
                    <a:pt x="16" y="239"/>
                  </a:lnTo>
                  <a:lnTo>
                    <a:pt x="0" y="248"/>
                  </a:lnTo>
                  <a:lnTo>
                    <a:pt x="21" y="278"/>
                  </a:lnTo>
                  <a:lnTo>
                    <a:pt x="21" y="278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C4860049-3ADF-2D4B-F10F-CA4419548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" y="2702"/>
              <a:ext cx="288" cy="313"/>
            </a:xfrm>
            <a:custGeom>
              <a:avLst/>
              <a:gdLst>
                <a:gd name="T0" fmla="*/ 186 w 288"/>
                <a:gd name="T1" fmla="*/ 313 h 313"/>
                <a:gd name="T2" fmla="*/ 196 w 288"/>
                <a:gd name="T3" fmla="*/ 269 h 313"/>
                <a:gd name="T4" fmla="*/ 197 w 288"/>
                <a:gd name="T5" fmla="*/ 266 h 313"/>
                <a:gd name="T6" fmla="*/ 232 w 288"/>
                <a:gd name="T7" fmla="*/ 243 h 313"/>
                <a:gd name="T8" fmla="*/ 218 w 288"/>
                <a:gd name="T9" fmla="*/ 210 h 313"/>
                <a:gd name="T10" fmla="*/ 230 w 288"/>
                <a:gd name="T11" fmla="*/ 196 h 313"/>
                <a:gd name="T12" fmla="*/ 233 w 288"/>
                <a:gd name="T13" fmla="*/ 196 h 313"/>
                <a:gd name="T14" fmla="*/ 255 w 288"/>
                <a:gd name="T15" fmla="*/ 206 h 313"/>
                <a:gd name="T16" fmla="*/ 256 w 288"/>
                <a:gd name="T17" fmla="*/ 205 h 313"/>
                <a:gd name="T18" fmla="*/ 274 w 288"/>
                <a:gd name="T19" fmla="*/ 185 h 313"/>
                <a:gd name="T20" fmla="*/ 274 w 288"/>
                <a:gd name="T21" fmla="*/ 184 h 313"/>
                <a:gd name="T22" fmla="*/ 274 w 288"/>
                <a:gd name="T23" fmla="*/ 117 h 313"/>
                <a:gd name="T24" fmla="*/ 274 w 288"/>
                <a:gd name="T25" fmla="*/ 116 h 313"/>
                <a:gd name="T26" fmla="*/ 275 w 288"/>
                <a:gd name="T27" fmla="*/ 32 h 313"/>
                <a:gd name="T28" fmla="*/ 253 w 288"/>
                <a:gd name="T29" fmla="*/ 29 h 313"/>
                <a:gd name="T30" fmla="*/ 247 w 288"/>
                <a:gd name="T31" fmla="*/ 2 h 313"/>
                <a:gd name="T32" fmla="*/ 227 w 288"/>
                <a:gd name="T33" fmla="*/ 15 h 313"/>
                <a:gd name="T34" fmla="*/ 225 w 288"/>
                <a:gd name="T35" fmla="*/ 16 h 313"/>
                <a:gd name="T36" fmla="*/ 175 w 288"/>
                <a:gd name="T37" fmla="*/ 27 h 313"/>
                <a:gd name="T38" fmla="*/ 199 w 288"/>
                <a:gd name="T39" fmla="*/ 30 h 313"/>
                <a:gd name="T40" fmla="*/ 201 w 288"/>
                <a:gd name="T41" fmla="*/ 48 h 313"/>
                <a:gd name="T42" fmla="*/ 200 w 288"/>
                <a:gd name="T43" fmla="*/ 49 h 313"/>
                <a:gd name="T44" fmla="*/ 174 w 288"/>
                <a:gd name="T45" fmla="*/ 79 h 313"/>
                <a:gd name="T46" fmla="*/ 132 w 288"/>
                <a:gd name="T47" fmla="*/ 79 h 313"/>
                <a:gd name="T48" fmla="*/ 124 w 288"/>
                <a:gd name="T49" fmla="*/ 95 h 313"/>
                <a:gd name="T50" fmla="*/ 95 w 288"/>
                <a:gd name="T51" fmla="*/ 98 h 313"/>
                <a:gd name="T52" fmla="*/ 93 w 288"/>
                <a:gd name="T53" fmla="*/ 97 h 313"/>
                <a:gd name="T54" fmla="*/ 81 w 288"/>
                <a:gd name="T55" fmla="*/ 77 h 313"/>
                <a:gd name="T56" fmla="*/ 81 w 288"/>
                <a:gd name="T57" fmla="*/ 52 h 313"/>
                <a:gd name="T58" fmla="*/ 59 w 288"/>
                <a:gd name="T59" fmla="*/ 42 h 313"/>
                <a:gd name="T60" fmla="*/ 59 w 288"/>
                <a:gd name="T61" fmla="*/ 14 h 313"/>
                <a:gd name="T62" fmla="*/ 37 w 288"/>
                <a:gd name="T63" fmla="*/ 22 h 313"/>
                <a:gd name="T64" fmla="*/ 34 w 288"/>
                <a:gd name="T65" fmla="*/ 22 h 313"/>
                <a:gd name="T66" fmla="*/ 0 w 288"/>
                <a:gd name="T67" fmla="*/ 28 h 313"/>
                <a:gd name="T68" fmla="*/ 29 w 288"/>
                <a:gd name="T69" fmla="*/ 43 h 313"/>
                <a:gd name="T70" fmla="*/ 31 w 288"/>
                <a:gd name="T71" fmla="*/ 44 h 313"/>
                <a:gd name="T72" fmla="*/ 60 w 288"/>
                <a:gd name="T73" fmla="*/ 63 h 313"/>
                <a:gd name="T74" fmla="*/ 62 w 288"/>
                <a:gd name="T75" fmla="*/ 65 h 313"/>
                <a:gd name="T76" fmla="*/ 91 w 288"/>
                <a:gd name="T77" fmla="*/ 122 h 313"/>
                <a:gd name="T78" fmla="*/ 91 w 288"/>
                <a:gd name="T79" fmla="*/ 124 h 313"/>
                <a:gd name="T80" fmla="*/ 106 w 288"/>
                <a:gd name="T81" fmla="*/ 196 h 313"/>
                <a:gd name="T82" fmla="*/ 107 w 288"/>
                <a:gd name="T83" fmla="*/ 197 h 313"/>
                <a:gd name="T84" fmla="*/ 114 w 288"/>
                <a:gd name="T85" fmla="*/ 228 h 313"/>
                <a:gd name="T86" fmla="*/ 113 w 288"/>
                <a:gd name="T87" fmla="*/ 259 h 313"/>
                <a:gd name="T88" fmla="*/ 146 w 288"/>
                <a:gd name="T89" fmla="*/ 292 h 313"/>
                <a:gd name="T90" fmla="*/ 153 w 288"/>
                <a:gd name="T9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8" h="313">
                  <a:moveTo>
                    <a:pt x="153" y="312"/>
                  </a:moveTo>
                  <a:lnTo>
                    <a:pt x="186" y="313"/>
                  </a:lnTo>
                  <a:lnTo>
                    <a:pt x="217" y="298"/>
                  </a:lnTo>
                  <a:lnTo>
                    <a:pt x="196" y="269"/>
                  </a:lnTo>
                  <a:lnTo>
                    <a:pt x="195" y="267"/>
                  </a:lnTo>
                  <a:lnTo>
                    <a:pt x="197" y="266"/>
                  </a:lnTo>
                  <a:lnTo>
                    <a:pt x="215" y="257"/>
                  </a:lnTo>
                  <a:lnTo>
                    <a:pt x="232" y="243"/>
                  </a:lnTo>
                  <a:lnTo>
                    <a:pt x="219" y="211"/>
                  </a:lnTo>
                  <a:lnTo>
                    <a:pt x="218" y="210"/>
                  </a:lnTo>
                  <a:lnTo>
                    <a:pt x="219" y="209"/>
                  </a:lnTo>
                  <a:lnTo>
                    <a:pt x="230" y="196"/>
                  </a:lnTo>
                  <a:lnTo>
                    <a:pt x="231" y="194"/>
                  </a:lnTo>
                  <a:lnTo>
                    <a:pt x="233" y="196"/>
                  </a:lnTo>
                  <a:lnTo>
                    <a:pt x="243" y="211"/>
                  </a:lnTo>
                  <a:lnTo>
                    <a:pt x="255" y="206"/>
                  </a:lnTo>
                  <a:lnTo>
                    <a:pt x="256" y="205"/>
                  </a:lnTo>
                  <a:lnTo>
                    <a:pt x="256" y="205"/>
                  </a:lnTo>
                  <a:lnTo>
                    <a:pt x="279" y="208"/>
                  </a:lnTo>
                  <a:lnTo>
                    <a:pt x="274" y="185"/>
                  </a:lnTo>
                  <a:lnTo>
                    <a:pt x="274" y="184"/>
                  </a:lnTo>
                  <a:lnTo>
                    <a:pt x="274" y="184"/>
                  </a:lnTo>
                  <a:lnTo>
                    <a:pt x="288" y="143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4" y="116"/>
                  </a:lnTo>
                  <a:lnTo>
                    <a:pt x="285" y="61"/>
                  </a:lnTo>
                  <a:lnTo>
                    <a:pt x="275" y="32"/>
                  </a:lnTo>
                  <a:lnTo>
                    <a:pt x="254" y="30"/>
                  </a:lnTo>
                  <a:lnTo>
                    <a:pt x="253" y="29"/>
                  </a:lnTo>
                  <a:lnTo>
                    <a:pt x="252" y="28"/>
                  </a:lnTo>
                  <a:lnTo>
                    <a:pt x="247" y="2"/>
                  </a:lnTo>
                  <a:lnTo>
                    <a:pt x="233" y="0"/>
                  </a:lnTo>
                  <a:lnTo>
                    <a:pt x="227" y="15"/>
                  </a:lnTo>
                  <a:lnTo>
                    <a:pt x="226" y="17"/>
                  </a:lnTo>
                  <a:lnTo>
                    <a:pt x="225" y="16"/>
                  </a:lnTo>
                  <a:lnTo>
                    <a:pt x="174" y="11"/>
                  </a:lnTo>
                  <a:lnTo>
                    <a:pt x="175" y="27"/>
                  </a:lnTo>
                  <a:lnTo>
                    <a:pt x="198" y="30"/>
                  </a:lnTo>
                  <a:lnTo>
                    <a:pt x="199" y="30"/>
                  </a:lnTo>
                  <a:lnTo>
                    <a:pt x="199" y="32"/>
                  </a:lnTo>
                  <a:lnTo>
                    <a:pt x="201" y="48"/>
                  </a:lnTo>
                  <a:lnTo>
                    <a:pt x="201" y="48"/>
                  </a:lnTo>
                  <a:lnTo>
                    <a:pt x="200" y="49"/>
                  </a:lnTo>
                  <a:lnTo>
                    <a:pt x="175" y="78"/>
                  </a:lnTo>
                  <a:lnTo>
                    <a:pt x="174" y="79"/>
                  </a:lnTo>
                  <a:lnTo>
                    <a:pt x="173" y="79"/>
                  </a:lnTo>
                  <a:lnTo>
                    <a:pt x="132" y="79"/>
                  </a:lnTo>
                  <a:lnTo>
                    <a:pt x="124" y="94"/>
                  </a:lnTo>
                  <a:lnTo>
                    <a:pt x="124" y="95"/>
                  </a:lnTo>
                  <a:lnTo>
                    <a:pt x="123" y="95"/>
                  </a:lnTo>
                  <a:lnTo>
                    <a:pt x="95" y="98"/>
                  </a:lnTo>
                  <a:lnTo>
                    <a:pt x="94" y="98"/>
                  </a:lnTo>
                  <a:lnTo>
                    <a:pt x="93" y="97"/>
                  </a:lnTo>
                  <a:lnTo>
                    <a:pt x="81" y="78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1" y="5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59" y="14"/>
                  </a:lnTo>
                  <a:lnTo>
                    <a:pt x="45" y="8"/>
                  </a:lnTo>
                  <a:lnTo>
                    <a:pt x="37" y="22"/>
                  </a:lnTo>
                  <a:lnTo>
                    <a:pt x="36" y="23"/>
                  </a:lnTo>
                  <a:lnTo>
                    <a:pt x="34" y="22"/>
                  </a:lnTo>
                  <a:lnTo>
                    <a:pt x="13" y="14"/>
                  </a:lnTo>
                  <a:lnTo>
                    <a:pt x="0" y="28"/>
                  </a:lnTo>
                  <a:lnTo>
                    <a:pt x="14" y="46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1" y="44"/>
                  </a:lnTo>
                  <a:lnTo>
                    <a:pt x="41" y="58"/>
                  </a:lnTo>
                  <a:lnTo>
                    <a:pt x="60" y="63"/>
                  </a:lnTo>
                  <a:lnTo>
                    <a:pt x="61" y="64"/>
                  </a:lnTo>
                  <a:lnTo>
                    <a:pt x="62" y="65"/>
                  </a:lnTo>
                  <a:lnTo>
                    <a:pt x="70" y="88"/>
                  </a:lnTo>
                  <a:lnTo>
                    <a:pt x="91" y="122"/>
                  </a:lnTo>
                  <a:lnTo>
                    <a:pt x="91" y="123"/>
                  </a:lnTo>
                  <a:lnTo>
                    <a:pt x="91" y="124"/>
                  </a:lnTo>
                  <a:lnTo>
                    <a:pt x="85" y="158"/>
                  </a:lnTo>
                  <a:lnTo>
                    <a:pt x="106" y="196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14" y="228"/>
                  </a:lnTo>
                  <a:lnTo>
                    <a:pt x="114" y="228"/>
                  </a:lnTo>
                  <a:lnTo>
                    <a:pt x="114" y="228"/>
                  </a:lnTo>
                  <a:lnTo>
                    <a:pt x="113" y="259"/>
                  </a:lnTo>
                  <a:lnTo>
                    <a:pt x="145" y="292"/>
                  </a:lnTo>
                  <a:lnTo>
                    <a:pt x="146" y="292"/>
                  </a:lnTo>
                  <a:lnTo>
                    <a:pt x="146" y="292"/>
                  </a:lnTo>
                  <a:lnTo>
                    <a:pt x="153" y="312"/>
                  </a:lnTo>
                  <a:lnTo>
                    <a:pt x="153" y="312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69672C8-531C-CD91-C7D2-4E41CA0D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" y="2964"/>
              <a:ext cx="210" cy="340"/>
            </a:xfrm>
            <a:custGeom>
              <a:avLst/>
              <a:gdLst>
                <a:gd name="T0" fmla="*/ 11 w 210"/>
                <a:gd name="T1" fmla="*/ 159 h 340"/>
                <a:gd name="T2" fmla="*/ 0 w 210"/>
                <a:gd name="T3" fmla="*/ 170 h 340"/>
                <a:gd name="T4" fmla="*/ 3 w 210"/>
                <a:gd name="T5" fmla="*/ 201 h 340"/>
                <a:gd name="T6" fmla="*/ 31 w 210"/>
                <a:gd name="T7" fmla="*/ 243 h 340"/>
                <a:gd name="T8" fmla="*/ 30 w 210"/>
                <a:gd name="T9" fmla="*/ 287 h 340"/>
                <a:gd name="T10" fmla="*/ 24 w 210"/>
                <a:gd name="T11" fmla="*/ 307 h 340"/>
                <a:gd name="T12" fmla="*/ 51 w 210"/>
                <a:gd name="T13" fmla="*/ 340 h 340"/>
                <a:gd name="T14" fmla="*/ 63 w 210"/>
                <a:gd name="T15" fmla="*/ 335 h 340"/>
                <a:gd name="T16" fmla="*/ 70 w 210"/>
                <a:gd name="T17" fmla="*/ 322 h 340"/>
                <a:gd name="T18" fmla="*/ 86 w 210"/>
                <a:gd name="T19" fmla="*/ 330 h 340"/>
                <a:gd name="T20" fmla="*/ 103 w 210"/>
                <a:gd name="T21" fmla="*/ 336 h 340"/>
                <a:gd name="T22" fmla="*/ 123 w 210"/>
                <a:gd name="T23" fmla="*/ 323 h 340"/>
                <a:gd name="T24" fmla="*/ 123 w 210"/>
                <a:gd name="T25" fmla="*/ 268 h 340"/>
                <a:gd name="T26" fmla="*/ 136 w 210"/>
                <a:gd name="T27" fmla="*/ 189 h 340"/>
                <a:gd name="T28" fmla="*/ 186 w 210"/>
                <a:gd name="T29" fmla="*/ 141 h 340"/>
                <a:gd name="T30" fmla="*/ 190 w 210"/>
                <a:gd name="T31" fmla="*/ 91 h 340"/>
                <a:gd name="T32" fmla="*/ 185 w 210"/>
                <a:gd name="T33" fmla="*/ 69 h 340"/>
                <a:gd name="T34" fmla="*/ 210 w 210"/>
                <a:gd name="T35" fmla="*/ 51 h 340"/>
                <a:gd name="T36" fmla="*/ 202 w 210"/>
                <a:gd name="T37" fmla="*/ 32 h 340"/>
                <a:gd name="T38" fmla="*/ 171 w 210"/>
                <a:gd name="T39" fmla="*/ 0 h 340"/>
                <a:gd name="T40" fmla="*/ 159 w 210"/>
                <a:gd name="T41" fmla="*/ 9 h 340"/>
                <a:gd name="T42" fmla="*/ 158 w 210"/>
                <a:gd name="T43" fmla="*/ 10 h 340"/>
                <a:gd name="T44" fmla="*/ 158 w 210"/>
                <a:gd name="T45" fmla="*/ 10 h 340"/>
                <a:gd name="T46" fmla="*/ 124 w 210"/>
                <a:gd name="T47" fmla="*/ 8 h 340"/>
                <a:gd name="T48" fmla="*/ 105 w 210"/>
                <a:gd name="T49" fmla="*/ 23 h 340"/>
                <a:gd name="T50" fmla="*/ 112 w 210"/>
                <a:gd name="T51" fmla="*/ 36 h 340"/>
                <a:gd name="T52" fmla="*/ 112 w 210"/>
                <a:gd name="T53" fmla="*/ 38 h 340"/>
                <a:gd name="T54" fmla="*/ 111 w 210"/>
                <a:gd name="T55" fmla="*/ 39 h 340"/>
                <a:gd name="T56" fmla="*/ 94 w 210"/>
                <a:gd name="T57" fmla="*/ 49 h 340"/>
                <a:gd name="T58" fmla="*/ 115 w 210"/>
                <a:gd name="T59" fmla="*/ 79 h 340"/>
                <a:gd name="T60" fmla="*/ 138 w 210"/>
                <a:gd name="T61" fmla="*/ 83 h 340"/>
                <a:gd name="T62" fmla="*/ 139 w 210"/>
                <a:gd name="T63" fmla="*/ 83 h 340"/>
                <a:gd name="T64" fmla="*/ 139 w 210"/>
                <a:gd name="T65" fmla="*/ 84 h 340"/>
                <a:gd name="T66" fmla="*/ 146 w 210"/>
                <a:gd name="T67" fmla="*/ 112 h 340"/>
                <a:gd name="T68" fmla="*/ 147 w 210"/>
                <a:gd name="T69" fmla="*/ 113 h 340"/>
                <a:gd name="T70" fmla="*/ 145 w 210"/>
                <a:gd name="T71" fmla="*/ 114 h 340"/>
                <a:gd name="T72" fmla="*/ 128 w 210"/>
                <a:gd name="T73" fmla="*/ 122 h 340"/>
                <a:gd name="T74" fmla="*/ 127 w 210"/>
                <a:gd name="T75" fmla="*/ 122 h 340"/>
                <a:gd name="T76" fmla="*/ 127 w 210"/>
                <a:gd name="T77" fmla="*/ 122 h 340"/>
                <a:gd name="T78" fmla="*/ 109 w 210"/>
                <a:gd name="T79" fmla="*/ 120 h 340"/>
                <a:gd name="T80" fmla="*/ 87 w 210"/>
                <a:gd name="T81" fmla="*/ 164 h 340"/>
                <a:gd name="T82" fmla="*/ 86 w 210"/>
                <a:gd name="T83" fmla="*/ 166 h 340"/>
                <a:gd name="T84" fmla="*/ 84 w 210"/>
                <a:gd name="T85" fmla="*/ 165 h 340"/>
                <a:gd name="T86" fmla="*/ 67 w 210"/>
                <a:gd name="T87" fmla="*/ 150 h 340"/>
                <a:gd name="T88" fmla="*/ 56 w 210"/>
                <a:gd name="T89" fmla="*/ 161 h 340"/>
                <a:gd name="T90" fmla="*/ 55 w 210"/>
                <a:gd name="T91" fmla="*/ 162 h 340"/>
                <a:gd name="T92" fmla="*/ 55 w 210"/>
                <a:gd name="T93" fmla="*/ 162 h 340"/>
                <a:gd name="T94" fmla="*/ 11 w 210"/>
                <a:gd name="T95" fmla="*/ 159 h 340"/>
                <a:gd name="T96" fmla="*/ 11 w 210"/>
                <a:gd name="T97" fmla="*/ 15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0" h="340">
                  <a:moveTo>
                    <a:pt x="11" y="159"/>
                  </a:moveTo>
                  <a:lnTo>
                    <a:pt x="0" y="170"/>
                  </a:lnTo>
                  <a:lnTo>
                    <a:pt x="3" y="201"/>
                  </a:lnTo>
                  <a:lnTo>
                    <a:pt x="31" y="243"/>
                  </a:lnTo>
                  <a:lnTo>
                    <a:pt x="30" y="287"/>
                  </a:lnTo>
                  <a:lnTo>
                    <a:pt x="24" y="307"/>
                  </a:lnTo>
                  <a:lnTo>
                    <a:pt x="51" y="340"/>
                  </a:lnTo>
                  <a:lnTo>
                    <a:pt x="63" y="335"/>
                  </a:lnTo>
                  <a:lnTo>
                    <a:pt x="70" y="322"/>
                  </a:lnTo>
                  <a:lnTo>
                    <a:pt x="86" y="330"/>
                  </a:lnTo>
                  <a:lnTo>
                    <a:pt x="103" y="336"/>
                  </a:lnTo>
                  <a:lnTo>
                    <a:pt x="123" y="323"/>
                  </a:lnTo>
                  <a:lnTo>
                    <a:pt x="123" y="268"/>
                  </a:lnTo>
                  <a:lnTo>
                    <a:pt x="136" y="189"/>
                  </a:lnTo>
                  <a:lnTo>
                    <a:pt x="186" y="141"/>
                  </a:lnTo>
                  <a:lnTo>
                    <a:pt x="190" y="91"/>
                  </a:lnTo>
                  <a:lnTo>
                    <a:pt x="185" y="69"/>
                  </a:lnTo>
                  <a:lnTo>
                    <a:pt x="210" y="51"/>
                  </a:lnTo>
                  <a:lnTo>
                    <a:pt x="202" y="32"/>
                  </a:lnTo>
                  <a:lnTo>
                    <a:pt x="171" y="0"/>
                  </a:lnTo>
                  <a:lnTo>
                    <a:pt x="159" y="9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24" y="8"/>
                  </a:lnTo>
                  <a:lnTo>
                    <a:pt x="105" y="23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1" y="39"/>
                  </a:lnTo>
                  <a:lnTo>
                    <a:pt x="94" y="49"/>
                  </a:lnTo>
                  <a:lnTo>
                    <a:pt x="115" y="79"/>
                  </a:lnTo>
                  <a:lnTo>
                    <a:pt x="138" y="83"/>
                  </a:lnTo>
                  <a:lnTo>
                    <a:pt x="139" y="83"/>
                  </a:lnTo>
                  <a:lnTo>
                    <a:pt x="139" y="84"/>
                  </a:lnTo>
                  <a:lnTo>
                    <a:pt x="146" y="112"/>
                  </a:lnTo>
                  <a:lnTo>
                    <a:pt x="147" y="113"/>
                  </a:lnTo>
                  <a:lnTo>
                    <a:pt x="145" y="114"/>
                  </a:lnTo>
                  <a:lnTo>
                    <a:pt x="128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09" y="120"/>
                  </a:lnTo>
                  <a:lnTo>
                    <a:pt x="87" y="164"/>
                  </a:lnTo>
                  <a:lnTo>
                    <a:pt x="86" y="166"/>
                  </a:lnTo>
                  <a:lnTo>
                    <a:pt x="84" y="165"/>
                  </a:lnTo>
                  <a:lnTo>
                    <a:pt x="67" y="150"/>
                  </a:lnTo>
                  <a:lnTo>
                    <a:pt x="56" y="161"/>
                  </a:lnTo>
                  <a:lnTo>
                    <a:pt x="55" y="162"/>
                  </a:lnTo>
                  <a:lnTo>
                    <a:pt x="55" y="162"/>
                  </a:lnTo>
                  <a:lnTo>
                    <a:pt x="11" y="159"/>
                  </a:lnTo>
                  <a:lnTo>
                    <a:pt x="11" y="159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03DA6E4-7E18-38AE-1A6E-83C663391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3002"/>
              <a:ext cx="140" cy="122"/>
            </a:xfrm>
            <a:custGeom>
              <a:avLst/>
              <a:gdLst>
                <a:gd name="T0" fmla="*/ 0 w 140"/>
                <a:gd name="T1" fmla="*/ 81 h 122"/>
                <a:gd name="T2" fmla="*/ 8 w 140"/>
                <a:gd name="T3" fmla="*/ 101 h 122"/>
                <a:gd name="T4" fmla="*/ 11 w 140"/>
                <a:gd name="T5" fmla="*/ 117 h 122"/>
                <a:gd name="T6" fmla="*/ 52 w 140"/>
                <a:gd name="T7" fmla="*/ 120 h 122"/>
                <a:gd name="T8" fmla="*/ 63 w 140"/>
                <a:gd name="T9" fmla="*/ 108 h 122"/>
                <a:gd name="T10" fmla="*/ 64 w 140"/>
                <a:gd name="T11" fmla="*/ 107 h 122"/>
                <a:gd name="T12" fmla="*/ 65 w 140"/>
                <a:gd name="T13" fmla="*/ 108 h 122"/>
                <a:gd name="T14" fmla="*/ 82 w 140"/>
                <a:gd name="T15" fmla="*/ 122 h 122"/>
                <a:gd name="T16" fmla="*/ 104 w 140"/>
                <a:gd name="T17" fmla="*/ 79 h 122"/>
                <a:gd name="T18" fmla="*/ 105 w 140"/>
                <a:gd name="T19" fmla="*/ 78 h 122"/>
                <a:gd name="T20" fmla="*/ 106 w 140"/>
                <a:gd name="T21" fmla="*/ 78 h 122"/>
                <a:gd name="T22" fmla="*/ 125 w 140"/>
                <a:gd name="T23" fmla="*/ 80 h 122"/>
                <a:gd name="T24" fmla="*/ 140 w 140"/>
                <a:gd name="T25" fmla="*/ 73 h 122"/>
                <a:gd name="T26" fmla="*/ 134 w 140"/>
                <a:gd name="T27" fmla="*/ 49 h 122"/>
                <a:gd name="T28" fmla="*/ 112 w 140"/>
                <a:gd name="T29" fmla="*/ 44 h 122"/>
                <a:gd name="T30" fmla="*/ 111 w 140"/>
                <a:gd name="T31" fmla="*/ 44 h 122"/>
                <a:gd name="T32" fmla="*/ 111 w 140"/>
                <a:gd name="T33" fmla="*/ 44 h 122"/>
                <a:gd name="T34" fmla="*/ 80 w 140"/>
                <a:gd name="T35" fmla="*/ 1 h 122"/>
                <a:gd name="T36" fmla="*/ 57 w 140"/>
                <a:gd name="T37" fmla="*/ 0 h 122"/>
                <a:gd name="T38" fmla="*/ 46 w 140"/>
                <a:gd name="T39" fmla="*/ 4 h 122"/>
                <a:gd name="T40" fmla="*/ 59 w 140"/>
                <a:gd name="T41" fmla="*/ 52 h 122"/>
                <a:gd name="T42" fmla="*/ 59 w 140"/>
                <a:gd name="T43" fmla="*/ 54 h 122"/>
                <a:gd name="T44" fmla="*/ 58 w 140"/>
                <a:gd name="T45" fmla="*/ 54 h 122"/>
                <a:gd name="T46" fmla="*/ 0 w 140"/>
                <a:gd name="T47" fmla="*/ 81 h 122"/>
                <a:gd name="T48" fmla="*/ 0 w 140"/>
                <a:gd name="T4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" h="122">
                  <a:moveTo>
                    <a:pt x="0" y="81"/>
                  </a:moveTo>
                  <a:lnTo>
                    <a:pt x="8" y="101"/>
                  </a:lnTo>
                  <a:lnTo>
                    <a:pt x="11" y="117"/>
                  </a:lnTo>
                  <a:lnTo>
                    <a:pt x="52" y="120"/>
                  </a:lnTo>
                  <a:lnTo>
                    <a:pt x="63" y="108"/>
                  </a:lnTo>
                  <a:lnTo>
                    <a:pt x="64" y="107"/>
                  </a:lnTo>
                  <a:lnTo>
                    <a:pt x="65" y="108"/>
                  </a:lnTo>
                  <a:lnTo>
                    <a:pt x="82" y="122"/>
                  </a:lnTo>
                  <a:lnTo>
                    <a:pt x="104" y="79"/>
                  </a:lnTo>
                  <a:lnTo>
                    <a:pt x="105" y="78"/>
                  </a:lnTo>
                  <a:lnTo>
                    <a:pt x="106" y="78"/>
                  </a:lnTo>
                  <a:lnTo>
                    <a:pt x="125" y="80"/>
                  </a:lnTo>
                  <a:lnTo>
                    <a:pt x="140" y="73"/>
                  </a:lnTo>
                  <a:lnTo>
                    <a:pt x="134" y="49"/>
                  </a:lnTo>
                  <a:lnTo>
                    <a:pt x="112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80" y="1"/>
                  </a:lnTo>
                  <a:lnTo>
                    <a:pt x="57" y="0"/>
                  </a:lnTo>
                  <a:lnTo>
                    <a:pt x="46" y="4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8" y="54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B356A160-B3B1-B0EB-523A-580737F7D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" y="3008"/>
              <a:ext cx="68" cy="72"/>
            </a:xfrm>
            <a:custGeom>
              <a:avLst/>
              <a:gdLst>
                <a:gd name="T0" fmla="*/ 0 w 68"/>
                <a:gd name="T1" fmla="*/ 55 h 72"/>
                <a:gd name="T2" fmla="*/ 1 w 68"/>
                <a:gd name="T3" fmla="*/ 64 h 72"/>
                <a:gd name="T4" fmla="*/ 12 w 68"/>
                <a:gd name="T5" fmla="*/ 72 h 72"/>
                <a:gd name="T6" fmla="*/ 68 w 68"/>
                <a:gd name="T7" fmla="*/ 45 h 72"/>
                <a:gd name="T8" fmla="*/ 56 w 68"/>
                <a:gd name="T9" fmla="*/ 0 h 72"/>
                <a:gd name="T10" fmla="*/ 46 w 68"/>
                <a:gd name="T11" fmla="*/ 5 h 72"/>
                <a:gd name="T12" fmla="*/ 37 w 68"/>
                <a:gd name="T13" fmla="*/ 35 h 72"/>
                <a:gd name="T14" fmla="*/ 36 w 68"/>
                <a:gd name="T15" fmla="*/ 36 h 72"/>
                <a:gd name="T16" fmla="*/ 36 w 68"/>
                <a:gd name="T17" fmla="*/ 36 h 72"/>
                <a:gd name="T18" fmla="*/ 21 w 68"/>
                <a:gd name="T19" fmla="*/ 48 h 72"/>
                <a:gd name="T20" fmla="*/ 21 w 68"/>
                <a:gd name="T21" fmla="*/ 48 h 72"/>
                <a:gd name="T22" fmla="*/ 21 w 68"/>
                <a:gd name="T23" fmla="*/ 48 h 72"/>
                <a:gd name="T24" fmla="*/ 0 w 68"/>
                <a:gd name="T25" fmla="*/ 55 h 72"/>
                <a:gd name="T26" fmla="*/ 0 w 68"/>
                <a:gd name="T27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72">
                  <a:moveTo>
                    <a:pt x="0" y="55"/>
                  </a:moveTo>
                  <a:lnTo>
                    <a:pt x="1" y="64"/>
                  </a:lnTo>
                  <a:lnTo>
                    <a:pt x="12" y="72"/>
                  </a:lnTo>
                  <a:lnTo>
                    <a:pt x="68" y="45"/>
                  </a:lnTo>
                  <a:lnTo>
                    <a:pt x="56" y="0"/>
                  </a:lnTo>
                  <a:lnTo>
                    <a:pt x="46" y="5"/>
                  </a:lnTo>
                  <a:lnTo>
                    <a:pt x="37" y="35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4ACEA51-2A0B-ABE0-B38C-442E89055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2984"/>
              <a:ext cx="110" cy="75"/>
            </a:xfrm>
            <a:custGeom>
              <a:avLst/>
              <a:gdLst>
                <a:gd name="T0" fmla="*/ 0 w 110"/>
                <a:gd name="T1" fmla="*/ 13 h 75"/>
                <a:gd name="T2" fmla="*/ 1 w 110"/>
                <a:gd name="T3" fmla="*/ 49 h 75"/>
                <a:gd name="T4" fmla="*/ 43 w 110"/>
                <a:gd name="T5" fmla="*/ 69 h 75"/>
                <a:gd name="T6" fmla="*/ 43 w 110"/>
                <a:gd name="T7" fmla="*/ 75 h 75"/>
                <a:gd name="T8" fmla="*/ 62 w 110"/>
                <a:gd name="T9" fmla="*/ 69 h 75"/>
                <a:gd name="T10" fmla="*/ 76 w 110"/>
                <a:gd name="T11" fmla="*/ 58 h 75"/>
                <a:gd name="T12" fmla="*/ 86 w 110"/>
                <a:gd name="T13" fmla="*/ 27 h 75"/>
                <a:gd name="T14" fmla="*/ 86 w 110"/>
                <a:gd name="T15" fmla="*/ 26 h 75"/>
                <a:gd name="T16" fmla="*/ 87 w 110"/>
                <a:gd name="T17" fmla="*/ 25 h 75"/>
                <a:gd name="T18" fmla="*/ 110 w 110"/>
                <a:gd name="T19" fmla="*/ 15 h 75"/>
                <a:gd name="T20" fmla="*/ 92 w 110"/>
                <a:gd name="T21" fmla="*/ 0 h 75"/>
                <a:gd name="T22" fmla="*/ 85 w 110"/>
                <a:gd name="T23" fmla="*/ 12 h 75"/>
                <a:gd name="T24" fmla="*/ 85 w 110"/>
                <a:gd name="T25" fmla="*/ 13 h 75"/>
                <a:gd name="T26" fmla="*/ 83 w 110"/>
                <a:gd name="T27" fmla="*/ 13 h 75"/>
                <a:gd name="T28" fmla="*/ 36 w 110"/>
                <a:gd name="T29" fmla="*/ 2 h 75"/>
                <a:gd name="T30" fmla="*/ 0 w 110"/>
                <a:gd name="T31" fmla="*/ 13 h 75"/>
                <a:gd name="T32" fmla="*/ 0 w 110"/>
                <a:gd name="T33" fmla="*/ 13 h 75"/>
                <a:gd name="T34" fmla="*/ 0 w 110"/>
                <a:gd name="T35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75">
                  <a:moveTo>
                    <a:pt x="0" y="13"/>
                  </a:moveTo>
                  <a:lnTo>
                    <a:pt x="1" y="49"/>
                  </a:lnTo>
                  <a:lnTo>
                    <a:pt x="43" y="69"/>
                  </a:lnTo>
                  <a:lnTo>
                    <a:pt x="43" y="75"/>
                  </a:lnTo>
                  <a:lnTo>
                    <a:pt x="62" y="69"/>
                  </a:lnTo>
                  <a:lnTo>
                    <a:pt x="76" y="58"/>
                  </a:lnTo>
                  <a:lnTo>
                    <a:pt x="86" y="27"/>
                  </a:lnTo>
                  <a:lnTo>
                    <a:pt x="86" y="26"/>
                  </a:lnTo>
                  <a:lnTo>
                    <a:pt x="87" y="25"/>
                  </a:lnTo>
                  <a:lnTo>
                    <a:pt x="110" y="15"/>
                  </a:lnTo>
                  <a:lnTo>
                    <a:pt x="92" y="0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3" y="13"/>
                  </a:lnTo>
                  <a:lnTo>
                    <a:pt x="36" y="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7B1CEEF-C101-EDE0-2AB8-71A71A8C4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2906"/>
              <a:ext cx="128" cy="87"/>
            </a:xfrm>
            <a:custGeom>
              <a:avLst/>
              <a:gdLst>
                <a:gd name="T0" fmla="*/ 0 w 128"/>
                <a:gd name="T1" fmla="*/ 19 h 87"/>
                <a:gd name="T2" fmla="*/ 21 w 128"/>
                <a:gd name="T3" fmla="*/ 44 h 87"/>
                <a:gd name="T4" fmla="*/ 22 w 128"/>
                <a:gd name="T5" fmla="*/ 77 h 87"/>
                <a:gd name="T6" fmla="*/ 29 w 128"/>
                <a:gd name="T7" fmla="*/ 87 h 87"/>
                <a:gd name="T8" fmla="*/ 30 w 128"/>
                <a:gd name="T9" fmla="*/ 87 h 87"/>
                <a:gd name="T10" fmla="*/ 30 w 128"/>
                <a:gd name="T11" fmla="*/ 87 h 87"/>
                <a:gd name="T12" fmla="*/ 66 w 128"/>
                <a:gd name="T13" fmla="*/ 76 h 87"/>
                <a:gd name="T14" fmla="*/ 67 w 128"/>
                <a:gd name="T15" fmla="*/ 75 h 87"/>
                <a:gd name="T16" fmla="*/ 67 w 128"/>
                <a:gd name="T17" fmla="*/ 75 h 87"/>
                <a:gd name="T18" fmla="*/ 114 w 128"/>
                <a:gd name="T19" fmla="*/ 87 h 87"/>
                <a:gd name="T20" fmla="*/ 128 w 128"/>
                <a:gd name="T21" fmla="*/ 61 h 87"/>
                <a:gd name="T22" fmla="*/ 122 w 128"/>
                <a:gd name="T23" fmla="*/ 40 h 87"/>
                <a:gd name="T24" fmla="*/ 100 w 128"/>
                <a:gd name="T25" fmla="*/ 40 h 87"/>
                <a:gd name="T26" fmla="*/ 99 w 128"/>
                <a:gd name="T27" fmla="*/ 40 h 87"/>
                <a:gd name="T28" fmla="*/ 99 w 128"/>
                <a:gd name="T29" fmla="*/ 40 h 87"/>
                <a:gd name="T30" fmla="*/ 56 w 128"/>
                <a:gd name="T31" fmla="*/ 1 h 87"/>
                <a:gd name="T32" fmla="*/ 25 w 128"/>
                <a:gd name="T33" fmla="*/ 0 h 87"/>
                <a:gd name="T34" fmla="*/ 0 w 128"/>
                <a:gd name="T35" fmla="*/ 19 h 87"/>
                <a:gd name="T36" fmla="*/ 0 w 128"/>
                <a:gd name="T37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87">
                  <a:moveTo>
                    <a:pt x="0" y="19"/>
                  </a:moveTo>
                  <a:lnTo>
                    <a:pt x="21" y="44"/>
                  </a:lnTo>
                  <a:lnTo>
                    <a:pt x="22" y="77"/>
                  </a:lnTo>
                  <a:lnTo>
                    <a:pt x="29" y="87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66" y="7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114" y="87"/>
                  </a:lnTo>
                  <a:lnTo>
                    <a:pt x="128" y="61"/>
                  </a:lnTo>
                  <a:lnTo>
                    <a:pt x="122" y="40"/>
                  </a:lnTo>
                  <a:lnTo>
                    <a:pt x="100" y="40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56" y="1"/>
                  </a:lnTo>
                  <a:lnTo>
                    <a:pt x="2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9CC8408-D7E4-CBD2-6C16-FC413DE0C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2809"/>
              <a:ext cx="124" cy="113"/>
            </a:xfrm>
            <a:custGeom>
              <a:avLst/>
              <a:gdLst>
                <a:gd name="T0" fmla="*/ 0 w 124"/>
                <a:gd name="T1" fmla="*/ 16 h 113"/>
                <a:gd name="T2" fmla="*/ 26 w 124"/>
                <a:gd name="T3" fmla="*/ 59 h 113"/>
                <a:gd name="T4" fmla="*/ 26 w 124"/>
                <a:gd name="T5" fmla="*/ 86 h 113"/>
                <a:gd name="T6" fmla="*/ 51 w 124"/>
                <a:gd name="T7" fmla="*/ 113 h 113"/>
                <a:gd name="T8" fmla="*/ 77 w 124"/>
                <a:gd name="T9" fmla="*/ 93 h 113"/>
                <a:gd name="T10" fmla="*/ 78 w 124"/>
                <a:gd name="T11" fmla="*/ 93 h 113"/>
                <a:gd name="T12" fmla="*/ 79 w 124"/>
                <a:gd name="T13" fmla="*/ 93 h 113"/>
                <a:gd name="T14" fmla="*/ 109 w 124"/>
                <a:gd name="T15" fmla="*/ 94 h 113"/>
                <a:gd name="T16" fmla="*/ 107 w 124"/>
                <a:gd name="T17" fmla="*/ 63 h 113"/>
                <a:gd name="T18" fmla="*/ 107 w 124"/>
                <a:gd name="T19" fmla="*/ 62 h 113"/>
                <a:gd name="T20" fmla="*/ 108 w 124"/>
                <a:gd name="T21" fmla="*/ 61 h 113"/>
                <a:gd name="T22" fmla="*/ 124 w 124"/>
                <a:gd name="T23" fmla="*/ 50 h 113"/>
                <a:gd name="T24" fmla="*/ 101 w 124"/>
                <a:gd name="T25" fmla="*/ 8 h 113"/>
                <a:gd name="T26" fmla="*/ 93 w 124"/>
                <a:gd name="T27" fmla="*/ 23 h 113"/>
                <a:gd name="T28" fmla="*/ 93 w 124"/>
                <a:gd name="T29" fmla="*/ 24 h 113"/>
                <a:gd name="T30" fmla="*/ 91 w 124"/>
                <a:gd name="T31" fmla="*/ 24 h 113"/>
                <a:gd name="T32" fmla="*/ 64 w 124"/>
                <a:gd name="T33" fmla="*/ 21 h 113"/>
                <a:gd name="T34" fmla="*/ 63 w 124"/>
                <a:gd name="T35" fmla="*/ 21 h 113"/>
                <a:gd name="T36" fmla="*/ 62 w 124"/>
                <a:gd name="T37" fmla="*/ 20 h 113"/>
                <a:gd name="T38" fmla="*/ 48 w 124"/>
                <a:gd name="T39" fmla="*/ 0 h 113"/>
                <a:gd name="T40" fmla="*/ 0 w 124"/>
                <a:gd name="T41" fmla="*/ 16 h 113"/>
                <a:gd name="T42" fmla="*/ 0 w 124"/>
                <a:gd name="T43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113">
                  <a:moveTo>
                    <a:pt x="0" y="16"/>
                  </a:moveTo>
                  <a:lnTo>
                    <a:pt x="26" y="59"/>
                  </a:lnTo>
                  <a:lnTo>
                    <a:pt x="26" y="86"/>
                  </a:lnTo>
                  <a:lnTo>
                    <a:pt x="51" y="113"/>
                  </a:lnTo>
                  <a:lnTo>
                    <a:pt x="77" y="93"/>
                  </a:lnTo>
                  <a:lnTo>
                    <a:pt x="78" y="93"/>
                  </a:lnTo>
                  <a:lnTo>
                    <a:pt x="79" y="93"/>
                  </a:lnTo>
                  <a:lnTo>
                    <a:pt x="109" y="94"/>
                  </a:lnTo>
                  <a:lnTo>
                    <a:pt x="107" y="63"/>
                  </a:lnTo>
                  <a:lnTo>
                    <a:pt x="107" y="62"/>
                  </a:lnTo>
                  <a:lnTo>
                    <a:pt x="108" y="61"/>
                  </a:lnTo>
                  <a:lnTo>
                    <a:pt x="124" y="50"/>
                  </a:lnTo>
                  <a:lnTo>
                    <a:pt x="101" y="8"/>
                  </a:lnTo>
                  <a:lnTo>
                    <a:pt x="93" y="23"/>
                  </a:lnTo>
                  <a:lnTo>
                    <a:pt x="93" y="24"/>
                  </a:lnTo>
                  <a:lnTo>
                    <a:pt x="91" y="24"/>
                  </a:lnTo>
                  <a:lnTo>
                    <a:pt x="64" y="21"/>
                  </a:lnTo>
                  <a:lnTo>
                    <a:pt x="63" y="21"/>
                  </a:lnTo>
                  <a:lnTo>
                    <a:pt x="62" y="20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42165AD2-02C9-6653-B36F-68B74037B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" y="2519"/>
              <a:ext cx="244" cy="310"/>
            </a:xfrm>
            <a:custGeom>
              <a:avLst/>
              <a:gdLst>
                <a:gd name="T0" fmla="*/ 98 w 509"/>
                <a:gd name="T1" fmla="*/ 494 h 647"/>
                <a:gd name="T2" fmla="*/ 102 w 509"/>
                <a:gd name="T3" fmla="*/ 486 h 647"/>
                <a:gd name="T4" fmla="*/ 159 w 509"/>
                <a:gd name="T5" fmla="*/ 449 h 647"/>
                <a:gd name="T6" fmla="*/ 158 w 509"/>
                <a:gd name="T7" fmla="*/ 445 h 647"/>
                <a:gd name="T8" fmla="*/ 162 w 509"/>
                <a:gd name="T9" fmla="*/ 442 h 647"/>
                <a:gd name="T10" fmla="*/ 183 w 509"/>
                <a:gd name="T11" fmla="*/ 374 h 647"/>
                <a:gd name="T12" fmla="*/ 182 w 509"/>
                <a:gd name="T13" fmla="*/ 373 h 647"/>
                <a:gd name="T14" fmla="*/ 133 w 509"/>
                <a:gd name="T15" fmla="*/ 315 h 647"/>
                <a:gd name="T16" fmla="*/ 131 w 509"/>
                <a:gd name="T17" fmla="*/ 312 h 647"/>
                <a:gd name="T18" fmla="*/ 137 w 509"/>
                <a:gd name="T19" fmla="*/ 263 h 647"/>
                <a:gd name="T20" fmla="*/ 139 w 509"/>
                <a:gd name="T21" fmla="*/ 253 h 647"/>
                <a:gd name="T22" fmla="*/ 190 w 509"/>
                <a:gd name="T23" fmla="*/ 272 h 647"/>
                <a:gd name="T24" fmla="*/ 193 w 509"/>
                <a:gd name="T25" fmla="*/ 273 h 647"/>
                <a:gd name="T26" fmla="*/ 195 w 509"/>
                <a:gd name="T27" fmla="*/ 275 h 647"/>
                <a:gd name="T28" fmla="*/ 275 w 509"/>
                <a:gd name="T29" fmla="*/ 329 h 647"/>
                <a:gd name="T30" fmla="*/ 283 w 509"/>
                <a:gd name="T31" fmla="*/ 333 h 647"/>
                <a:gd name="T32" fmla="*/ 320 w 509"/>
                <a:gd name="T33" fmla="*/ 412 h 647"/>
                <a:gd name="T34" fmla="*/ 323 w 509"/>
                <a:gd name="T35" fmla="*/ 417 h 647"/>
                <a:gd name="T36" fmla="*/ 320 w 509"/>
                <a:gd name="T37" fmla="*/ 487 h 647"/>
                <a:gd name="T38" fmla="*/ 318 w 509"/>
                <a:gd name="T39" fmla="*/ 490 h 647"/>
                <a:gd name="T40" fmla="*/ 258 w 509"/>
                <a:gd name="T41" fmla="*/ 569 h 647"/>
                <a:gd name="T42" fmla="*/ 248 w 509"/>
                <a:gd name="T43" fmla="*/ 494 h 647"/>
                <a:gd name="T44" fmla="*/ 169 w 509"/>
                <a:gd name="T45" fmla="*/ 582 h 647"/>
                <a:gd name="T46" fmla="*/ 106 w 509"/>
                <a:gd name="T47" fmla="*/ 553 h 647"/>
                <a:gd name="T48" fmla="*/ 101 w 509"/>
                <a:gd name="T49" fmla="*/ 548 h 647"/>
                <a:gd name="T50" fmla="*/ 24 w 509"/>
                <a:gd name="T51" fmla="*/ 143 h 647"/>
                <a:gd name="T52" fmla="*/ 46 w 509"/>
                <a:gd name="T53" fmla="*/ 230 h 647"/>
                <a:gd name="T54" fmla="*/ 56 w 509"/>
                <a:gd name="T55" fmla="*/ 452 h 647"/>
                <a:gd name="T56" fmla="*/ 93 w 509"/>
                <a:gd name="T57" fmla="*/ 593 h 647"/>
                <a:gd name="T58" fmla="*/ 223 w 509"/>
                <a:gd name="T59" fmla="*/ 595 h 647"/>
                <a:gd name="T60" fmla="*/ 309 w 509"/>
                <a:gd name="T61" fmla="*/ 647 h 647"/>
                <a:gd name="T62" fmla="*/ 349 w 509"/>
                <a:gd name="T63" fmla="*/ 569 h 647"/>
                <a:gd name="T64" fmla="*/ 373 w 509"/>
                <a:gd name="T65" fmla="*/ 527 h 647"/>
                <a:gd name="T66" fmla="*/ 372 w 509"/>
                <a:gd name="T67" fmla="*/ 461 h 647"/>
                <a:gd name="T68" fmla="*/ 401 w 509"/>
                <a:gd name="T69" fmla="*/ 426 h 647"/>
                <a:gd name="T70" fmla="*/ 407 w 509"/>
                <a:gd name="T71" fmla="*/ 397 h 647"/>
                <a:gd name="T72" fmla="*/ 445 w 509"/>
                <a:gd name="T73" fmla="*/ 383 h 647"/>
                <a:gd name="T74" fmla="*/ 498 w 509"/>
                <a:gd name="T75" fmla="*/ 349 h 647"/>
                <a:gd name="T76" fmla="*/ 509 w 509"/>
                <a:gd name="T77" fmla="*/ 325 h 647"/>
                <a:gd name="T78" fmla="*/ 459 w 509"/>
                <a:gd name="T79" fmla="*/ 259 h 647"/>
                <a:gd name="T80" fmla="*/ 405 w 509"/>
                <a:gd name="T81" fmla="*/ 126 h 647"/>
                <a:gd name="T82" fmla="*/ 375 w 509"/>
                <a:gd name="T83" fmla="*/ 72 h 647"/>
                <a:gd name="T84" fmla="*/ 241 w 509"/>
                <a:gd name="T85" fmla="*/ 82 h 647"/>
                <a:gd name="T86" fmla="*/ 67 w 509"/>
                <a:gd name="T87" fmla="*/ 2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9" h="647">
                  <a:moveTo>
                    <a:pt x="101" y="546"/>
                  </a:moveTo>
                  <a:lnTo>
                    <a:pt x="98" y="494"/>
                  </a:lnTo>
                  <a:lnTo>
                    <a:pt x="98" y="494"/>
                  </a:lnTo>
                  <a:lnTo>
                    <a:pt x="98" y="491"/>
                  </a:lnTo>
                  <a:lnTo>
                    <a:pt x="98" y="487"/>
                  </a:lnTo>
                  <a:lnTo>
                    <a:pt x="102" y="486"/>
                  </a:lnTo>
                  <a:lnTo>
                    <a:pt x="105" y="486"/>
                  </a:lnTo>
                  <a:lnTo>
                    <a:pt x="159" y="481"/>
                  </a:lnTo>
                  <a:lnTo>
                    <a:pt x="159" y="449"/>
                  </a:lnTo>
                  <a:lnTo>
                    <a:pt x="158" y="449"/>
                  </a:lnTo>
                  <a:lnTo>
                    <a:pt x="158" y="447"/>
                  </a:lnTo>
                  <a:lnTo>
                    <a:pt x="158" y="445"/>
                  </a:lnTo>
                  <a:lnTo>
                    <a:pt x="160" y="443"/>
                  </a:lnTo>
                  <a:lnTo>
                    <a:pt x="162" y="442"/>
                  </a:lnTo>
                  <a:lnTo>
                    <a:pt x="162" y="442"/>
                  </a:lnTo>
                  <a:lnTo>
                    <a:pt x="222" y="398"/>
                  </a:lnTo>
                  <a:lnTo>
                    <a:pt x="183" y="374"/>
                  </a:lnTo>
                  <a:lnTo>
                    <a:pt x="183" y="374"/>
                  </a:lnTo>
                  <a:lnTo>
                    <a:pt x="183" y="374"/>
                  </a:lnTo>
                  <a:lnTo>
                    <a:pt x="182" y="373"/>
                  </a:lnTo>
                  <a:lnTo>
                    <a:pt x="182" y="373"/>
                  </a:lnTo>
                  <a:lnTo>
                    <a:pt x="182" y="372"/>
                  </a:lnTo>
                  <a:lnTo>
                    <a:pt x="182" y="372"/>
                  </a:lnTo>
                  <a:lnTo>
                    <a:pt x="133" y="315"/>
                  </a:lnTo>
                  <a:lnTo>
                    <a:pt x="133" y="315"/>
                  </a:lnTo>
                  <a:lnTo>
                    <a:pt x="132" y="313"/>
                  </a:lnTo>
                  <a:lnTo>
                    <a:pt x="131" y="312"/>
                  </a:lnTo>
                  <a:lnTo>
                    <a:pt x="131" y="310"/>
                  </a:lnTo>
                  <a:lnTo>
                    <a:pt x="131" y="309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8" y="258"/>
                  </a:lnTo>
                  <a:lnTo>
                    <a:pt x="139" y="253"/>
                  </a:lnTo>
                  <a:lnTo>
                    <a:pt x="143" y="255"/>
                  </a:lnTo>
                  <a:lnTo>
                    <a:pt x="148" y="257"/>
                  </a:lnTo>
                  <a:lnTo>
                    <a:pt x="190" y="272"/>
                  </a:lnTo>
                  <a:lnTo>
                    <a:pt x="190" y="272"/>
                  </a:lnTo>
                  <a:lnTo>
                    <a:pt x="192" y="272"/>
                  </a:lnTo>
                  <a:lnTo>
                    <a:pt x="193" y="273"/>
                  </a:lnTo>
                  <a:lnTo>
                    <a:pt x="194" y="274"/>
                  </a:lnTo>
                  <a:lnTo>
                    <a:pt x="195" y="275"/>
                  </a:lnTo>
                  <a:lnTo>
                    <a:pt x="195" y="275"/>
                  </a:lnTo>
                  <a:lnTo>
                    <a:pt x="228" y="329"/>
                  </a:lnTo>
                  <a:lnTo>
                    <a:pt x="275" y="329"/>
                  </a:lnTo>
                  <a:lnTo>
                    <a:pt x="275" y="329"/>
                  </a:lnTo>
                  <a:lnTo>
                    <a:pt x="279" y="329"/>
                  </a:lnTo>
                  <a:lnTo>
                    <a:pt x="283" y="329"/>
                  </a:lnTo>
                  <a:lnTo>
                    <a:pt x="283" y="333"/>
                  </a:lnTo>
                  <a:lnTo>
                    <a:pt x="283" y="336"/>
                  </a:lnTo>
                  <a:lnTo>
                    <a:pt x="286" y="384"/>
                  </a:lnTo>
                  <a:lnTo>
                    <a:pt x="320" y="412"/>
                  </a:lnTo>
                  <a:lnTo>
                    <a:pt x="321" y="414"/>
                  </a:lnTo>
                  <a:lnTo>
                    <a:pt x="323" y="415"/>
                  </a:lnTo>
                  <a:lnTo>
                    <a:pt x="323" y="417"/>
                  </a:lnTo>
                  <a:lnTo>
                    <a:pt x="323" y="419"/>
                  </a:lnTo>
                  <a:lnTo>
                    <a:pt x="320" y="485"/>
                  </a:lnTo>
                  <a:lnTo>
                    <a:pt x="320" y="487"/>
                  </a:lnTo>
                  <a:lnTo>
                    <a:pt x="320" y="488"/>
                  </a:lnTo>
                  <a:lnTo>
                    <a:pt x="319" y="489"/>
                  </a:lnTo>
                  <a:lnTo>
                    <a:pt x="318" y="490"/>
                  </a:lnTo>
                  <a:lnTo>
                    <a:pt x="270" y="553"/>
                  </a:lnTo>
                  <a:lnTo>
                    <a:pt x="264" y="561"/>
                  </a:lnTo>
                  <a:lnTo>
                    <a:pt x="258" y="569"/>
                  </a:lnTo>
                  <a:lnTo>
                    <a:pt x="256" y="559"/>
                  </a:lnTo>
                  <a:lnTo>
                    <a:pt x="255" y="549"/>
                  </a:lnTo>
                  <a:lnTo>
                    <a:pt x="248" y="494"/>
                  </a:lnTo>
                  <a:lnTo>
                    <a:pt x="173" y="578"/>
                  </a:lnTo>
                  <a:lnTo>
                    <a:pt x="171" y="580"/>
                  </a:lnTo>
                  <a:lnTo>
                    <a:pt x="169" y="582"/>
                  </a:lnTo>
                  <a:lnTo>
                    <a:pt x="166" y="581"/>
                  </a:lnTo>
                  <a:lnTo>
                    <a:pt x="163" y="580"/>
                  </a:lnTo>
                  <a:lnTo>
                    <a:pt x="106" y="553"/>
                  </a:lnTo>
                  <a:lnTo>
                    <a:pt x="104" y="552"/>
                  </a:lnTo>
                  <a:lnTo>
                    <a:pt x="101" y="551"/>
                  </a:lnTo>
                  <a:lnTo>
                    <a:pt x="101" y="548"/>
                  </a:lnTo>
                  <a:lnTo>
                    <a:pt x="101" y="546"/>
                  </a:lnTo>
                  <a:close/>
                  <a:moveTo>
                    <a:pt x="19" y="67"/>
                  </a:moveTo>
                  <a:lnTo>
                    <a:pt x="24" y="143"/>
                  </a:lnTo>
                  <a:lnTo>
                    <a:pt x="0" y="171"/>
                  </a:lnTo>
                  <a:lnTo>
                    <a:pt x="11" y="204"/>
                  </a:lnTo>
                  <a:lnTo>
                    <a:pt x="46" y="230"/>
                  </a:lnTo>
                  <a:lnTo>
                    <a:pt x="43" y="285"/>
                  </a:lnTo>
                  <a:lnTo>
                    <a:pt x="63" y="372"/>
                  </a:lnTo>
                  <a:lnTo>
                    <a:pt x="56" y="452"/>
                  </a:lnTo>
                  <a:lnTo>
                    <a:pt x="41" y="585"/>
                  </a:lnTo>
                  <a:lnTo>
                    <a:pt x="59" y="609"/>
                  </a:lnTo>
                  <a:lnTo>
                    <a:pt x="93" y="593"/>
                  </a:lnTo>
                  <a:lnTo>
                    <a:pt x="116" y="632"/>
                  </a:lnTo>
                  <a:lnTo>
                    <a:pt x="220" y="596"/>
                  </a:lnTo>
                  <a:lnTo>
                    <a:pt x="223" y="595"/>
                  </a:lnTo>
                  <a:lnTo>
                    <a:pt x="224" y="597"/>
                  </a:lnTo>
                  <a:lnTo>
                    <a:pt x="256" y="641"/>
                  </a:lnTo>
                  <a:lnTo>
                    <a:pt x="309" y="647"/>
                  </a:lnTo>
                  <a:lnTo>
                    <a:pt x="347" y="571"/>
                  </a:lnTo>
                  <a:lnTo>
                    <a:pt x="348" y="569"/>
                  </a:lnTo>
                  <a:lnTo>
                    <a:pt x="349" y="569"/>
                  </a:lnTo>
                  <a:lnTo>
                    <a:pt x="390" y="552"/>
                  </a:lnTo>
                  <a:lnTo>
                    <a:pt x="375" y="529"/>
                  </a:lnTo>
                  <a:lnTo>
                    <a:pt x="373" y="527"/>
                  </a:lnTo>
                  <a:lnTo>
                    <a:pt x="375" y="525"/>
                  </a:lnTo>
                  <a:lnTo>
                    <a:pt x="397" y="483"/>
                  </a:lnTo>
                  <a:lnTo>
                    <a:pt x="372" y="461"/>
                  </a:lnTo>
                  <a:lnTo>
                    <a:pt x="369" y="458"/>
                  </a:lnTo>
                  <a:lnTo>
                    <a:pt x="372" y="455"/>
                  </a:lnTo>
                  <a:lnTo>
                    <a:pt x="401" y="426"/>
                  </a:lnTo>
                  <a:lnTo>
                    <a:pt x="404" y="400"/>
                  </a:lnTo>
                  <a:lnTo>
                    <a:pt x="405" y="398"/>
                  </a:lnTo>
                  <a:lnTo>
                    <a:pt x="407" y="397"/>
                  </a:lnTo>
                  <a:lnTo>
                    <a:pt x="440" y="381"/>
                  </a:lnTo>
                  <a:lnTo>
                    <a:pt x="443" y="380"/>
                  </a:lnTo>
                  <a:lnTo>
                    <a:pt x="445" y="383"/>
                  </a:lnTo>
                  <a:lnTo>
                    <a:pt x="467" y="421"/>
                  </a:lnTo>
                  <a:lnTo>
                    <a:pt x="495" y="398"/>
                  </a:lnTo>
                  <a:lnTo>
                    <a:pt x="498" y="349"/>
                  </a:lnTo>
                  <a:lnTo>
                    <a:pt x="498" y="348"/>
                  </a:lnTo>
                  <a:lnTo>
                    <a:pt x="498" y="347"/>
                  </a:lnTo>
                  <a:lnTo>
                    <a:pt x="509" y="325"/>
                  </a:lnTo>
                  <a:lnTo>
                    <a:pt x="460" y="264"/>
                  </a:lnTo>
                  <a:lnTo>
                    <a:pt x="458" y="262"/>
                  </a:lnTo>
                  <a:lnTo>
                    <a:pt x="459" y="259"/>
                  </a:lnTo>
                  <a:lnTo>
                    <a:pt x="497" y="186"/>
                  </a:lnTo>
                  <a:lnTo>
                    <a:pt x="449" y="126"/>
                  </a:lnTo>
                  <a:lnTo>
                    <a:pt x="405" y="126"/>
                  </a:lnTo>
                  <a:lnTo>
                    <a:pt x="403" y="126"/>
                  </a:lnTo>
                  <a:lnTo>
                    <a:pt x="402" y="124"/>
                  </a:lnTo>
                  <a:lnTo>
                    <a:pt x="375" y="72"/>
                  </a:lnTo>
                  <a:lnTo>
                    <a:pt x="296" y="0"/>
                  </a:lnTo>
                  <a:lnTo>
                    <a:pt x="285" y="104"/>
                  </a:lnTo>
                  <a:lnTo>
                    <a:pt x="241" y="82"/>
                  </a:lnTo>
                  <a:lnTo>
                    <a:pt x="159" y="87"/>
                  </a:lnTo>
                  <a:lnTo>
                    <a:pt x="128" y="126"/>
                  </a:lnTo>
                  <a:lnTo>
                    <a:pt x="67" y="23"/>
                  </a:lnTo>
                  <a:lnTo>
                    <a:pt x="19" y="67"/>
                  </a:lnTo>
                  <a:lnTo>
                    <a:pt x="19" y="67"/>
                  </a:lnTo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FAE3381-6EFB-FEF6-7028-9E033C35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2706"/>
              <a:ext cx="207" cy="304"/>
            </a:xfrm>
            <a:custGeom>
              <a:avLst/>
              <a:gdLst>
                <a:gd name="T0" fmla="*/ 64 w 207"/>
                <a:gd name="T1" fmla="*/ 20 h 304"/>
                <a:gd name="T2" fmla="*/ 61 w 207"/>
                <a:gd name="T3" fmla="*/ 19 h 304"/>
                <a:gd name="T4" fmla="*/ 37 w 207"/>
                <a:gd name="T5" fmla="*/ 6 h 304"/>
                <a:gd name="T6" fmla="*/ 35 w 207"/>
                <a:gd name="T7" fmla="*/ 19 h 304"/>
                <a:gd name="T8" fmla="*/ 22 w 207"/>
                <a:gd name="T9" fmla="*/ 32 h 304"/>
                <a:gd name="T10" fmla="*/ 34 w 207"/>
                <a:gd name="T11" fmla="*/ 44 h 304"/>
                <a:gd name="T12" fmla="*/ 23 w 207"/>
                <a:gd name="T13" fmla="*/ 66 h 304"/>
                <a:gd name="T14" fmla="*/ 32 w 207"/>
                <a:gd name="T15" fmla="*/ 80 h 304"/>
                <a:gd name="T16" fmla="*/ 9 w 207"/>
                <a:gd name="T17" fmla="*/ 89 h 304"/>
                <a:gd name="T18" fmla="*/ 25 w 207"/>
                <a:gd name="T19" fmla="*/ 153 h 304"/>
                <a:gd name="T20" fmla="*/ 24 w 207"/>
                <a:gd name="T21" fmla="*/ 156 h 304"/>
                <a:gd name="T22" fmla="*/ 9 w 207"/>
                <a:gd name="T23" fmla="*/ 198 h 304"/>
                <a:gd name="T24" fmla="*/ 74 w 207"/>
                <a:gd name="T25" fmla="*/ 237 h 304"/>
                <a:gd name="T26" fmla="*/ 76 w 207"/>
                <a:gd name="T27" fmla="*/ 238 h 304"/>
                <a:gd name="T28" fmla="*/ 83 w 207"/>
                <a:gd name="T29" fmla="*/ 262 h 304"/>
                <a:gd name="T30" fmla="*/ 76 w 207"/>
                <a:gd name="T31" fmla="*/ 275 h 304"/>
                <a:gd name="T32" fmla="*/ 121 w 207"/>
                <a:gd name="T33" fmla="*/ 293 h 304"/>
                <a:gd name="T34" fmla="*/ 122 w 207"/>
                <a:gd name="T35" fmla="*/ 294 h 304"/>
                <a:gd name="T36" fmla="*/ 144 w 207"/>
                <a:gd name="T37" fmla="*/ 294 h 304"/>
                <a:gd name="T38" fmla="*/ 137 w 207"/>
                <a:gd name="T39" fmla="*/ 280 h 304"/>
                <a:gd name="T40" fmla="*/ 159 w 207"/>
                <a:gd name="T41" fmla="*/ 263 h 304"/>
                <a:gd name="T42" fmla="*/ 160 w 207"/>
                <a:gd name="T43" fmla="*/ 262 h 304"/>
                <a:gd name="T44" fmla="*/ 206 w 207"/>
                <a:gd name="T45" fmla="*/ 255 h 304"/>
                <a:gd name="T46" fmla="*/ 200 w 207"/>
                <a:gd name="T47" fmla="*/ 194 h 304"/>
                <a:gd name="T48" fmla="*/ 178 w 207"/>
                <a:gd name="T49" fmla="*/ 154 h 304"/>
                <a:gd name="T50" fmla="*/ 184 w 207"/>
                <a:gd name="T51" fmla="*/ 120 h 304"/>
                <a:gd name="T52" fmla="*/ 164 w 207"/>
                <a:gd name="T53" fmla="*/ 85 h 304"/>
                <a:gd name="T54" fmla="*/ 155 w 207"/>
                <a:gd name="T55" fmla="*/ 63 h 304"/>
                <a:gd name="T56" fmla="*/ 135 w 207"/>
                <a:gd name="T57" fmla="*/ 57 h 304"/>
                <a:gd name="T58" fmla="*/ 126 w 207"/>
                <a:gd name="T59" fmla="*/ 43 h 304"/>
                <a:gd name="T60" fmla="*/ 110 w 207"/>
                <a:gd name="T61" fmla="*/ 46 h 304"/>
                <a:gd name="T62" fmla="*/ 78 w 207"/>
                <a:gd name="T63" fmla="*/ 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7" h="304">
                  <a:moveTo>
                    <a:pt x="78" y="8"/>
                  </a:moveTo>
                  <a:lnTo>
                    <a:pt x="64" y="20"/>
                  </a:lnTo>
                  <a:lnTo>
                    <a:pt x="62" y="21"/>
                  </a:lnTo>
                  <a:lnTo>
                    <a:pt x="61" y="19"/>
                  </a:lnTo>
                  <a:lnTo>
                    <a:pt x="50" y="0"/>
                  </a:lnTo>
                  <a:lnTo>
                    <a:pt x="37" y="6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22" y="32"/>
                  </a:lnTo>
                  <a:lnTo>
                    <a:pt x="33" y="43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23" y="66"/>
                  </a:lnTo>
                  <a:lnTo>
                    <a:pt x="31" y="78"/>
                  </a:lnTo>
                  <a:lnTo>
                    <a:pt x="32" y="80"/>
                  </a:lnTo>
                  <a:lnTo>
                    <a:pt x="30" y="80"/>
                  </a:lnTo>
                  <a:lnTo>
                    <a:pt x="9" y="89"/>
                  </a:lnTo>
                  <a:lnTo>
                    <a:pt x="0" y="106"/>
                  </a:lnTo>
                  <a:lnTo>
                    <a:pt x="25" y="153"/>
                  </a:lnTo>
                  <a:lnTo>
                    <a:pt x="26" y="155"/>
                  </a:lnTo>
                  <a:lnTo>
                    <a:pt x="24" y="156"/>
                  </a:lnTo>
                  <a:lnTo>
                    <a:pt x="8" y="167"/>
                  </a:lnTo>
                  <a:lnTo>
                    <a:pt x="9" y="198"/>
                  </a:lnTo>
                  <a:lnTo>
                    <a:pt x="52" y="237"/>
                  </a:lnTo>
                  <a:lnTo>
                    <a:pt x="74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83" y="261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76" y="275"/>
                  </a:lnTo>
                  <a:lnTo>
                    <a:pt x="97" y="292"/>
                  </a:lnTo>
                  <a:lnTo>
                    <a:pt x="121" y="293"/>
                  </a:lnTo>
                  <a:lnTo>
                    <a:pt x="122" y="293"/>
                  </a:lnTo>
                  <a:lnTo>
                    <a:pt x="122" y="294"/>
                  </a:lnTo>
                  <a:lnTo>
                    <a:pt x="129" y="304"/>
                  </a:lnTo>
                  <a:lnTo>
                    <a:pt x="144" y="294"/>
                  </a:lnTo>
                  <a:lnTo>
                    <a:pt x="138" y="281"/>
                  </a:lnTo>
                  <a:lnTo>
                    <a:pt x="137" y="280"/>
                  </a:lnTo>
                  <a:lnTo>
                    <a:pt x="138" y="279"/>
                  </a:lnTo>
                  <a:lnTo>
                    <a:pt x="159" y="263"/>
                  </a:lnTo>
                  <a:lnTo>
                    <a:pt x="159" y="262"/>
                  </a:lnTo>
                  <a:lnTo>
                    <a:pt x="160" y="262"/>
                  </a:lnTo>
                  <a:lnTo>
                    <a:pt x="194" y="264"/>
                  </a:lnTo>
                  <a:lnTo>
                    <a:pt x="206" y="255"/>
                  </a:lnTo>
                  <a:lnTo>
                    <a:pt x="207" y="224"/>
                  </a:lnTo>
                  <a:lnTo>
                    <a:pt x="200" y="194"/>
                  </a:lnTo>
                  <a:lnTo>
                    <a:pt x="178" y="155"/>
                  </a:lnTo>
                  <a:lnTo>
                    <a:pt x="178" y="154"/>
                  </a:lnTo>
                  <a:lnTo>
                    <a:pt x="178" y="154"/>
                  </a:lnTo>
                  <a:lnTo>
                    <a:pt x="184" y="120"/>
                  </a:lnTo>
                  <a:lnTo>
                    <a:pt x="164" y="85"/>
                  </a:lnTo>
                  <a:lnTo>
                    <a:pt x="164" y="85"/>
                  </a:lnTo>
                  <a:lnTo>
                    <a:pt x="164" y="85"/>
                  </a:lnTo>
                  <a:lnTo>
                    <a:pt x="155" y="63"/>
                  </a:lnTo>
                  <a:lnTo>
                    <a:pt x="136" y="57"/>
                  </a:lnTo>
                  <a:lnTo>
                    <a:pt x="135" y="57"/>
                  </a:lnTo>
                  <a:lnTo>
                    <a:pt x="135" y="56"/>
                  </a:lnTo>
                  <a:lnTo>
                    <a:pt x="126" y="43"/>
                  </a:lnTo>
                  <a:lnTo>
                    <a:pt x="111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78" y="8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9F826E90-F63F-A042-9CAF-7C669A698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2645"/>
              <a:ext cx="100" cy="149"/>
            </a:xfrm>
            <a:custGeom>
              <a:avLst/>
              <a:gdLst>
                <a:gd name="T0" fmla="*/ 0 w 100"/>
                <a:gd name="T1" fmla="*/ 111 h 149"/>
                <a:gd name="T2" fmla="*/ 1 w 100"/>
                <a:gd name="T3" fmla="*/ 135 h 149"/>
                <a:gd name="T4" fmla="*/ 29 w 100"/>
                <a:gd name="T5" fmla="*/ 149 h 149"/>
                <a:gd name="T6" fmla="*/ 68 w 100"/>
                <a:gd name="T7" fmla="*/ 105 h 149"/>
                <a:gd name="T8" fmla="*/ 71 w 100"/>
                <a:gd name="T9" fmla="*/ 102 h 149"/>
                <a:gd name="T10" fmla="*/ 71 w 100"/>
                <a:gd name="T11" fmla="*/ 106 h 149"/>
                <a:gd name="T12" fmla="*/ 75 w 100"/>
                <a:gd name="T13" fmla="*/ 137 h 149"/>
                <a:gd name="T14" fmla="*/ 99 w 100"/>
                <a:gd name="T15" fmla="*/ 106 h 149"/>
                <a:gd name="T16" fmla="*/ 100 w 100"/>
                <a:gd name="T17" fmla="*/ 74 h 149"/>
                <a:gd name="T18" fmla="*/ 83 w 100"/>
                <a:gd name="T19" fmla="*/ 60 h 149"/>
                <a:gd name="T20" fmla="*/ 82 w 100"/>
                <a:gd name="T21" fmla="*/ 60 h 149"/>
                <a:gd name="T22" fmla="*/ 82 w 100"/>
                <a:gd name="T23" fmla="*/ 59 h 149"/>
                <a:gd name="T24" fmla="*/ 81 w 100"/>
                <a:gd name="T25" fmla="*/ 35 h 149"/>
                <a:gd name="T26" fmla="*/ 81 w 100"/>
                <a:gd name="T27" fmla="*/ 35 h 149"/>
                <a:gd name="T28" fmla="*/ 57 w 100"/>
                <a:gd name="T29" fmla="*/ 35 h 149"/>
                <a:gd name="T30" fmla="*/ 57 w 100"/>
                <a:gd name="T31" fmla="*/ 35 h 149"/>
                <a:gd name="T32" fmla="*/ 56 w 100"/>
                <a:gd name="T33" fmla="*/ 34 h 149"/>
                <a:gd name="T34" fmla="*/ 39 w 100"/>
                <a:gd name="T35" fmla="*/ 8 h 149"/>
                <a:gd name="T36" fmla="*/ 19 w 100"/>
                <a:gd name="T37" fmla="*/ 0 h 149"/>
                <a:gd name="T38" fmla="*/ 19 w 100"/>
                <a:gd name="T39" fmla="*/ 0 h 149"/>
                <a:gd name="T40" fmla="*/ 16 w 100"/>
                <a:gd name="T41" fmla="*/ 22 h 149"/>
                <a:gd name="T42" fmla="*/ 16 w 100"/>
                <a:gd name="T43" fmla="*/ 22 h 149"/>
                <a:gd name="T44" fmla="*/ 16 w 100"/>
                <a:gd name="T45" fmla="*/ 22 h 149"/>
                <a:gd name="T46" fmla="*/ 39 w 100"/>
                <a:gd name="T47" fmla="*/ 50 h 149"/>
                <a:gd name="T48" fmla="*/ 39 w 100"/>
                <a:gd name="T49" fmla="*/ 50 h 149"/>
                <a:gd name="T50" fmla="*/ 39 w 100"/>
                <a:gd name="T51" fmla="*/ 50 h 149"/>
                <a:gd name="T52" fmla="*/ 60 w 100"/>
                <a:gd name="T53" fmla="*/ 63 h 149"/>
                <a:gd name="T54" fmla="*/ 62 w 100"/>
                <a:gd name="T55" fmla="*/ 64 h 149"/>
                <a:gd name="T56" fmla="*/ 60 w 100"/>
                <a:gd name="T57" fmla="*/ 66 h 149"/>
                <a:gd name="T58" fmla="*/ 29 w 100"/>
                <a:gd name="T59" fmla="*/ 89 h 149"/>
                <a:gd name="T60" fmla="*/ 29 w 100"/>
                <a:gd name="T61" fmla="*/ 89 h 149"/>
                <a:gd name="T62" fmla="*/ 29 w 100"/>
                <a:gd name="T63" fmla="*/ 106 h 149"/>
                <a:gd name="T64" fmla="*/ 29 w 100"/>
                <a:gd name="T65" fmla="*/ 108 h 149"/>
                <a:gd name="T66" fmla="*/ 27 w 100"/>
                <a:gd name="T67" fmla="*/ 108 h 149"/>
                <a:gd name="T68" fmla="*/ 0 w 100"/>
                <a:gd name="T69" fmla="*/ 111 h 149"/>
                <a:gd name="T70" fmla="*/ 0 w 100"/>
                <a:gd name="T71" fmla="*/ 1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49">
                  <a:moveTo>
                    <a:pt x="0" y="111"/>
                  </a:moveTo>
                  <a:lnTo>
                    <a:pt x="1" y="135"/>
                  </a:lnTo>
                  <a:lnTo>
                    <a:pt x="29" y="149"/>
                  </a:lnTo>
                  <a:lnTo>
                    <a:pt x="68" y="105"/>
                  </a:lnTo>
                  <a:lnTo>
                    <a:pt x="71" y="102"/>
                  </a:lnTo>
                  <a:lnTo>
                    <a:pt x="71" y="106"/>
                  </a:lnTo>
                  <a:lnTo>
                    <a:pt x="75" y="137"/>
                  </a:lnTo>
                  <a:lnTo>
                    <a:pt x="99" y="106"/>
                  </a:lnTo>
                  <a:lnTo>
                    <a:pt x="100" y="74"/>
                  </a:lnTo>
                  <a:lnTo>
                    <a:pt x="83" y="60"/>
                  </a:lnTo>
                  <a:lnTo>
                    <a:pt x="82" y="60"/>
                  </a:lnTo>
                  <a:lnTo>
                    <a:pt x="82" y="59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6" y="34"/>
                  </a:lnTo>
                  <a:lnTo>
                    <a:pt x="39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60" y="63"/>
                  </a:lnTo>
                  <a:lnTo>
                    <a:pt x="62" y="64"/>
                  </a:lnTo>
                  <a:lnTo>
                    <a:pt x="60" y="66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7" y="108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18F2FCBB-5693-BC8E-0C49-564337F13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9" y="2991"/>
              <a:ext cx="885" cy="679"/>
            </a:xfrm>
            <a:custGeom>
              <a:avLst/>
              <a:gdLst>
                <a:gd name="T0" fmla="*/ 183 w 885"/>
                <a:gd name="T1" fmla="*/ 583 h 679"/>
                <a:gd name="T2" fmla="*/ 301 w 885"/>
                <a:gd name="T3" fmla="*/ 678 h 679"/>
                <a:gd name="T4" fmla="*/ 455 w 885"/>
                <a:gd name="T5" fmla="*/ 654 h 679"/>
                <a:gd name="T6" fmla="*/ 504 w 885"/>
                <a:gd name="T7" fmla="*/ 644 h 679"/>
                <a:gd name="T8" fmla="*/ 531 w 885"/>
                <a:gd name="T9" fmla="*/ 629 h 679"/>
                <a:gd name="T10" fmla="*/ 503 w 885"/>
                <a:gd name="T11" fmla="*/ 595 h 679"/>
                <a:gd name="T12" fmla="*/ 520 w 885"/>
                <a:gd name="T13" fmla="*/ 538 h 679"/>
                <a:gd name="T14" fmla="*/ 607 w 885"/>
                <a:gd name="T15" fmla="*/ 511 h 679"/>
                <a:gd name="T16" fmla="*/ 638 w 885"/>
                <a:gd name="T17" fmla="*/ 515 h 679"/>
                <a:gd name="T18" fmla="*/ 693 w 885"/>
                <a:gd name="T19" fmla="*/ 443 h 679"/>
                <a:gd name="T20" fmla="*/ 738 w 885"/>
                <a:gd name="T21" fmla="*/ 422 h 679"/>
                <a:gd name="T22" fmla="*/ 791 w 885"/>
                <a:gd name="T23" fmla="*/ 382 h 679"/>
                <a:gd name="T24" fmla="*/ 769 w 885"/>
                <a:gd name="T25" fmla="*/ 336 h 679"/>
                <a:gd name="T26" fmla="*/ 769 w 885"/>
                <a:gd name="T27" fmla="*/ 305 h 679"/>
                <a:gd name="T28" fmla="*/ 839 w 885"/>
                <a:gd name="T29" fmla="*/ 225 h 679"/>
                <a:gd name="T30" fmla="*/ 885 w 885"/>
                <a:gd name="T31" fmla="*/ 208 h 679"/>
                <a:gd name="T32" fmla="*/ 824 w 885"/>
                <a:gd name="T33" fmla="*/ 141 h 679"/>
                <a:gd name="T34" fmla="*/ 797 w 885"/>
                <a:gd name="T35" fmla="*/ 62 h 679"/>
                <a:gd name="T36" fmla="*/ 781 w 885"/>
                <a:gd name="T37" fmla="*/ 45 h 679"/>
                <a:gd name="T38" fmla="*/ 775 w 885"/>
                <a:gd name="T39" fmla="*/ 22 h 679"/>
                <a:gd name="T40" fmla="*/ 758 w 885"/>
                <a:gd name="T41" fmla="*/ 20 h 679"/>
                <a:gd name="T42" fmla="*/ 747 w 885"/>
                <a:gd name="T43" fmla="*/ 56 h 679"/>
                <a:gd name="T44" fmla="*/ 659 w 885"/>
                <a:gd name="T45" fmla="*/ 79 h 679"/>
                <a:gd name="T46" fmla="*/ 624 w 885"/>
                <a:gd name="T47" fmla="*/ 59 h 679"/>
                <a:gd name="T48" fmla="*/ 595 w 885"/>
                <a:gd name="T49" fmla="*/ 73 h 679"/>
                <a:gd name="T50" fmla="*/ 553 w 885"/>
                <a:gd name="T51" fmla="*/ 88 h 679"/>
                <a:gd name="T52" fmla="*/ 531 w 885"/>
                <a:gd name="T53" fmla="*/ 80 h 679"/>
                <a:gd name="T54" fmla="*/ 524 w 885"/>
                <a:gd name="T55" fmla="*/ 106 h 679"/>
                <a:gd name="T56" fmla="*/ 511 w 885"/>
                <a:gd name="T57" fmla="*/ 153 h 679"/>
                <a:gd name="T58" fmla="*/ 490 w 885"/>
                <a:gd name="T59" fmla="*/ 181 h 679"/>
                <a:gd name="T60" fmla="*/ 502 w 885"/>
                <a:gd name="T61" fmla="*/ 246 h 679"/>
                <a:gd name="T62" fmla="*/ 510 w 885"/>
                <a:gd name="T63" fmla="*/ 192 h 679"/>
                <a:gd name="T64" fmla="*/ 526 w 885"/>
                <a:gd name="T65" fmla="*/ 167 h 679"/>
                <a:gd name="T66" fmla="*/ 546 w 885"/>
                <a:gd name="T67" fmla="*/ 170 h 679"/>
                <a:gd name="T68" fmla="*/ 549 w 885"/>
                <a:gd name="T69" fmla="*/ 191 h 679"/>
                <a:gd name="T70" fmla="*/ 551 w 885"/>
                <a:gd name="T71" fmla="*/ 311 h 679"/>
                <a:gd name="T72" fmla="*/ 542 w 885"/>
                <a:gd name="T73" fmla="*/ 337 h 679"/>
                <a:gd name="T74" fmla="*/ 527 w 885"/>
                <a:gd name="T75" fmla="*/ 351 h 679"/>
                <a:gd name="T76" fmla="*/ 527 w 885"/>
                <a:gd name="T77" fmla="*/ 376 h 679"/>
                <a:gd name="T78" fmla="*/ 520 w 885"/>
                <a:gd name="T79" fmla="*/ 394 h 679"/>
                <a:gd name="T80" fmla="*/ 502 w 885"/>
                <a:gd name="T81" fmla="*/ 416 h 679"/>
                <a:gd name="T82" fmla="*/ 482 w 885"/>
                <a:gd name="T83" fmla="*/ 450 h 679"/>
                <a:gd name="T84" fmla="*/ 450 w 885"/>
                <a:gd name="T85" fmla="*/ 460 h 679"/>
                <a:gd name="T86" fmla="*/ 429 w 885"/>
                <a:gd name="T87" fmla="*/ 488 h 679"/>
                <a:gd name="T88" fmla="*/ 400 w 885"/>
                <a:gd name="T89" fmla="*/ 521 h 679"/>
                <a:gd name="T90" fmla="*/ 382 w 885"/>
                <a:gd name="T91" fmla="*/ 541 h 679"/>
                <a:gd name="T92" fmla="*/ 320 w 885"/>
                <a:gd name="T93" fmla="*/ 591 h 679"/>
                <a:gd name="T94" fmla="*/ 283 w 885"/>
                <a:gd name="T95" fmla="*/ 603 h 679"/>
                <a:gd name="T96" fmla="*/ 276 w 885"/>
                <a:gd name="T97" fmla="*/ 582 h 679"/>
                <a:gd name="T98" fmla="*/ 237 w 885"/>
                <a:gd name="T99" fmla="*/ 573 h 679"/>
                <a:gd name="T100" fmla="*/ 174 w 885"/>
                <a:gd name="T101" fmla="*/ 513 h 679"/>
                <a:gd name="T102" fmla="*/ 101 w 885"/>
                <a:gd name="T103" fmla="*/ 456 h 679"/>
                <a:gd name="T104" fmla="*/ 79 w 885"/>
                <a:gd name="T105" fmla="*/ 425 h 679"/>
                <a:gd name="T106" fmla="*/ 42 w 885"/>
                <a:gd name="T107" fmla="*/ 451 h 679"/>
                <a:gd name="T108" fmla="*/ 23 w 885"/>
                <a:gd name="T109" fmla="*/ 456 h 679"/>
                <a:gd name="T110" fmla="*/ 15 w 885"/>
                <a:gd name="T111" fmla="*/ 483 h 679"/>
                <a:gd name="T112" fmla="*/ 0 w 885"/>
                <a:gd name="T113" fmla="*/ 503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5" h="679">
                  <a:moveTo>
                    <a:pt x="13" y="529"/>
                  </a:moveTo>
                  <a:lnTo>
                    <a:pt x="101" y="565"/>
                  </a:lnTo>
                  <a:lnTo>
                    <a:pt x="183" y="583"/>
                  </a:lnTo>
                  <a:lnTo>
                    <a:pt x="200" y="648"/>
                  </a:lnTo>
                  <a:lnTo>
                    <a:pt x="259" y="679"/>
                  </a:lnTo>
                  <a:lnTo>
                    <a:pt x="301" y="678"/>
                  </a:lnTo>
                  <a:lnTo>
                    <a:pt x="361" y="643"/>
                  </a:lnTo>
                  <a:lnTo>
                    <a:pt x="407" y="657"/>
                  </a:lnTo>
                  <a:lnTo>
                    <a:pt x="455" y="654"/>
                  </a:lnTo>
                  <a:lnTo>
                    <a:pt x="467" y="676"/>
                  </a:lnTo>
                  <a:lnTo>
                    <a:pt x="495" y="677"/>
                  </a:lnTo>
                  <a:lnTo>
                    <a:pt x="504" y="644"/>
                  </a:lnTo>
                  <a:lnTo>
                    <a:pt x="504" y="643"/>
                  </a:lnTo>
                  <a:lnTo>
                    <a:pt x="505" y="643"/>
                  </a:lnTo>
                  <a:lnTo>
                    <a:pt x="531" y="629"/>
                  </a:lnTo>
                  <a:lnTo>
                    <a:pt x="503" y="598"/>
                  </a:lnTo>
                  <a:lnTo>
                    <a:pt x="501" y="596"/>
                  </a:lnTo>
                  <a:lnTo>
                    <a:pt x="503" y="595"/>
                  </a:lnTo>
                  <a:lnTo>
                    <a:pt x="531" y="573"/>
                  </a:lnTo>
                  <a:lnTo>
                    <a:pt x="520" y="541"/>
                  </a:lnTo>
                  <a:lnTo>
                    <a:pt x="520" y="538"/>
                  </a:lnTo>
                  <a:lnTo>
                    <a:pt x="522" y="538"/>
                  </a:lnTo>
                  <a:lnTo>
                    <a:pt x="575" y="538"/>
                  </a:lnTo>
                  <a:lnTo>
                    <a:pt x="607" y="511"/>
                  </a:lnTo>
                  <a:lnTo>
                    <a:pt x="608" y="511"/>
                  </a:lnTo>
                  <a:lnTo>
                    <a:pt x="608" y="511"/>
                  </a:lnTo>
                  <a:lnTo>
                    <a:pt x="638" y="515"/>
                  </a:lnTo>
                  <a:lnTo>
                    <a:pt x="692" y="444"/>
                  </a:lnTo>
                  <a:lnTo>
                    <a:pt x="692" y="443"/>
                  </a:lnTo>
                  <a:lnTo>
                    <a:pt x="693" y="443"/>
                  </a:lnTo>
                  <a:lnTo>
                    <a:pt x="728" y="440"/>
                  </a:lnTo>
                  <a:lnTo>
                    <a:pt x="738" y="423"/>
                  </a:lnTo>
                  <a:lnTo>
                    <a:pt x="738" y="422"/>
                  </a:lnTo>
                  <a:lnTo>
                    <a:pt x="739" y="422"/>
                  </a:lnTo>
                  <a:lnTo>
                    <a:pt x="769" y="410"/>
                  </a:lnTo>
                  <a:lnTo>
                    <a:pt x="791" y="382"/>
                  </a:lnTo>
                  <a:lnTo>
                    <a:pt x="794" y="352"/>
                  </a:lnTo>
                  <a:lnTo>
                    <a:pt x="770" y="337"/>
                  </a:lnTo>
                  <a:lnTo>
                    <a:pt x="769" y="336"/>
                  </a:lnTo>
                  <a:lnTo>
                    <a:pt x="769" y="335"/>
                  </a:lnTo>
                  <a:lnTo>
                    <a:pt x="769" y="306"/>
                  </a:lnTo>
                  <a:lnTo>
                    <a:pt x="769" y="305"/>
                  </a:lnTo>
                  <a:lnTo>
                    <a:pt x="770" y="305"/>
                  </a:lnTo>
                  <a:lnTo>
                    <a:pt x="822" y="265"/>
                  </a:lnTo>
                  <a:lnTo>
                    <a:pt x="839" y="225"/>
                  </a:lnTo>
                  <a:lnTo>
                    <a:pt x="840" y="224"/>
                  </a:lnTo>
                  <a:lnTo>
                    <a:pt x="840" y="224"/>
                  </a:lnTo>
                  <a:lnTo>
                    <a:pt x="885" y="208"/>
                  </a:lnTo>
                  <a:lnTo>
                    <a:pt x="883" y="172"/>
                  </a:lnTo>
                  <a:lnTo>
                    <a:pt x="855" y="146"/>
                  </a:lnTo>
                  <a:lnTo>
                    <a:pt x="824" y="141"/>
                  </a:lnTo>
                  <a:lnTo>
                    <a:pt x="823" y="141"/>
                  </a:lnTo>
                  <a:lnTo>
                    <a:pt x="823" y="140"/>
                  </a:lnTo>
                  <a:lnTo>
                    <a:pt x="797" y="62"/>
                  </a:lnTo>
                  <a:lnTo>
                    <a:pt x="781" y="48"/>
                  </a:lnTo>
                  <a:lnTo>
                    <a:pt x="780" y="47"/>
                  </a:lnTo>
                  <a:lnTo>
                    <a:pt x="781" y="45"/>
                  </a:lnTo>
                  <a:lnTo>
                    <a:pt x="797" y="23"/>
                  </a:lnTo>
                  <a:lnTo>
                    <a:pt x="795" y="0"/>
                  </a:lnTo>
                  <a:lnTo>
                    <a:pt x="775" y="22"/>
                  </a:lnTo>
                  <a:lnTo>
                    <a:pt x="775" y="22"/>
                  </a:lnTo>
                  <a:lnTo>
                    <a:pt x="774" y="22"/>
                  </a:lnTo>
                  <a:lnTo>
                    <a:pt x="758" y="20"/>
                  </a:lnTo>
                  <a:lnTo>
                    <a:pt x="749" y="55"/>
                  </a:lnTo>
                  <a:lnTo>
                    <a:pt x="748" y="56"/>
                  </a:lnTo>
                  <a:lnTo>
                    <a:pt x="747" y="56"/>
                  </a:lnTo>
                  <a:lnTo>
                    <a:pt x="661" y="80"/>
                  </a:lnTo>
                  <a:lnTo>
                    <a:pt x="660" y="80"/>
                  </a:lnTo>
                  <a:lnTo>
                    <a:pt x="659" y="79"/>
                  </a:lnTo>
                  <a:lnTo>
                    <a:pt x="644" y="59"/>
                  </a:lnTo>
                  <a:lnTo>
                    <a:pt x="625" y="59"/>
                  </a:lnTo>
                  <a:lnTo>
                    <a:pt x="624" y="59"/>
                  </a:lnTo>
                  <a:lnTo>
                    <a:pt x="624" y="59"/>
                  </a:lnTo>
                  <a:lnTo>
                    <a:pt x="605" y="49"/>
                  </a:lnTo>
                  <a:lnTo>
                    <a:pt x="595" y="73"/>
                  </a:lnTo>
                  <a:lnTo>
                    <a:pt x="595" y="74"/>
                  </a:lnTo>
                  <a:lnTo>
                    <a:pt x="594" y="74"/>
                  </a:lnTo>
                  <a:lnTo>
                    <a:pt x="553" y="88"/>
                  </a:lnTo>
                  <a:lnTo>
                    <a:pt x="552" y="88"/>
                  </a:lnTo>
                  <a:lnTo>
                    <a:pt x="552" y="88"/>
                  </a:lnTo>
                  <a:lnTo>
                    <a:pt x="531" y="80"/>
                  </a:lnTo>
                  <a:lnTo>
                    <a:pt x="525" y="104"/>
                  </a:lnTo>
                  <a:lnTo>
                    <a:pt x="525" y="106"/>
                  </a:lnTo>
                  <a:lnTo>
                    <a:pt x="524" y="106"/>
                  </a:lnTo>
                  <a:lnTo>
                    <a:pt x="482" y="111"/>
                  </a:lnTo>
                  <a:lnTo>
                    <a:pt x="485" y="132"/>
                  </a:lnTo>
                  <a:lnTo>
                    <a:pt x="511" y="153"/>
                  </a:lnTo>
                  <a:lnTo>
                    <a:pt x="512" y="154"/>
                  </a:lnTo>
                  <a:lnTo>
                    <a:pt x="511" y="156"/>
                  </a:lnTo>
                  <a:lnTo>
                    <a:pt x="490" y="181"/>
                  </a:lnTo>
                  <a:lnTo>
                    <a:pt x="486" y="220"/>
                  </a:lnTo>
                  <a:lnTo>
                    <a:pt x="499" y="253"/>
                  </a:lnTo>
                  <a:lnTo>
                    <a:pt x="502" y="246"/>
                  </a:lnTo>
                  <a:lnTo>
                    <a:pt x="510" y="193"/>
                  </a:lnTo>
                  <a:lnTo>
                    <a:pt x="510" y="193"/>
                  </a:lnTo>
                  <a:lnTo>
                    <a:pt x="510" y="192"/>
                  </a:lnTo>
                  <a:lnTo>
                    <a:pt x="524" y="168"/>
                  </a:lnTo>
                  <a:lnTo>
                    <a:pt x="525" y="167"/>
                  </a:lnTo>
                  <a:lnTo>
                    <a:pt x="526" y="167"/>
                  </a:lnTo>
                  <a:lnTo>
                    <a:pt x="545" y="169"/>
                  </a:lnTo>
                  <a:lnTo>
                    <a:pt x="546" y="169"/>
                  </a:lnTo>
                  <a:lnTo>
                    <a:pt x="546" y="170"/>
                  </a:lnTo>
                  <a:lnTo>
                    <a:pt x="549" y="191"/>
                  </a:lnTo>
                  <a:lnTo>
                    <a:pt x="549" y="191"/>
                  </a:lnTo>
                  <a:lnTo>
                    <a:pt x="549" y="191"/>
                  </a:lnTo>
                  <a:lnTo>
                    <a:pt x="541" y="239"/>
                  </a:lnTo>
                  <a:lnTo>
                    <a:pt x="544" y="286"/>
                  </a:lnTo>
                  <a:lnTo>
                    <a:pt x="551" y="311"/>
                  </a:lnTo>
                  <a:lnTo>
                    <a:pt x="552" y="312"/>
                  </a:lnTo>
                  <a:lnTo>
                    <a:pt x="551" y="312"/>
                  </a:lnTo>
                  <a:lnTo>
                    <a:pt x="542" y="337"/>
                  </a:lnTo>
                  <a:lnTo>
                    <a:pt x="542" y="337"/>
                  </a:lnTo>
                  <a:lnTo>
                    <a:pt x="541" y="338"/>
                  </a:lnTo>
                  <a:lnTo>
                    <a:pt x="527" y="351"/>
                  </a:lnTo>
                  <a:lnTo>
                    <a:pt x="522" y="360"/>
                  </a:lnTo>
                  <a:lnTo>
                    <a:pt x="527" y="376"/>
                  </a:lnTo>
                  <a:lnTo>
                    <a:pt x="527" y="376"/>
                  </a:lnTo>
                  <a:lnTo>
                    <a:pt x="527" y="377"/>
                  </a:lnTo>
                  <a:lnTo>
                    <a:pt x="521" y="393"/>
                  </a:lnTo>
                  <a:lnTo>
                    <a:pt x="520" y="394"/>
                  </a:lnTo>
                  <a:lnTo>
                    <a:pt x="519" y="394"/>
                  </a:lnTo>
                  <a:lnTo>
                    <a:pt x="503" y="398"/>
                  </a:lnTo>
                  <a:lnTo>
                    <a:pt x="502" y="416"/>
                  </a:lnTo>
                  <a:lnTo>
                    <a:pt x="502" y="417"/>
                  </a:lnTo>
                  <a:lnTo>
                    <a:pt x="502" y="417"/>
                  </a:lnTo>
                  <a:lnTo>
                    <a:pt x="482" y="450"/>
                  </a:lnTo>
                  <a:lnTo>
                    <a:pt x="482" y="451"/>
                  </a:lnTo>
                  <a:lnTo>
                    <a:pt x="481" y="451"/>
                  </a:lnTo>
                  <a:lnTo>
                    <a:pt x="450" y="460"/>
                  </a:lnTo>
                  <a:lnTo>
                    <a:pt x="431" y="487"/>
                  </a:lnTo>
                  <a:lnTo>
                    <a:pt x="430" y="488"/>
                  </a:lnTo>
                  <a:lnTo>
                    <a:pt x="429" y="488"/>
                  </a:lnTo>
                  <a:lnTo>
                    <a:pt x="406" y="486"/>
                  </a:lnTo>
                  <a:lnTo>
                    <a:pt x="400" y="521"/>
                  </a:lnTo>
                  <a:lnTo>
                    <a:pt x="400" y="521"/>
                  </a:lnTo>
                  <a:lnTo>
                    <a:pt x="400" y="522"/>
                  </a:lnTo>
                  <a:lnTo>
                    <a:pt x="383" y="541"/>
                  </a:lnTo>
                  <a:lnTo>
                    <a:pt x="382" y="541"/>
                  </a:lnTo>
                  <a:lnTo>
                    <a:pt x="382" y="542"/>
                  </a:lnTo>
                  <a:lnTo>
                    <a:pt x="327" y="566"/>
                  </a:lnTo>
                  <a:lnTo>
                    <a:pt x="320" y="591"/>
                  </a:lnTo>
                  <a:lnTo>
                    <a:pt x="320" y="591"/>
                  </a:lnTo>
                  <a:lnTo>
                    <a:pt x="319" y="591"/>
                  </a:lnTo>
                  <a:lnTo>
                    <a:pt x="283" y="603"/>
                  </a:lnTo>
                  <a:lnTo>
                    <a:pt x="281" y="604"/>
                  </a:lnTo>
                  <a:lnTo>
                    <a:pt x="281" y="602"/>
                  </a:lnTo>
                  <a:lnTo>
                    <a:pt x="276" y="582"/>
                  </a:lnTo>
                  <a:lnTo>
                    <a:pt x="239" y="575"/>
                  </a:lnTo>
                  <a:lnTo>
                    <a:pt x="237" y="574"/>
                  </a:lnTo>
                  <a:lnTo>
                    <a:pt x="237" y="573"/>
                  </a:lnTo>
                  <a:lnTo>
                    <a:pt x="234" y="546"/>
                  </a:lnTo>
                  <a:lnTo>
                    <a:pt x="208" y="513"/>
                  </a:lnTo>
                  <a:lnTo>
                    <a:pt x="174" y="513"/>
                  </a:lnTo>
                  <a:lnTo>
                    <a:pt x="173" y="513"/>
                  </a:lnTo>
                  <a:lnTo>
                    <a:pt x="173" y="512"/>
                  </a:lnTo>
                  <a:lnTo>
                    <a:pt x="101" y="456"/>
                  </a:lnTo>
                  <a:lnTo>
                    <a:pt x="101" y="456"/>
                  </a:lnTo>
                  <a:lnTo>
                    <a:pt x="101" y="456"/>
                  </a:lnTo>
                  <a:lnTo>
                    <a:pt x="79" y="425"/>
                  </a:lnTo>
                  <a:lnTo>
                    <a:pt x="43" y="450"/>
                  </a:lnTo>
                  <a:lnTo>
                    <a:pt x="42" y="451"/>
                  </a:lnTo>
                  <a:lnTo>
                    <a:pt x="42" y="451"/>
                  </a:lnTo>
                  <a:lnTo>
                    <a:pt x="21" y="450"/>
                  </a:lnTo>
                  <a:lnTo>
                    <a:pt x="23" y="455"/>
                  </a:lnTo>
                  <a:lnTo>
                    <a:pt x="23" y="456"/>
                  </a:lnTo>
                  <a:lnTo>
                    <a:pt x="22" y="457"/>
                  </a:lnTo>
                  <a:lnTo>
                    <a:pt x="11" y="468"/>
                  </a:lnTo>
                  <a:lnTo>
                    <a:pt x="15" y="483"/>
                  </a:lnTo>
                  <a:lnTo>
                    <a:pt x="15" y="485"/>
                  </a:lnTo>
                  <a:lnTo>
                    <a:pt x="15" y="485"/>
                  </a:lnTo>
                  <a:lnTo>
                    <a:pt x="0" y="503"/>
                  </a:lnTo>
                  <a:lnTo>
                    <a:pt x="13" y="529"/>
                  </a:lnTo>
                  <a:lnTo>
                    <a:pt x="13" y="529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BAABE50E-7B31-497C-ADDC-FE5338D7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3381"/>
              <a:ext cx="528" cy="337"/>
            </a:xfrm>
            <a:custGeom>
              <a:avLst/>
              <a:gdLst>
                <a:gd name="T0" fmla="*/ 152 w 528"/>
                <a:gd name="T1" fmla="*/ 239 h 337"/>
                <a:gd name="T2" fmla="*/ 209 w 528"/>
                <a:gd name="T3" fmla="*/ 249 h 337"/>
                <a:gd name="T4" fmla="*/ 286 w 528"/>
                <a:gd name="T5" fmla="*/ 297 h 337"/>
                <a:gd name="T6" fmla="*/ 389 w 528"/>
                <a:gd name="T7" fmla="*/ 319 h 337"/>
                <a:gd name="T8" fmla="*/ 435 w 528"/>
                <a:gd name="T9" fmla="*/ 337 h 337"/>
                <a:gd name="T10" fmla="*/ 481 w 528"/>
                <a:gd name="T11" fmla="*/ 310 h 337"/>
                <a:gd name="T12" fmla="*/ 471 w 528"/>
                <a:gd name="T13" fmla="*/ 240 h 337"/>
                <a:gd name="T14" fmla="*/ 490 w 528"/>
                <a:gd name="T15" fmla="*/ 187 h 337"/>
                <a:gd name="T16" fmla="*/ 513 w 528"/>
                <a:gd name="T17" fmla="*/ 164 h 337"/>
                <a:gd name="T18" fmla="*/ 505 w 528"/>
                <a:gd name="T19" fmla="*/ 113 h 337"/>
                <a:gd name="T20" fmla="*/ 506 w 528"/>
                <a:gd name="T21" fmla="*/ 111 h 337"/>
                <a:gd name="T22" fmla="*/ 517 w 528"/>
                <a:gd name="T23" fmla="*/ 78 h 337"/>
                <a:gd name="T24" fmla="*/ 517 w 528"/>
                <a:gd name="T25" fmla="*/ 76 h 337"/>
                <a:gd name="T26" fmla="*/ 526 w 528"/>
                <a:gd name="T27" fmla="*/ 54 h 337"/>
                <a:gd name="T28" fmla="*/ 494 w 528"/>
                <a:gd name="T29" fmla="*/ 56 h 337"/>
                <a:gd name="T30" fmla="*/ 415 w 528"/>
                <a:gd name="T31" fmla="*/ 0 h 337"/>
                <a:gd name="T32" fmla="*/ 410 w 528"/>
                <a:gd name="T33" fmla="*/ 23 h 337"/>
                <a:gd name="T34" fmla="*/ 312 w 528"/>
                <a:gd name="T35" fmla="*/ 32 h 337"/>
                <a:gd name="T36" fmla="*/ 306 w 528"/>
                <a:gd name="T37" fmla="*/ 58 h 337"/>
                <a:gd name="T38" fmla="*/ 286 w 528"/>
                <a:gd name="T39" fmla="*/ 64 h 337"/>
                <a:gd name="T40" fmla="*/ 288 w 528"/>
                <a:gd name="T41" fmla="*/ 82 h 337"/>
                <a:gd name="T42" fmla="*/ 261 w 528"/>
                <a:gd name="T43" fmla="*/ 100 h 337"/>
                <a:gd name="T44" fmla="*/ 260 w 528"/>
                <a:gd name="T45" fmla="*/ 118 h 337"/>
                <a:gd name="T46" fmla="*/ 241 w 528"/>
                <a:gd name="T47" fmla="*/ 123 h 337"/>
                <a:gd name="T48" fmla="*/ 209 w 528"/>
                <a:gd name="T49" fmla="*/ 150 h 337"/>
                <a:gd name="T50" fmla="*/ 135 w 528"/>
                <a:gd name="T51" fmla="*/ 140 h 337"/>
                <a:gd name="T52" fmla="*/ 134 w 528"/>
                <a:gd name="T53" fmla="*/ 140 h 337"/>
                <a:gd name="T54" fmla="*/ 68 w 528"/>
                <a:gd name="T55" fmla="*/ 106 h 337"/>
                <a:gd name="T56" fmla="*/ 54 w 528"/>
                <a:gd name="T57" fmla="*/ 142 h 337"/>
                <a:gd name="T58" fmla="*/ 0 w 528"/>
                <a:gd name="T59" fmla="*/ 146 h 337"/>
                <a:gd name="T60" fmla="*/ 35 w 528"/>
                <a:gd name="T61" fmla="*/ 238 h 337"/>
                <a:gd name="T62" fmla="*/ 34 w 528"/>
                <a:gd name="T63" fmla="*/ 240 h 337"/>
                <a:gd name="T64" fmla="*/ 18 w 528"/>
                <a:gd name="T65" fmla="*/ 2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8" h="337">
                  <a:moveTo>
                    <a:pt x="18" y="290"/>
                  </a:moveTo>
                  <a:lnTo>
                    <a:pt x="152" y="239"/>
                  </a:lnTo>
                  <a:lnTo>
                    <a:pt x="200" y="236"/>
                  </a:lnTo>
                  <a:lnTo>
                    <a:pt x="209" y="249"/>
                  </a:lnTo>
                  <a:lnTo>
                    <a:pt x="281" y="264"/>
                  </a:lnTo>
                  <a:lnTo>
                    <a:pt x="286" y="297"/>
                  </a:lnTo>
                  <a:lnTo>
                    <a:pt x="313" y="310"/>
                  </a:lnTo>
                  <a:lnTo>
                    <a:pt x="389" y="319"/>
                  </a:lnTo>
                  <a:lnTo>
                    <a:pt x="419" y="323"/>
                  </a:lnTo>
                  <a:lnTo>
                    <a:pt x="435" y="337"/>
                  </a:lnTo>
                  <a:lnTo>
                    <a:pt x="459" y="329"/>
                  </a:lnTo>
                  <a:lnTo>
                    <a:pt x="481" y="310"/>
                  </a:lnTo>
                  <a:lnTo>
                    <a:pt x="497" y="272"/>
                  </a:lnTo>
                  <a:lnTo>
                    <a:pt x="471" y="240"/>
                  </a:lnTo>
                  <a:lnTo>
                    <a:pt x="474" y="192"/>
                  </a:lnTo>
                  <a:lnTo>
                    <a:pt x="490" y="187"/>
                  </a:lnTo>
                  <a:lnTo>
                    <a:pt x="491" y="165"/>
                  </a:lnTo>
                  <a:lnTo>
                    <a:pt x="513" y="164"/>
                  </a:lnTo>
                  <a:lnTo>
                    <a:pt x="520" y="141"/>
                  </a:lnTo>
                  <a:lnTo>
                    <a:pt x="505" y="113"/>
                  </a:lnTo>
                  <a:lnTo>
                    <a:pt x="505" y="112"/>
                  </a:lnTo>
                  <a:lnTo>
                    <a:pt x="506" y="111"/>
                  </a:lnTo>
                  <a:lnTo>
                    <a:pt x="521" y="93"/>
                  </a:lnTo>
                  <a:lnTo>
                    <a:pt x="517" y="78"/>
                  </a:lnTo>
                  <a:lnTo>
                    <a:pt x="517" y="77"/>
                  </a:lnTo>
                  <a:lnTo>
                    <a:pt x="517" y="76"/>
                  </a:lnTo>
                  <a:lnTo>
                    <a:pt x="528" y="65"/>
                  </a:lnTo>
                  <a:lnTo>
                    <a:pt x="526" y="54"/>
                  </a:lnTo>
                  <a:lnTo>
                    <a:pt x="494" y="56"/>
                  </a:lnTo>
                  <a:lnTo>
                    <a:pt x="494" y="56"/>
                  </a:lnTo>
                  <a:lnTo>
                    <a:pt x="493" y="55"/>
                  </a:lnTo>
                  <a:lnTo>
                    <a:pt x="415" y="0"/>
                  </a:lnTo>
                  <a:lnTo>
                    <a:pt x="410" y="22"/>
                  </a:lnTo>
                  <a:lnTo>
                    <a:pt x="410" y="23"/>
                  </a:lnTo>
                  <a:lnTo>
                    <a:pt x="408" y="23"/>
                  </a:lnTo>
                  <a:lnTo>
                    <a:pt x="312" y="32"/>
                  </a:lnTo>
                  <a:lnTo>
                    <a:pt x="307" y="57"/>
                  </a:lnTo>
                  <a:lnTo>
                    <a:pt x="306" y="58"/>
                  </a:lnTo>
                  <a:lnTo>
                    <a:pt x="305" y="59"/>
                  </a:lnTo>
                  <a:lnTo>
                    <a:pt x="286" y="64"/>
                  </a:lnTo>
                  <a:lnTo>
                    <a:pt x="288" y="81"/>
                  </a:lnTo>
                  <a:lnTo>
                    <a:pt x="288" y="82"/>
                  </a:lnTo>
                  <a:lnTo>
                    <a:pt x="287" y="83"/>
                  </a:lnTo>
                  <a:lnTo>
                    <a:pt x="261" y="100"/>
                  </a:lnTo>
                  <a:lnTo>
                    <a:pt x="260" y="117"/>
                  </a:lnTo>
                  <a:lnTo>
                    <a:pt x="260" y="118"/>
                  </a:lnTo>
                  <a:lnTo>
                    <a:pt x="259" y="118"/>
                  </a:lnTo>
                  <a:lnTo>
                    <a:pt x="241" y="123"/>
                  </a:lnTo>
                  <a:lnTo>
                    <a:pt x="210" y="149"/>
                  </a:lnTo>
                  <a:lnTo>
                    <a:pt x="209" y="150"/>
                  </a:lnTo>
                  <a:lnTo>
                    <a:pt x="208" y="150"/>
                  </a:lnTo>
                  <a:lnTo>
                    <a:pt x="135" y="14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89" y="108"/>
                  </a:lnTo>
                  <a:lnTo>
                    <a:pt x="68" y="106"/>
                  </a:lnTo>
                  <a:lnTo>
                    <a:pt x="55" y="141"/>
                  </a:lnTo>
                  <a:lnTo>
                    <a:pt x="54" y="142"/>
                  </a:lnTo>
                  <a:lnTo>
                    <a:pt x="53" y="143"/>
                  </a:lnTo>
                  <a:lnTo>
                    <a:pt x="0" y="146"/>
                  </a:lnTo>
                  <a:lnTo>
                    <a:pt x="4" y="182"/>
                  </a:lnTo>
                  <a:lnTo>
                    <a:pt x="35" y="238"/>
                  </a:lnTo>
                  <a:lnTo>
                    <a:pt x="36" y="239"/>
                  </a:lnTo>
                  <a:lnTo>
                    <a:pt x="34" y="240"/>
                  </a:lnTo>
                  <a:lnTo>
                    <a:pt x="13" y="256"/>
                  </a:lnTo>
                  <a:lnTo>
                    <a:pt x="18" y="290"/>
                  </a:lnTo>
                  <a:lnTo>
                    <a:pt x="18" y="29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23">
              <a:hlinkClick r:id="rId9" action="ppaction://hlinksldjump"/>
              <a:extLst>
                <a:ext uri="{FF2B5EF4-FFF2-40B4-BE49-F238E27FC236}">
                  <a16:creationId xmlns:a16="http://schemas.microsoft.com/office/drawing/2014/main" id="{EF2D31CD-D7DA-E46C-180E-06FBE2981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7" y="3079"/>
              <a:ext cx="341" cy="646"/>
            </a:xfrm>
            <a:custGeom>
              <a:avLst/>
              <a:gdLst>
                <a:gd name="T0" fmla="*/ 519 w 712"/>
                <a:gd name="T1" fmla="*/ 809 h 1345"/>
                <a:gd name="T2" fmla="*/ 614 w 712"/>
                <a:gd name="T3" fmla="*/ 732 h 1345"/>
                <a:gd name="T4" fmla="*/ 600 w 712"/>
                <a:gd name="T5" fmla="*/ 693 h 1345"/>
                <a:gd name="T6" fmla="*/ 611 w 712"/>
                <a:gd name="T7" fmla="*/ 649 h 1345"/>
                <a:gd name="T8" fmla="*/ 596 w 712"/>
                <a:gd name="T9" fmla="*/ 590 h 1345"/>
                <a:gd name="T10" fmla="*/ 637 w 712"/>
                <a:gd name="T11" fmla="*/ 538 h 1345"/>
                <a:gd name="T12" fmla="*/ 599 w 712"/>
                <a:gd name="T13" fmla="*/ 456 h 1345"/>
                <a:gd name="T14" fmla="*/ 596 w 712"/>
                <a:gd name="T15" fmla="*/ 453 h 1345"/>
                <a:gd name="T16" fmla="*/ 585 w 712"/>
                <a:gd name="T17" fmla="*/ 415 h 1345"/>
                <a:gd name="T18" fmla="*/ 632 w 712"/>
                <a:gd name="T19" fmla="*/ 353 h 1345"/>
                <a:gd name="T20" fmla="*/ 607 w 712"/>
                <a:gd name="T21" fmla="*/ 292 h 1345"/>
                <a:gd name="T22" fmla="*/ 618 w 712"/>
                <a:gd name="T23" fmla="*/ 243 h 1345"/>
                <a:gd name="T24" fmla="*/ 620 w 712"/>
                <a:gd name="T25" fmla="*/ 241 h 1345"/>
                <a:gd name="T26" fmla="*/ 712 w 712"/>
                <a:gd name="T27" fmla="*/ 181 h 1345"/>
                <a:gd name="T28" fmla="*/ 647 w 712"/>
                <a:gd name="T29" fmla="*/ 55 h 1345"/>
                <a:gd name="T30" fmla="*/ 657 w 712"/>
                <a:gd name="T31" fmla="*/ 10 h 1345"/>
                <a:gd name="T32" fmla="*/ 586 w 712"/>
                <a:gd name="T33" fmla="*/ 41 h 1345"/>
                <a:gd name="T34" fmla="*/ 494 w 712"/>
                <a:gd name="T35" fmla="*/ 0 h 1345"/>
                <a:gd name="T36" fmla="*/ 352 w 712"/>
                <a:gd name="T37" fmla="*/ 61 h 1345"/>
                <a:gd name="T38" fmla="*/ 349 w 712"/>
                <a:gd name="T39" fmla="*/ 62 h 1345"/>
                <a:gd name="T40" fmla="*/ 240 w 712"/>
                <a:gd name="T41" fmla="*/ 347 h 1345"/>
                <a:gd name="T42" fmla="*/ 283 w 712"/>
                <a:gd name="T43" fmla="*/ 342 h 1345"/>
                <a:gd name="T44" fmla="*/ 290 w 712"/>
                <a:gd name="T45" fmla="*/ 403 h 1345"/>
                <a:gd name="T46" fmla="*/ 345 w 712"/>
                <a:gd name="T47" fmla="*/ 461 h 1345"/>
                <a:gd name="T48" fmla="*/ 363 w 712"/>
                <a:gd name="T49" fmla="*/ 512 h 1345"/>
                <a:gd name="T50" fmla="*/ 417 w 712"/>
                <a:gd name="T51" fmla="*/ 550 h 1345"/>
                <a:gd name="T52" fmla="*/ 376 w 712"/>
                <a:gd name="T53" fmla="*/ 598 h 1345"/>
                <a:gd name="T54" fmla="*/ 408 w 712"/>
                <a:gd name="T55" fmla="*/ 633 h 1345"/>
                <a:gd name="T56" fmla="*/ 393 w 712"/>
                <a:gd name="T57" fmla="*/ 694 h 1345"/>
                <a:gd name="T58" fmla="*/ 391 w 712"/>
                <a:gd name="T59" fmla="*/ 696 h 1345"/>
                <a:gd name="T60" fmla="*/ 349 w 712"/>
                <a:gd name="T61" fmla="*/ 789 h 1345"/>
                <a:gd name="T62" fmla="*/ 440 w 712"/>
                <a:gd name="T63" fmla="*/ 792 h 1345"/>
                <a:gd name="T64" fmla="*/ 470 w 712"/>
                <a:gd name="T65" fmla="*/ 827 h 1345"/>
                <a:gd name="T66" fmla="*/ 7 w 712"/>
                <a:gd name="T67" fmla="*/ 1086 h 1345"/>
                <a:gd name="T68" fmla="*/ 79 w 712"/>
                <a:gd name="T69" fmla="*/ 1200 h 1345"/>
                <a:gd name="T70" fmla="*/ 177 w 712"/>
                <a:gd name="T71" fmla="*/ 1250 h 1345"/>
                <a:gd name="T72" fmla="*/ 271 w 712"/>
                <a:gd name="T73" fmla="*/ 1263 h 1345"/>
                <a:gd name="T74" fmla="*/ 399 w 712"/>
                <a:gd name="T75" fmla="*/ 1345 h 1345"/>
                <a:gd name="T76" fmla="*/ 527 w 712"/>
                <a:gd name="T77" fmla="*/ 1289 h 1345"/>
                <a:gd name="T78" fmla="*/ 585 w 712"/>
                <a:gd name="T79" fmla="*/ 1160 h 1345"/>
                <a:gd name="T80" fmla="*/ 587 w 712"/>
                <a:gd name="T81" fmla="*/ 1156 h 1345"/>
                <a:gd name="T82" fmla="*/ 568 w 712"/>
                <a:gd name="T83" fmla="*/ 1012 h 1345"/>
                <a:gd name="T84" fmla="*/ 567 w 712"/>
                <a:gd name="T85" fmla="*/ 1011 h 1345"/>
                <a:gd name="T86" fmla="*/ 504 w 712"/>
                <a:gd name="T87" fmla="*/ 981 h 1345"/>
                <a:gd name="T88" fmla="*/ 499 w 712"/>
                <a:gd name="T89" fmla="*/ 980 h 1345"/>
                <a:gd name="T90" fmla="*/ 446 w 712"/>
                <a:gd name="T91" fmla="*/ 913 h 1345"/>
                <a:gd name="T92" fmla="*/ 465 w 712"/>
                <a:gd name="T93" fmla="*/ 832 h 1345"/>
                <a:gd name="T94" fmla="*/ 349 w 712"/>
                <a:gd name="T95" fmla="*/ 797 h 1345"/>
                <a:gd name="T96" fmla="*/ 346 w 712"/>
                <a:gd name="T97" fmla="*/ 799 h 1345"/>
                <a:gd name="T98" fmla="*/ 289 w 712"/>
                <a:gd name="T99" fmla="*/ 810 h 1345"/>
                <a:gd name="T100" fmla="*/ 243 w 712"/>
                <a:gd name="T101" fmla="*/ 774 h 1345"/>
                <a:gd name="T102" fmla="*/ 239 w 712"/>
                <a:gd name="T103" fmla="*/ 811 h 1345"/>
                <a:gd name="T104" fmla="*/ 195 w 712"/>
                <a:gd name="T105" fmla="*/ 877 h 1345"/>
                <a:gd name="T106" fmla="*/ 191 w 712"/>
                <a:gd name="T107" fmla="*/ 879 h 1345"/>
                <a:gd name="T108" fmla="*/ 48 w 712"/>
                <a:gd name="T109" fmla="*/ 893 h 1345"/>
                <a:gd name="T110" fmla="*/ 62 w 712"/>
                <a:gd name="T111" fmla="*/ 948 h 1345"/>
                <a:gd name="T112" fmla="*/ 64 w 712"/>
                <a:gd name="T113" fmla="*/ 951 h 1345"/>
                <a:gd name="T114" fmla="*/ 76 w 712"/>
                <a:gd name="T115" fmla="*/ 1003 h 1345"/>
                <a:gd name="T116" fmla="*/ 0 w 712"/>
                <a:gd name="T117" fmla="*/ 101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2" h="1345">
                  <a:moveTo>
                    <a:pt x="470" y="827"/>
                  </a:moveTo>
                  <a:lnTo>
                    <a:pt x="519" y="809"/>
                  </a:lnTo>
                  <a:lnTo>
                    <a:pt x="554" y="792"/>
                  </a:lnTo>
                  <a:lnTo>
                    <a:pt x="614" y="732"/>
                  </a:lnTo>
                  <a:lnTo>
                    <a:pt x="600" y="694"/>
                  </a:lnTo>
                  <a:lnTo>
                    <a:pt x="600" y="693"/>
                  </a:lnTo>
                  <a:lnTo>
                    <a:pt x="600" y="692"/>
                  </a:lnTo>
                  <a:lnTo>
                    <a:pt x="611" y="649"/>
                  </a:lnTo>
                  <a:lnTo>
                    <a:pt x="596" y="592"/>
                  </a:lnTo>
                  <a:lnTo>
                    <a:pt x="596" y="590"/>
                  </a:lnTo>
                  <a:lnTo>
                    <a:pt x="597" y="588"/>
                  </a:lnTo>
                  <a:lnTo>
                    <a:pt x="637" y="538"/>
                  </a:lnTo>
                  <a:lnTo>
                    <a:pt x="657" y="476"/>
                  </a:lnTo>
                  <a:lnTo>
                    <a:pt x="599" y="456"/>
                  </a:lnTo>
                  <a:lnTo>
                    <a:pt x="597" y="455"/>
                  </a:lnTo>
                  <a:lnTo>
                    <a:pt x="596" y="453"/>
                  </a:lnTo>
                  <a:lnTo>
                    <a:pt x="585" y="417"/>
                  </a:lnTo>
                  <a:lnTo>
                    <a:pt x="585" y="415"/>
                  </a:lnTo>
                  <a:lnTo>
                    <a:pt x="586" y="413"/>
                  </a:lnTo>
                  <a:lnTo>
                    <a:pt x="632" y="353"/>
                  </a:lnTo>
                  <a:lnTo>
                    <a:pt x="607" y="293"/>
                  </a:lnTo>
                  <a:lnTo>
                    <a:pt x="607" y="292"/>
                  </a:lnTo>
                  <a:lnTo>
                    <a:pt x="607" y="291"/>
                  </a:lnTo>
                  <a:lnTo>
                    <a:pt x="618" y="243"/>
                  </a:lnTo>
                  <a:lnTo>
                    <a:pt x="619" y="241"/>
                  </a:lnTo>
                  <a:lnTo>
                    <a:pt x="620" y="241"/>
                  </a:lnTo>
                  <a:lnTo>
                    <a:pt x="682" y="212"/>
                  </a:lnTo>
                  <a:lnTo>
                    <a:pt x="712" y="181"/>
                  </a:lnTo>
                  <a:lnTo>
                    <a:pt x="648" y="56"/>
                  </a:lnTo>
                  <a:lnTo>
                    <a:pt x="647" y="55"/>
                  </a:lnTo>
                  <a:lnTo>
                    <a:pt x="647" y="54"/>
                  </a:lnTo>
                  <a:lnTo>
                    <a:pt x="657" y="10"/>
                  </a:lnTo>
                  <a:lnTo>
                    <a:pt x="587" y="40"/>
                  </a:lnTo>
                  <a:lnTo>
                    <a:pt x="586" y="41"/>
                  </a:lnTo>
                  <a:lnTo>
                    <a:pt x="584" y="40"/>
                  </a:lnTo>
                  <a:lnTo>
                    <a:pt x="494" y="0"/>
                  </a:lnTo>
                  <a:lnTo>
                    <a:pt x="391" y="15"/>
                  </a:lnTo>
                  <a:lnTo>
                    <a:pt x="352" y="61"/>
                  </a:lnTo>
                  <a:lnTo>
                    <a:pt x="350" y="62"/>
                  </a:lnTo>
                  <a:lnTo>
                    <a:pt x="349" y="62"/>
                  </a:lnTo>
                  <a:lnTo>
                    <a:pt x="243" y="62"/>
                  </a:lnTo>
                  <a:lnTo>
                    <a:pt x="240" y="347"/>
                  </a:lnTo>
                  <a:lnTo>
                    <a:pt x="279" y="342"/>
                  </a:lnTo>
                  <a:lnTo>
                    <a:pt x="283" y="342"/>
                  </a:lnTo>
                  <a:lnTo>
                    <a:pt x="283" y="346"/>
                  </a:lnTo>
                  <a:lnTo>
                    <a:pt x="290" y="403"/>
                  </a:lnTo>
                  <a:lnTo>
                    <a:pt x="344" y="460"/>
                  </a:lnTo>
                  <a:lnTo>
                    <a:pt x="345" y="461"/>
                  </a:lnTo>
                  <a:lnTo>
                    <a:pt x="345" y="462"/>
                  </a:lnTo>
                  <a:lnTo>
                    <a:pt x="363" y="512"/>
                  </a:lnTo>
                  <a:lnTo>
                    <a:pt x="413" y="547"/>
                  </a:lnTo>
                  <a:lnTo>
                    <a:pt x="417" y="550"/>
                  </a:lnTo>
                  <a:lnTo>
                    <a:pt x="414" y="553"/>
                  </a:lnTo>
                  <a:lnTo>
                    <a:pt x="376" y="598"/>
                  </a:lnTo>
                  <a:lnTo>
                    <a:pt x="406" y="632"/>
                  </a:lnTo>
                  <a:lnTo>
                    <a:pt x="408" y="633"/>
                  </a:lnTo>
                  <a:lnTo>
                    <a:pt x="407" y="635"/>
                  </a:lnTo>
                  <a:lnTo>
                    <a:pt x="393" y="694"/>
                  </a:lnTo>
                  <a:lnTo>
                    <a:pt x="392" y="695"/>
                  </a:lnTo>
                  <a:lnTo>
                    <a:pt x="391" y="696"/>
                  </a:lnTo>
                  <a:lnTo>
                    <a:pt x="353" y="721"/>
                  </a:lnTo>
                  <a:lnTo>
                    <a:pt x="349" y="789"/>
                  </a:lnTo>
                  <a:lnTo>
                    <a:pt x="438" y="792"/>
                  </a:lnTo>
                  <a:lnTo>
                    <a:pt x="440" y="792"/>
                  </a:lnTo>
                  <a:lnTo>
                    <a:pt x="441" y="793"/>
                  </a:lnTo>
                  <a:lnTo>
                    <a:pt x="470" y="827"/>
                  </a:lnTo>
                  <a:close/>
                  <a:moveTo>
                    <a:pt x="0" y="1012"/>
                  </a:moveTo>
                  <a:lnTo>
                    <a:pt x="7" y="1086"/>
                  </a:lnTo>
                  <a:lnTo>
                    <a:pt x="77" y="1126"/>
                  </a:lnTo>
                  <a:lnTo>
                    <a:pt x="79" y="1200"/>
                  </a:lnTo>
                  <a:lnTo>
                    <a:pt x="149" y="1215"/>
                  </a:lnTo>
                  <a:lnTo>
                    <a:pt x="177" y="1250"/>
                  </a:lnTo>
                  <a:lnTo>
                    <a:pt x="255" y="1208"/>
                  </a:lnTo>
                  <a:lnTo>
                    <a:pt x="271" y="1263"/>
                  </a:lnTo>
                  <a:lnTo>
                    <a:pt x="321" y="1337"/>
                  </a:lnTo>
                  <a:lnTo>
                    <a:pt x="399" y="1345"/>
                  </a:lnTo>
                  <a:lnTo>
                    <a:pt x="423" y="1293"/>
                  </a:lnTo>
                  <a:lnTo>
                    <a:pt x="527" y="1289"/>
                  </a:lnTo>
                  <a:lnTo>
                    <a:pt x="597" y="1237"/>
                  </a:lnTo>
                  <a:lnTo>
                    <a:pt x="585" y="1160"/>
                  </a:lnTo>
                  <a:lnTo>
                    <a:pt x="585" y="1158"/>
                  </a:lnTo>
                  <a:lnTo>
                    <a:pt x="587" y="1156"/>
                  </a:lnTo>
                  <a:lnTo>
                    <a:pt x="631" y="1126"/>
                  </a:lnTo>
                  <a:lnTo>
                    <a:pt x="568" y="1012"/>
                  </a:lnTo>
                  <a:lnTo>
                    <a:pt x="567" y="1011"/>
                  </a:lnTo>
                  <a:lnTo>
                    <a:pt x="567" y="1011"/>
                  </a:lnTo>
                  <a:lnTo>
                    <a:pt x="560" y="938"/>
                  </a:lnTo>
                  <a:lnTo>
                    <a:pt x="504" y="981"/>
                  </a:lnTo>
                  <a:lnTo>
                    <a:pt x="501" y="983"/>
                  </a:lnTo>
                  <a:lnTo>
                    <a:pt x="499" y="980"/>
                  </a:lnTo>
                  <a:lnTo>
                    <a:pt x="448" y="914"/>
                  </a:lnTo>
                  <a:lnTo>
                    <a:pt x="446" y="913"/>
                  </a:lnTo>
                  <a:lnTo>
                    <a:pt x="447" y="911"/>
                  </a:lnTo>
                  <a:lnTo>
                    <a:pt x="465" y="832"/>
                  </a:lnTo>
                  <a:lnTo>
                    <a:pt x="436" y="800"/>
                  </a:lnTo>
                  <a:lnTo>
                    <a:pt x="349" y="797"/>
                  </a:lnTo>
                  <a:lnTo>
                    <a:pt x="349" y="798"/>
                  </a:lnTo>
                  <a:lnTo>
                    <a:pt x="346" y="799"/>
                  </a:lnTo>
                  <a:lnTo>
                    <a:pt x="291" y="810"/>
                  </a:lnTo>
                  <a:lnTo>
                    <a:pt x="289" y="810"/>
                  </a:lnTo>
                  <a:lnTo>
                    <a:pt x="288" y="809"/>
                  </a:lnTo>
                  <a:lnTo>
                    <a:pt x="243" y="774"/>
                  </a:lnTo>
                  <a:lnTo>
                    <a:pt x="240" y="810"/>
                  </a:lnTo>
                  <a:lnTo>
                    <a:pt x="239" y="811"/>
                  </a:lnTo>
                  <a:lnTo>
                    <a:pt x="239" y="812"/>
                  </a:lnTo>
                  <a:lnTo>
                    <a:pt x="195" y="877"/>
                  </a:lnTo>
                  <a:lnTo>
                    <a:pt x="194" y="879"/>
                  </a:lnTo>
                  <a:lnTo>
                    <a:pt x="191" y="879"/>
                  </a:lnTo>
                  <a:lnTo>
                    <a:pt x="112" y="872"/>
                  </a:lnTo>
                  <a:lnTo>
                    <a:pt x="48" y="893"/>
                  </a:lnTo>
                  <a:lnTo>
                    <a:pt x="23" y="928"/>
                  </a:lnTo>
                  <a:lnTo>
                    <a:pt x="62" y="948"/>
                  </a:lnTo>
                  <a:lnTo>
                    <a:pt x="64" y="949"/>
                  </a:lnTo>
                  <a:lnTo>
                    <a:pt x="64" y="951"/>
                  </a:lnTo>
                  <a:lnTo>
                    <a:pt x="75" y="998"/>
                  </a:lnTo>
                  <a:lnTo>
                    <a:pt x="76" y="1003"/>
                  </a:lnTo>
                  <a:lnTo>
                    <a:pt x="72" y="1003"/>
                  </a:lnTo>
                  <a:lnTo>
                    <a:pt x="0" y="1012"/>
                  </a:lnTo>
                  <a:lnTo>
                    <a:pt x="0" y="1012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FC46334B-6EFA-6350-D36B-1FCF7C04E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" y="3219"/>
              <a:ext cx="458" cy="342"/>
            </a:xfrm>
            <a:custGeom>
              <a:avLst/>
              <a:gdLst>
                <a:gd name="T0" fmla="*/ 50 w 458"/>
                <a:gd name="T1" fmla="*/ 277 h 342"/>
                <a:gd name="T2" fmla="*/ 96 w 458"/>
                <a:gd name="T3" fmla="*/ 246 h 342"/>
                <a:gd name="T4" fmla="*/ 119 w 458"/>
                <a:gd name="T5" fmla="*/ 281 h 342"/>
                <a:gd name="T6" fmla="*/ 221 w 458"/>
                <a:gd name="T7" fmla="*/ 296 h 342"/>
                <a:gd name="T8" fmla="*/ 262 w 458"/>
                <a:gd name="T9" fmla="*/ 342 h 342"/>
                <a:gd name="T10" fmla="*/ 291 w 458"/>
                <a:gd name="T11" fmla="*/ 318 h 342"/>
                <a:gd name="T12" fmla="*/ 269 w 458"/>
                <a:gd name="T13" fmla="*/ 307 h 342"/>
                <a:gd name="T14" fmla="*/ 284 w 458"/>
                <a:gd name="T15" fmla="*/ 286 h 342"/>
                <a:gd name="T16" fmla="*/ 285 w 458"/>
                <a:gd name="T17" fmla="*/ 285 h 342"/>
                <a:gd name="T18" fmla="*/ 317 w 458"/>
                <a:gd name="T19" fmla="*/ 275 h 342"/>
                <a:gd name="T20" fmla="*/ 355 w 458"/>
                <a:gd name="T21" fmla="*/ 278 h 342"/>
                <a:gd name="T22" fmla="*/ 376 w 458"/>
                <a:gd name="T23" fmla="*/ 227 h 342"/>
                <a:gd name="T24" fmla="*/ 380 w 458"/>
                <a:gd name="T25" fmla="*/ 226 h 342"/>
                <a:gd name="T26" fmla="*/ 427 w 458"/>
                <a:gd name="T27" fmla="*/ 240 h 342"/>
                <a:gd name="T28" fmla="*/ 429 w 458"/>
                <a:gd name="T29" fmla="*/ 204 h 342"/>
                <a:gd name="T30" fmla="*/ 448 w 458"/>
                <a:gd name="T31" fmla="*/ 191 h 342"/>
                <a:gd name="T32" fmla="*/ 440 w 458"/>
                <a:gd name="T33" fmla="*/ 148 h 342"/>
                <a:gd name="T34" fmla="*/ 440 w 458"/>
                <a:gd name="T35" fmla="*/ 146 h 342"/>
                <a:gd name="T36" fmla="*/ 435 w 458"/>
                <a:gd name="T37" fmla="*/ 108 h 342"/>
                <a:gd name="T38" fmla="*/ 434 w 458"/>
                <a:gd name="T39" fmla="*/ 107 h 342"/>
                <a:gd name="T40" fmla="*/ 400 w 458"/>
                <a:gd name="T41" fmla="*/ 55 h 342"/>
                <a:gd name="T42" fmla="*/ 399 w 458"/>
                <a:gd name="T43" fmla="*/ 54 h 342"/>
                <a:gd name="T44" fmla="*/ 378 w 458"/>
                <a:gd name="T45" fmla="*/ 31 h 342"/>
                <a:gd name="T46" fmla="*/ 354 w 458"/>
                <a:gd name="T47" fmla="*/ 52 h 342"/>
                <a:gd name="T48" fmla="*/ 308 w 458"/>
                <a:gd name="T49" fmla="*/ 48 h 342"/>
                <a:gd name="T50" fmla="*/ 293 w 458"/>
                <a:gd name="T51" fmla="*/ 60 h 342"/>
                <a:gd name="T52" fmla="*/ 278 w 458"/>
                <a:gd name="T53" fmla="*/ 48 h 342"/>
                <a:gd name="T54" fmla="*/ 238 w 458"/>
                <a:gd name="T55" fmla="*/ 87 h 342"/>
                <a:gd name="T56" fmla="*/ 206 w 458"/>
                <a:gd name="T57" fmla="*/ 56 h 342"/>
                <a:gd name="T58" fmla="*/ 205 w 458"/>
                <a:gd name="T59" fmla="*/ 55 h 342"/>
                <a:gd name="T60" fmla="*/ 175 w 458"/>
                <a:gd name="T61" fmla="*/ 0 h 342"/>
                <a:gd name="T62" fmla="*/ 72 w 458"/>
                <a:gd name="T63" fmla="*/ 35 h 342"/>
                <a:gd name="T64" fmla="*/ 49 w 458"/>
                <a:gd name="T65" fmla="*/ 25 h 342"/>
                <a:gd name="T66" fmla="*/ 38 w 458"/>
                <a:gd name="T67" fmla="*/ 33 h 342"/>
                <a:gd name="T68" fmla="*/ 21 w 458"/>
                <a:gd name="T69" fmla="*/ 22 h 342"/>
                <a:gd name="T70" fmla="*/ 0 w 458"/>
                <a:gd name="T71" fmla="*/ 3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8" h="342">
                  <a:moveTo>
                    <a:pt x="0" y="35"/>
                  </a:moveTo>
                  <a:lnTo>
                    <a:pt x="50" y="277"/>
                  </a:lnTo>
                  <a:lnTo>
                    <a:pt x="77" y="273"/>
                  </a:lnTo>
                  <a:lnTo>
                    <a:pt x="96" y="246"/>
                  </a:lnTo>
                  <a:lnTo>
                    <a:pt x="114" y="253"/>
                  </a:lnTo>
                  <a:lnTo>
                    <a:pt x="119" y="281"/>
                  </a:lnTo>
                  <a:lnTo>
                    <a:pt x="176" y="313"/>
                  </a:lnTo>
                  <a:lnTo>
                    <a:pt x="221" y="296"/>
                  </a:lnTo>
                  <a:lnTo>
                    <a:pt x="245" y="306"/>
                  </a:lnTo>
                  <a:lnTo>
                    <a:pt x="262" y="342"/>
                  </a:lnTo>
                  <a:lnTo>
                    <a:pt x="295" y="338"/>
                  </a:lnTo>
                  <a:lnTo>
                    <a:pt x="291" y="318"/>
                  </a:lnTo>
                  <a:lnTo>
                    <a:pt x="271" y="308"/>
                  </a:lnTo>
                  <a:lnTo>
                    <a:pt x="269" y="307"/>
                  </a:lnTo>
                  <a:lnTo>
                    <a:pt x="270" y="305"/>
                  </a:lnTo>
                  <a:lnTo>
                    <a:pt x="284" y="286"/>
                  </a:lnTo>
                  <a:lnTo>
                    <a:pt x="284" y="285"/>
                  </a:lnTo>
                  <a:lnTo>
                    <a:pt x="285" y="285"/>
                  </a:lnTo>
                  <a:lnTo>
                    <a:pt x="316" y="275"/>
                  </a:lnTo>
                  <a:lnTo>
                    <a:pt x="317" y="275"/>
                  </a:lnTo>
                  <a:lnTo>
                    <a:pt x="317" y="275"/>
                  </a:lnTo>
                  <a:lnTo>
                    <a:pt x="355" y="278"/>
                  </a:lnTo>
                  <a:lnTo>
                    <a:pt x="375" y="248"/>
                  </a:lnTo>
                  <a:lnTo>
                    <a:pt x="376" y="227"/>
                  </a:lnTo>
                  <a:lnTo>
                    <a:pt x="377" y="224"/>
                  </a:lnTo>
                  <a:lnTo>
                    <a:pt x="380" y="226"/>
                  </a:lnTo>
                  <a:lnTo>
                    <a:pt x="403" y="245"/>
                  </a:lnTo>
                  <a:lnTo>
                    <a:pt x="427" y="240"/>
                  </a:lnTo>
                  <a:lnTo>
                    <a:pt x="429" y="205"/>
                  </a:lnTo>
                  <a:lnTo>
                    <a:pt x="429" y="204"/>
                  </a:lnTo>
                  <a:lnTo>
                    <a:pt x="430" y="203"/>
                  </a:lnTo>
                  <a:lnTo>
                    <a:pt x="448" y="191"/>
                  </a:lnTo>
                  <a:lnTo>
                    <a:pt x="455" y="165"/>
                  </a:lnTo>
                  <a:lnTo>
                    <a:pt x="440" y="148"/>
                  </a:lnTo>
                  <a:lnTo>
                    <a:pt x="439" y="147"/>
                  </a:lnTo>
                  <a:lnTo>
                    <a:pt x="440" y="146"/>
                  </a:lnTo>
                  <a:lnTo>
                    <a:pt x="458" y="124"/>
                  </a:lnTo>
                  <a:lnTo>
                    <a:pt x="435" y="108"/>
                  </a:lnTo>
                  <a:lnTo>
                    <a:pt x="434" y="108"/>
                  </a:lnTo>
                  <a:lnTo>
                    <a:pt x="434" y="107"/>
                  </a:lnTo>
                  <a:lnTo>
                    <a:pt x="426" y="83"/>
                  </a:lnTo>
                  <a:lnTo>
                    <a:pt x="400" y="55"/>
                  </a:lnTo>
                  <a:lnTo>
                    <a:pt x="399" y="55"/>
                  </a:lnTo>
                  <a:lnTo>
                    <a:pt x="399" y="54"/>
                  </a:lnTo>
                  <a:lnTo>
                    <a:pt x="396" y="28"/>
                  </a:lnTo>
                  <a:lnTo>
                    <a:pt x="378" y="31"/>
                  </a:lnTo>
                  <a:lnTo>
                    <a:pt x="354" y="52"/>
                  </a:lnTo>
                  <a:lnTo>
                    <a:pt x="354" y="52"/>
                  </a:lnTo>
                  <a:lnTo>
                    <a:pt x="353" y="52"/>
                  </a:lnTo>
                  <a:lnTo>
                    <a:pt x="308" y="48"/>
                  </a:lnTo>
                  <a:lnTo>
                    <a:pt x="294" y="59"/>
                  </a:lnTo>
                  <a:lnTo>
                    <a:pt x="293" y="60"/>
                  </a:lnTo>
                  <a:lnTo>
                    <a:pt x="292" y="59"/>
                  </a:lnTo>
                  <a:lnTo>
                    <a:pt x="278" y="48"/>
                  </a:lnTo>
                  <a:lnTo>
                    <a:pt x="239" y="86"/>
                  </a:lnTo>
                  <a:lnTo>
                    <a:pt x="238" y="87"/>
                  </a:lnTo>
                  <a:lnTo>
                    <a:pt x="237" y="86"/>
                  </a:lnTo>
                  <a:lnTo>
                    <a:pt x="206" y="56"/>
                  </a:lnTo>
                  <a:lnTo>
                    <a:pt x="206" y="56"/>
                  </a:lnTo>
                  <a:lnTo>
                    <a:pt x="205" y="55"/>
                  </a:lnTo>
                  <a:lnTo>
                    <a:pt x="200" y="33"/>
                  </a:lnTo>
                  <a:lnTo>
                    <a:pt x="175" y="0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1" y="35"/>
                  </a:lnTo>
                  <a:lnTo>
                    <a:pt x="49" y="25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21" y="22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AD47F00-2239-5347-0D03-FA85C2B0C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2911"/>
              <a:ext cx="455" cy="390"/>
            </a:xfrm>
            <a:custGeom>
              <a:avLst/>
              <a:gdLst>
                <a:gd name="T0" fmla="*/ 0 w 455"/>
                <a:gd name="T1" fmla="*/ 240 h 390"/>
                <a:gd name="T2" fmla="*/ 54 w 455"/>
                <a:gd name="T3" fmla="*/ 241 h 390"/>
                <a:gd name="T4" fmla="*/ 32 w 455"/>
                <a:gd name="T5" fmla="*/ 264 h 390"/>
                <a:gd name="T6" fmla="*/ 77 w 455"/>
                <a:gd name="T7" fmla="*/ 339 h 390"/>
                <a:gd name="T8" fmla="*/ 99 w 455"/>
                <a:gd name="T9" fmla="*/ 326 h 390"/>
                <a:gd name="T10" fmla="*/ 100 w 455"/>
                <a:gd name="T11" fmla="*/ 326 h 390"/>
                <a:gd name="T12" fmla="*/ 101 w 455"/>
                <a:gd name="T13" fmla="*/ 326 h 390"/>
                <a:gd name="T14" fmla="*/ 117 w 455"/>
                <a:gd name="T15" fmla="*/ 337 h 390"/>
                <a:gd name="T16" fmla="*/ 127 w 455"/>
                <a:gd name="T17" fmla="*/ 330 h 390"/>
                <a:gd name="T18" fmla="*/ 127 w 455"/>
                <a:gd name="T19" fmla="*/ 329 h 390"/>
                <a:gd name="T20" fmla="*/ 128 w 455"/>
                <a:gd name="T21" fmla="*/ 330 h 390"/>
                <a:gd name="T22" fmla="*/ 151 w 455"/>
                <a:gd name="T23" fmla="*/ 339 h 390"/>
                <a:gd name="T24" fmla="*/ 254 w 455"/>
                <a:gd name="T25" fmla="*/ 303 h 390"/>
                <a:gd name="T26" fmla="*/ 256 w 455"/>
                <a:gd name="T27" fmla="*/ 303 h 390"/>
                <a:gd name="T28" fmla="*/ 257 w 455"/>
                <a:gd name="T29" fmla="*/ 304 h 390"/>
                <a:gd name="T30" fmla="*/ 283 w 455"/>
                <a:gd name="T31" fmla="*/ 339 h 390"/>
                <a:gd name="T32" fmla="*/ 283 w 455"/>
                <a:gd name="T33" fmla="*/ 339 h 390"/>
                <a:gd name="T34" fmla="*/ 283 w 455"/>
                <a:gd name="T35" fmla="*/ 340 h 390"/>
                <a:gd name="T36" fmla="*/ 288 w 455"/>
                <a:gd name="T37" fmla="*/ 362 h 390"/>
                <a:gd name="T38" fmla="*/ 317 w 455"/>
                <a:gd name="T39" fmla="*/ 390 h 390"/>
                <a:gd name="T40" fmla="*/ 356 w 455"/>
                <a:gd name="T41" fmla="*/ 352 h 390"/>
                <a:gd name="T42" fmla="*/ 357 w 455"/>
                <a:gd name="T43" fmla="*/ 350 h 390"/>
                <a:gd name="T44" fmla="*/ 358 w 455"/>
                <a:gd name="T45" fmla="*/ 352 h 390"/>
                <a:gd name="T46" fmla="*/ 372 w 455"/>
                <a:gd name="T47" fmla="*/ 363 h 390"/>
                <a:gd name="T48" fmla="*/ 385 w 455"/>
                <a:gd name="T49" fmla="*/ 353 h 390"/>
                <a:gd name="T50" fmla="*/ 386 w 455"/>
                <a:gd name="T51" fmla="*/ 352 h 390"/>
                <a:gd name="T52" fmla="*/ 387 w 455"/>
                <a:gd name="T53" fmla="*/ 352 h 390"/>
                <a:gd name="T54" fmla="*/ 431 w 455"/>
                <a:gd name="T55" fmla="*/ 357 h 390"/>
                <a:gd name="T56" fmla="*/ 454 w 455"/>
                <a:gd name="T57" fmla="*/ 336 h 390"/>
                <a:gd name="T58" fmla="*/ 455 w 455"/>
                <a:gd name="T59" fmla="*/ 198 h 390"/>
                <a:gd name="T60" fmla="*/ 437 w 455"/>
                <a:gd name="T61" fmla="*/ 198 h 390"/>
                <a:gd name="T62" fmla="*/ 412 w 455"/>
                <a:gd name="T63" fmla="*/ 219 h 390"/>
                <a:gd name="T64" fmla="*/ 410 w 455"/>
                <a:gd name="T65" fmla="*/ 220 h 390"/>
                <a:gd name="T66" fmla="*/ 409 w 455"/>
                <a:gd name="T67" fmla="*/ 218 h 390"/>
                <a:gd name="T68" fmla="*/ 398 w 455"/>
                <a:gd name="T69" fmla="*/ 204 h 390"/>
                <a:gd name="T70" fmla="*/ 397 w 455"/>
                <a:gd name="T71" fmla="*/ 204 h 390"/>
                <a:gd name="T72" fmla="*/ 398 w 455"/>
                <a:gd name="T73" fmla="*/ 203 h 390"/>
                <a:gd name="T74" fmla="*/ 401 w 455"/>
                <a:gd name="T75" fmla="*/ 151 h 390"/>
                <a:gd name="T76" fmla="*/ 326 w 455"/>
                <a:gd name="T77" fmla="*/ 149 h 390"/>
                <a:gd name="T78" fmla="*/ 324 w 455"/>
                <a:gd name="T79" fmla="*/ 149 h 390"/>
                <a:gd name="T80" fmla="*/ 324 w 455"/>
                <a:gd name="T81" fmla="*/ 148 h 390"/>
                <a:gd name="T82" fmla="*/ 310 w 455"/>
                <a:gd name="T83" fmla="*/ 123 h 390"/>
                <a:gd name="T84" fmla="*/ 272 w 455"/>
                <a:gd name="T85" fmla="*/ 124 h 390"/>
                <a:gd name="T86" fmla="*/ 270 w 455"/>
                <a:gd name="T87" fmla="*/ 124 h 390"/>
                <a:gd name="T88" fmla="*/ 270 w 455"/>
                <a:gd name="T89" fmla="*/ 122 h 390"/>
                <a:gd name="T90" fmla="*/ 262 w 455"/>
                <a:gd name="T91" fmla="*/ 94 h 390"/>
                <a:gd name="T92" fmla="*/ 237 w 455"/>
                <a:gd name="T93" fmla="*/ 62 h 390"/>
                <a:gd name="T94" fmla="*/ 106 w 455"/>
                <a:gd name="T95" fmla="*/ 0 h 390"/>
                <a:gd name="T96" fmla="*/ 106 w 455"/>
                <a:gd name="T97" fmla="*/ 43 h 390"/>
                <a:gd name="T98" fmla="*/ 106 w 455"/>
                <a:gd name="T99" fmla="*/ 44 h 390"/>
                <a:gd name="T100" fmla="*/ 105 w 455"/>
                <a:gd name="T101" fmla="*/ 44 h 390"/>
                <a:gd name="T102" fmla="*/ 80 w 455"/>
                <a:gd name="T103" fmla="*/ 58 h 390"/>
                <a:gd name="T104" fmla="*/ 88 w 455"/>
                <a:gd name="T105" fmla="*/ 86 h 390"/>
                <a:gd name="T106" fmla="*/ 88 w 455"/>
                <a:gd name="T107" fmla="*/ 89 h 390"/>
                <a:gd name="T108" fmla="*/ 85 w 455"/>
                <a:gd name="T109" fmla="*/ 89 h 390"/>
                <a:gd name="T110" fmla="*/ 53 w 455"/>
                <a:gd name="T111" fmla="*/ 87 h 390"/>
                <a:gd name="T112" fmla="*/ 28 w 455"/>
                <a:gd name="T113" fmla="*/ 97 h 390"/>
                <a:gd name="T114" fmla="*/ 14 w 455"/>
                <a:gd name="T115" fmla="*/ 123 h 390"/>
                <a:gd name="T116" fmla="*/ 17 w 455"/>
                <a:gd name="T117" fmla="*/ 199 h 390"/>
                <a:gd name="T118" fmla="*/ 17 w 455"/>
                <a:gd name="T119" fmla="*/ 199 h 390"/>
                <a:gd name="T120" fmla="*/ 17 w 455"/>
                <a:gd name="T121" fmla="*/ 200 h 390"/>
                <a:gd name="T122" fmla="*/ 0 w 455"/>
                <a:gd name="T123" fmla="*/ 240 h 390"/>
                <a:gd name="T124" fmla="*/ 0 w 455"/>
                <a:gd name="T125" fmla="*/ 24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5" h="390">
                  <a:moveTo>
                    <a:pt x="0" y="240"/>
                  </a:moveTo>
                  <a:lnTo>
                    <a:pt x="54" y="241"/>
                  </a:lnTo>
                  <a:lnTo>
                    <a:pt x="32" y="264"/>
                  </a:lnTo>
                  <a:lnTo>
                    <a:pt x="77" y="339"/>
                  </a:lnTo>
                  <a:lnTo>
                    <a:pt x="99" y="326"/>
                  </a:lnTo>
                  <a:lnTo>
                    <a:pt x="100" y="326"/>
                  </a:lnTo>
                  <a:lnTo>
                    <a:pt x="101" y="326"/>
                  </a:lnTo>
                  <a:lnTo>
                    <a:pt x="117" y="337"/>
                  </a:lnTo>
                  <a:lnTo>
                    <a:pt x="127" y="330"/>
                  </a:lnTo>
                  <a:lnTo>
                    <a:pt x="127" y="329"/>
                  </a:lnTo>
                  <a:lnTo>
                    <a:pt x="128" y="330"/>
                  </a:lnTo>
                  <a:lnTo>
                    <a:pt x="151" y="339"/>
                  </a:lnTo>
                  <a:lnTo>
                    <a:pt x="254" y="303"/>
                  </a:lnTo>
                  <a:lnTo>
                    <a:pt x="256" y="303"/>
                  </a:lnTo>
                  <a:lnTo>
                    <a:pt x="257" y="304"/>
                  </a:lnTo>
                  <a:lnTo>
                    <a:pt x="283" y="339"/>
                  </a:lnTo>
                  <a:lnTo>
                    <a:pt x="283" y="339"/>
                  </a:lnTo>
                  <a:lnTo>
                    <a:pt x="283" y="340"/>
                  </a:lnTo>
                  <a:lnTo>
                    <a:pt x="288" y="362"/>
                  </a:lnTo>
                  <a:lnTo>
                    <a:pt x="317" y="390"/>
                  </a:lnTo>
                  <a:lnTo>
                    <a:pt x="356" y="352"/>
                  </a:lnTo>
                  <a:lnTo>
                    <a:pt x="357" y="350"/>
                  </a:lnTo>
                  <a:lnTo>
                    <a:pt x="358" y="352"/>
                  </a:lnTo>
                  <a:lnTo>
                    <a:pt x="372" y="363"/>
                  </a:lnTo>
                  <a:lnTo>
                    <a:pt x="385" y="353"/>
                  </a:lnTo>
                  <a:lnTo>
                    <a:pt x="386" y="352"/>
                  </a:lnTo>
                  <a:lnTo>
                    <a:pt x="387" y="352"/>
                  </a:lnTo>
                  <a:lnTo>
                    <a:pt x="431" y="357"/>
                  </a:lnTo>
                  <a:lnTo>
                    <a:pt x="454" y="336"/>
                  </a:lnTo>
                  <a:lnTo>
                    <a:pt x="455" y="198"/>
                  </a:lnTo>
                  <a:lnTo>
                    <a:pt x="437" y="198"/>
                  </a:lnTo>
                  <a:lnTo>
                    <a:pt x="412" y="219"/>
                  </a:lnTo>
                  <a:lnTo>
                    <a:pt x="410" y="220"/>
                  </a:lnTo>
                  <a:lnTo>
                    <a:pt x="409" y="218"/>
                  </a:lnTo>
                  <a:lnTo>
                    <a:pt x="398" y="204"/>
                  </a:lnTo>
                  <a:lnTo>
                    <a:pt x="397" y="204"/>
                  </a:lnTo>
                  <a:lnTo>
                    <a:pt x="398" y="203"/>
                  </a:lnTo>
                  <a:lnTo>
                    <a:pt x="401" y="151"/>
                  </a:lnTo>
                  <a:lnTo>
                    <a:pt x="326" y="149"/>
                  </a:lnTo>
                  <a:lnTo>
                    <a:pt x="324" y="149"/>
                  </a:lnTo>
                  <a:lnTo>
                    <a:pt x="324" y="148"/>
                  </a:lnTo>
                  <a:lnTo>
                    <a:pt x="310" y="123"/>
                  </a:lnTo>
                  <a:lnTo>
                    <a:pt x="272" y="124"/>
                  </a:lnTo>
                  <a:lnTo>
                    <a:pt x="270" y="124"/>
                  </a:lnTo>
                  <a:lnTo>
                    <a:pt x="270" y="122"/>
                  </a:lnTo>
                  <a:lnTo>
                    <a:pt x="262" y="94"/>
                  </a:lnTo>
                  <a:lnTo>
                    <a:pt x="237" y="62"/>
                  </a:lnTo>
                  <a:lnTo>
                    <a:pt x="106" y="0"/>
                  </a:lnTo>
                  <a:lnTo>
                    <a:pt x="106" y="43"/>
                  </a:lnTo>
                  <a:lnTo>
                    <a:pt x="106" y="44"/>
                  </a:lnTo>
                  <a:lnTo>
                    <a:pt x="105" y="44"/>
                  </a:lnTo>
                  <a:lnTo>
                    <a:pt x="80" y="58"/>
                  </a:lnTo>
                  <a:lnTo>
                    <a:pt x="88" y="86"/>
                  </a:lnTo>
                  <a:lnTo>
                    <a:pt x="88" y="89"/>
                  </a:lnTo>
                  <a:lnTo>
                    <a:pt x="85" y="89"/>
                  </a:lnTo>
                  <a:lnTo>
                    <a:pt x="53" y="87"/>
                  </a:lnTo>
                  <a:lnTo>
                    <a:pt x="28" y="97"/>
                  </a:lnTo>
                  <a:lnTo>
                    <a:pt x="14" y="123"/>
                  </a:lnTo>
                  <a:lnTo>
                    <a:pt x="17" y="199"/>
                  </a:lnTo>
                  <a:lnTo>
                    <a:pt x="17" y="199"/>
                  </a:lnTo>
                  <a:lnTo>
                    <a:pt x="17" y="200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26">
              <a:hlinkClick r:id="rId10" action="ppaction://hlinksldjump"/>
              <a:extLst>
                <a:ext uri="{FF2B5EF4-FFF2-40B4-BE49-F238E27FC236}">
                  <a16:creationId xmlns:a16="http://schemas.microsoft.com/office/drawing/2014/main" id="{254ADA37-A5CA-DB0A-F119-F7CC7EE98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731"/>
              <a:ext cx="314" cy="446"/>
            </a:xfrm>
            <a:custGeom>
              <a:avLst/>
              <a:gdLst>
                <a:gd name="T0" fmla="*/ 23 w 314"/>
                <a:gd name="T1" fmla="*/ 249 h 446"/>
                <a:gd name="T2" fmla="*/ 14 w 314"/>
                <a:gd name="T3" fmla="*/ 286 h 446"/>
                <a:gd name="T4" fmla="*/ 0 w 314"/>
                <a:gd name="T5" fmla="*/ 330 h 446"/>
                <a:gd name="T6" fmla="*/ 49 w 314"/>
                <a:gd name="T7" fmla="*/ 357 h 446"/>
                <a:gd name="T8" fmla="*/ 73 w 314"/>
                <a:gd name="T9" fmla="*/ 383 h 446"/>
                <a:gd name="T10" fmla="*/ 106 w 314"/>
                <a:gd name="T11" fmla="*/ 405 h 446"/>
                <a:gd name="T12" fmla="*/ 82 w 314"/>
                <a:gd name="T13" fmla="*/ 442 h 446"/>
                <a:gd name="T14" fmla="*/ 127 w 314"/>
                <a:gd name="T15" fmla="*/ 446 h 446"/>
                <a:gd name="T16" fmla="*/ 161 w 314"/>
                <a:gd name="T17" fmla="*/ 429 h 446"/>
                <a:gd name="T18" fmla="*/ 224 w 314"/>
                <a:gd name="T19" fmla="*/ 379 h 446"/>
                <a:gd name="T20" fmla="*/ 221 w 314"/>
                <a:gd name="T21" fmla="*/ 302 h 446"/>
                <a:gd name="T22" fmla="*/ 236 w 314"/>
                <a:gd name="T23" fmla="*/ 274 h 446"/>
                <a:gd name="T24" fmla="*/ 237 w 314"/>
                <a:gd name="T25" fmla="*/ 274 h 446"/>
                <a:gd name="T26" fmla="*/ 264 w 314"/>
                <a:gd name="T27" fmla="*/ 263 h 446"/>
                <a:gd name="T28" fmla="*/ 294 w 314"/>
                <a:gd name="T29" fmla="*/ 265 h 446"/>
                <a:gd name="T30" fmla="*/ 287 w 314"/>
                <a:gd name="T31" fmla="*/ 236 h 446"/>
                <a:gd name="T32" fmla="*/ 313 w 314"/>
                <a:gd name="T33" fmla="*/ 221 h 446"/>
                <a:gd name="T34" fmla="*/ 295 w 314"/>
                <a:gd name="T35" fmla="*/ 97 h 446"/>
                <a:gd name="T36" fmla="*/ 295 w 314"/>
                <a:gd name="T37" fmla="*/ 94 h 446"/>
                <a:gd name="T38" fmla="*/ 313 w 314"/>
                <a:gd name="T39" fmla="*/ 56 h 446"/>
                <a:gd name="T40" fmla="*/ 277 w 314"/>
                <a:gd name="T41" fmla="*/ 81 h 446"/>
                <a:gd name="T42" fmla="*/ 249 w 314"/>
                <a:gd name="T43" fmla="*/ 80 h 446"/>
                <a:gd name="T44" fmla="*/ 248 w 314"/>
                <a:gd name="T45" fmla="*/ 79 h 446"/>
                <a:gd name="T46" fmla="*/ 193 w 314"/>
                <a:gd name="T47" fmla="*/ 69 h 446"/>
                <a:gd name="T48" fmla="*/ 191 w 314"/>
                <a:gd name="T49" fmla="*/ 68 h 446"/>
                <a:gd name="T50" fmla="*/ 136 w 314"/>
                <a:gd name="T51" fmla="*/ 39 h 446"/>
                <a:gd name="T52" fmla="*/ 135 w 314"/>
                <a:gd name="T53" fmla="*/ 35 h 446"/>
                <a:gd name="T54" fmla="*/ 129 w 314"/>
                <a:gd name="T55" fmla="*/ 0 h 446"/>
                <a:gd name="T56" fmla="*/ 91 w 314"/>
                <a:gd name="T57" fmla="*/ 66 h 446"/>
                <a:gd name="T58" fmla="*/ 90 w 314"/>
                <a:gd name="T59" fmla="*/ 67 h 446"/>
                <a:gd name="T60" fmla="*/ 83 w 314"/>
                <a:gd name="T61" fmla="*/ 90 h 446"/>
                <a:gd name="T62" fmla="*/ 106 w 314"/>
                <a:gd name="T63" fmla="*/ 98 h 446"/>
                <a:gd name="T64" fmla="*/ 114 w 314"/>
                <a:gd name="T65" fmla="*/ 120 h 446"/>
                <a:gd name="T66" fmla="*/ 114 w 314"/>
                <a:gd name="T67" fmla="*/ 121 h 446"/>
                <a:gd name="T68" fmla="*/ 109 w 314"/>
                <a:gd name="T69" fmla="*/ 140 h 446"/>
                <a:gd name="T70" fmla="*/ 101 w 314"/>
                <a:gd name="T71" fmla="*/ 153 h 446"/>
                <a:gd name="T72" fmla="*/ 99 w 314"/>
                <a:gd name="T73" fmla="*/ 153 h 446"/>
                <a:gd name="T74" fmla="*/ 54 w 314"/>
                <a:gd name="T75" fmla="*/ 170 h 446"/>
                <a:gd name="T76" fmla="*/ 49 w 314"/>
                <a:gd name="T77" fmla="*/ 195 h 446"/>
                <a:gd name="T78" fmla="*/ 13 w 314"/>
                <a:gd name="T79" fmla="*/ 228 h 446"/>
                <a:gd name="T80" fmla="*/ 7 w 314"/>
                <a:gd name="T81" fmla="*/ 24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4" h="446">
                  <a:moveTo>
                    <a:pt x="7" y="245"/>
                  </a:moveTo>
                  <a:lnTo>
                    <a:pt x="23" y="249"/>
                  </a:lnTo>
                  <a:lnTo>
                    <a:pt x="24" y="276"/>
                  </a:lnTo>
                  <a:lnTo>
                    <a:pt x="14" y="286"/>
                  </a:lnTo>
                  <a:lnTo>
                    <a:pt x="20" y="306"/>
                  </a:lnTo>
                  <a:lnTo>
                    <a:pt x="0" y="330"/>
                  </a:lnTo>
                  <a:lnTo>
                    <a:pt x="3" y="347"/>
                  </a:lnTo>
                  <a:lnTo>
                    <a:pt x="49" y="357"/>
                  </a:lnTo>
                  <a:lnTo>
                    <a:pt x="50" y="381"/>
                  </a:lnTo>
                  <a:lnTo>
                    <a:pt x="73" y="383"/>
                  </a:lnTo>
                  <a:lnTo>
                    <a:pt x="89" y="387"/>
                  </a:lnTo>
                  <a:lnTo>
                    <a:pt x="106" y="405"/>
                  </a:lnTo>
                  <a:lnTo>
                    <a:pt x="82" y="426"/>
                  </a:lnTo>
                  <a:lnTo>
                    <a:pt x="82" y="442"/>
                  </a:lnTo>
                  <a:lnTo>
                    <a:pt x="106" y="435"/>
                  </a:lnTo>
                  <a:lnTo>
                    <a:pt x="127" y="446"/>
                  </a:lnTo>
                  <a:lnTo>
                    <a:pt x="145" y="442"/>
                  </a:lnTo>
                  <a:lnTo>
                    <a:pt x="161" y="429"/>
                  </a:lnTo>
                  <a:lnTo>
                    <a:pt x="206" y="420"/>
                  </a:lnTo>
                  <a:lnTo>
                    <a:pt x="224" y="379"/>
                  </a:lnTo>
                  <a:lnTo>
                    <a:pt x="221" y="303"/>
                  </a:lnTo>
                  <a:lnTo>
                    <a:pt x="221" y="302"/>
                  </a:lnTo>
                  <a:lnTo>
                    <a:pt x="221" y="302"/>
                  </a:lnTo>
                  <a:lnTo>
                    <a:pt x="236" y="274"/>
                  </a:lnTo>
                  <a:lnTo>
                    <a:pt x="237" y="274"/>
                  </a:lnTo>
                  <a:lnTo>
                    <a:pt x="237" y="274"/>
                  </a:lnTo>
                  <a:lnTo>
                    <a:pt x="263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94" y="265"/>
                  </a:lnTo>
                  <a:lnTo>
                    <a:pt x="287" y="238"/>
                  </a:lnTo>
                  <a:lnTo>
                    <a:pt x="287" y="236"/>
                  </a:lnTo>
                  <a:lnTo>
                    <a:pt x="288" y="236"/>
                  </a:lnTo>
                  <a:lnTo>
                    <a:pt x="313" y="221"/>
                  </a:lnTo>
                  <a:lnTo>
                    <a:pt x="313" y="115"/>
                  </a:lnTo>
                  <a:lnTo>
                    <a:pt x="295" y="97"/>
                  </a:lnTo>
                  <a:lnTo>
                    <a:pt x="294" y="95"/>
                  </a:lnTo>
                  <a:lnTo>
                    <a:pt x="295" y="94"/>
                  </a:lnTo>
                  <a:lnTo>
                    <a:pt x="314" y="71"/>
                  </a:lnTo>
                  <a:lnTo>
                    <a:pt x="313" y="56"/>
                  </a:lnTo>
                  <a:lnTo>
                    <a:pt x="277" y="80"/>
                  </a:lnTo>
                  <a:lnTo>
                    <a:pt x="277" y="81"/>
                  </a:lnTo>
                  <a:lnTo>
                    <a:pt x="276" y="81"/>
                  </a:lnTo>
                  <a:lnTo>
                    <a:pt x="249" y="80"/>
                  </a:lnTo>
                  <a:lnTo>
                    <a:pt x="248" y="80"/>
                  </a:lnTo>
                  <a:lnTo>
                    <a:pt x="248" y="79"/>
                  </a:lnTo>
                  <a:lnTo>
                    <a:pt x="221" y="65"/>
                  </a:lnTo>
                  <a:lnTo>
                    <a:pt x="193" y="69"/>
                  </a:lnTo>
                  <a:lnTo>
                    <a:pt x="192" y="69"/>
                  </a:lnTo>
                  <a:lnTo>
                    <a:pt x="191" y="68"/>
                  </a:lnTo>
                  <a:lnTo>
                    <a:pt x="154" y="42"/>
                  </a:lnTo>
                  <a:lnTo>
                    <a:pt x="136" y="39"/>
                  </a:lnTo>
                  <a:lnTo>
                    <a:pt x="133" y="38"/>
                  </a:lnTo>
                  <a:lnTo>
                    <a:pt x="135" y="35"/>
                  </a:lnTo>
                  <a:lnTo>
                    <a:pt x="147" y="19"/>
                  </a:lnTo>
                  <a:lnTo>
                    <a:pt x="129" y="0"/>
                  </a:lnTo>
                  <a:lnTo>
                    <a:pt x="94" y="34"/>
                  </a:lnTo>
                  <a:lnTo>
                    <a:pt x="91" y="66"/>
                  </a:lnTo>
                  <a:lnTo>
                    <a:pt x="91" y="67"/>
                  </a:lnTo>
                  <a:lnTo>
                    <a:pt x="90" y="67"/>
                  </a:lnTo>
                  <a:lnTo>
                    <a:pt x="80" y="79"/>
                  </a:lnTo>
                  <a:lnTo>
                    <a:pt x="83" y="90"/>
                  </a:lnTo>
                  <a:lnTo>
                    <a:pt x="105" y="98"/>
                  </a:lnTo>
                  <a:lnTo>
                    <a:pt x="106" y="98"/>
                  </a:lnTo>
                  <a:lnTo>
                    <a:pt x="106" y="99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4" y="121"/>
                  </a:lnTo>
                  <a:lnTo>
                    <a:pt x="109" y="140"/>
                  </a:lnTo>
                  <a:lnTo>
                    <a:pt x="109" y="140"/>
                  </a:lnTo>
                  <a:lnTo>
                    <a:pt x="109" y="141"/>
                  </a:lnTo>
                  <a:lnTo>
                    <a:pt x="101" y="153"/>
                  </a:lnTo>
                  <a:lnTo>
                    <a:pt x="101" y="154"/>
                  </a:lnTo>
                  <a:lnTo>
                    <a:pt x="99" y="153"/>
                  </a:lnTo>
                  <a:lnTo>
                    <a:pt x="73" y="149"/>
                  </a:lnTo>
                  <a:lnTo>
                    <a:pt x="54" y="170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8" y="196"/>
                  </a:lnTo>
                  <a:lnTo>
                    <a:pt x="13" y="228"/>
                  </a:lnTo>
                  <a:lnTo>
                    <a:pt x="7" y="245"/>
                  </a:lnTo>
                  <a:lnTo>
                    <a:pt x="7" y="2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ACBE2EE-5FCD-0B76-1DFC-EE70E2740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2637"/>
              <a:ext cx="614" cy="488"/>
            </a:xfrm>
            <a:custGeom>
              <a:avLst/>
              <a:gdLst>
                <a:gd name="T0" fmla="*/ 409 w 614"/>
                <a:gd name="T1" fmla="*/ 43 h 488"/>
                <a:gd name="T2" fmla="*/ 352 w 614"/>
                <a:gd name="T3" fmla="*/ 76 h 488"/>
                <a:gd name="T4" fmla="*/ 303 w 614"/>
                <a:gd name="T5" fmla="*/ 40 h 488"/>
                <a:gd name="T6" fmla="*/ 235 w 614"/>
                <a:gd name="T7" fmla="*/ 39 h 488"/>
                <a:gd name="T8" fmla="*/ 190 w 614"/>
                <a:gd name="T9" fmla="*/ 9 h 488"/>
                <a:gd name="T10" fmla="*/ 128 w 614"/>
                <a:gd name="T11" fmla="*/ 22 h 488"/>
                <a:gd name="T12" fmla="*/ 105 w 614"/>
                <a:gd name="T13" fmla="*/ 95 h 488"/>
                <a:gd name="T14" fmla="*/ 78 w 614"/>
                <a:gd name="T15" fmla="*/ 91 h 488"/>
                <a:gd name="T16" fmla="*/ 54 w 614"/>
                <a:gd name="T17" fmla="*/ 126 h 488"/>
                <a:gd name="T18" fmla="*/ 53 w 614"/>
                <a:gd name="T19" fmla="*/ 127 h 488"/>
                <a:gd name="T20" fmla="*/ 19 w 614"/>
                <a:gd name="T21" fmla="*/ 165 h 488"/>
                <a:gd name="T22" fmla="*/ 18 w 614"/>
                <a:gd name="T23" fmla="*/ 167 h 488"/>
                <a:gd name="T24" fmla="*/ 17 w 614"/>
                <a:gd name="T25" fmla="*/ 208 h 488"/>
                <a:gd name="T26" fmla="*/ 18 w 614"/>
                <a:gd name="T27" fmla="*/ 209 h 488"/>
                <a:gd name="T28" fmla="*/ 151 w 614"/>
                <a:gd name="T29" fmla="*/ 333 h 488"/>
                <a:gd name="T30" fmla="*/ 152 w 614"/>
                <a:gd name="T31" fmla="*/ 334 h 488"/>
                <a:gd name="T32" fmla="*/ 177 w 614"/>
                <a:gd name="T33" fmla="*/ 366 h 488"/>
                <a:gd name="T34" fmla="*/ 185 w 614"/>
                <a:gd name="T35" fmla="*/ 394 h 488"/>
                <a:gd name="T36" fmla="*/ 225 w 614"/>
                <a:gd name="T37" fmla="*/ 392 h 488"/>
                <a:gd name="T38" fmla="*/ 239 w 614"/>
                <a:gd name="T39" fmla="*/ 419 h 488"/>
                <a:gd name="T40" fmla="*/ 317 w 614"/>
                <a:gd name="T41" fmla="*/ 421 h 488"/>
                <a:gd name="T42" fmla="*/ 314 w 614"/>
                <a:gd name="T43" fmla="*/ 476 h 488"/>
                <a:gd name="T44" fmla="*/ 347 w 614"/>
                <a:gd name="T45" fmla="*/ 468 h 488"/>
                <a:gd name="T46" fmla="*/ 349 w 614"/>
                <a:gd name="T47" fmla="*/ 468 h 488"/>
                <a:gd name="T48" fmla="*/ 371 w 614"/>
                <a:gd name="T49" fmla="*/ 468 h 488"/>
                <a:gd name="T50" fmla="*/ 421 w 614"/>
                <a:gd name="T51" fmla="*/ 468 h 488"/>
                <a:gd name="T52" fmla="*/ 440 w 614"/>
                <a:gd name="T53" fmla="*/ 445 h 488"/>
                <a:gd name="T54" fmla="*/ 492 w 614"/>
                <a:gd name="T55" fmla="*/ 438 h 488"/>
                <a:gd name="T56" fmla="*/ 493 w 614"/>
                <a:gd name="T57" fmla="*/ 439 h 488"/>
                <a:gd name="T58" fmla="*/ 570 w 614"/>
                <a:gd name="T59" fmla="*/ 442 h 488"/>
                <a:gd name="T60" fmla="*/ 572 w 614"/>
                <a:gd name="T61" fmla="*/ 406 h 488"/>
                <a:gd name="T62" fmla="*/ 609 w 614"/>
                <a:gd name="T63" fmla="*/ 378 h 488"/>
                <a:gd name="T64" fmla="*/ 582 w 614"/>
                <a:gd name="T65" fmla="*/ 351 h 488"/>
                <a:gd name="T66" fmla="*/ 582 w 614"/>
                <a:gd name="T67" fmla="*/ 350 h 488"/>
                <a:gd name="T68" fmla="*/ 558 w 614"/>
                <a:gd name="T69" fmla="*/ 327 h 488"/>
                <a:gd name="T70" fmla="*/ 555 w 614"/>
                <a:gd name="T71" fmla="*/ 297 h 488"/>
                <a:gd name="T72" fmla="*/ 556 w 614"/>
                <a:gd name="T73" fmla="*/ 295 h 488"/>
                <a:gd name="T74" fmla="*/ 597 w 614"/>
                <a:gd name="T75" fmla="*/ 240 h 488"/>
                <a:gd name="T76" fmla="*/ 570 w 614"/>
                <a:gd name="T77" fmla="*/ 237 h 488"/>
                <a:gd name="T78" fmla="*/ 540 w 614"/>
                <a:gd name="T79" fmla="*/ 175 h 488"/>
                <a:gd name="T80" fmla="*/ 437 w 614"/>
                <a:gd name="T81" fmla="*/ 160 h 488"/>
                <a:gd name="T82" fmla="*/ 437 w 614"/>
                <a:gd name="T83" fmla="*/ 130 h 488"/>
                <a:gd name="T84" fmla="*/ 438 w 614"/>
                <a:gd name="T85" fmla="*/ 129 h 488"/>
                <a:gd name="T86" fmla="*/ 437 w 614"/>
                <a:gd name="T87" fmla="*/ 63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4" h="488">
                  <a:moveTo>
                    <a:pt x="437" y="63"/>
                  </a:moveTo>
                  <a:lnTo>
                    <a:pt x="409" y="43"/>
                  </a:lnTo>
                  <a:lnTo>
                    <a:pt x="353" y="75"/>
                  </a:lnTo>
                  <a:lnTo>
                    <a:pt x="352" y="76"/>
                  </a:lnTo>
                  <a:lnTo>
                    <a:pt x="351" y="75"/>
                  </a:lnTo>
                  <a:lnTo>
                    <a:pt x="303" y="40"/>
                  </a:lnTo>
                  <a:lnTo>
                    <a:pt x="235" y="39"/>
                  </a:lnTo>
                  <a:lnTo>
                    <a:pt x="235" y="39"/>
                  </a:lnTo>
                  <a:lnTo>
                    <a:pt x="234" y="39"/>
                  </a:lnTo>
                  <a:lnTo>
                    <a:pt x="190" y="9"/>
                  </a:lnTo>
                  <a:lnTo>
                    <a:pt x="158" y="0"/>
                  </a:lnTo>
                  <a:lnTo>
                    <a:pt x="128" y="22"/>
                  </a:lnTo>
                  <a:lnTo>
                    <a:pt x="106" y="93"/>
                  </a:lnTo>
                  <a:lnTo>
                    <a:pt x="105" y="95"/>
                  </a:lnTo>
                  <a:lnTo>
                    <a:pt x="104" y="95"/>
                  </a:lnTo>
                  <a:lnTo>
                    <a:pt x="78" y="91"/>
                  </a:lnTo>
                  <a:lnTo>
                    <a:pt x="58" y="104"/>
                  </a:lnTo>
                  <a:lnTo>
                    <a:pt x="54" y="126"/>
                  </a:lnTo>
                  <a:lnTo>
                    <a:pt x="53" y="127"/>
                  </a:lnTo>
                  <a:lnTo>
                    <a:pt x="53" y="127"/>
                  </a:lnTo>
                  <a:lnTo>
                    <a:pt x="17" y="148"/>
                  </a:lnTo>
                  <a:lnTo>
                    <a:pt x="19" y="165"/>
                  </a:lnTo>
                  <a:lnTo>
                    <a:pt x="19" y="166"/>
                  </a:lnTo>
                  <a:lnTo>
                    <a:pt x="18" y="167"/>
                  </a:lnTo>
                  <a:lnTo>
                    <a:pt x="0" y="189"/>
                  </a:lnTo>
                  <a:lnTo>
                    <a:pt x="17" y="208"/>
                  </a:lnTo>
                  <a:lnTo>
                    <a:pt x="18" y="208"/>
                  </a:lnTo>
                  <a:lnTo>
                    <a:pt x="18" y="209"/>
                  </a:lnTo>
                  <a:lnTo>
                    <a:pt x="18" y="270"/>
                  </a:lnTo>
                  <a:lnTo>
                    <a:pt x="151" y="333"/>
                  </a:lnTo>
                  <a:lnTo>
                    <a:pt x="152" y="333"/>
                  </a:lnTo>
                  <a:lnTo>
                    <a:pt x="152" y="334"/>
                  </a:lnTo>
                  <a:lnTo>
                    <a:pt x="177" y="366"/>
                  </a:lnTo>
                  <a:lnTo>
                    <a:pt x="177" y="366"/>
                  </a:lnTo>
                  <a:lnTo>
                    <a:pt x="178" y="367"/>
                  </a:lnTo>
                  <a:lnTo>
                    <a:pt x="185" y="394"/>
                  </a:lnTo>
                  <a:lnTo>
                    <a:pt x="223" y="392"/>
                  </a:lnTo>
                  <a:lnTo>
                    <a:pt x="225" y="392"/>
                  </a:lnTo>
                  <a:lnTo>
                    <a:pt x="225" y="394"/>
                  </a:lnTo>
                  <a:lnTo>
                    <a:pt x="239" y="419"/>
                  </a:lnTo>
                  <a:lnTo>
                    <a:pt x="315" y="421"/>
                  </a:lnTo>
                  <a:lnTo>
                    <a:pt x="317" y="421"/>
                  </a:lnTo>
                  <a:lnTo>
                    <a:pt x="316" y="423"/>
                  </a:lnTo>
                  <a:lnTo>
                    <a:pt x="314" y="476"/>
                  </a:lnTo>
                  <a:lnTo>
                    <a:pt x="323" y="488"/>
                  </a:lnTo>
                  <a:lnTo>
                    <a:pt x="347" y="468"/>
                  </a:lnTo>
                  <a:lnTo>
                    <a:pt x="348" y="468"/>
                  </a:lnTo>
                  <a:lnTo>
                    <a:pt x="349" y="468"/>
                  </a:lnTo>
                  <a:lnTo>
                    <a:pt x="369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421" y="468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41" y="445"/>
                  </a:lnTo>
                  <a:lnTo>
                    <a:pt x="492" y="438"/>
                  </a:lnTo>
                  <a:lnTo>
                    <a:pt x="492" y="438"/>
                  </a:lnTo>
                  <a:lnTo>
                    <a:pt x="493" y="439"/>
                  </a:lnTo>
                  <a:lnTo>
                    <a:pt x="536" y="457"/>
                  </a:lnTo>
                  <a:lnTo>
                    <a:pt x="570" y="442"/>
                  </a:lnTo>
                  <a:lnTo>
                    <a:pt x="572" y="407"/>
                  </a:lnTo>
                  <a:lnTo>
                    <a:pt x="572" y="406"/>
                  </a:lnTo>
                  <a:lnTo>
                    <a:pt x="573" y="405"/>
                  </a:lnTo>
                  <a:lnTo>
                    <a:pt x="609" y="378"/>
                  </a:lnTo>
                  <a:lnTo>
                    <a:pt x="614" y="361"/>
                  </a:lnTo>
                  <a:lnTo>
                    <a:pt x="582" y="351"/>
                  </a:lnTo>
                  <a:lnTo>
                    <a:pt x="582" y="351"/>
                  </a:lnTo>
                  <a:lnTo>
                    <a:pt x="582" y="350"/>
                  </a:lnTo>
                  <a:lnTo>
                    <a:pt x="559" y="328"/>
                  </a:lnTo>
                  <a:lnTo>
                    <a:pt x="558" y="327"/>
                  </a:lnTo>
                  <a:lnTo>
                    <a:pt x="558" y="327"/>
                  </a:lnTo>
                  <a:lnTo>
                    <a:pt x="555" y="297"/>
                  </a:lnTo>
                  <a:lnTo>
                    <a:pt x="555" y="295"/>
                  </a:lnTo>
                  <a:lnTo>
                    <a:pt x="556" y="295"/>
                  </a:lnTo>
                  <a:lnTo>
                    <a:pt x="595" y="260"/>
                  </a:lnTo>
                  <a:lnTo>
                    <a:pt x="597" y="240"/>
                  </a:lnTo>
                  <a:lnTo>
                    <a:pt x="570" y="237"/>
                  </a:lnTo>
                  <a:lnTo>
                    <a:pt x="570" y="237"/>
                  </a:lnTo>
                  <a:lnTo>
                    <a:pt x="569" y="236"/>
                  </a:lnTo>
                  <a:lnTo>
                    <a:pt x="540" y="175"/>
                  </a:lnTo>
                  <a:lnTo>
                    <a:pt x="439" y="160"/>
                  </a:lnTo>
                  <a:lnTo>
                    <a:pt x="437" y="160"/>
                  </a:lnTo>
                  <a:lnTo>
                    <a:pt x="437" y="158"/>
                  </a:lnTo>
                  <a:lnTo>
                    <a:pt x="437" y="130"/>
                  </a:lnTo>
                  <a:lnTo>
                    <a:pt x="437" y="129"/>
                  </a:lnTo>
                  <a:lnTo>
                    <a:pt x="438" y="129"/>
                  </a:lnTo>
                  <a:lnTo>
                    <a:pt x="451" y="112"/>
                  </a:lnTo>
                  <a:lnTo>
                    <a:pt x="437" y="63"/>
                  </a:lnTo>
                  <a:lnTo>
                    <a:pt x="437" y="63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7007887A-A96A-C55B-A175-7D693B24C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3192"/>
              <a:ext cx="220" cy="354"/>
            </a:xfrm>
            <a:custGeom>
              <a:avLst/>
              <a:gdLst>
                <a:gd name="T0" fmla="*/ 82 w 220"/>
                <a:gd name="T1" fmla="*/ 5 h 354"/>
                <a:gd name="T2" fmla="*/ 89 w 220"/>
                <a:gd name="T3" fmla="*/ 56 h 354"/>
                <a:gd name="T4" fmla="*/ 89 w 220"/>
                <a:gd name="T5" fmla="*/ 58 h 354"/>
                <a:gd name="T6" fmla="*/ 72 w 220"/>
                <a:gd name="T7" fmla="*/ 102 h 354"/>
                <a:gd name="T8" fmla="*/ 102 w 220"/>
                <a:gd name="T9" fmla="*/ 113 h 354"/>
                <a:gd name="T10" fmla="*/ 91 w 220"/>
                <a:gd name="T11" fmla="*/ 147 h 354"/>
                <a:gd name="T12" fmla="*/ 91 w 220"/>
                <a:gd name="T13" fmla="*/ 147 h 354"/>
                <a:gd name="T14" fmla="*/ 79 w 220"/>
                <a:gd name="T15" fmla="*/ 198 h 354"/>
                <a:gd name="T16" fmla="*/ 79 w 220"/>
                <a:gd name="T17" fmla="*/ 199 h 354"/>
                <a:gd name="T18" fmla="*/ 80 w 220"/>
                <a:gd name="T19" fmla="*/ 238 h 354"/>
                <a:gd name="T20" fmla="*/ 80 w 220"/>
                <a:gd name="T21" fmla="*/ 240 h 354"/>
                <a:gd name="T22" fmla="*/ 50 w 220"/>
                <a:gd name="T23" fmla="*/ 270 h 354"/>
                <a:gd name="T24" fmla="*/ 32 w 220"/>
                <a:gd name="T25" fmla="*/ 279 h 354"/>
                <a:gd name="T26" fmla="*/ 32 w 220"/>
                <a:gd name="T27" fmla="*/ 279 h 354"/>
                <a:gd name="T28" fmla="*/ 0 w 220"/>
                <a:gd name="T29" fmla="*/ 324 h 354"/>
                <a:gd name="T30" fmla="*/ 51 w 220"/>
                <a:gd name="T31" fmla="*/ 332 h 354"/>
                <a:gd name="T32" fmla="*/ 54 w 220"/>
                <a:gd name="T33" fmla="*/ 331 h 354"/>
                <a:gd name="T34" fmla="*/ 119 w 220"/>
                <a:gd name="T35" fmla="*/ 293 h 354"/>
                <a:gd name="T36" fmla="*/ 121 w 220"/>
                <a:gd name="T37" fmla="*/ 291 h 354"/>
                <a:gd name="T38" fmla="*/ 157 w 220"/>
                <a:gd name="T39" fmla="*/ 261 h 354"/>
                <a:gd name="T40" fmla="*/ 158 w 220"/>
                <a:gd name="T41" fmla="*/ 260 h 354"/>
                <a:gd name="T42" fmla="*/ 194 w 220"/>
                <a:gd name="T43" fmla="*/ 231 h 354"/>
                <a:gd name="T44" fmla="*/ 194 w 220"/>
                <a:gd name="T45" fmla="*/ 209 h 354"/>
                <a:gd name="T46" fmla="*/ 220 w 220"/>
                <a:gd name="T47" fmla="*/ 196 h 354"/>
                <a:gd name="T48" fmla="*/ 208 w 220"/>
                <a:gd name="T49" fmla="*/ 143 h 354"/>
                <a:gd name="T50" fmla="*/ 208 w 220"/>
                <a:gd name="T51" fmla="*/ 143 h 354"/>
                <a:gd name="T52" fmla="*/ 180 w 220"/>
                <a:gd name="T53" fmla="*/ 79 h 354"/>
                <a:gd name="T54" fmla="*/ 180 w 220"/>
                <a:gd name="T55" fmla="*/ 77 h 354"/>
                <a:gd name="T56" fmla="*/ 173 w 220"/>
                <a:gd name="T57" fmla="*/ 45 h 354"/>
                <a:gd name="T58" fmla="*/ 144 w 220"/>
                <a:gd name="T59" fmla="*/ 48 h 354"/>
                <a:gd name="T60" fmla="*/ 112 w 220"/>
                <a:gd name="T61" fmla="*/ 48 h 354"/>
                <a:gd name="T62" fmla="*/ 110 w 220"/>
                <a:gd name="T63" fmla="*/ 47 h 354"/>
                <a:gd name="T64" fmla="*/ 94 w 220"/>
                <a:gd name="T65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" h="354">
                  <a:moveTo>
                    <a:pt x="94" y="0"/>
                  </a:moveTo>
                  <a:lnTo>
                    <a:pt x="82" y="5"/>
                  </a:lnTo>
                  <a:lnTo>
                    <a:pt x="77" y="27"/>
                  </a:lnTo>
                  <a:lnTo>
                    <a:pt x="89" y="56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67" y="87"/>
                  </a:lnTo>
                  <a:lnTo>
                    <a:pt x="72" y="102"/>
                  </a:lnTo>
                  <a:lnTo>
                    <a:pt x="100" y="113"/>
                  </a:lnTo>
                  <a:lnTo>
                    <a:pt x="102" y="113"/>
                  </a:lnTo>
                  <a:lnTo>
                    <a:pt x="101" y="115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91" y="147"/>
                  </a:lnTo>
                  <a:lnTo>
                    <a:pt x="72" y="171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79" y="199"/>
                  </a:lnTo>
                  <a:lnTo>
                    <a:pt x="73" y="220"/>
                  </a:lnTo>
                  <a:lnTo>
                    <a:pt x="80" y="238"/>
                  </a:lnTo>
                  <a:lnTo>
                    <a:pt x="81" y="239"/>
                  </a:lnTo>
                  <a:lnTo>
                    <a:pt x="80" y="240"/>
                  </a:lnTo>
                  <a:lnTo>
                    <a:pt x="50" y="270"/>
                  </a:lnTo>
                  <a:lnTo>
                    <a:pt x="50" y="270"/>
                  </a:lnTo>
                  <a:lnTo>
                    <a:pt x="49" y="270"/>
                  </a:lnTo>
                  <a:lnTo>
                    <a:pt x="32" y="279"/>
                  </a:lnTo>
                  <a:lnTo>
                    <a:pt x="32" y="279"/>
                  </a:lnTo>
                  <a:lnTo>
                    <a:pt x="32" y="279"/>
                  </a:lnTo>
                  <a:lnTo>
                    <a:pt x="8" y="288"/>
                  </a:lnTo>
                  <a:lnTo>
                    <a:pt x="0" y="324"/>
                  </a:lnTo>
                  <a:lnTo>
                    <a:pt x="23" y="354"/>
                  </a:lnTo>
                  <a:lnTo>
                    <a:pt x="51" y="332"/>
                  </a:lnTo>
                  <a:lnTo>
                    <a:pt x="54" y="330"/>
                  </a:lnTo>
                  <a:lnTo>
                    <a:pt x="54" y="331"/>
                  </a:lnTo>
                  <a:lnTo>
                    <a:pt x="105" y="328"/>
                  </a:lnTo>
                  <a:lnTo>
                    <a:pt x="119" y="293"/>
                  </a:lnTo>
                  <a:lnTo>
                    <a:pt x="119" y="291"/>
                  </a:lnTo>
                  <a:lnTo>
                    <a:pt x="121" y="291"/>
                  </a:lnTo>
                  <a:lnTo>
                    <a:pt x="142" y="293"/>
                  </a:lnTo>
                  <a:lnTo>
                    <a:pt x="157" y="261"/>
                  </a:lnTo>
                  <a:lnTo>
                    <a:pt x="157" y="260"/>
                  </a:lnTo>
                  <a:lnTo>
                    <a:pt x="158" y="260"/>
                  </a:lnTo>
                  <a:lnTo>
                    <a:pt x="186" y="249"/>
                  </a:lnTo>
                  <a:lnTo>
                    <a:pt x="194" y="231"/>
                  </a:lnTo>
                  <a:lnTo>
                    <a:pt x="194" y="211"/>
                  </a:lnTo>
                  <a:lnTo>
                    <a:pt x="194" y="209"/>
                  </a:lnTo>
                  <a:lnTo>
                    <a:pt x="195" y="209"/>
                  </a:lnTo>
                  <a:lnTo>
                    <a:pt x="220" y="196"/>
                  </a:lnTo>
                  <a:lnTo>
                    <a:pt x="218" y="174"/>
                  </a:lnTo>
                  <a:lnTo>
                    <a:pt x="208" y="143"/>
                  </a:lnTo>
                  <a:lnTo>
                    <a:pt x="208" y="143"/>
                  </a:lnTo>
                  <a:lnTo>
                    <a:pt x="208" y="143"/>
                  </a:lnTo>
                  <a:lnTo>
                    <a:pt x="203" y="113"/>
                  </a:lnTo>
                  <a:lnTo>
                    <a:pt x="180" y="79"/>
                  </a:lnTo>
                  <a:lnTo>
                    <a:pt x="180" y="78"/>
                  </a:lnTo>
                  <a:lnTo>
                    <a:pt x="180" y="77"/>
                  </a:lnTo>
                  <a:lnTo>
                    <a:pt x="190" y="55"/>
                  </a:lnTo>
                  <a:lnTo>
                    <a:pt x="173" y="45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3" y="48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110" y="47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09CCFEFE-9C29-8620-3FE9-38235618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1621"/>
              <a:ext cx="30" cy="44"/>
            </a:xfrm>
            <a:custGeom>
              <a:avLst/>
              <a:gdLst>
                <a:gd name="T0" fmla="*/ 0 w 30"/>
                <a:gd name="T1" fmla="*/ 21 h 44"/>
                <a:gd name="T2" fmla="*/ 18 w 30"/>
                <a:gd name="T3" fmla="*/ 44 h 44"/>
                <a:gd name="T4" fmla="*/ 30 w 30"/>
                <a:gd name="T5" fmla="*/ 39 h 44"/>
                <a:gd name="T6" fmla="*/ 26 w 30"/>
                <a:gd name="T7" fmla="*/ 6 h 44"/>
                <a:gd name="T8" fmla="*/ 14 w 30"/>
                <a:gd name="T9" fmla="*/ 0 h 44"/>
                <a:gd name="T10" fmla="*/ 0 w 30"/>
                <a:gd name="T11" fmla="*/ 21 h 44"/>
                <a:gd name="T12" fmla="*/ 0 w 30"/>
                <a:gd name="T13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4">
                  <a:moveTo>
                    <a:pt x="0" y="21"/>
                  </a:moveTo>
                  <a:lnTo>
                    <a:pt x="18" y="44"/>
                  </a:lnTo>
                  <a:lnTo>
                    <a:pt x="30" y="39"/>
                  </a:lnTo>
                  <a:lnTo>
                    <a:pt x="26" y="6"/>
                  </a:lnTo>
                  <a:lnTo>
                    <a:pt x="14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49132A5-4AE0-5F98-D029-C934C3838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480"/>
              <a:ext cx="19" cy="27"/>
            </a:xfrm>
            <a:custGeom>
              <a:avLst/>
              <a:gdLst>
                <a:gd name="T0" fmla="*/ 0 w 19"/>
                <a:gd name="T1" fmla="*/ 15 h 27"/>
                <a:gd name="T2" fmla="*/ 9 w 19"/>
                <a:gd name="T3" fmla="*/ 27 h 27"/>
                <a:gd name="T4" fmla="*/ 19 w 19"/>
                <a:gd name="T5" fmla="*/ 16 h 27"/>
                <a:gd name="T6" fmla="*/ 14 w 19"/>
                <a:gd name="T7" fmla="*/ 0 h 27"/>
                <a:gd name="T8" fmla="*/ 2 w 19"/>
                <a:gd name="T9" fmla="*/ 4 h 27"/>
                <a:gd name="T10" fmla="*/ 0 w 19"/>
                <a:gd name="T11" fmla="*/ 15 h 27"/>
                <a:gd name="T12" fmla="*/ 0 w 19"/>
                <a:gd name="T1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7">
                  <a:moveTo>
                    <a:pt x="0" y="15"/>
                  </a:moveTo>
                  <a:lnTo>
                    <a:pt x="9" y="27"/>
                  </a:lnTo>
                  <a:lnTo>
                    <a:pt x="19" y="16"/>
                  </a:lnTo>
                  <a:lnTo>
                    <a:pt x="14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A3BE5B61-DDAD-A012-5733-2BF00694A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902"/>
              <a:ext cx="39" cy="29"/>
            </a:xfrm>
            <a:custGeom>
              <a:avLst/>
              <a:gdLst>
                <a:gd name="T0" fmla="*/ 0 w 39"/>
                <a:gd name="T1" fmla="*/ 22 h 29"/>
                <a:gd name="T2" fmla="*/ 39 w 39"/>
                <a:gd name="T3" fmla="*/ 29 h 29"/>
                <a:gd name="T4" fmla="*/ 30 w 39"/>
                <a:gd name="T5" fmla="*/ 0 h 29"/>
                <a:gd name="T6" fmla="*/ 3 w 39"/>
                <a:gd name="T7" fmla="*/ 0 h 29"/>
                <a:gd name="T8" fmla="*/ 0 w 39"/>
                <a:gd name="T9" fmla="*/ 22 h 29"/>
                <a:gd name="T10" fmla="*/ 0 w 39"/>
                <a:gd name="T1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9">
                  <a:moveTo>
                    <a:pt x="0" y="22"/>
                  </a:moveTo>
                  <a:lnTo>
                    <a:pt x="39" y="29"/>
                  </a:lnTo>
                  <a:lnTo>
                    <a:pt x="30" y="0"/>
                  </a:lnTo>
                  <a:lnTo>
                    <a:pt x="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05EBC996-08F2-DEBC-9A3B-1990E61E3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909"/>
              <a:ext cx="102" cy="130"/>
            </a:xfrm>
            <a:custGeom>
              <a:avLst/>
              <a:gdLst>
                <a:gd name="T0" fmla="*/ 0 w 102"/>
                <a:gd name="T1" fmla="*/ 88 h 130"/>
                <a:gd name="T2" fmla="*/ 21 w 102"/>
                <a:gd name="T3" fmla="*/ 60 h 130"/>
                <a:gd name="T4" fmla="*/ 16 w 102"/>
                <a:gd name="T5" fmla="*/ 34 h 130"/>
                <a:gd name="T6" fmla="*/ 37 w 102"/>
                <a:gd name="T7" fmla="*/ 20 h 130"/>
                <a:gd name="T8" fmla="*/ 58 w 102"/>
                <a:gd name="T9" fmla="*/ 0 h 130"/>
                <a:gd name="T10" fmla="*/ 81 w 102"/>
                <a:gd name="T11" fmla="*/ 20 h 130"/>
                <a:gd name="T12" fmla="*/ 94 w 102"/>
                <a:gd name="T13" fmla="*/ 58 h 130"/>
                <a:gd name="T14" fmla="*/ 102 w 102"/>
                <a:gd name="T15" fmla="*/ 74 h 130"/>
                <a:gd name="T16" fmla="*/ 81 w 102"/>
                <a:gd name="T17" fmla="*/ 86 h 130"/>
                <a:gd name="T18" fmla="*/ 81 w 102"/>
                <a:gd name="T19" fmla="*/ 106 h 130"/>
                <a:gd name="T20" fmla="*/ 27 w 102"/>
                <a:gd name="T21" fmla="*/ 130 h 130"/>
                <a:gd name="T22" fmla="*/ 0 w 102"/>
                <a:gd name="T23" fmla="*/ 105 h 130"/>
                <a:gd name="T24" fmla="*/ 0 w 102"/>
                <a:gd name="T25" fmla="*/ 88 h 130"/>
                <a:gd name="T26" fmla="*/ 0 w 102"/>
                <a:gd name="T27" fmla="*/ 8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30">
                  <a:moveTo>
                    <a:pt x="0" y="88"/>
                  </a:moveTo>
                  <a:lnTo>
                    <a:pt x="21" y="60"/>
                  </a:lnTo>
                  <a:lnTo>
                    <a:pt x="16" y="34"/>
                  </a:lnTo>
                  <a:lnTo>
                    <a:pt x="37" y="20"/>
                  </a:lnTo>
                  <a:lnTo>
                    <a:pt x="58" y="0"/>
                  </a:lnTo>
                  <a:lnTo>
                    <a:pt x="81" y="20"/>
                  </a:lnTo>
                  <a:lnTo>
                    <a:pt x="94" y="58"/>
                  </a:lnTo>
                  <a:lnTo>
                    <a:pt x="102" y="74"/>
                  </a:lnTo>
                  <a:lnTo>
                    <a:pt x="81" y="86"/>
                  </a:lnTo>
                  <a:lnTo>
                    <a:pt x="81" y="106"/>
                  </a:lnTo>
                  <a:lnTo>
                    <a:pt x="27" y="130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C0F76461-79A0-D5C2-B9B1-54271FA94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029"/>
              <a:ext cx="56" cy="46"/>
            </a:xfrm>
            <a:custGeom>
              <a:avLst/>
              <a:gdLst>
                <a:gd name="T0" fmla="*/ 15 w 56"/>
                <a:gd name="T1" fmla="*/ 0 h 46"/>
                <a:gd name="T2" fmla="*/ 56 w 56"/>
                <a:gd name="T3" fmla="*/ 16 h 46"/>
                <a:gd name="T4" fmla="*/ 50 w 56"/>
                <a:gd name="T5" fmla="*/ 35 h 46"/>
                <a:gd name="T6" fmla="*/ 32 w 56"/>
                <a:gd name="T7" fmla="*/ 46 h 46"/>
                <a:gd name="T8" fmla="*/ 4 w 56"/>
                <a:gd name="T9" fmla="*/ 27 h 46"/>
                <a:gd name="T10" fmla="*/ 0 w 56"/>
                <a:gd name="T11" fmla="*/ 8 h 46"/>
                <a:gd name="T12" fmla="*/ 15 w 56"/>
                <a:gd name="T13" fmla="*/ 0 h 46"/>
                <a:gd name="T14" fmla="*/ 15 w 5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6">
                  <a:moveTo>
                    <a:pt x="15" y="0"/>
                  </a:moveTo>
                  <a:lnTo>
                    <a:pt x="56" y="16"/>
                  </a:lnTo>
                  <a:lnTo>
                    <a:pt x="50" y="35"/>
                  </a:lnTo>
                  <a:lnTo>
                    <a:pt x="32" y="46"/>
                  </a:lnTo>
                  <a:lnTo>
                    <a:pt x="4" y="27"/>
                  </a:lnTo>
                  <a:lnTo>
                    <a:pt x="0" y="8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BD313EFA-DA47-0182-C056-83767B7CD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025"/>
              <a:ext cx="116" cy="146"/>
            </a:xfrm>
            <a:custGeom>
              <a:avLst/>
              <a:gdLst>
                <a:gd name="T0" fmla="*/ 1 w 116"/>
                <a:gd name="T1" fmla="*/ 70 h 146"/>
                <a:gd name="T2" fmla="*/ 19 w 116"/>
                <a:gd name="T3" fmla="*/ 24 h 146"/>
                <a:gd name="T4" fmla="*/ 69 w 116"/>
                <a:gd name="T5" fmla="*/ 0 h 146"/>
                <a:gd name="T6" fmla="*/ 78 w 116"/>
                <a:gd name="T7" fmla="*/ 34 h 146"/>
                <a:gd name="T8" fmla="*/ 91 w 116"/>
                <a:gd name="T9" fmla="*/ 30 h 146"/>
                <a:gd name="T10" fmla="*/ 94 w 116"/>
                <a:gd name="T11" fmla="*/ 15 h 146"/>
                <a:gd name="T12" fmla="*/ 116 w 116"/>
                <a:gd name="T13" fmla="*/ 37 h 146"/>
                <a:gd name="T14" fmla="*/ 114 w 116"/>
                <a:gd name="T15" fmla="*/ 67 h 146"/>
                <a:gd name="T16" fmla="*/ 97 w 116"/>
                <a:gd name="T17" fmla="*/ 94 h 146"/>
                <a:gd name="T18" fmla="*/ 112 w 116"/>
                <a:gd name="T19" fmla="*/ 111 h 146"/>
                <a:gd name="T20" fmla="*/ 107 w 116"/>
                <a:gd name="T21" fmla="*/ 136 h 146"/>
                <a:gd name="T22" fmla="*/ 89 w 116"/>
                <a:gd name="T23" fmla="*/ 146 h 146"/>
                <a:gd name="T24" fmla="*/ 52 w 116"/>
                <a:gd name="T25" fmla="*/ 121 h 146"/>
                <a:gd name="T26" fmla="*/ 19 w 116"/>
                <a:gd name="T27" fmla="*/ 92 h 146"/>
                <a:gd name="T28" fmla="*/ 0 w 116"/>
                <a:gd name="T29" fmla="*/ 84 h 146"/>
                <a:gd name="T30" fmla="*/ 1 w 116"/>
                <a:gd name="T31" fmla="*/ 70 h 146"/>
                <a:gd name="T32" fmla="*/ 1 w 116"/>
                <a:gd name="T33" fmla="*/ 7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46">
                  <a:moveTo>
                    <a:pt x="1" y="70"/>
                  </a:moveTo>
                  <a:lnTo>
                    <a:pt x="19" y="24"/>
                  </a:lnTo>
                  <a:lnTo>
                    <a:pt x="69" y="0"/>
                  </a:lnTo>
                  <a:lnTo>
                    <a:pt x="78" y="34"/>
                  </a:lnTo>
                  <a:lnTo>
                    <a:pt x="91" y="30"/>
                  </a:lnTo>
                  <a:lnTo>
                    <a:pt x="94" y="15"/>
                  </a:lnTo>
                  <a:lnTo>
                    <a:pt x="116" y="37"/>
                  </a:lnTo>
                  <a:lnTo>
                    <a:pt x="114" y="67"/>
                  </a:lnTo>
                  <a:lnTo>
                    <a:pt x="97" y="94"/>
                  </a:lnTo>
                  <a:lnTo>
                    <a:pt x="112" y="111"/>
                  </a:lnTo>
                  <a:lnTo>
                    <a:pt x="107" y="136"/>
                  </a:lnTo>
                  <a:lnTo>
                    <a:pt x="89" y="146"/>
                  </a:lnTo>
                  <a:lnTo>
                    <a:pt x="52" y="121"/>
                  </a:lnTo>
                  <a:lnTo>
                    <a:pt x="19" y="92"/>
                  </a:lnTo>
                  <a:lnTo>
                    <a:pt x="0" y="84"/>
                  </a:lnTo>
                  <a:lnTo>
                    <a:pt x="1" y="70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D195D52-5F54-BC86-52C3-93D704DA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1103"/>
              <a:ext cx="106" cy="146"/>
            </a:xfrm>
            <a:custGeom>
              <a:avLst/>
              <a:gdLst>
                <a:gd name="T0" fmla="*/ 27 w 106"/>
                <a:gd name="T1" fmla="*/ 17 h 146"/>
                <a:gd name="T2" fmla="*/ 22 w 106"/>
                <a:gd name="T3" fmla="*/ 76 h 146"/>
                <a:gd name="T4" fmla="*/ 0 w 106"/>
                <a:gd name="T5" fmla="*/ 116 h 146"/>
                <a:gd name="T6" fmla="*/ 9 w 106"/>
                <a:gd name="T7" fmla="*/ 146 h 146"/>
                <a:gd name="T8" fmla="*/ 45 w 106"/>
                <a:gd name="T9" fmla="*/ 117 h 146"/>
                <a:gd name="T10" fmla="*/ 84 w 106"/>
                <a:gd name="T11" fmla="*/ 115 h 146"/>
                <a:gd name="T12" fmla="*/ 104 w 106"/>
                <a:gd name="T13" fmla="*/ 94 h 146"/>
                <a:gd name="T14" fmla="*/ 106 w 106"/>
                <a:gd name="T15" fmla="*/ 47 h 146"/>
                <a:gd name="T16" fmla="*/ 85 w 106"/>
                <a:gd name="T17" fmla="*/ 20 h 146"/>
                <a:gd name="T18" fmla="*/ 66 w 106"/>
                <a:gd name="T19" fmla="*/ 38 h 146"/>
                <a:gd name="T20" fmla="*/ 57 w 106"/>
                <a:gd name="T21" fmla="*/ 28 h 146"/>
                <a:gd name="T22" fmla="*/ 58 w 106"/>
                <a:gd name="T23" fmla="*/ 0 h 146"/>
                <a:gd name="T24" fmla="*/ 27 w 106"/>
                <a:gd name="T25" fmla="*/ 17 h 146"/>
                <a:gd name="T26" fmla="*/ 27 w 106"/>
                <a:gd name="T27" fmla="*/ 1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46">
                  <a:moveTo>
                    <a:pt x="27" y="17"/>
                  </a:moveTo>
                  <a:lnTo>
                    <a:pt x="22" y="76"/>
                  </a:lnTo>
                  <a:lnTo>
                    <a:pt x="0" y="116"/>
                  </a:lnTo>
                  <a:lnTo>
                    <a:pt x="9" y="146"/>
                  </a:lnTo>
                  <a:lnTo>
                    <a:pt x="45" y="117"/>
                  </a:lnTo>
                  <a:lnTo>
                    <a:pt x="84" y="115"/>
                  </a:lnTo>
                  <a:lnTo>
                    <a:pt x="104" y="94"/>
                  </a:lnTo>
                  <a:lnTo>
                    <a:pt x="106" y="47"/>
                  </a:lnTo>
                  <a:lnTo>
                    <a:pt x="85" y="20"/>
                  </a:lnTo>
                  <a:lnTo>
                    <a:pt x="66" y="38"/>
                  </a:lnTo>
                  <a:lnTo>
                    <a:pt x="57" y="28"/>
                  </a:lnTo>
                  <a:lnTo>
                    <a:pt x="58" y="0"/>
                  </a:lnTo>
                  <a:lnTo>
                    <a:pt x="27" y="17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218B514-77FE-F2C2-EF6F-310EFEB8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" y="1198"/>
              <a:ext cx="32" cy="29"/>
            </a:xfrm>
            <a:custGeom>
              <a:avLst/>
              <a:gdLst>
                <a:gd name="T0" fmla="*/ 0 w 32"/>
                <a:gd name="T1" fmla="*/ 7 h 29"/>
                <a:gd name="T2" fmla="*/ 3 w 32"/>
                <a:gd name="T3" fmla="*/ 22 h 29"/>
                <a:gd name="T4" fmla="*/ 32 w 32"/>
                <a:gd name="T5" fmla="*/ 29 h 29"/>
                <a:gd name="T6" fmla="*/ 31 w 32"/>
                <a:gd name="T7" fmla="*/ 18 h 29"/>
                <a:gd name="T8" fmla="*/ 2 w 32"/>
                <a:gd name="T9" fmla="*/ 0 h 29"/>
                <a:gd name="T10" fmla="*/ 0 w 32"/>
                <a:gd name="T11" fmla="*/ 7 h 29"/>
                <a:gd name="T12" fmla="*/ 0 w 32"/>
                <a:gd name="T1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0" y="7"/>
                  </a:moveTo>
                  <a:lnTo>
                    <a:pt x="3" y="22"/>
                  </a:lnTo>
                  <a:lnTo>
                    <a:pt x="32" y="29"/>
                  </a:lnTo>
                  <a:lnTo>
                    <a:pt x="31" y="18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736CDDF0-C6A6-C548-912E-F4194E608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310"/>
              <a:ext cx="27" cy="23"/>
            </a:xfrm>
            <a:custGeom>
              <a:avLst/>
              <a:gdLst>
                <a:gd name="T0" fmla="*/ 0 w 27"/>
                <a:gd name="T1" fmla="*/ 12 h 23"/>
                <a:gd name="T2" fmla="*/ 16 w 27"/>
                <a:gd name="T3" fmla="*/ 23 h 23"/>
                <a:gd name="T4" fmla="*/ 27 w 27"/>
                <a:gd name="T5" fmla="*/ 16 h 23"/>
                <a:gd name="T6" fmla="*/ 19 w 27"/>
                <a:gd name="T7" fmla="*/ 0 h 23"/>
                <a:gd name="T8" fmla="*/ 0 w 27"/>
                <a:gd name="T9" fmla="*/ 12 h 23"/>
                <a:gd name="T10" fmla="*/ 0 w 27"/>
                <a:gd name="T1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3">
                  <a:moveTo>
                    <a:pt x="0" y="12"/>
                  </a:moveTo>
                  <a:lnTo>
                    <a:pt x="16" y="23"/>
                  </a:lnTo>
                  <a:lnTo>
                    <a:pt x="27" y="16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77D25D9F-E189-6084-A5FB-BAA4A1845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1281"/>
              <a:ext cx="22" cy="30"/>
            </a:xfrm>
            <a:custGeom>
              <a:avLst/>
              <a:gdLst>
                <a:gd name="T0" fmla="*/ 1 w 22"/>
                <a:gd name="T1" fmla="*/ 19 h 30"/>
                <a:gd name="T2" fmla="*/ 20 w 22"/>
                <a:gd name="T3" fmla="*/ 30 h 30"/>
                <a:gd name="T4" fmla="*/ 22 w 22"/>
                <a:gd name="T5" fmla="*/ 15 h 30"/>
                <a:gd name="T6" fmla="*/ 9 w 22"/>
                <a:gd name="T7" fmla="*/ 0 h 30"/>
                <a:gd name="T8" fmla="*/ 0 w 22"/>
                <a:gd name="T9" fmla="*/ 8 h 30"/>
                <a:gd name="T10" fmla="*/ 1 w 22"/>
                <a:gd name="T11" fmla="*/ 19 h 30"/>
                <a:gd name="T12" fmla="*/ 1 w 22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0">
                  <a:moveTo>
                    <a:pt x="1" y="19"/>
                  </a:moveTo>
                  <a:lnTo>
                    <a:pt x="20" y="30"/>
                  </a:lnTo>
                  <a:lnTo>
                    <a:pt x="22" y="15"/>
                  </a:lnTo>
                  <a:lnTo>
                    <a:pt x="9" y="0"/>
                  </a:lnTo>
                  <a:lnTo>
                    <a:pt x="0" y="8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B916D37B-91DD-5305-26C1-D6195C988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1351"/>
              <a:ext cx="16" cy="20"/>
            </a:xfrm>
            <a:custGeom>
              <a:avLst/>
              <a:gdLst>
                <a:gd name="T0" fmla="*/ 0 w 16"/>
                <a:gd name="T1" fmla="*/ 12 h 20"/>
                <a:gd name="T2" fmla="*/ 7 w 16"/>
                <a:gd name="T3" fmla="*/ 20 h 20"/>
                <a:gd name="T4" fmla="*/ 16 w 16"/>
                <a:gd name="T5" fmla="*/ 11 h 20"/>
                <a:gd name="T6" fmla="*/ 6 w 16"/>
                <a:gd name="T7" fmla="*/ 0 h 20"/>
                <a:gd name="T8" fmla="*/ 0 w 16"/>
                <a:gd name="T9" fmla="*/ 12 h 20"/>
                <a:gd name="T10" fmla="*/ 0 w 16"/>
                <a:gd name="T11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0">
                  <a:moveTo>
                    <a:pt x="0" y="12"/>
                  </a:moveTo>
                  <a:lnTo>
                    <a:pt x="7" y="20"/>
                  </a:lnTo>
                  <a:lnTo>
                    <a:pt x="16" y="11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D468D2AF-9BF9-F9FD-E09D-79E43C8A6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1545"/>
              <a:ext cx="24" cy="28"/>
            </a:xfrm>
            <a:custGeom>
              <a:avLst/>
              <a:gdLst>
                <a:gd name="T0" fmla="*/ 0 w 24"/>
                <a:gd name="T1" fmla="*/ 14 h 28"/>
                <a:gd name="T2" fmla="*/ 14 w 24"/>
                <a:gd name="T3" fmla="*/ 28 h 28"/>
                <a:gd name="T4" fmla="*/ 24 w 24"/>
                <a:gd name="T5" fmla="*/ 18 h 28"/>
                <a:gd name="T6" fmla="*/ 20 w 24"/>
                <a:gd name="T7" fmla="*/ 3 h 28"/>
                <a:gd name="T8" fmla="*/ 8 w 24"/>
                <a:gd name="T9" fmla="*/ 0 h 28"/>
                <a:gd name="T10" fmla="*/ 0 w 24"/>
                <a:gd name="T11" fmla="*/ 14 h 28"/>
                <a:gd name="T12" fmla="*/ 0 w 24"/>
                <a:gd name="T1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8">
                  <a:moveTo>
                    <a:pt x="0" y="14"/>
                  </a:moveTo>
                  <a:lnTo>
                    <a:pt x="14" y="28"/>
                  </a:lnTo>
                  <a:lnTo>
                    <a:pt x="24" y="18"/>
                  </a:lnTo>
                  <a:lnTo>
                    <a:pt x="20" y="3"/>
                  </a:lnTo>
                  <a:lnTo>
                    <a:pt x="8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A29007C-540E-1AA8-252B-B51799DD6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" y="1562"/>
              <a:ext cx="13" cy="20"/>
            </a:xfrm>
            <a:custGeom>
              <a:avLst/>
              <a:gdLst>
                <a:gd name="T0" fmla="*/ 0 w 13"/>
                <a:gd name="T1" fmla="*/ 15 h 20"/>
                <a:gd name="T2" fmla="*/ 8 w 13"/>
                <a:gd name="T3" fmla="*/ 20 h 20"/>
                <a:gd name="T4" fmla="*/ 13 w 13"/>
                <a:gd name="T5" fmla="*/ 10 h 20"/>
                <a:gd name="T6" fmla="*/ 4 w 13"/>
                <a:gd name="T7" fmla="*/ 0 h 20"/>
                <a:gd name="T8" fmla="*/ 0 w 13"/>
                <a:gd name="T9" fmla="*/ 15 h 20"/>
                <a:gd name="T10" fmla="*/ 0 w 13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5"/>
                  </a:moveTo>
                  <a:lnTo>
                    <a:pt x="8" y="20"/>
                  </a:lnTo>
                  <a:lnTo>
                    <a:pt x="13" y="1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3631B54B-C8CD-820F-87B4-64186926B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1525"/>
              <a:ext cx="13" cy="18"/>
            </a:xfrm>
            <a:custGeom>
              <a:avLst/>
              <a:gdLst>
                <a:gd name="T0" fmla="*/ 0 w 13"/>
                <a:gd name="T1" fmla="*/ 12 h 18"/>
                <a:gd name="T2" fmla="*/ 8 w 13"/>
                <a:gd name="T3" fmla="*/ 18 h 18"/>
                <a:gd name="T4" fmla="*/ 13 w 13"/>
                <a:gd name="T5" fmla="*/ 8 h 18"/>
                <a:gd name="T6" fmla="*/ 0 w 13"/>
                <a:gd name="T7" fmla="*/ 0 h 18"/>
                <a:gd name="T8" fmla="*/ 0 w 13"/>
                <a:gd name="T9" fmla="*/ 12 h 18"/>
                <a:gd name="T10" fmla="*/ 0 w 13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0" y="12"/>
                  </a:moveTo>
                  <a:lnTo>
                    <a:pt x="8" y="18"/>
                  </a:lnTo>
                  <a:lnTo>
                    <a:pt x="13" y="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01C75521-6481-673C-8CCE-F4AF1DCFB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500"/>
              <a:ext cx="21" cy="23"/>
            </a:xfrm>
            <a:custGeom>
              <a:avLst/>
              <a:gdLst>
                <a:gd name="T0" fmla="*/ 3 w 21"/>
                <a:gd name="T1" fmla="*/ 16 h 23"/>
                <a:gd name="T2" fmla="*/ 13 w 21"/>
                <a:gd name="T3" fmla="*/ 23 h 23"/>
                <a:gd name="T4" fmla="*/ 21 w 21"/>
                <a:gd name="T5" fmla="*/ 10 h 23"/>
                <a:gd name="T6" fmla="*/ 7 w 21"/>
                <a:gd name="T7" fmla="*/ 0 h 23"/>
                <a:gd name="T8" fmla="*/ 0 w 21"/>
                <a:gd name="T9" fmla="*/ 6 h 23"/>
                <a:gd name="T10" fmla="*/ 3 w 21"/>
                <a:gd name="T11" fmla="*/ 16 h 23"/>
                <a:gd name="T12" fmla="*/ 3 w 21"/>
                <a:gd name="T1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3">
                  <a:moveTo>
                    <a:pt x="3" y="16"/>
                  </a:moveTo>
                  <a:lnTo>
                    <a:pt x="13" y="23"/>
                  </a:lnTo>
                  <a:lnTo>
                    <a:pt x="21" y="10"/>
                  </a:lnTo>
                  <a:lnTo>
                    <a:pt x="7" y="0"/>
                  </a:lnTo>
                  <a:lnTo>
                    <a:pt x="0" y="6"/>
                  </a:lnTo>
                  <a:lnTo>
                    <a:pt x="3" y="16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5A1C9BF6-4A54-0B2D-E11C-877BF4C87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21"/>
              <a:ext cx="35" cy="27"/>
            </a:xfrm>
            <a:custGeom>
              <a:avLst/>
              <a:gdLst>
                <a:gd name="T0" fmla="*/ 9 w 35"/>
                <a:gd name="T1" fmla="*/ 20 h 27"/>
                <a:gd name="T2" fmla="*/ 19 w 35"/>
                <a:gd name="T3" fmla="*/ 27 h 27"/>
                <a:gd name="T4" fmla="*/ 35 w 35"/>
                <a:gd name="T5" fmla="*/ 18 h 27"/>
                <a:gd name="T6" fmla="*/ 26 w 35"/>
                <a:gd name="T7" fmla="*/ 3 h 27"/>
                <a:gd name="T8" fmla="*/ 13 w 35"/>
                <a:gd name="T9" fmla="*/ 0 h 27"/>
                <a:gd name="T10" fmla="*/ 0 w 35"/>
                <a:gd name="T11" fmla="*/ 10 h 27"/>
                <a:gd name="T12" fmla="*/ 9 w 35"/>
                <a:gd name="T13" fmla="*/ 20 h 27"/>
                <a:gd name="T14" fmla="*/ 9 w 35"/>
                <a:gd name="T15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7">
                  <a:moveTo>
                    <a:pt x="9" y="20"/>
                  </a:moveTo>
                  <a:lnTo>
                    <a:pt x="19" y="27"/>
                  </a:lnTo>
                  <a:lnTo>
                    <a:pt x="35" y="18"/>
                  </a:lnTo>
                  <a:lnTo>
                    <a:pt x="26" y="3"/>
                  </a:lnTo>
                  <a:lnTo>
                    <a:pt x="13" y="0"/>
                  </a:lnTo>
                  <a:lnTo>
                    <a:pt x="0" y="10"/>
                  </a:lnTo>
                  <a:lnTo>
                    <a:pt x="9" y="2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02593B65-E9A6-EB43-4FF3-F8F3AE0F3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1388"/>
              <a:ext cx="17" cy="21"/>
            </a:xfrm>
            <a:custGeom>
              <a:avLst/>
              <a:gdLst>
                <a:gd name="T0" fmla="*/ 3 w 17"/>
                <a:gd name="T1" fmla="*/ 0 h 21"/>
                <a:gd name="T2" fmla="*/ 0 w 17"/>
                <a:gd name="T3" fmla="*/ 10 h 21"/>
                <a:gd name="T4" fmla="*/ 8 w 17"/>
                <a:gd name="T5" fmla="*/ 21 h 21"/>
                <a:gd name="T6" fmla="*/ 16 w 17"/>
                <a:gd name="T7" fmla="*/ 12 h 21"/>
                <a:gd name="T8" fmla="*/ 17 w 17"/>
                <a:gd name="T9" fmla="*/ 2 h 21"/>
                <a:gd name="T10" fmla="*/ 3 w 17"/>
                <a:gd name="T11" fmla="*/ 0 h 21"/>
                <a:gd name="T12" fmla="*/ 3 w 1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1">
                  <a:moveTo>
                    <a:pt x="3" y="0"/>
                  </a:moveTo>
                  <a:lnTo>
                    <a:pt x="0" y="10"/>
                  </a:lnTo>
                  <a:lnTo>
                    <a:pt x="8" y="21"/>
                  </a:lnTo>
                  <a:lnTo>
                    <a:pt x="16" y="12"/>
                  </a:lnTo>
                  <a:lnTo>
                    <a:pt x="17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E7F706E7-3140-A39A-82CE-5321B118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011"/>
              <a:ext cx="30" cy="32"/>
            </a:xfrm>
            <a:custGeom>
              <a:avLst/>
              <a:gdLst>
                <a:gd name="T0" fmla="*/ 2 w 30"/>
                <a:gd name="T1" fmla="*/ 7 h 32"/>
                <a:gd name="T2" fmla="*/ 0 w 30"/>
                <a:gd name="T3" fmla="*/ 19 h 32"/>
                <a:gd name="T4" fmla="*/ 12 w 30"/>
                <a:gd name="T5" fmla="*/ 32 h 32"/>
                <a:gd name="T6" fmla="*/ 30 w 30"/>
                <a:gd name="T7" fmla="*/ 32 h 32"/>
                <a:gd name="T8" fmla="*/ 29 w 30"/>
                <a:gd name="T9" fmla="*/ 16 h 32"/>
                <a:gd name="T10" fmla="*/ 17 w 30"/>
                <a:gd name="T11" fmla="*/ 0 h 32"/>
                <a:gd name="T12" fmla="*/ 2 w 30"/>
                <a:gd name="T13" fmla="*/ 7 h 32"/>
                <a:gd name="T14" fmla="*/ 2 w 30"/>
                <a:gd name="T15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2">
                  <a:moveTo>
                    <a:pt x="2" y="7"/>
                  </a:moveTo>
                  <a:lnTo>
                    <a:pt x="0" y="19"/>
                  </a:lnTo>
                  <a:lnTo>
                    <a:pt x="12" y="32"/>
                  </a:lnTo>
                  <a:lnTo>
                    <a:pt x="30" y="32"/>
                  </a:lnTo>
                  <a:lnTo>
                    <a:pt x="29" y="16"/>
                  </a:lnTo>
                  <a:lnTo>
                    <a:pt x="17" y="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7673A82-3228-523C-51D3-B2AB1C0C4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889"/>
              <a:ext cx="36" cy="39"/>
            </a:xfrm>
            <a:custGeom>
              <a:avLst/>
              <a:gdLst>
                <a:gd name="T0" fmla="*/ 1 w 36"/>
                <a:gd name="T1" fmla="*/ 34 h 39"/>
                <a:gd name="T2" fmla="*/ 18 w 36"/>
                <a:gd name="T3" fmla="*/ 39 h 39"/>
                <a:gd name="T4" fmla="*/ 36 w 36"/>
                <a:gd name="T5" fmla="*/ 34 h 39"/>
                <a:gd name="T6" fmla="*/ 25 w 36"/>
                <a:gd name="T7" fmla="*/ 10 h 39"/>
                <a:gd name="T8" fmla="*/ 12 w 36"/>
                <a:gd name="T9" fmla="*/ 0 h 39"/>
                <a:gd name="T10" fmla="*/ 2 w 36"/>
                <a:gd name="T11" fmla="*/ 9 h 39"/>
                <a:gd name="T12" fmla="*/ 0 w 36"/>
                <a:gd name="T13" fmla="*/ 24 h 39"/>
                <a:gd name="T14" fmla="*/ 1 w 36"/>
                <a:gd name="T15" fmla="*/ 34 h 39"/>
                <a:gd name="T16" fmla="*/ 1 w 36"/>
                <a:gd name="T1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9">
                  <a:moveTo>
                    <a:pt x="1" y="34"/>
                  </a:moveTo>
                  <a:lnTo>
                    <a:pt x="18" y="39"/>
                  </a:lnTo>
                  <a:lnTo>
                    <a:pt x="36" y="34"/>
                  </a:lnTo>
                  <a:lnTo>
                    <a:pt x="25" y="10"/>
                  </a:lnTo>
                  <a:lnTo>
                    <a:pt x="12" y="0"/>
                  </a:lnTo>
                  <a:lnTo>
                    <a:pt x="2" y="9"/>
                  </a:lnTo>
                  <a:lnTo>
                    <a:pt x="0" y="24"/>
                  </a:lnTo>
                  <a:lnTo>
                    <a:pt x="1" y="34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48">
              <a:hlinkClick r:id="rId11" action="ppaction://hlinksldjump"/>
              <a:extLst>
                <a:ext uri="{FF2B5EF4-FFF2-40B4-BE49-F238E27FC236}">
                  <a16:creationId xmlns:a16="http://schemas.microsoft.com/office/drawing/2014/main" id="{2E93B0E3-7919-C558-8FC6-1817816314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0" y="2455"/>
              <a:ext cx="1060" cy="1135"/>
            </a:xfrm>
            <a:custGeom>
              <a:avLst/>
              <a:gdLst>
                <a:gd name="T0" fmla="*/ 736 w 2208"/>
                <a:gd name="T1" fmla="*/ 1947 h 2364"/>
                <a:gd name="T2" fmla="*/ 771 w 2208"/>
                <a:gd name="T3" fmla="*/ 1865 h 2364"/>
                <a:gd name="T4" fmla="*/ 905 w 2208"/>
                <a:gd name="T5" fmla="*/ 1888 h 2364"/>
                <a:gd name="T6" fmla="*/ 997 w 2208"/>
                <a:gd name="T7" fmla="*/ 1943 h 2364"/>
                <a:gd name="T8" fmla="*/ 1050 w 2208"/>
                <a:gd name="T9" fmla="*/ 1944 h 2364"/>
                <a:gd name="T10" fmla="*/ 978 w 2208"/>
                <a:gd name="T11" fmla="*/ 2109 h 2364"/>
                <a:gd name="T12" fmla="*/ 846 w 2208"/>
                <a:gd name="T13" fmla="*/ 2073 h 2364"/>
                <a:gd name="T14" fmla="*/ 702 w 2208"/>
                <a:gd name="T15" fmla="*/ 2007 h 2364"/>
                <a:gd name="T16" fmla="*/ 1067 w 2208"/>
                <a:gd name="T17" fmla="*/ 30 h 2364"/>
                <a:gd name="T18" fmla="*/ 968 w 2208"/>
                <a:gd name="T19" fmla="*/ 175 h 2364"/>
                <a:gd name="T20" fmla="*/ 967 w 2208"/>
                <a:gd name="T21" fmla="*/ 301 h 2364"/>
                <a:gd name="T22" fmla="*/ 923 w 2208"/>
                <a:gd name="T23" fmla="*/ 476 h 2364"/>
                <a:gd name="T24" fmla="*/ 870 w 2208"/>
                <a:gd name="T25" fmla="*/ 585 h 2364"/>
                <a:gd name="T26" fmla="*/ 928 w 2208"/>
                <a:gd name="T27" fmla="*/ 721 h 2364"/>
                <a:gd name="T28" fmla="*/ 882 w 2208"/>
                <a:gd name="T29" fmla="*/ 864 h 2364"/>
                <a:gd name="T30" fmla="*/ 935 w 2208"/>
                <a:gd name="T31" fmla="*/ 928 h 2364"/>
                <a:gd name="T32" fmla="*/ 872 w 2208"/>
                <a:gd name="T33" fmla="*/ 1030 h 2364"/>
                <a:gd name="T34" fmla="*/ 695 w 2208"/>
                <a:gd name="T35" fmla="*/ 940 h 2364"/>
                <a:gd name="T36" fmla="*/ 543 w 2208"/>
                <a:gd name="T37" fmla="*/ 1241 h 2364"/>
                <a:gd name="T38" fmla="*/ 496 w 2208"/>
                <a:gd name="T39" fmla="*/ 1260 h 2364"/>
                <a:gd name="T40" fmla="*/ 244 w 2208"/>
                <a:gd name="T41" fmla="*/ 1196 h 2364"/>
                <a:gd name="T42" fmla="*/ 239 w 2208"/>
                <a:gd name="T43" fmla="*/ 1478 h 2364"/>
                <a:gd name="T44" fmla="*/ 116 w 2208"/>
                <a:gd name="T45" fmla="*/ 1762 h 2364"/>
                <a:gd name="T46" fmla="*/ 0 w 2208"/>
                <a:gd name="T47" fmla="*/ 1819 h 2364"/>
                <a:gd name="T48" fmla="*/ 351 w 2208"/>
                <a:gd name="T49" fmla="*/ 2035 h 2364"/>
                <a:gd name="T50" fmla="*/ 479 w 2208"/>
                <a:gd name="T51" fmla="*/ 1993 h 2364"/>
                <a:gd name="T52" fmla="*/ 750 w 2208"/>
                <a:gd name="T53" fmla="*/ 2177 h 2364"/>
                <a:gd name="T54" fmla="*/ 890 w 2208"/>
                <a:gd name="T55" fmla="*/ 2320 h 2364"/>
                <a:gd name="T56" fmla="*/ 984 w 2208"/>
                <a:gd name="T57" fmla="*/ 2295 h 2364"/>
                <a:gd name="T58" fmla="*/ 893 w 2208"/>
                <a:gd name="T59" fmla="*/ 2256 h 2364"/>
                <a:gd name="T60" fmla="*/ 976 w 2208"/>
                <a:gd name="T61" fmla="*/ 2227 h 2364"/>
                <a:gd name="T62" fmla="*/ 1170 w 2208"/>
                <a:gd name="T63" fmla="*/ 2051 h 2364"/>
                <a:gd name="T64" fmla="*/ 1226 w 2208"/>
                <a:gd name="T65" fmla="*/ 1936 h 2364"/>
                <a:gd name="T66" fmla="*/ 1315 w 2208"/>
                <a:gd name="T67" fmla="*/ 1576 h 2364"/>
                <a:gd name="T68" fmla="*/ 1324 w 2208"/>
                <a:gd name="T69" fmla="*/ 1489 h 2364"/>
                <a:gd name="T70" fmla="*/ 1306 w 2208"/>
                <a:gd name="T71" fmla="*/ 1344 h 2364"/>
                <a:gd name="T72" fmla="*/ 1410 w 2208"/>
                <a:gd name="T73" fmla="*/ 1272 h 2364"/>
                <a:gd name="T74" fmla="*/ 1567 w 2208"/>
                <a:gd name="T75" fmla="*/ 1206 h 2364"/>
                <a:gd name="T76" fmla="*/ 1658 w 2208"/>
                <a:gd name="T77" fmla="*/ 1233 h 2364"/>
                <a:gd name="T78" fmla="*/ 1887 w 2208"/>
                <a:gd name="T79" fmla="*/ 1148 h 2364"/>
                <a:gd name="T80" fmla="*/ 1978 w 2208"/>
                <a:gd name="T81" fmla="*/ 1160 h 2364"/>
                <a:gd name="T82" fmla="*/ 2082 w 2208"/>
                <a:gd name="T83" fmla="*/ 1003 h 2364"/>
                <a:gd name="T84" fmla="*/ 2114 w 2208"/>
                <a:gd name="T85" fmla="*/ 867 h 2364"/>
                <a:gd name="T86" fmla="*/ 2076 w 2208"/>
                <a:gd name="T87" fmla="*/ 638 h 2364"/>
                <a:gd name="T88" fmla="*/ 1833 w 2208"/>
                <a:gd name="T89" fmla="*/ 532 h 2364"/>
                <a:gd name="T90" fmla="*/ 1600 w 2208"/>
                <a:gd name="T91" fmla="*/ 838 h 2364"/>
                <a:gd name="T92" fmla="*/ 1513 w 2208"/>
                <a:gd name="T93" fmla="*/ 847 h 2364"/>
                <a:gd name="T94" fmla="*/ 1350 w 2208"/>
                <a:gd name="T95" fmla="*/ 898 h 2364"/>
                <a:gd name="T96" fmla="*/ 1301 w 2208"/>
                <a:gd name="T97" fmla="*/ 666 h 2364"/>
                <a:gd name="T98" fmla="*/ 1282 w 2208"/>
                <a:gd name="T99" fmla="*/ 515 h 2364"/>
                <a:gd name="T100" fmla="*/ 1216 w 2208"/>
                <a:gd name="T101" fmla="*/ 299 h 2364"/>
                <a:gd name="T102" fmla="*/ 1142 w 2208"/>
                <a:gd name="T103" fmla="*/ 134 h 2364"/>
                <a:gd name="T104" fmla="*/ 1087 w 2208"/>
                <a:gd name="T105" fmla="*/ 127 h 2364"/>
                <a:gd name="T106" fmla="*/ 1095 w 2208"/>
                <a:gd name="T107" fmla="*/ 0 h 2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08" h="2364">
                  <a:moveTo>
                    <a:pt x="702" y="2004"/>
                  </a:moveTo>
                  <a:lnTo>
                    <a:pt x="694" y="1964"/>
                  </a:lnTo>
                  <a:lnTo>
                    <a:pt x="694" y="1960"/>
                  </a:lnTo>
                  <a:lnTo>
                    <a:pt x="697" y="1959"/>
                  </a:lnTo>
                  <a:lnTo>
                    <a:pt x="736" y="1947"/>
                  </a:lnTo>
                  <a:lnTo>
                    <a:pt x="719" y="1888"/>
                  </a:lnTo>
                  <a:lnTo>
                    <a:pt x="718" y="1885"/>
                  </a:lnTo>
                  <a:lnTo>
                    <a:pt x="722" y="1883"/>
                  </a:lnTo>
                  <a:lnTo>
                    <a:pt x="768" y="1866"/>
                  </a:lnTo>
                  <a:lnTo>
                    <a:pt x="771" y="1865"/>
                  </a:lnTo>
                  <a:lnTo>
                    <a:pt x="773" y="1868"/>
                  </a:lnTo>
                  <a:lnTo>
                    <a:pt x="809" y="1940"/>
                  </a:lnTo>
                  <a:lnTo>
                    <a:pt x="899" y="1886"/>
                  </a:lnTo>
                  <a:lnTo>
                    <a:pt x="902" y="1885"/>
                  </a:lnTo>
                  <a:lnTo>
                    <a:pt x="905" y="1888"/>
                  </a:lnTo>
                  <a:lnTo>
                    <a:pt x="936" y="1931"/>
                  </a:lnTo>
                  <a:lnTo>
                    <a:pt x="936" y="1931"/>
                  </a:lnTo>
                  <a:lnTo>
                    <a:pt x="936" y="1931"/>
                  </a:lnTo>
                  <a:lnTo>
                    <a:pt x="962" y="1956"/>
                  </a:lnTo>
                  <a:lnTo>
                    <a:pt x="997" y="1943"/>
                  </a:lnTo>
                  <a:lnTo>
                    <a:pt x="998" y="1942"/>
                  </a:lnTo>
                  <a:lnTo>
                    <a:pt x="999" y="1942"/>
                  </a:lnTo>
                  <a:lnTo>
                    <a:pt x="1047" y="1942"/>
                  </a:lnTo>
                  <a:lnTo>
                    <a:pt x="1049" y="1942"/>
                  </a:lnTo>
                  <a:lnTo>
                    <a:pt x="1050" y="1944"/>
                  </a:lnTo>
                  <a:lnTo>
                    <a:pt x="1074" y="1982"/>
                  </a:lnTo>
                  <a:lnTo>
                    <a:pt x="1076" y="1985"/>
                  </a:lnTo>
                  <a:lnTo>
                    <a:pt x="1074" y="1987"/>
                  </a:lnTo>
                  <a:lnTo>
                    <a:pt x="980" y="2106"/>
                  </a:lnTo>
                  <a:lnTo>
                    <a:pt x="978" y="2109"/>
                  </a:lnTo>
                  <a:lnTo>
                    <a:pt x="975" y="2107"/>
                  </a:lnTo>
                  <a:lnTo>
                    <a:pt x="918" y="2067"/>
                  </a:lnTo>
                  <a:lnTo>
                    <a:pt x="848" y="2073"/>
                  </a:lnTo>
                  <a:lnTo>
                    <a:pt x="847" y="2073"/>
                  </a:lnTo>
                  <a:lnTo>
                    <a:pt x="846" y="2073"/>
                  </a:lnTo>
                  <a:lnTo>
                    <a:pt x="805" y="2047"/>
                  </a:lnTo>
                  <a:lnTo>
                    <a:pt x="805" y="2047"/>
                  </a:lnTo>
                  <a:lnTo>
                    <a:pt x="756" y="2011"/>
                  </a:lnTo>
                  <a:lnTo>
                    <a:pt x="705" y="2007"/>
                  </a:lnTo>
                  <a:lnTo>
                    <a:pt x="702" y="2007"/>
                  </a:lnTo>
                  <a:lnTo>
                    <a:pt x="702" y="2004"/>
                  </a:lnTo>
                  <a:close/>
                  <a:moveTo>
                    <a:pt x="1095" y="0"/>
                  </a:moveTo>
                  <a:lnTo>
                    <a:pt x="1069" y="29"/>
                  </a:lnTo>
                  <a:lnTo>
                    <a:pt x="1068" y="30"/>
                  </a:lnTo>
                  <a:lnTo>
                    <a:pt x="1067" y="30"/>
                  </a:lnTo>
                  <a:lnTo>
                    <a:pt x="1004" y="43"/>
                  </a:lnTo>
                  <a:lnTo>
                    <a:pt x="948" y="69"/>
                  </a:lnTo>
                  <a:lnTo>
                    <a:pt x="951" y="131"/>
                  </a:lnTo>
                  <a:lnTo>
                    <a:pt x="967" y="174"/>
                  </a:lnTo>
                  <a:lnTo>
                    <a:pt x="968" y="175"/>
                  </a:lnTo>
                  <a:lnTo>
                    <a:pt x="967" y="177"/>
                  </a:lnTo>
                  <a:lnTo>
                    <a:pt x="935" y="248"/>
                  </a:lnTo>
                  <a:lnTo>
                    <a:pt x="967" y="299"/>
                  </a:lnTo>
                  <a:lnTo>
                    <a:pt x="967" y="300"/>
                  </a:lnTo>
                  <a:lnTo>
                    <a:pt x="967" y="301"/>
                  </a:lnTo>
                  <a:lnTo>
                    <a:pt x="974" y="377"/>
                  </a:lnTo>
                  <a:lnTo>
                    <a:pt x="974" y="378"/>
                  </a:lnTo>
                  <a:lnTo>
                    <a:pt x="974" y="379"/>
                  </a:lnTo>
                  <a:lnTo>
                    <a:pt x="924" y="475"/>
                  </a:lnTo>
                  <a:lnTo>
                    <a:pt x="923" y="476"/>
                  </a:lnTo>
                  <a:lnTo>
                    <a:pt x="922" y="477"/>
                  </a:lnTo>
                  <a:lnTo>
                    <a:pt x="840" y="528"/>
                  </a:lnTo>
                  <a:lnTo>
                    <a:pt x="871" y="581"/>
                  </a:lnTo>
                  <a:lnTo>
                    <a:pt x="872" y="583"/>
                  </a:lnTo>
                  <a:lnTo>
                    <a:pt x="870" y="585"/>
                  </a:lnTo>
                  <a:lnTo>
                    <a:pt x="835" y="633"/>
                  </a:lnTo>
                  <a:lnTo>
                    <a:pt x="854" y="695"/>
                  </a:lnTo>
                  <a:lnTo>
                    <a:pt x="925" y="718"/>
                  </a:lnTo>
                  <a:lnTo>
                    <a:pt x="927" y="719"/>
                  </a:lnTo>
                  <a:lnTo>
                    <a:pt x="928" y="721"/>
                  </a:lnTo>
                  <a:lnTo>
                    <a:pt x="937" y="767"/>
                  </a:lnTo>
                  <a:lnTo>
                    <a:pt x="938" y="769"/>
                  </a:lnTo>
                  <a:lnTo>
                    <a:pt x="936" y="771"/>
                  </a:lnTo>
                  <a:lnTo>
                    <a:pt x="884" y="826"/>
                  </a:lnTo>
                  <a:lnTo>
                    <a:pt x="882" y="864"/>
                  </a:lnTo>
                  <a:lnTo>
                    <a:pt x="915" y="873"/>
                  </a:lnTo>
                  <a:lnTo>
                    <a:pt x="917" y="874"/>
                  </a:lnTo>
                  <a:lnTo>
                    <a:pt x="917" y="876"/>
                  </a:lnTo>
                  <a:lnTo>
                    <a:pt x="934" y="926"/>
                  </a:lnTo>
                  <a:lnTo>
                    <a:pt x="935" y="928"/>
                  </a:lnTo>
                  <a:lnTo>
                    <a:pt x="933" y="930"/>
                  </a:lnTo>
                  <a:lnTo>
                    <a:pt x="894" y="969"/>
                  </a:lnTo>
                  <a:lnTo>
                    <a:pt x="878" y="1027"/>
                  </a:lnTo>
                  <a:lnTo>
                    <a:pt x="876" y="1033"/>
                  </a:lnTo>
                  <a:lnTo>
                    <a:pt x="872" y="1030"/>
                  </a:lnTo>
                  <a:lnTo>
                    <a:pt x="799" y="987"/>
                  </a:lnTo>
                  <a:lnTo>
                    <a:pt x="798" y="986"/>
                  </a:lnTo>
                  <a:lnTo>
                    <a:pt x="797" y="985"/>
                  </a:lnTo>
                  <a:lnTo>
                    <a:pt x="763" y="909"/>
                  </a:lnTo>
                  <a:lnTo>
                    <a:pt x="695" y="940"/>
                  </a:lnTo>
                  <a:lnTo>
                    <a:pt x="686" y="1004"/>
                  </a:lnTo>
                  <a:lnTo>
                    <a:pt x="686" y="1005"/>
                  </a:lnTo>
                  <a:lnTo>
                    <a:pt x="685" y="1006"/>
                  </a:lnTo>
                  <a:lnTo>
                    <a:pt x="537" y="1167"/>
                  </a:lnTo>
                  <a:lnTo>
                    <a:pt x="543" y="1241"/>
                  </a:lnTo>
                  <a:lnTo>
                    <a:pt x="544" y="1244"/>
                  </a:lnTo>
                  <a:lnTo>
                    <a:pt x="541" y="1245"/>
                  </a:lnTo>
                  <a:lnTo>
                    <a:pt x="501" y="1262"/>
                  </a:lnTo>
                  <a:lnTo>
                    <a:pt x="498" y="1263"/>
                  </a:lnTo>
                  <a:lnTo>
                    <a:pt x="496" y="1260"/>
                  </a:lnTo>
                  <a:lnTo>
                    <a:pt x="439" y="1137"/>
                  </a:lnTo>
                  <a:lnTo>
                    <a:pt x="400" y="1188"/>
                  </a:lnTo>
                  <a:lnTo>
                    <a:pt x="399" y="1189"/>
                  </a:lnTo>
                  <a:lnTo>
                    <a:pt x="397" y="1189"/>
                  </a:lnTo>
                  <a:lnTo>
                    <a:pt x="244" y="1196"/>
                  </a:lnTo>
                  <a:lnTo>
                    <a:pt x="183" y="1308"/>
                  </a:lnTo>
                  <a:lnTo>
                    <a:pt x="251" y="1415"/>
                  </a:lnTo>
                  <a:lnTo>
                    <a:pt x="252" y="1416"/>
                  </a:lnTo>
                  <a:lnTo>
                    <a:pt x="252" y="1418"/>
                  </a:lnTo>
                  <a:lnTo>
                    <a:pt x="239" y="1478"/>
                  </a:lnTo>
                  <a:lnTo>
                    <a:pt x="238" y="1480"/>
                  </a:lnTo>
                  <a:lnTo>
                    <a:pt x="235" y="1481"/>
                  </a:lnTo>
                  <a:lnTo>
                    <a:pt x="168" y="1490"/>
                  </a:lnTo>
                  <a:lnTo>
                    <a:pt x="129" y="1564"/>
                  </a:lnTo>
                  <a:lnTo>
                    <a:pt x="116" y="1762"/>
                  </a:lnTo>
                  <a:lnTo>
                    <a:pt x="116" y="1766"/>
                  </a:lnTo>
                  <a:lnTo>
                    <a:pt x="112" y="1766"/>
                  </a:lnTo>
                  <a:lnTo>
                    <a:pt x="47" y="1759"/>
                  </a:lnTo>
                  <a:lnTo>
                    <a:pt x="0" y="1781"/>
                  </a:lnTo>
                  <a:lnTo>
                    <a:pt x="0" y="1819"/>
                  </a:lnTo>
                  <a:lnTo>
                    <a:pt x="112" y="1919"/>
                  </a:lnTo>
                  <a:lnTo>
                    <a:pt x="279" y="2036"/>
                  </a:lnTo>
                  <a:lnTo>
                    <a:pt x="347" y="2032"/>
                  </a:lnTo>
                  <a:lnTo>
                    <a:pt x="350" y="2031"/>
                  </a:lnTo>
                  <a:lnTo>
                    <a:pt x="351" y="2035"/>
                  </a:lnTo>
                  <a:lnTo>
                    <a:pt x="354" y="2046"/>
                  </a:lnTo>
                  <a:lnTo>
                    <a:pt x="397" y="2047"/>
                  </a:lnTo>
                  <a:lnTo>
                    <a:pt x="474" y="1992"/>
                  </a:lnTo>
                  <a:lnTo>
                    <a:pt x="477" y="1990"/>
                  </a:lnTo>
                  <a:lnTo>
                    <a:pt x="479" y="1993"/>
                  </a:lnTo>
                  <a:lnTo>
                    <a:pt x="528" y="2059"/>
                  </a:lnTo>
                  <a:lnTo>
                    <a:pt x="675" y="2176"/>
                  </a:lnTo>
                  <a:lnTo>
                    <a:pt x="747" y="2176"/>
                  </a:lnTo>
                  <a:lnTo>
                    <a:pt x="749" y="2176"/>
                  </a:lnTo>
                  <a:lnTo>
                    <a:pt x="750" y="2177"/>
                  </a:lnTo>
                  <a:lnTo>
                    <a:pt x="806" y="2249"/>
                  </a:lnTo>
                  <a:lnTo>
                    <a:pt x="806" y="2250"/>
                  </a:lnTo>
                  <a:lnTo>
                    <a:pt x="806" y="2251"/>
                  </a:lnTo>
                  <a:lnTo>
                    <a:pt x="813" y="2305"/>
                  </a:lnTo>
                  <a:lnTo>
                    <a:pt x="890" y="2320"/>
                  </a:lnTo>
                  <a:lnTo>
                    <a:pt x="892" y="2321"/>
                  </a:lnTo>
                  <a:lnTo>
                    <a:pt x="893" y="2323"/>
                  </a:lnTo>
                  <a:lnTo>
                    <a:pt x="903" y="2364"/>
                  </a:lnTo>
                  <a:lnTo>
                    <a:pt x="970" y="2341"/>
                  </a:lnTo>
                  <a:lnTo>
                    <a:pt x="984" y="2295"/>
                  </a:lnTo>
                  <a:lnTo>
                    <a:pt x="913" y="2295"/>
                  </a:lnTo>
                  <a:lnTo>
                    <a:pt x="911" y="2295"/>
                  </a:lnTo>
                  <a:lnTo>
                    <a:pt x="910" y="2293"/>
                  </a:lnTo>
                  <a:lnTo>
                    <a:pt x="894" y="2259"/>
                  </a:lnTo>
                  <a:lnTo>
                    <a:pt x="893" y="2256"/>
                  </a:lnTo>
                  <a:lnTo>
                    <a:pt x="896" y="2254"/>
                  </a:lnTo>
                  <a:lnTo>
                    <a:pt x="929" y="2234"/>
                  </a:lnTo>
                  <a:lnTo>
                    <a:pt x="930" y="2234"/>
                  </a:lnTo>
                  <a:lnTo>
                    <a:pt x="931" y="2234"/>
                  </a:lnTo>
                  <a:lnTo>
                    <a:pt x="976" y="2227"/>
                  </a:lnTo>
                  <a:lnTo>
                    <a:pt x="1068" y="2164"/>
                  </a:lnTo>
                  <a:lnTo>
                    <a:pt x="1101" y="2113"/>
                  </a:lnTo>
                  <a:lnTo>
                    <a:pt x="1101" y="2113"/>
                  </a:lnTo>
                  <a:lnTo>
                    <a:pt x="1102" y="2113"/>
                  </a:lnTo>
                  <a:lnTo>
                    <a:pt x="1170" y="2051"/>
                  </a:lnTo>
                  <a:lnTo>
                    <a:pt x="1185" y="2005"/>
                  </a:lnTo>
                  <a:lnTo>
                    <a:pt x="1185" y="2005"/>
                  </a:lnTo>
                  <a:lnTo>
                    <a:pt x="1185" y="2005"/>
                  </a:lnTo>
                  <a:lnTo>
                    <a:pt x="1225" y="1936"/>
                  </a:lnTo>
                  <a:lnTo>
                    <a:pt x="1226" y="1936"/>
                  </a:lnTo>
                  <a:lnTo>
                    <a:pt x="1274" y="1861"/>
                  </a:lnTo>
                  <a:lnTo>
                    <a:pt x="1316" y="1745"/>
                  </a:lnTo>
                  <a:lnTo>
                    <a:pt x="1316" y="1745"/>
                  </a:lnTo>
                  <a:lnTo>
                    <a:pt x="1348" y="1653"/>
                  </a:lnTo>
                  <a:lnTo>
                    <a:pt x="1315" y="1576"/>
                  </a:lnTo>
                  <a:lnTo>
                    <a:pt x="1314" y="1575"/>
                  </a:lnTo>
                  <a:lnTo>
                    <a:pt x="1314" y="1574"/>
                  </a:lnTo>
                  <a:lnTo>
                    <a:pt x="1323" y="1491"/>
                  </a:lnTo>
                  <a:lnTo>
                    <a:pt x="1323" y="1490"/>
                  </a:lnTo>
                  <a:lnTo>
                    <a:pt x="1324" y="1489"/>
                  </a:lnTo>
                  <a:lnTo>
                    <a:pt x="1367" y="1438"/>
                  </a:lnTo>
                  <a:lnTo>
                    <a:pt x="1316" y="1395"/>
                  </a:lnTo>
                  <a:lnTo>
                    <a:pt x="1315" y="1394"/>
                  </a:lnTo>
                  <a:lnTo>
                    <a:pt x="1314" y="1393"/>
                  </a:lnTo>
                  <a:lnTo>
                    <a:pt x="1306" y="1344"/>
                  </a:lnTo>
                  <a:lnTo>
                    <a:pt x="1305" y="1340"/>
                  </a:lnTo>
                  <a:lnTo>
                    <a:pt x="1309" y="1339"/>
                  </a:lnTo>
                  <a:lnTo>
                    <a:pt x="1398" y="1328"/>
                  </a:lnTo>
                  <a:lnTo>
                    <a:pt x="1409" y="1277"/>
                  </a:lnTo>
                  <a:lnTo>
                    <a:pt x="1410" y="1272"/>
                  </a:lnTo>
                  <a:lnTo>
                    <a:pt x="1414" y="1274"/>
                  </a:lnTo>
                  <a:lnTo>
                    <a:pt x="1461" y="1291"/>
                  </a:lnTo>
                  <a:lnTo>
                    <a:pt x="1544" y="1263"/>
                  </a:lnTo>
                  <a:lnTo>
                    <a:pt x="1566" y="1211"/>
                  </a:lnTo>
                  <a:lnTo>
                    <a:pt x="1567" y="1206"/>
                  </a:lnTo>
                  <a:lnTo>
                    <a:pt x="1571" y="1209"/>
                  </a:lnTo>
                  <a:lnTo>
                    <a:pt x="1613" y="1231"/>
                  </a:lnTo>
                  <a:lnTo>
                    <a:pt x="1655" y="1231"/>
                  </a:lnTo>
                  <a:lnTo>
                    <a:pt x="1657" y="1231"/>
                  </a:lnTo>
                  <a:lnTo>
                    <a:pt x="1658" y="1233"/>
                  </a:lnTo>
                  <a:lnTo>
                    <a:pt x="1688" y="1273"/>
                  </a:lnTo>
                  <a:lnTo>
                    <a:pt x="1863" y="1226"/>
                  </a:lnTo>
                  <a:lnTo>
                    <a:pt x="1882" y="1151"/>
                  </a:lnTo>
                  <a:lnTo>
                    <a:pt x="1883" y="1148"/>
                  </a:lnTo>
                  <a:lnTo>
                    <a:pt x="1887" y="1148"/>
                  </a:lnTo>
                  <a:lnTo>
                    <a:pt x="1921" y="1154"/>
                  </a:lnTo>
                  <a:lnTo>
                    <a:pt x="1966" y="1104"/>
                  </a:lnTo>
                  <a:lnTo>
                    <a:pt x="1972" y="1097"/>
                  </a:lnTo>
                  <a:lnTo>
                    <a:pt x="1973" y="1106"/>
                  </a:lnTo>
                  <a:lnTo>
                    <a:pt x="1978" y="1160"/>
                  </a:lnTo>
                  <a:lnTo>
                    <a:pt x="2085" y="1177"/>
                  </a:lnTo>
                  <a:lnTo>
                    <a:pt x="2147" y="1133"/>
                  </a:lnTo>
                  <a:lnTo>
                    <a:pt x="2150" y="1052"/>
                  </a:lnTo>
                  <a:lnTo>
                    <a:pt x="2083" y="1004"/>
                  </a:lnTo>
                  <a:lnTo>
                    <a:pt x="2082" y="1003"/>
                  </a:lnTo>
                  <a:lnTo>
                    <a:pt x="2082" y="1001"/>
                  </a:lnTo>
                  <a:lnTo>
                    <a:pt x="2076" y="899"/>
                  </a:lnTo>
                  <a:lnTo>
                    <a:pt x="2076" y="897"/>
                  </a:lnTo>
                  <a:lnTo>
                    <a:pt x="2077" y="895"/>
                  </a:lnTo>
                  <a:lnTo>
                    <a:pt x="2114" y="867"/>
                  </a:lnTo>
                  <a:lnTo>
                    <a:pt x="2115" y="866"/>
                  </a:lnTo>
                  <a:lnTo>
                    <a:pt x="2117" y="866"/>
                  </a:lnTo>
                  <a:lnTo>
                    <a:pt x="2208" y="863"/>
                  </a:lnTo>
                  <a:lnTo>
                    <a:pt x="2122" y="669"/>
                  </a:lnTo>
                  <a:lnTo>
                    <a:pt x="2076" y="638"/>
                  </a:lnTo>
                  <a:lnTo>
                    <a:pt x="1996" y="674"/>
                  </a:lnTo>
                  <a:lnTo>
                    <a:pt x="1992" y="676"/>
                  </a:lnTo>
                  <a:lnTo>
                    <a:pt x="1991" y="672"/>
                  </a:lnTo>
                  <a:lnTo>
                    <a:pt x="1961" y="584"/>
                  </a:lnTo>
                  <a:lnTo>
                    <a:pt x="1833" y="532"/>
                  </a:lnTo>
                  <a:lnTo>
                    <a:pt x="1768" y="543"/>
                  </a:lnTo>
                  <a:lnTo>
                    <a:pt x="1668" y="758"/>
                  </a:lnTo>
                  <a:lnTo>
                    <a:pt x="1668" y="759"/>
                  </a:lnTo>
                  <a:lnTo>
                    <a:pt x="1668" y="759"/>
                  </a:lnTo>
                  <a:lnTo>
                    <a:pt x="1600" y="838"/>
                  </a:lnTo>
                  <a:lnTo>
                    <a:pt x="1597" y="841"/>
                  </a:lnTo>
                  <a:lnTo>
                    <a:pt x="1594" y="838"/>
                  </a:lnTo>
                  <a:lnTo>
                    <a:pt x="1545" y="790"/>
                  </a:lnTo>
                  <a:lnTo>
                    <a:pt x="1514" y="845"/>
                  </a:lnTo>
                  <a:lnTo>
                    <a:pt x="1513" y="847"/>
                  </a:lnTo>
                  <a:lnTo>
                    <a:pt x="1511" y="847"/>
                  </a:lnTo>
                  <a:lnTo>
                    <a:pt x="1418" y="851"/>
                  </a:lnTo>
                  <a:lnTo>
                    <a:pt x="1356" y="899"/>
                  </a:lnTo>
                  <a:lnTo>
                    <a:pt x="1353" y="901"/>
                  </a:lnTo>
                  <a:lnTo>
                    <a:pt x="1350" y="898"/>
                  </a:lnTo>
                  <a:lnTo>
                    <a:pt x="1290" y="835"/>
                  </a:lnTo>
                  <a:lnTo>
                    <a:pt x="1289" y="833"/>
                  </a:lnTo>
                  <a:lnTo>
                    <a:pt x="1289" y="831"/>
                  </a:lnTo>
                  <a:lnTo>
                    <a:pt x="1301" y="667"/>
                  </a:lnTo>
                  <a:lnTo>
                    <a:pt x="1301" y="666"/>
                  </a:lnTo>
                  <a:lnTo>
                    <a:pt x="1301" y="665"/>
                  </a:lnTo>
                  <a:lnTo>
                    <a:pt x="1355" y="538"/>
                  </a:lnTo>
                  <a:lnTo>
                    <a:pt x="1285" y="517"/>
                  </a:lnTo>
                  <a:lnTo>
                    <a:pt x="1283" y="516"/>
                  </a:lnTo>
                  <a:lnTo>
                    <a:pt x="1282" y="515"/>
                  </a:lnTo>
                  <a:lnTo>
                    <a:pt x="1248" y="440"/>
                  </a:lnTo>
                  <a:lnTo>
                    <a:pt x="1248" y="439"/>
                  </a:lnTo>
                  <a:lnTo>
                    <a:pt x="1248" y="437"/>
                  </a:lnTo>
                  <a:lnTo>
                    <a:pt x="1274" y="331"/>
                  </a:lnTo>
                  <a:lnTo>
                    <a:pt x="1216" y="299"/>
                  </a:lnTo>
                  <a:lnTo>
                    <a:pt x="1214" y="298"/>
                  </a:lnTo>
                  <a:lnTo>
                    <a:pt x="1214" y="296"/>
                  </a:lnTo>
                  <a:lnTo>
                    <a:pt x="1218" y="192"/>
                  </a:lnTo>
                  <a:lnTo>
                    <a:pt x="1176" y="110"/>
                  </a:lnTo>
                  <a:lnTo>
                    <a:pt x="1142" y="134"/>
                  </a:lnTo>
                  <a:lnTo>
                    <a:pt x="1141" y="135"/>
                  </a:lnTo>
                  <a:lnTo>
                    <a:pt x="1139" y="135"/>
                  </a:lnTo>
                  <a:lnTo>
                    <a:pt x="1091" y="131"/>
                  </a:lnTo>
                  <a:lnTo>
                    <a:pt x="1087" y="131"/>
                  </a:lnTo>
                  <a:lnTo>
                    <a:pt x="1087" y="127"/>
                  </a:lnTo>
                  <a:lnTo>
                    <a:pt x="1087" y="75"/>
                  </a:lnTo>
                  <a:lnTo>
                    <a:pt x="1087" y="72"/>
                  </a:lnTo>
                  <a:lnTo>
                    <a:pt x="1089" y="71"/>
                  </a:lnTo>
                  <a:lnTo>
                    <a:pt x="1127" y="47"/>
                  </a:lnTo>
                  <a:lnTo>
                    <a:pt x="1095" y="0"/>
                  </a:lnTo>
                  <a:lnTo>
                    <a:pt x="1095" y="0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ADA77286-76B6-3D25-3CB9-D59D895F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3355"/>
              <a:ext cx="175" cy="107"/>
            </a:xfrm>
            <a:custGeom>
              <a:avLst/>
              <a:gdLst>
                <a:gd name="T0" fmla="*/ 0 w 175"/>
                <a:gd name="T1" fmla="*/ 44 h 107"/>
                <a:gd name="T2" fmla="*/ 3 w 175"/>
                <a:gd name="T3" fmla="*/ 60 h 107"/>
                <a:gd name="T4" fmla="*/ 26 w 175"/>
                <a:gd name="T5" fmla="*/ 62 h 107"/>
                <a:gd name="T6" fmla="*/ 27 w 175"/>
                <a:gd name="T7" fmla="*/ 62 h 107"/>
                <a:gd name="T8" fmla="*/ 27 w 175"/>
                <a:gd name="T9" fmla="*/ 62 h 107"/>
                <a:gd name="T10" fmla="*/ 28 w 175"/>
                <a:gd name="T11" fmla="*/ 62 h 107"/>
                <a:gd name="T12" fmla="*/ 28 w 175"/>
                <a:gd name="T13" fmla="*/ 63 h 107"/>
                <a:gd name="T14" fmla="*/ 28 w 175"/>
                <a:gd name="T15" fmla="*/ 63 h 107"/>
                <a:gd name="T16" fmla="*/ 51 w 175"/>
                <a:gd name="T17" fmla="*/ 80 h 107"/>
                <a:gd name="T18" fmla="*/ 70 w 175"/>
                <a:gd name="T19" fmla="*/ 92 h 107"/>
                <a:gd name="T20" fmla="*/ 103 w 175"/>
                <a:gd name="T21" fmla="*/ 89 h 107"/>
                <a:gd name="T22" fmla="*/ 104 w 175"/>
                <a:gd name="T23" fmla="*/ 89 h 107"/>
                <a:gd name="T24" fmla="*/ 104 w 175"/>
                <a:gd name="T25" fmla="*/ 88 h 107"/>
                <a:gd name="T26" fmla="*/ 105 w 175"/>
                <a:gd name="T27" fmla="*/ 89 h 107"/>
                <a:gd name="T28" fmla="*/ 106 w 175"/>
                <a:gd name="T29" fmla="*/ 89 h 107"/>
                <a:gd name="T30" fmla="*/ 131 w 175"/>
                <a:gd name="T31" fmla="*/ 107 h 107"/>
                <a:gd name="T32" fmla="*/ 175 w 175"/>
                <a:gd name="T33" fmla="*/ 53 h 107"/>
                <a:gd name="T34" fmla="*/ 164 w 175"/>
                <a:gd name="T35" fmla="*/ 36 h 107"/>
                <a:gd name="T36" fmla="*/ 142 w 175"/>
                <a:gd name="T37" fmla="*/ 36 h 107"/>
                <a:gd name="T38" fmla="*/ 126 w 175"/>
                <a:gd name="T39" fmla="*/ 43 h 107"/>
                <a:gd name="T40" fmla="*/ 125 w 175"/>
                <a:gd name="T41" fmla="*/ 43 h 107"/>
                <a:gd name="T42" fmla="*/ 124 w 175"/>
                <a:gd name="T43" fmla="*/ 44 h 107"/>
                <a:gd name="T44" fmla="*/ 123 w 175"/>
                <a:gd name="T45" fmla="*/ 43 h 107"/>
                <a:gd name="T46" fmla="*/ 122 w 175"/>
                <a:gd name="T47" fmla="*/ 42 h 107"/>
                <a:gd name="T48" fmla="*/ 109 w 175"/>
                <a:gd name="T49" fmla="*/ 30 h 107"/>
                <a:gd name="T50" fmla="*/ 109 w 175"/>
                <a:gd name="T51" fmla="*/ 30 h 107"/>
                <a:gd name="T52" fmla="*/ 109 w 175"/>
                <a:gd name="T53" fmla="*/ 30 h 107"/>
                <a:gd name="T54" fmla="*/ 109 w 175"/>
                <a:gd name="T55" fmla="*/ 30 h 107"/>
                <a:gd name="T56" fmla="*/ 109 w 175"/>
                <a:gd name="T57" fmla="*/ 30 h 107"/>
                <a:gd name="T58" fmla="*/ 109 w 175"/>
                <a:gd name="T59" fmla="*/ 30 h 107"/>
                <a:gd name="T60" fmla="*/ 95 w 175"/>
                <a:gd name="T61" fmla="*/ 10 h 107"/>
                <a:gd name="T62" fmla="*/ 53 w 175"/>
                <a:gd name="T63" fmla="*/ 35 h 107"/>
                <a:gd name="T64" fmla="*/ 51 w 175"/>
                <a:gd name="T65" fmla="*/ 36 h 107"/>
                <a:gd name="T66" fmla="*/ 50 w 175"/>
                <a:gd name="T67" fmla="*/ 37 h 107"/>
                <a:gd name="T68" fmla="*/ 49 w 175"/>
                <a:gd name="T69" fmla="*/ 35 h 107"/>
                <a:gd name="T70" fmla="*/ 48 w 175"/>
                <a:gd name="T71" fmla="*/ 34 h 107"/>
                <a:gd name="T72" fmla="*/ 31 w 175"/>
                <a:gd name="T73" fmla="*/ 0 h 107"/>
                <a:gd name="T74" fmla="*/ 12 w 175"/>
                <a:gd name="T75" fmla="*/ 7 h 107"/>
                <a:gd name="T76" fmla="*/ 20 w 175"/>
                <a:gd name="T77" fmla="*/ 34 h 107"/>
                <a:gd name="T78" fmla="*/ 20 w 175"/>
                <a:gd name="T79" fmla="*/ 35 h 107"/>
                <a:gd name="T80" fmla="*/ 21 w 175"/>
                <a:gd name="T81" fmla="*/ 37 h 107"/>
                <a:gd name="T82" fmla="*/ 19 w 175"/>
                <a:gd name="T83" fmla="*/ 38 h 107"/>
                <a:gd name="T84" fmla="*/ 17 w 175"/>
                <a:gd name="T85" fmla="*/ 38 h 107"/>
                <a:gd name="T86" fmla="*/ 0 w 175"/>
                <a:gd name="T87" fmla="*/ 44 h 107"/>
                <a:gd name="T88" fmla="*/ 0 w 175"/>
                <a:gd name="T89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" h="107">
                  <a:moveTo>
                    <a:pt x="0" y="44"/>
                  </a:moveTo>
                  <a:lnTo>
                    <a:pt x="3" y="60"/>
                  </a:lnTo>
                  <a:lnTo>
                    <a:pt x="26" y="62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51" y="80"/>
                  </a:lnTo>
                  <a:lnTo>
                    <a:pt x="70" y="92"/>
                  </a:lnTo>
                  <a:lnTo>
                    <a:pt x="103" y="89"/>
                  </a:lnTo>
                  <a:lnTo>
                    <a:pt x="104" y="89"/>
                  </a:lnTo>
                  <a:lnTo>
                    <a:pt x="104" y="88"/>
                  </a:lnTo>
                  <a:lnTo>
                    <a:pt x="105" y="89"/>
                  </a:lnTo>
                  <a:lnTo>
                    <a:pt x="106" y="89"/>
                  </a:lnTo>
                  <a:lnTo>
                    <a:pt x="131" y="107"/>
                  </a:lnTo>
                  <a:lnTo>
                    <a:pt x="175" y="53"/>
                  </a:lnTo>
                  <a:lnTo>
                    <a:pt x="164" y="36"/>
                  </a:lnTo>
                  <a:lnTo>
                    <a:pt x="142" y="36"/>
                  </a:lnTo>
                  <a:lnTo>
                    <a:pt x="126" y="43"/>
                  </a:lnTo>
                  <a:lnTo>
                    <a:pt x="125" y="43"/>
                  </a:lnTo>
                  <a:lnTo>
                    <a:pt x="124" y="44"/>
                  </a:lnTo>
                  <a:lnTo>
                    <a:pt x="123" y="43"/>
                  </a:lnTo>
                  <a:lnTo>
                    <a:pt x="122" y="42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95" y="10"/>
                  </a:lnTo>
                  <a:lnTo>
                    <a:pt x="53" y="35"/>
                  </a:lnTo>
                  <a:lnTo>
                    <a:pt x="51" y="36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8" y="34"/>
                  </a:lnTo>
                  <a:lnTo>
                    <a:pt x="31" y="0"/>
                  </a:lnTo>
                  <a:lnTo>
                    <a:pt x="12" y="7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CE5C7F33-6EEC-41C0-FC1F-198D84DA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8" y="2873"/>
              <a:ext cx="668" cy="842"/>
            </a:xfrm>
            <a:custGeom>
              <a:avLst/>
              <a:gdLst>
                <a:gd name="T0" fmla="*/ 512 w 1391"/>
                <a:gd name="T1" fmla="*/ 1348 h 1754"/>
                <a:gd name="T2" fmla="*/ 518 w 1391"/>
                <a:gd name="T3" fmla="*/ 1345 h 1754"/>
                <a:gd name="T4" fmla="*/ 665 w 1391"/>
                <a:gd name="T5" fmla="*/ 1259 h 1754"/>
                <a:gd name="T6" fmla="*/ 675 w 1391"/>
                <a:gd name="T7" fmla="*/ 1262 h 1754"/>
                <a:gd name="T8" fmla="*/ 729 w 1391"/>
                <a:gd name="T9" fmla="*/ 1220 h 1754"/>
                <a:gd name="T10" fmla="*/ 734 w 1391"/>
                <a:gd name="T11" fmla="*/ 1217 h 1754"/>
                <a:gd name="T12" fmla="*/ 791 w 1391"/>
                <a:gd name="T13" fmla="*/ 1206 h 1754"/>
                <a:gd name="T14" fmla="*/ 795 w 1391"/>
                <a:gd name="T15" fmla="*/ 1206 h 1754"/>
                <a:gd name="T16" fmla="*/ 865 w 1391"/>
                <a:gd name="T17" fmla="*/ 1250 h 1754"/>
                <a:gd name="T18" fmla="*/ 869 w 1391"/>
                <a:gd name="T19" fmla="*/ 1255 h 1754"/>
                <a:gd name="T20" fmla="*/ 860 w 1391"/>
                <a:gd name="T21" fmla="*/ 1304 h 1754"/>
                <a:gd name="T22" fmla="*/ 857 w 1391"/>
                <a:gd name="T23" fmla="*/ 1309 h 1754"/>
                <a:gd name="T24" fmla="*/ 878 w 1391"/>
                <a:gd name="T25" fmla="*/ 1370 h 1754"/>
                <a:gd name="T26" fmla="*/ 887 w 1391"/>
                <a:gd name="T27" fmla="*/ 1378 h 1754"/>
                <a:gd name="T28" fmla="*/ 639 w 1391"/>
                <a:gd name="T29" fmla="*/ 1498 h 1754"/>
                <a:gd name="T30" fmla="*/ 635 w 1391"/>
                <a:gd name="T31" fmla="*/ 1500 h 1754"/>
                <a:gd name="T32" fmla="*/ 495 w 1391"/>
                <a:gd name="T33" fmla="*/ 1412 h 1754"/>
                <a:gd name="T34" fmla="*/ 490 w 1391"/>
                <a:gd name="T35" fmla="*/ 1405 h 1754"/>
                <a:gd name="T36" fmla="*/ 36 w 1391"/>
                <a:gd name="T37" fmla="*/ 1658 h 1754"/>
                <a:gd name="T38" fmla="*/ 549 w 1391"/>
                <a:gd name="T39" fmla="*/ 1638 h 1754"/>
                <a:gd name="T40" fmla="*/ 723 w 1391"/>
                <a:gd name="T41" fmla="*/ 1486 h 1754"/>
                <a:gd name="T42" fmla="*/ 948 w 1391"/>
                <a:gd name="T43" fmla="*/ 1466 h 1754"/>
                <a:gd name="T44" fmla="*/ 1289 w 1391"/>
                <a:gd name="T45" fmla="*/ 1360 h 1754"/>
                <a:gd name="T46" fmla="*/ 1350 w 1391"/>
                <a:gd name="T47" fmla="*/ 1003 h 1754"/>
                <a:gd name="T48" fmla="*/ 1287 w 1391"/>
                <a:gd name="T49" fmla="*/ 781 h 1754"/>
                <a:gd name="T50" fmla="*/ 1295 w 1391"/>
                <a:gd name="T51" fmla="*/ 566 h 1754"/>
                <a:gd name="T52" fmla="*/ 1272 w 1391"/>
                <a:gd name="T53" fmla="*/ 487 h 1754"/>
                <a:gd name="T54" fmla="*/ 1262 w 1391"/>
                <a:gd name="T55" fmla="*/ 375 h 1754"/>
                <a:gd name="T56" fmla="*/ 1203 w 1391"/>
                <a:gd name="T57" fmla="*/ 386 h 1754"/>
                <a:gd name="T58" fmla="*/ 1091 w 1391"/>
                <a:gd name="T59" fmla="*/ 366 h 1754"/>
                <a:gd name="T60" fmla="*/ 1041 w 1391"/>
                <a:gd name="T61" fmla="*/ 316 h 1754"/>
                <a:gd name="T62" fmla="*/ 979 w 1391"/>
                <a:gd name="T63" fmla="*/ 216 h 1754"/>
                <a:gd name="T64" fmla="*/ 861 w 1391"/>
                <a:gd name="T65" fmla="*/ 0 h 1754"/>
                <a:gd name="T66" fmla="*/ 739 w 1391"/>
                <a:gd name="T67" fmla="*/ 128 h 1754"/>
                <a:gd name="T68" fmla="*/ 808 w 1391"/>
                <a:gd name="T69" fmla="*/ 179 h 1754"/>
                <a:gd name="T70" fmla="*/ 803 w 1391"/>
                <a:gd name="T71" fmla="*/ 267 h 1754"/>
                <a:gd name="T72" fmla="*/ 735 w 1391"/>
                <a:gd name="T73" fmla="*/ 314 h 1754"/>
                <a:gd name="T74" fmla="*/ 627 w 1391"/>
                <a:gd name="T75" fmla="*/ 370 h 1754"/>
                <a:gd name="T76" fmla="*/ 682 w 1391"/>
                <a:gd name="T77" fmla="*/ 531 h 1754"/>
                <a:gd name="T78" fmla="*/ 747 w 1391"/>
                <a:gd name="T79" fmla="*/ 543 h 1754"/>
                <a:gd name="T80" fmla="*/ 808 w 1391"/>
                <a:gd name="T81" fmla="*/ 600 h 1754"/>
                <a:gd name="T82" fmla="*/ 811 w 1391"/>
                <a:gd name="T83" fmla="*/ 684 h 1754"/>
                <a:gd name="T84" fmla="*/ 679 w 1391"/>
                <a:gd name="T85" fmla="*/ 803 h 1754"/>
                <a:gd name="T86" fmla="*/ 571 w 1391"/>
                <a:gd name="T87" fmla="*/ 941 h 1754"/>
                <a:gd name="T88" fmla="*/ 623 w 1391"/>
                <a:gd name="T89" fmla="*/ 977 h 1754"/>
                <a:gd name="T90" fmla="*/ 616 w 1391"/>
                <a:gd name="T91" fmla="*/ 1045 h 1754"/>
                <a:gd name="T92" fmla="*/ 566 w 1391"/>
                <a:gd name="T93" fmla="*/ 1106 h 1754"/>
                <a:gd name="T94" fmla="*/ 481 w 1391"/>
                <a:gd name="T95" fmla="*/ 1169 h 1754"/>
                <a:gd name="T96" fmla="*/ 294 w 1391"/>
                <a:gd name="T97" fmla="*/ 1325 h 1754"/>
                <a:gd name="T98" fmla="*/ 229 w 1391"/>
                <a:gd name="T99" fmla="*/ 1318 h 1754"/>
                <a:gd name="T100" fmla="*/ 159 w 1391"/>
                <a:gd name="T101" fmla="*/ 1375 h 1754"/>
                <a:gd name="T102" fmla="*/ 76 w 1391"/>
                <a:gd name="T103" fmla="*/ 1440 h 1754"/>
                <a:gd name="T104" fmla="*/ 77 w 1391"/>
                <a:gd name="T105" fmla="*/ 1553 h 1754"/>
                <a:gd name="T106" fmla="*/ 18 w 1391"/>
                <a:gd name="T107" fmla="*/ 1590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91" h="1754">
                  <a:moveTo>
                    <a:pt x="491" y="1402"/>
                  </a:moveTo>
                  <a:lnTo>
                    <a:pt x="511" y="1351"/>
                  </a:lnTo>
                  <a:lnTo>
                    <a:pt x="512" y="1348"/>
                  </a:lnTo>
                  <a:lnTo>
                    <a:pt x="513" y="1346"/>
                  </a:lnTo>
                  <a:lnTo>
                    <a:pt x="515" y="1346"/>
                  </a:lnTo>
                  <a:lnTo>
                    <a:pt x="518" y="1345"/>
                  </a:lnTo>
                  <a:lnTo>
                    <a:pt x="630" y="1332"/>
                  </a:lnTo>
                  <a:lnTo>
                    <a:pt x="663" y="1264"/>
                  </a:lnTo>
                  <a:lnTo>
                    <a:pt x="665" y="1259"/>
                  </a:lnTo>
                  <a:lnTo>
                    <a:pt x="667" y="1255"/>
                  </a:lnTo>
                  <a:lnTo>
                    <a:pt x="671" y="1258"/>
                  </a:lnTo>
                  <a:lnTo>
                    <a:pt x="675" y="1262"/>
                  </a:lnTo>
                  <a:lnTo>
                    <a:pt x="701" y="1286"/>
                  </a:lnTo>
                  <a:lnTo>
                    <a:pt x="728" y="1222"/>
                  </a:lnTo>
                  <a:lnTo>
                    <a:pt x="729" y="1220"/>
                  </a:lnTo>
                  <a:lnTo>
                    <a:pt x="730" y="1218"/>
                  </a:lnTo>
                  <a:lnTo>
                    <a:pt x="732" y="1218"/>
                  </a:lnTo>
                  <a:lnTo>
                    <a:pt x="734" y="1217"/>
                  </a:lnTo>
                  <a:lnTo>
                    <a:pt x="734" y="1217"/>
                  </a:lnTo>
                  <a:lnTo>
                    <a:pt x="791" y="1206"/>
                  </a:lnTo>
                  <a:lnTo>
                    <a:pt x="791" y="1206"/>
                  </a:lnTo>
                  <a:lnTo>
                    <a:pt x="793" y="1205"/>
                  </a:lnTo>
                  <a:lnTo>
                    <a:pt x="794" y="1205"/>
                  </a:lnTo>
                  <a:lnTo>
                    <a:pt x="795" y="1206"/>
                  </a:lnTo>
                  <a:lnTo>
                    <a:pt x="797" y="1207"/>
                  </a:lnTo>
                  <a:lnTo>
                    <a:pt x="797" y="1207"/>
                  </a:lnTo>
                  <a:lnTo>
                    <a:pt x="865" y="1250"/>
                  </a:lnTo>
                  <a:lnTo>
                    <a:pt x="868" y="1251"/>
                  </a:lnTo>
                  <a:lnTo>
                    <a:pt x="870" y="1253"/>
                  </a:lnTo>
                  <a:lnTo>
                    <a:pt x="869" y="1255"/>
                  </a:lnTo>
                  <a:lnTo>
                    <a:pt x="869" y="1258"/>
                  </a:lnTo>
                  <a:lnTo>
                    <a:pt x="869" y="1258"/>
                  </a:lnTo>
                  <a:lnTo>
                    <a:pt x="860" y="1304"/>
                  </a:lnTo>
                  <a:lnTo>
                    <a:pt x="860" y="1306"/>
                  </a:lnTo>
                  <a:lnTo>
                    <a:pt x="859" y="1309"/>
                  </a:lnTo>
                  <a:lnTo>
                    <a:pt x="857" y="1309"/>
                  </a:lnTo>
                  <a:lnTo>
                    <a:pt x="854" y="1310"/>
                  </a:lnTo>
                  <a:lnTo>
                    <a:pt x="821" y="1318"/>
                  </a:lnTo>
                  <a:lnTo>
                    <a:pt x="878" y="1370"/>
                  </a:lnTo>
                  <a:lnTo>
                    <a:pt x="878" y="1370"/>
                  </a:lnTo>
                  <a:lnTo>
                    <a:pt x="882" y="1374"/>
                  </a:lnTo>
                  <a:lnTo>
                    <a:pt x="887" y="1378"/>
                  </a:lnTo>
                  <a:lnTo>
                    <a:pt x="881" y="1381"/>
                  </a:lnTo>
                  <a:lnTo>
                    <a:pt x="876" y="1384"/>
                  </a:lnTo>
                  <a:lnTo>
                    <a:pt x="639" y="1498"/>
                  </a:lnTo>
                  <a:lnTo>
                    <a:pt x="639" y="1498"/>
                  </a:lnTo>
                  <a:lnTo>
                    <a:pt x="637" y="1499"/>
                  </a:lnTo>
                  <a:lnTo>
                    <a:pt x="635" y="1500"/>
                  </a:lnTo>
                  <a:lnTo>
                    <a:pt x="633" y="1498"/>
                  </a:lnTo>
                  <a:lnTo>
                    <a:pt x="631" y="1497"/>
                  </a:lnTo>
                  <a:lnTo>
                    <a:pt x="495" y="1412"/>
                  </a:lnTo>
                  <a:lnTo>
                    <a:pt x="492" y="1410"/>
                  </a:lnTo>
                  <a:lnTo>
                    <a:pt x="489" y="1408"/>
                  </a:lnTo>
                  <a:lnTo>
                    <a:pt x="490" y="1405"/>
                  </a:lnTo>
                  <a:lnTo>
                    <a:pt x="491" y="1402"/>
                  </a:lnTo>
                  <a:close/>
                  <a:moveTo>
                    <a:pt x="0" y="1656"/>
                  </a:moveTo>
                  <a:lnTo>
                    <a:pt x="36" y="1658"/>
                  </a:lnTo>
                  <a:lnTo>
                    <a:pt x="73" y="1728"/>
                  </a:lnTo>
                  <a:lnTo>
                    <a:pt x="358" y="1754"/>
                  </a:lnTo>
                  <a:lnTo>
                    <a:pt x="549" y="1638"/>
                  </a:lnTo>
                  <a:lnTo>
                    <a:pt x="610" y="1636"/>
                  </a:lnTo>
                  <a:lnTo>
                    <a:pt x="630" y="1573"/>
                  </a:lnTo>
                  <a:lnTo>
                    <a:pt x="723" y="1486"/>
                  </a:lnTo>
                  <a:lnTo>
                    <a:pt x="854" y="1480"/>
                  </a:lnTo>
                  <a:lnTo>
                    <a:pt x="893" y="1517"/>
                  </a:lnTo>
                  <a:lnTo>
                    <a:pt x="948" y="1466"/>
                  </a:lnTo>
                  <a:lnTo>
                    <a:pt x="1178" y="1504"/>
                  </a:lnTo>
                  <a:lnTo>
                    <a:pt x="1211" y="1414"/>
                  </a:lnTo>
                  <a:lnTo>
                    <a:pt x="1289" y="1360"/>
                  </a:lnTo>
                  <a:lnTo>
                    <a:pt x="1256" y="1279"/>
                  </a:lnTo>
                  <a:lnTo>
                    <a:pt x="1291" y="1062"/>
                  </a:lnTo>
                  <a:lnTo>
                    <a:pt x="1350" y="1003"/>
                  </a:lnTo>
                  <a:lnTo>
                    <a:pt x="1311" y="899"/>
                  </a:lnTo>
                  <a:lnTo>
                    <a:pt x="1228" y="890"/>
                  </a:lnTo>
                  <a:lnTo>
                    <a:pt x="1287" y="781"/>
                  </a:lnTo>
                  <a:lnTo>
                    <a:pt x="1391" y="709"/>
                  </a:lnTo>
                  <a:lnTo>
                    <a:pt x="1297" y="569"/>
                  </a:lnTo>
                  <a:lnTo>
                    <a:pt x="1295" y="566"/>
                  </a:lnTo>
                  <a:lnTo>
                    <a:pt x="1297" y="564"/>
                  </a:lnTo>
                  <a:lnTo>
                    <a:pt x="1328" y="519"/>
                  </a:lnTo>
                  <a:lnTo>
                    <a:pt x="1272" y="487"/>
                  </a:lnTo>
                  <a:lnTo>
                    <a:pt x="1271" y="486"/>
                  </a:lnTo>
                  <a:lnTo>
                    <a:pt x="1270" y="484"/>
                  </a:lnTo>
                  <a:lnTo>
                    <a:pt x="1262" y="375"/>
                  </a:lnTo>
                  <a:lnTo>
                    <a:pt x="1207" y="388"/>
                  </a:lnTo>
                  <a:lnTo>
                    <a:pt x="1204" y="389"/>
                  </a:lnTo>
                  <a:lnTo>
                    <a:pt x="1203" y="386"/>
                  </a:lnTo>
                  <a:lnTo>
                    <a:pt x="1167" y="324"/>
                  </a:lnTo>
                  <a:lnTo>
                    <a:pt x="1094" y="365"/>
                  </a:lnTo>
                  <a:lnTo>
                    <a:pt x="1091" y="366"/>
                  </a:lnTo>
                  <a:lnTo>
                    <a:pt x="1089" y="364"/>
                  </a:lnTo>
                  <a:lnTo>
                    <a:pt x="1044" y="318"/>
                  </a:lnTo>
                  <a:lnTo>
                    <a:pt x="1041" y="316"/>
                  </a:lnTo>
                  <a:lnTo>
                    <a:pt x="1043" y="313"/>
                  </a:lnTo>
                  <a:lnTo>
                    <a:pt x="1069" y="277"/>
                  </a:lnTo>
                  <a:lnTo>
                    <a:pt x="979" y="216"/>
                  </a:lnTo>
                  <a:lnTo>
                    <a:pt x="978" y="216"/>
                  </a:lnTo>
                  <a:lnTo>
                    <a:pt x="977" y="215"/>
                  </a:lnTo>
                  <a:lnTo>
                    <a:pt x="861" y="0"/>
                  </a:lnTo>
                  <a:lnTo>
                    <a:pt x="768" y="3"/>
                  </a:lnTo>
                  <a:lnTo>
                    <a:pt x="734" y="29"/>
                  </a:lnTo>
                  <a:lnTo>
                    <a:pt x="739" y="128"/>
                  </a:lnTo>
                  <a:lnTo>
                    <a:pt x="806" y="175"/>
                  </a:lnTo>
                  <a:lnTo>
                    <a:pt x="808" y="177"/>
                  </a:lnTo>
                  <a:lnTo>
                    <a:pt x="808" y="179"/>
                  </a:lnTo>
                  <a:lnTo>
                    <a:pt x="805" y="264"/>
                  </a:lnTo>
                  <a:lnTo>
                    <a:pt x="805" y="266"/>
                  </a:lnTo>
                  <a:lnTo>
                    <a:pt x="803" y="267"/>
                  </a:lnTo>
                  <a:lnTo>
                    <a:pt x="738" y="313"/>
                  </a:lnTo>
                  <a:lnTo>
                    <a:pt x="736" y="314"/>
                  </a:lnTo>
                  <a:lnTo>
                    <a:pt x="735" y="314"/>
                  </a:lnTo>
                  <a:lnTo>
                    <a:pt x="626" y="297"/>
                  </a:lnTo>
                  <a:lnTo>
                    <a:pt x="595" y="341"/>
                  </a:lnTo>
                  <a:lnTo>
                    <a:pt x="627" y="370"/>
                  </a:lnTo>
                  <a:lnTo>
                    <a:pt x="628" y="370"/>
                  </a:lnTo>
                  <a:lnTo>
                    <a:pt x="628" y="371"/>
                  </a:lnTo>
                  <a:lnTo>
                    <a:pt x="682" y="531"/>
                  </a:lnTo>
                  <a:lnTo>
                    <a:pt x="745" y="542"/>
                  </a:lnTo>
                  <a:lnTo>
                    <a:pt x="746" y="543"/>
                  </a:lnTo>
                  <a:lnTo>
                    <a:pt x="747" y="543"/>
                  </a:lnTo>
                  <a:lnTo>
                    <a:pt x="807" y="598"/>
                  </a:lnTo>
                  <a:lnTo>
                    <a:pt x="808" y="599"/>
                  </a:lnTo>
                  <a:lnTo>
                    <a:pt x="808" y="600"/>
                  </a:lnTo>
                  <a:lnTo>
                    <a:pt x="814" y="680"/>
                  </a:lnTo>
                  <a:lnTo>
                    <a:pt x="814" y="683"/>
                  </a:lnTo>
                  <a:lnTo>
                    <a:pt x="811" y="684"/>
                  </a:lnTo>
                  <a:lnTo>
                    <a:pt x="716" y="718"/>
                  </a:lnTo>
                  <a:lnTo>
                    <a:pt x="679" y="802"/>
                  </a:lnTo>
                  <a:lnTo>
                    <a:pt x="679" y="803"/>
                  </a:lnTo>
                  <a:lnTo>
                    <a:pt x="678" y="803"/>
                  </a:lnTo>
                  <a:lnTo>
                    <a:pt x="571" y="885"/>
                  </a:lnTo>
                  <a:lnTo>
                    <a:pt x="571" y="941"/>
                  </a:lnTo>
                  <a:lnTo>
                    <a:pt x="621" y="974"/>
                  </a:lnTo>
                  <a:lnTo>
                    <a:pt x="623" y="975"/>
                  </a:lnTo>
                  <a:lnTo>
                    <a:pt x="623" y="977"/>
                  </a:lnTo>
                  <a:lnTo>
                    <a:pt x="617" y="1043"/>
                  </a:lnTo>
                  <a:lnTo>
                    <a:pt x="617" y="1044"/>
                  </a:lnTo>
                  <a:lnTo>
                    <a:pt x="616" y="1045"/>
                  </a:lnTo>
                  <a:lnTo>
                    <a:pt x="568" y="1105"/>
                  </a:lnTo>
                  <a:lnTo>
                    <a:pt x="567" y="1106"/>
                  </a:lnTo>
                  <a:lnTo>
                    <a:pt x="566" y="1106"/>
                  </a:lnTo>
                  <a:lnTo>
                    <a:pt x="504" y="1131"/>
                  </a:lnTo>
                  <a:lnTo>
                    <a:pt x="482" y="1167"/>
                  </a:lnTo>
                  <a:lnTo>
                    <a:pt x="481" y="1169"/>
                  </a:lnTo>
                  <a:lnTo>
                    <a:pt x="479" y="1169"/>
                  </a:lnTo>
                  <a:lnTo>
                    <a:pt x="407" y="1175"/>
                  </a:lnTo>
                  <a:lnTo>
                    <a:pt x="294" y="1325"/>
                  </a:lnTo>
                  <a:lnTo>
                    <a:pt x="292" y="1326"/>
                  </a:lnTo>
                  <a:lnTo>
                    <a:pt x="290" y="1326"/>
                  </a:lnTo>
                  <a:lnTo>
                    <a:pt x="229" y="1318"/>
                  </a:lnTo>
                  <a:lnTo>
                    <a:pt x="162" y="1374"/>
                  </a:lnTo>
                  <a:lnTo>
                    <a:pt x="161" y="1375"/>
                  </a:lnTo>
                  <a:lnTo>
                    <a:pt x="159" y="1375"/>
                  </a:lnTo>
                  <a:lnTo>
                    <a:pt x="54" y="1375"/>
                  </a:lnTo>
                  <a:lnTo>
                    <a:pt x="75" y="1438"/>
                  </a:lnTo>
                  <a:lnTo>
                    <a:pt x="76" y="1440"/>
                  </a:lnTo>
                  <a:lnTo>
                    <a:pt x="74" y="1442"/>
                  </a:lnTo>
                  <a:lnTo>
                    <a:pt x="17" y="1488"/>
                  </a:lnTo>
                  <a:lnTo>
                    <a:pt x="77" y="1553"/>
                  </a:lnTo>
                  <a:lnTo>
                    <a:pt x="80" y="1557"/>
                  </a:lnTo>
                  <a:lnTo>
                    <a:pt x="76" y="1560"/>
                  </a:lnTo>
                  <a:lnTo>
                    <a:pt x="18" y="1590"/>
                  </a:lnTo>
                  <a:lnTo>
                    <a:pt x="0" y="1656"/>
                  </a:lnTo>
                  <a:lnTo>
                    <a:pt x="0" y="1656"/>
                  </a:lnTo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F8FC1E9E-9A22-E161-C10B-A4FE10AB0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3456"/>
              <a:ext cx="180" cy="133"/>
            </a:xfrm>
            <a:custGeom>
              <a:avLst/>
              <a:gdLst>
                <a:gd name="T0" fmla="*/ 10 w 180"/>
                <a:gd name="T1" fmla="*/ 67 h 133"/>
                <a:gd name="T2" fmla="*/ 0 w 180"/>
                <a:gd name="T3" fmla="*/ 92 h 133"/>
                <a:gd name="T4" fmla="*/ 66 w 180"/>
                <a:gd name="T5" fmla="*/ 133 h 133"/>
                <a:gd name="T6" fmla="*/ 180 w 180"/>
                <a:gd name="T7" fmla="*/ 78 h 133"/>
                <a:gd name="T8" fmla="*/ 180 w 180"/>
                <a:gd name="T9" fmla="*/ 78 h 133"/>
                <a:gd name="T10" fmla="*/ 180 w 180"/>
                <a:gd name="T11" fmla="*/ 78 h 133"/>
                <a:gd name="T12" fmla="*/ 150 w 180"/>
                <a:gd name="T13" fmla="*/ 51 h 133"/>
                <a:gd name="T14" fmla="*/ 147 w 180"/>
                <a:gd name="T15" fmla="*/ 48 h 133"/>
                <a:gd name="T16" fmla="*/ 150 w 180"/>
                <a:gd name="T17" fmla="*/ 47 h 133"/>
                <a:gd name="T18" fmla="*/ 170 w 180"/>
                <a:gd name="T19" fmla="*/ 42 h 133"/>
                <a:gd name="T20" fmla="*/ 174 w 180"/>
                <a:gd name="T21" fmla="*/ 20 h 133"/>
                <a:gd name="T22" fmla="*/ 142 w 180"/>
                <a:gd name="T23" fmla="*/ 0 h 133"/>
                <a:gd name="T24" fmla="*/ 114 w 180"/>
                <a:gd name="T25" fmla="*/ 6 h 133"/>
                <a:gd name="T26" fmla="*/ 100 w 180"/>
                <a:gd name="T27" fmla="*/ 39 h 133"/>
                <a:gd name="T28" fmla="*/ 99 w 180"/>
                <a:gd name="T29" fmla="*/ 41 h 133"/>
                <a:gd name="T30" fmla="*/ 97 w 180"/>
                <a:gd name="T31" fmla="*/ 39 h 133"/>
                <a:gd name="T32" fmla="*/ 83 w 180"/>
                <a:gd name="T33" fmla="*/ 26 h 133"/>
                <a:gd name="T34" fmla="*/ 67 w 180"/>
                <a:gd name="T35" fmla="*/ 59 h 133"/>
                <a:gd name="T36" fmla="*/ 66 w 180"/>
                <a:gd name="T37" fmla="*/ 60 h 133"/>
                <a:gd name="T38" fmla="*/ 65 w 180"/>
                <a:gd name="T39" fmla="*/ 60 h 133"/>
                <a:gd name="T40" fmla="*/ 10 w 180"/>
                <a:gd name="T41" fmla="*/ 67 h 133"/>
                <a:gd name="T42" fmla="*/ 10 w 180"/>
                <a:gd name="T43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0" h="133">
                  <a:moveTo>
                    <a:pt x="10" y="67"/>
                  </a:moveTo>
                  <a:lnTo>
                    <a:pt x="0" y="92"/>
                  </a:lnTo>
                  <a:lnTo>
                    <a:pt x="66" y="133"/>
                  </a:lnTo>
                  <a:lnTo>
                    <a:pt x="180" y="78"/>
                  </a:lnTo>
                  <a:lnTo>
                    <a:pt x="180" y="78"/>
                  </a:lnTo>
                  <a:lnTo>
                    <a:pt x="180" y="78"/>
                  </a:lnTo>
                  <a:lnTo>
                    <a:pt x="150" y="51"/>
                  </a:lnTo>
                  <a:lnTo>
                    <a:pt x="147" y="48"/>
                  </a:lnTo>
                  <a:lnTo>
                    <a:pt x="150" y="47"/>
                  </a:lnTo>
                  <a:lnTo>
                    <a:pt x="170" y="42"/>
                  </a:lnTo>
                  <a:lnTo>
                    <a:pt x="174" y="20"/>
                  </a:lnTo>
                  <a:lnTo>
                    <a:pt x="142" y="0"/>
                  </a:lnTo>
                  <a:lnTo>
                    <a:pt x="114" y="6"/>
                  </a:lnTo>
                  <a:lnTo>
                    <a:pt x="100" y="39"/>
                  </a:lnTo>
                  <a:lnTo>
                    <a:pt x="99" y="41"/>
                  </a:lnTo>
                  <a:lnTo>
                    <a:pt x="97" y="39"/>
                  </a:lnTo>
                  <a:lnTo>
                    <a:pt x="83" y="26"/>
                  </a:lnTo>
                  <a:lnTo>
                    <a:pt x="67" y="59"/>
                  </a:lnTo>
                  <a:lnTo>
                    <a:pt x="66" y="60"/>
                  </a:lnTo>
                  <a:lnTo>
                    <a:pt x="65" y="60"/>
                  </a:lnTo>
                  <a:lnTo>
                    <a:pt x="10" y="67"/>
                  </a:lnTo>
                  <a:lnTo>
                    <a:pt x="10" y="67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87A00DC7-2B0E-427C-63BE-341CCB623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263"/>
              <a:ext cx="999" cy="2263"/>
            </a:xfrm>
            <a:custGeom>
              <a:avLst/>
              <a:gdLst>
                <a:gd name="T0" fmla="*/ 861 w 999"/>
                <a:gd name="T1" fmla="*/ 1173 h 2263"/>
                <a:gd name="T2" fmla="*/ 895 w 999"/>
                <a:gd name="T3" fmla="*/ 1105 h 2263"/>
                <a:gd name="T4" fmla="*/ 866 w 999"/>
                <a:gd name="T5" fmla="*/ 1022 h 2263"/>
                <a:gd name="T6" fmla="*/ 852 w 999"/>
                <a:gd name="T7" fmla="*/ 967 h 2263"/>
                <a:gd name="T8" fmla="*/ 855 w 999"/>
                <a:gd name="T9" fmla="*/ 731 h 2263"/>
                <a:gd name="T10" fmla="*/ 932 w 999"/>
                <a:gd name="T11" fmla="*/ 656 h 2263"/>
                <a:gd name="T12" fmla="*/ 948 w 999"/>
                <a:gd name="T13" fmla="*/ 612 h 2263"/>
                <a:gd name="T14" fmla="*/ 977 w 999"/>
                <a:gd name="T15" fmla="*/ 502 h 2263"/>
                <a:gd name="T16" fmla="*/ 912 w 999"/>
                <a:gd name="T17" fmla="*/ 388 h 2263"/>
                <a:gd name="T18" fmla="*/ 854 w 999"/>
                <a:gd name="T19" fmla="*/ 406 h 2263"/>
                <a:gd name="T20" fmla="*/ 930 w 999"/>
                <a:gd name="T21" fmla="*/ 230 h 2263"/>
                <a:gd name="T22" fmla="*/ 776 w 999"/>
                <a:gd name="T23" fmla="*/ 110 h 2263"/>
                <a:gd name="T24" fmla="*/ 701 w 999"/>
                <a:gd name="T25" fmla="*/ 10 h 2263"/>
                <a:gd name="T26" fmla="*/ 637 w 999"/>
                <a:gd name="T27" fmla="*/ 159 h 2263"/>
                <a:gd name="T28" fmla="*/ 483 w 999"/>
                <a:gd name="T29" fmla="*/ 144 h 2263"/>
                <a:gd name="T30" fmla="*/ 309 w 999"/>
                <a:gd name="T31" fmla="*/ 246 h 2263"/>
                <a:gd name="T32" fmla="*/ 146 w 999"/>
                <a:gd name="T33" fmla="*/ 326 h 2263"/>
                <a:gd name="T34" fmla="*/ 131 w 999"/>
                <a:gd name="T35" fmla="*/ 495 h 2263"/>
                <a:gd name="T36" fmla="*/ 91 w 999"/>
                <a:gd name="T37" fmla="*/ 483 h 2263"/>
                <a:gd name="T38" fmla="*/ 80 w 999"/>
                <a:gd name="T39" fmla="*/ 573 h 2263"/>
                <a:gd name="T40" fmla="*/ 15 w 999"/>
                <a:gd name="T41" fmla="*/ 626 h 2263"/>
                <a:gd name="T42" fmla="*/ 90 w 999"/>
                <a:gd name="T43" fmla="*/ 717 h 2263"/>
                <a:gd name="T44" fmla="*/ 81 w 999"/>
                <a:gd name="T45" fmla="*/ 817 h 2263"/>
                <a:gd name="T46" fmla="*/ 53 w 999"/>
                <a:gd name="T47" fmla="*/ 857 h 2263"/>
                <a:gd name="T48" fmla="*/ 64 w 999"/>
                <a:gd name="T49" fmla="*/ 1010 h 2263"/>
                <a:gd name="T50" fmla="*/ 117 w 999"/>
                <a:gd name="T51" fmla="*/ 1127 h 2263"/>
                <a:gd name="T52" fmla="*/ 124 w 999"/>
                <a:gd name="T53" fmla="*/ 1168 h 2263"/>
                <a:gd name="T54" fmla="*/ 36 w 999"/>
                <a:gd name="T55" fmla="*/ 1320 h 2263"/>
                <a:gd name="T56" fmla="*/ 71 w 999"/>
                <a:gd name="T57" fmla="*/ 1416 h 2263"/>
                <a:gd name="T58" fmla="*/ 32 w 999"/>
                <a:gd name="T59" fmla="*/ 1433 h 2263"/>
                <a:gd name="T60" fmla="*/ 0 w 999"/>
                <a:gd name="T61" fmla="*/ 1505 h 2263"/>
                <a:gd name="T62" fmla="*/ 131 w 999"/>
                <a:gd name="T63" fmla="*/ 1607 h 2263"/>
                <a:gd name="T64" fmla="*/ 158 w 999"/>
                <a:gd name="T65" fmla="*/ 1636 h 2263"/>
                <a:gd name="T66" fmla="*/ 176 w 999"/>
                <a:gd name="T67" fmla="*/ 1732 h 2263"/>
                <a:gd name="T68" fmla="*/ 171 w 999"/>
                <a:gd name="T69" fmla="*/ 1754 h 2263"/>
                <a:gd name="T70" fmla="*/ 129 w 999"/>
                <a:gd name="T71" fmla="*/ 1842 h 2263"/>
                <a:gd name="T72" fmla="*/ 143 w 999"/>
                <a:gd name="T73" fmla="*/ 1921 h 2263"/>
                <a:gd name="T74" fmla="*/ 205 w 999"/>
                <a:gd name="T75" fmla="*/ 1969 h 2263"/>
                <a:gd name="T76" fmla="*/ 226 w 999"/>
                <a:gd name="T77" fmla="*/ 1985 h 2263"/>
                <a:gd name="T78" fmla="*/ 244 w 999"/>
                <a:gd name="T79" fmla="*/ 2071 h 2263"/>
                <a:gd name="T80" fmla="*/ 256 w 999"/>
                <a:gd name="T81" fmla="*/ 2127 h 2263"/>
                <a:gd name="T82" fmla="*/ 221 w 999"/>
                <a:gd name="T83" fmla="*/ 2181 h 2263"/>
                <a:gd name="T84" fmla="*/ 222 w 999"/>
                <a:gd name="T85" fmla="*/ 2254 h 2263"/>
                <a:gd name="T86" fmla="*/ 343 w 999"/>
                <a:gd name="T87" fmla="*/ 2233 h 2263"/>
                <a:gd name="T88" fmla="*/ 368 w 999"/>
                <a:gd name="T89" fmla="*/ 2180 h 2263"/>
                <a:gd name="T90" fmla="*/ 395 w 999"/>
                <a:gd name="T91" fmla="*/ 2146 h 2263"/>
                <a:gd name="T92" fmla="*/ 443 w 999"/>
                <a:gd name="T93" fmla="*/ 2067 h 2263"/>
                <a:gd name="T94" fmla="*/ 469 w 999"/>
                <a:gd name="T95" fmla="*/ 2033 h 2263"/>
                <a:gd name="T96" fmla="*/ 525 w 999"/>
                <a:gd name="T97" fmla="*/ 1905 h 2263"/>
                <a:gd name="T98" fmla="*/ 531 w 999"/>
                <a:gd name="T99" fmla="*/ 1821 h 2263"/>
                <a:gd name="T100" fmla="*/ 562 w 999"/>
                <a:gd name="T101" fmla="*/ 1763 h 2263"/>
                <a:gd name="T102" fmla="*/ 688 w 999"/>
                <a:gd name="T103" fmla="*/ 1794 h 2263"/>
                <a:gd name="T104" fmla="*/ 772 w 999"/>
                <a:gd name="T105" fmla="*/ 1673 h 2263"/>
                <a:gd name="T106" fmla="*/ 833 w 999"/>
                <a:gd name="T107" fmla="*/ 1663 h 2263"/>
                <a:gd name="T108" fmla="*/ 891 w 999"/>
                <a:gd name="T109" fmla="*/ 1637 h 2263"/>
                <a:gd name="T110" fmla="*/ 867 w 999"/>
                <a:gd name="T111" fmla="*/ 1588 h 2263"/>
                <a:gd name="T112" fmla="*/ 854 w 999"/>
                <a:gd name="T113" fmla="*/ 1529 h 2263"/>
                <a:gd name="T114" fmla="*/ 844 w 999"/>
                <a:gd name="T115" fmla="*/ 1495 h 2263"/>
                <a:gd name="T116" fmla="*/ 887 w 999"/>
                <a:gd name="T117" fmla="*/ 1418 h 2263"/>
                <a:gd name="T118" fmla="*/ 891 w 999"/>
                <a:gd name="T119" fmla="*/ 1310 h 2263"/>
                <a:gd name="T120" fmla="*/ 898 w 999"/>
                <a:gd name="T121" fmla="*/ 1224 h 2263"/>
                <a:gd name="T122" fmla="*/ 928 w 999"/>
                <a:gd name="T123" fmla="*/ 1209 h 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9" h="2263">
                  <a:moveTo>
                    <a:pt x="937" y="1190"/>
                  </a:moveTo>
                  <a:lnTo>
                    <a:pt x="936" y="1191"/>
                  </a:lnTo>
                  <a:lnTo>
                    <a:pt x="935" y="1190"/>
                  </a:lnTo>
                  <a:lnTo>
                    <a:pt x="913" y="1173"/>
                  </a:lnTo>
                  <a:lnTo>
                    <a:pt x="861" y="1173"/>
                  </a:lnTo>
                  <a:lnTo>
                    <a:pt x="861" y="1171"/>
                  </a:lnTo>
                  <a:lnTo>
                    <a:pt x="864" y="1143"/>
                  </a:lnTo>
                  <a:lnTo>
                    <a:pt x="864" y="1142"/>
                  </a:lnTo>
                  <a:lnTo>
                    <a:pt x="865" y="1141"/>
                  </a:lnTo>
                  <a:lnTo>
                    <a:pt x="895" y="1105"/>
                  </a:lnTo>
                  <a:lnTo>
                    <a:pt x="904" y="1081"/>
                  </a:lnTo>
                  <a:lnTo>
                    <a:pt x="884" y="1068"/>
                  </a:lnTo>
                  <a:lnTo>
                    <a:pt x="884" y="1067"/>
                  </a:lnTo>
                  <a:lnTo>
                    <a:pt x="884" y="1040"/>
                  </a:lnTo>
                  <a:lnTo>
                    <a:pt x="866" y="1022"/>
                  </a:lnTo>
                  <a:lnTo>
                    <a:pt x="866" y="1021"/>
                  </a:lnTo>
                  <a:lnTo>
                    <a:pt x="866" y="1020"/>
                  </a:lnTo>
                  <a:lnTo>
                    <a:pt x="874" y="983"/>
                  </a:lnTo>
                  <a:lnTo>
                    <a:pt x="854" y="968"/>
                  </a:lnTo>
                  <a:lnTo>
                    <a:pt x="852" y="967"/>
                  </a:lnTo>
                  <a:lnTo>
                    <a:pt x="854" y="965"/>
                  </a:lnTo>
                  <a:lnTo>
                    <a:pt x="883" y="932"/>
                  </a:lnTo>
                  <a:lnTo>
                    <a:pt x="872" y="794"/>
                  </a:lnTo>
                  <a:lnTo>
                    <a:pt x="838" y="740"/>
                  </a:lnTo>
                  <a:lnTo>
                    <a:pt x="855" y="731"/>
                  </a:lnTo>
                  <a:lnTo>
                    <a:pt x="897" y="697"/>
                  </a:lnTo>
                  <a:lnTo>
                    <a:pt x="898" y="697"/>
                  </a:lnTo>
                  <a:lnTo>
                    <a:pt x="898" y="697"/>
                  </a:lnTo>
                  <a:lnTo>
                    <a:pt x="923" y="700"/>
                  </a:lnTo>
                  <a:lnTo>
                    <a:pt x="932" y="656"/>
                  </a:lnTo>
                  <a:lnTo>
                    <a:pt x="932" y="656"/>
                  </a:lnTo>
                  <a:lnTo>
                    <a:pt x="932" y="656"/>
                  </a:lnTo>
                  <a:lnTo>
                    <a:pt x="944" y="638"/>
                  </a:lnTo>
                  <a:lnTo>
                    <a:pt x="948" y="613"/>
                  </a:lnTo>
                  <a:lnTo>
                    <a:pt x="948" y="612"/>
                  </a:lnTo>
                  <a:lnTo>
                    <a:pt x="948" y="612"/>
                  </a:lnTo>
                  <a:lnTo>
                    <a:pt x="999" y="571"/>
                  </a:lnTo>
                  <a:lnTo>
                    <a:pt x="977" y="545"/>
                  </a:lnTo>
                  <a:lnTo>
                    <a:pt x="977" y="545"/>
                  </a:lnTo>
                  <a:lnTo>
                    <a:pt x="977" y="502"/>
                  </a:lnTo>
                  <a:lnTo>
                    <a:pt x="932" y="439"/>
                  </a:lnTo>
                  <a:lnTo>
                    <a:pt x="932" y="439"/>
                  </a:lnTo>
                  <a:lnTo>
                    <a:pt x="932" y="438"/>
                  </a:lnTo>
                  <a:lnTo>
                    <a:pt x="926" y="406"/>
                  </a:lnTo>
                  <a:lnTo>
                    <a:pt x="912" y="388"/>
                  </a:lnTo>
                  <a:lnTo>
                    <a:pt x="912" y="388"/>
                  </a:lnTo>
                  <a:lnTo>
                    <a:pt x="912" y="387"/>
                  </a:lnTo>
                  <a:lnTo>
                    <a:pt x="913" y="368"/>
                  </a:lnTo>
                  <a:lnTo>
                    <a:pt x="886" y="382"/>
                  </a:lnTo>
                  <a:lnTo>
                    <a:pt x="854" y="406"/>
                  </a:lnTo>
                  <a:lnTo>
                    <a:pt x="811" y="419"/>
                  </a:lnTo>
                  <a:lnTo>
                    <a:pt x="795" y="448"/>
                  </a:lnTo>
                  <a:lnTo>
                    <a:pt x="796" y="406"/>
                  </a:lnTo>
                  <a:lnTo>
                    <a:pt x="882" y="317"/>
                  </a:lnTo>
                  <a:lnTo>
                    <a:pt x="930" y="230"/>
                  </a:lnTo>
                  <a:lnTo>
                    <a:pt x="952" y="152"/>
                  </a:lnTo>
                  <a:lnTo>
                    <a:pt x="886" y="76"/>
                  </a:lnTo>
                  <a:lnTo>
                    <a:pt x="823" y="74"/>
                  </a:lnTo>
                  <a:lnTo>
                    <a:pt x="801" y="105"/>
                  </a:lnTo>
                  <a:lnTo>
                    <a:pt x="776" y="110"/>
                  </a:lnTo>
                  <a:lnTo>
                    <a:pt x="795" y="56"/>
                  </a:lnTo>
                  <a:lnTo>
                    <a:pt x="743" y="50"/>
                  </a:lnTo>
                  <a:lnTo>
                    <a:pt x="760" y="26"/>
                  </a:lnTo>
                  <a:lnTo>
                    <a:pt x="729" y="0"/>
                  </a:lnTo>
                  <a:lnTo>
                    <a:pt x="701" y="10"/>
                  </a:lnTo>
                  <a:lnTo>
                    <a:pt x="656" y="77"/>
                  </a:lnTo>
                  <a:lnTo>
                    <a:pt x="666" y="117"/>
                  </a:lnTo>
                  <a:lnTo>
                    <a:pt x="618" y="120"/>
                  </a:lnTo>
                  <a:lnTo>
                    <a:pt x="619" y="133"/>
                  </a:lnTo>
                  <a:lnTo>
                    <a:pt x="637" y="159"/>
                  </a:lnTo>
                  <a:lnTo>
                    <a:pt x="602" y="151"/>
                  </a:lnTo>
                  <a:lnTo>
                    <a:pt x="585" y="168"/>
                  </a:lnTo>
                  <a:lnTo>
                    <a:pt x="545" y="161"/>
                  </a:lnTo>
                  <a:lnTo>
                    <a:pt x="540" y="143"/>
                  </a:lnTo>
                  <a:lnTo>
                    <a:pt x="483" y="144"/>
                  </a:lnTo>
                  <a:lnTo>
                    <a:pt x="485" y="176"/>
                  </a:lnTo>
                  <a:lnTo>
                    <a:pt x="417" y="186"/>
                  </a:lnTo>
                  <a:lnTo>
                    <a:pt x="370" y="222"/>
                  </a:lnTo>
                  <a:lnTo>
                    <a:pt x="335" y="223"/>
                  </a:lnTo>
                  <a:lnTo>
                    <a:pt x="309" y="246"/>
                  </a:lnTo>
                  <a:lnTo>
                    <a:pt x="297" y="293"/>
                  </a:lnTo>
                  <a:lnTo>
                    <a:pt x="320" y="333"/>
                  </a:lnTo>
                  <a:lnTo>
                    <a:pt x="286" y="341"/>
                  </a:lnTo>
                  <a:lnTo>
                    <a:pt x="197" y="327"/>
                  </a:lnTo>
                  <a:lnTo>
                    <a:pt x="146" y="326"/>
                  </a:lnTo>
                  <a:lnTo>
                    <a:pt x="130" y="354"/>
                  </a:lnTo>
                  <a:lnTo>
                    <a:pt x="129" y="427"/>
                  </a:lnTo>
                  <a:lnTo>
                    <a:pt x="161" y="459"/>
                  </a:lnTo>
                  <a:lnTo>
                    <a:pt x="177" y="495"/>
                  </a:lnTo>
                  <a:lnTo>
                    <a:pt x="131" y="495"/>
                  </a:lnTo>
                  <a:lnTo>
                    <a:pt x="93" y="423"/>
                  </a:lnTo>
                  <a:lnTo>
                    <a:pt x="65" y="425"/>
                  </a:lnTo>
                  <a:lnTo>
                    <a:pt x="65" y="428"/>
                  </a:lnTo>
                  <a:lnTo>
                    <a:pt x="90" y="481"/>
                  </a:lnTo>
                  <a:lnTo>
                    <a:pt x="91" y="483"/>
                  </a:lnTo>
                  <a:lnTo>
                    <a:pt x="88" y="484"/>
                  </a:lnTo>
                  <a:lnTo>
                    <a:pt x="61" y="488"/>
                  </a:lnTo>
                  <a:lnTo>
                    <a:pt x="56" y="520"/>
                  </a:lnTo>
                  <a:lnTo>
                    <a:pt x="80" y="572"/>
                  </a:lnTo>
                  <a:lnTo>
                    <a:pt x="80" y="573"/>
                  </a:lnTo>
                  <a:lnTo>
                    <a:pt x="80" y="573"/>
                  </a:lnTo>
                  <a:lnTo>
                    <a:pt x="74" y="598"/>
                  </a:lnTo>
                  <a:lnTo>
                    <a:pt x="74" y="599"/>
                  </a:lnTo>
                  <a:lnTo>
                    <a:pt x="73" y="600"/>
                  </a:lnTo>
                  <a:lnTo>
                    <a:pt x="15" y="626"/>
                  </a:lnTo>
                  <a:lnTo>
                    <a:pt x="8" y="655"/>
                  </a:lnTo>
                  <a:lnTo>
                    <a:pt x="45" y="705"/>
                  </a:lnTo>
                  <a:lnTo>
                    <a:pt x="88" y="715"/>
                  </a:lnTo>
                  <a:lnTo>
                    <a:pt x="90" y="716"/>
                  </a:lnTo>
                  <a:lnTo>
                    <a:pt x="90" y="717"/>
                  </a:lnTo>
                  <a:lnTo>
                    <a:pt x="99" y="771"/>
                  </a:lnTo>
                  <a:lnTo>
                    <a:pt x="96" y="778"/>
                  </a:lnTo>
                  <a:lnTo>
                    <a:pt x="96" y="777"/>
                  </a:lnTo>
                  <a:lnTo>
                    <a:pt x="81" y="816"/>
                  </a:lnTo>
                  <a:lnTo>
                    <a:pt x="81" y="817"/>
                  </a:lnTo>
                  <a:lnTo>
                    <a:pt x="80" y="817"/>
                  </a:lnTo>
                  <a:lnTo>
                    <a:pt x="41" y="828"/>
                  </a:lnTo>
                  <a:lnTo>
                    <a:pt x="53" y="856"/>
                  </a:lnTo>
                  <a:lnTo>
                    <a:pt x="53" y="857"/>
                  </a:lnTo>
                  <a:lnTo>
                    <a:pt x="53" y="857"/>
                  </a:lnTo>
                  <a:lnTo>
                    <a:pt x="40" y="895"/>
                  </a:lnTo>
                  <a:lnTo>
                    <a:pt x="71" y="935"/>
                  </a:lnTo>
                  <a:lnTo>
                    <a:pt x="72" y="935"/>
                  </a:lnTo>
                  <a:lnTo>
                    <a:pt x="72" y="936"/>
                  </a:lnTo>
                  <a:lnTo>
                    <a:pt x="64" y="1010"/>
                  </a:lnTo>
                  <a:lnTo>
                    <a:pt x="89" y="1045"/>
                  </a:lnTo>
                  <a:lnTo>
                    <a:pt x="89" y="1045"/>
                  </a:lnTo>
                  <a:lnTo>
                    <a:pt x="89" y="1046"/>
                  </a:lnTo>
                  <a:lnTo>
                    <a:pt x="80" y="1099"/>
                  </a:lnTo>
                  <a:lnTo>
                    <a:pt x="117" y="1127"/>
                  </a:lnTo>
                  <a:lnTo>
                    <a:pt x="118" y="1127"/>
                  </a:lnTo>
                  <a:lnTo>
                    <a:pt x="118" y="1128"/>
                  </a:lnTo>
                  <a:lnTo>
                    <a:pt x="124" y="1166"/>
                  </a:lnTo>
                  <a:lnTo>
                    <a:pt x="124" y="1167"/>
                  </a:lnTo>
                  <a:lnTo>
                    <a:pt x="124" y="1168"/>
                  </a:lnTo>
                  <a:lnTo>
                    <a:pt x="91" y="1213"/>
                  </a:lnTo>
                  <a:lnTo>
                    <a:pt x="88" y="1254"/>
                  </a:lnTo>
                  <a:lnTo>
                    <a:pt x="88" y="1255"/>
                  </a:lnTo>
                  <a:lnTo>
                    <a:pt x="87" y="1255"/>
                  </a:lnTo>
                  <a:lnTo>
                    <a:pt x="36" y="1320"/>
                  </a:lnTo>
                  <a:lnTo>
                    <a:pt x="36" y="1371"/>
                  </a:lnTo>
                  <a:lnTo>
                    <a:pt x="78" y="1395"/>
                  </a:lnTo>
                  <a:lnTo>
                    <a:pt x="80" y="1395"/>
                  </a:lnTo>
                  <a:lnTo>
                    <a:pt x="79" y="1397"/>
                  </a:lnTo>
                  <a:lnTo>
                    <a:pt x="71" y="1416"/>
                  </a:lnTo>
                  <a:lnTo>
                    <a:pt x="71" y="1417"/>
                  </a:lnTo>
                  <a:lnTo>
                    <a:pt x="70" y="1417"/>
                  </a:lnTo>
                  <a:lnTo>
                    <a:pt x="33" y="1433"/>
                  </a:lnTo>
                  <a:lnTo>
                    <a:pt x="32" y="1433"/>
                  </a:lnTo>
                  <a:lnTo>
                    <a:pt x="32" y="1433"/>
                  </a:lnTo>
                  <a:lnTo>
                    <a:pt x="0" y="1438"/>
                  </a:lnTo>
                  <a:lnTo>
                    <a:pt x="14" y="1486"/>
                  </a:lnTo>
                  <a:lnTo>
                    <a:pt x="15" y="1487"/>
                  </a:lnTo>
                  <a:lnTo>
                    <a:pt x="14" y="1488"/>
                  </a:lnTo>
                  <a:lnTo>
                    <a:pt x="0" y="1505"/>
                  </a:lnTo>
                  <a:lnTo>
                    <a:pt x="0" y="1531"/>
                  </a:lnTo>
                  <a:lnTo>
                    <a:pt x="100" y="1546"/>
                  </a:lnTo>
                  <a:lnTo>
                    <a:pt x="101" y="1546"/>
                  </a:lnTo>
                  <a:lnTo>
                    <a:pt x="102" y="1547"/>
                  </a:lnTo>
                  <a:lnTo>
                    <a:pt x="131" y="1607"/>
                  </a:lnTo>
                  <a:lnTo>
                    <a:pt x="158" y="1611"/>
                  </a:lnTo>
                  <a:lnTo>
                    <a:pt x="160" y="1611"/>
                  </a:lnTo>
                  <a:lnTo>
                    <a:pt x="160" y="1613"/>
                  </a:lnTo>
                  <a:lnTo>
                    <a:pt x="158" y="1635"/>
                  </a:lnTo>
                  <a:lnTo>
                    <a:pt x="158" y="1636"/>
                  </a:lnTo>
                  <a:lnTo>
                    <a:pt x="157" y="1637"/>
                  </a:lnTo>
                  <a:lnTo>
                    <a:pt x="118" y="1671"/>
                  </a:lnTo>
                  <a:lnTo>
                    <a:pt x="121" y="1699"/>
                  </a:lnTo>
                  <a:lnTo>
                    <a:pt x="143" y="1721"/>
                  </a:lnTo>
                  <a:lnTo>
                    <a:pt x="176" y="1732"/>
                  </a:lnTo>
                  <a:lnTo>
                    <a:pt x="177" y="1732"/>
                  </a:lnTo>
                  <a:lnTo>
                    <a:pt x="177" y="1734"/>
                  </a:lnTo>
                  <a:lnTo>
                    <a:pt x="172" y="1753"/>
                  </a:lnTo>
                  <a:lnTo>
                    <a:pt x="172" y="1754"/>
                  </a:lnTo>
                  <a:lnTo>
                    <a:pt x="171" y="1754"/>
                  </a:lnTo>
                  <a:lnTo>
                    <a:pt x="135" y="1782"/>
                  </a:lnTo>
                  <a:lnTo>
                    <a:pt x="133" y="1818"/>
                  </a:lnTo>
                  <a:lnTo>
                    <a:pt x="133" y="1819"/>
                  </a:lnTo>
                  <a:lnTo>
                    <a:pt x="133" y="1819"/>
                  </a:lnTo>
                  <a:lnTo>
                    <a:pt x="129" y="1842"/>
                  </a:lnTo>
                  <a:lnTo>
                    <a:pt x="160" y="1902"/>
                  </a:lnTo>
                  <a:lnTo>
                    <a:pt x="160" y="1904"/>
                  </a:lnTo>
                  <a:lnTo>
                    <a:pt x="159" y="1905"/>
                  </a:lnTo>
                  <a:lnTo>
                    <a:pt x="143" y="1921"/>
                  </a:lnTo>
                  <a:lnTo>
                    <a:pt x="143" y="1921"/>
                  </a:lnTo>
                  <a:lnTo>
                    <a:pt x="143" y="1921"/>
                  </a:lnTo>
                  <a:lnTo>
                    <a:pt x="129" y="1927"/>
                  </a:lnTo>
                  <a:lnTo>
                    <a:pt x="145" y="1973"/>
                  </a:lnTo>
                  <a:lnTo>
                    <a:pt x="175" y="1973"/>
                  </a:lnTo>
                  <a:lnTo>
                    <a:pt x="205" y="1969"/>
                  </a:lnTo>
                  <a:lnTo>
                    <a:pt x="205" y="1969"/>
                  </a:lnTo>
                  <a:lnTo>
                    <a:pt x="206" y="1970"/>
                  </a:lnTo>
                  <a:lnTo>
                    <a:pt x="225" y="1982"/>
                  </a:lnTo>
                  <a:lnTo>
                    <a:pt x="227" y="1983"/>
                  </a:lnTo>
                  <a:lnTo>
                    <a:pt x="226" y="1985"/>
                  </a:lnTo>
                  <a:lnTo>
                    <a:pt x="216" y="2006"/>
                  </a:lnTo>
                  <a:lnTo>
                    <a:pt x="238" y="2041"/>
                  </a:lnTo>
                  <a:lnTo>
                    <a:pt x="238" y="2041"/>
                  </a:lnTo>
                  <a:lnTo>
                    <a:pt x="238" y="2042"/>
                  </a:lnTo>
                  <a:lnTo>
                    <a:pt x="244" y="2071"/>
                  </a:lnTo>
                  <a:lnTo>
                    <a:pt x="254" y="2102"/>
                  </a:lnTo>
                  <a:lnTo>
                    <a:pt x="254" y="2102"/>
                  </a:lnTo>
                  <a:lnTo>
                    <a:pt x="254" y="2103"/>
                  </a:lnTo>
                  <a:lnTo>
                    <a:pt x="256" y="2126"/>
                  </a:lnTo>
                  <a:lnTo>
                    <a:pt x="256" y="2127"/>
                  </a:lnTo>
                  <a:lnTo>
                    <a:pt x="255" y="2127"/>
                  </a:lnTo>
                  <a:lnTo>
                    <a:pt x="230" y="2141"/>
                  </a:lnTo>
                  <a:lnTo>
                    <a:pt x="230" y="2161"/>
                  </a:lnTo>
                  <a:lnTo>
                    <a:pt x="230" y="2162"/>
                  </a:lnTo>
                  <a:lnTo>
                    <a:pt x="221" y="2181"/>
                  </a:lnTo>
                  <a:lnTo>
                    <a:pt x="221" y="2182"/>
                  </a:lnTo>
                  <a:lnTo>
                    <a:pt x="220" y="2182"/>
                  </a:lnTo>
                  <a:lnTo>
                    <a:pt x="192" y="2192"/>
                  </a:lnTo>
                  <a:lnTo>
                    <a:pt x="178" y="2223"/>
                  </a:lnTo>
                  <a:lnTo>
                    <a:pt x="222" y="2254"/>
                  </a:lnTo>
                  <a:lnTo>
                    <a:pt x="294" y="2263"/>
                  </a:lnTo>
                  <a:lnTo>
                    <a:pt x="325" y="2237"/>
                  </a:lnTo>
                  <a:lnTo>
                    <a:pt x="326" y="2237"/>
                  </a:lnTo>
                  <a:lnTo>
                    <a:pt x="326" y="2237"/>
                  </a:lnTo>
                  <a:lnTo>
                    <a:pt x="343" y="2233"/>
                  </a:lnTo>
                  <a:lnTo>
                    <a:pt x="344" y="2216"/>
                  </a:lnTo>
                  <a:lnTo>
                    <a:pt x="344" y="2215"/>
                  </a:lnTo>
                  <a:lnTo>
                    <a:pt x="345" y="2215"/>
                  </a:lnTo>
                  <a:lnTo>
                    <a:pt x="370" y="2199"/>
                  </a:lnTo>
                  <a:lnTo>
                    <a:pt x="368" y="2180"/>
                  </a:lnTo>
                  <a:lnTo>
                    <a:pt x="368" y="2179"/>
                  </a:lnTo>
                  <a:lnTo>
                    <a:pt x="370" y="2178"/>
                  </a:lnTo>
                  <a:lnTo>
                    <a:pt x="389" y="2173"/>
                  </a:lnTo>
                  <a:lnTo>
                    <a:pt x="395" y="2148"/>
                  </a:lnTo>
                  <a:lnTo>
                    <a:pt x="395" y="2146"/>
                  </a:lnTo>
                  <a:lnTo>
                    <a:pt x="397" y="2146"/>
                  </a:lnTo>
                  <a:lnTo>
                    <a:pt x="492" y="2138"/>
                  </a:lnTo>
                  <a:lnTo>
                    <a:pt x="497" y="2116"/>
                  </a:lnTo>
                  <a:lnTo>
                    <a:pt x="444" y="2068"/>
                  </a:lnTo>
                  <a:lnTo>
                    <a:pt x="443" y="2067"/>
                  </a:lnTo>
                  <a:lnTo>
                    <a:pt x="443" y="2044"/>
                  </a:lnTo>
                  <a:lnTo>
                    <a:pt x="444" y="2044"/>
                  </a:lnTo>
                  <a:lnTo>
                    <a:pt x="468" y="2033"/>
                  </a:lnTo>
                  <a:lnTo>
                    <a:pt x="468" y="2033"/>
                  </a:lnTo>
                  <a:lnTo>
                    <a:pt x="469" y="2033"/>
                  </a:lnTo>
                  <a:lnTo>
                    <a:pt x="499" y="2036"/>
                  </a:lnTo>
                  <a:lnTo>
                    <a:pt x="505" y="1943"/>
                  </a:lnTo>
                  <a:lnTo>
                    <a:pt x="505" y="1942"/>
                  </a:lnTo>
                  <a:lnTo>
                    <a:pt x="505" y="1942"/>
                  </a:lnTo>
                  <a:lnTo>
                    <a:pt x="525" y="1905"/>
                  </a:lnTo>
                  <a:lnTo>
                    <a:pt x="525" y="1904"/>
                  </a:lnTo>
                  <a:lnTo>
                    <a:pt x="526" y="1904"/>
                  </a:lnTo>
                  <a:lnTo>
                    <a:pt x="558" y="1899"/>
                  </a:lnTo>
                  <a:lnTo>
                    <a:pt x="564" y="1873"/>
                  </a:lnTo>
                  <a:lnTo>
                    <a:pt x="531" y="1821"/>
                  </a:lnTo>
                  <a:lnTo>
                    <a:pt x="530" y="1820"/>
                  </a:lnTo>
                  <a:lnTo>
                    <a:pt x="531" y="1819"/>
                  </a:lnTo>
                  <a:lnTo>
                    <a:pt x="561" y="1764"/>
                  </a:lnTo>
                  <a:lnTo>
                    <a:pt x="562" y="1763"/>
                  </a:lnTo>
                  <a:lnTo>
                    <a:pt x="562" y="1763"/>
                  </a:lnTo>
                  <a:lnTo>
                    <a:pt x="636" y="1759"/>
                  </a:lnTo>
                  <a:lnTo>
                    <a:pt x="657" y="1733"/>
                  </a:lnTo>
                  <a:lnTo>
                    <a:pt x="659" y="1730"/>
                  </a:lnTo>
                  <a:lnTo>
                    <a:pt x="660" y="1733"/>
                  </a:lnTo>
                  <a:lnTo>
                    <a:pt x="688" y="1794"/>
                  </a:lnTo>
                  <a:lnTo>
                    <a:pt x="704" y="1787"/>
                  </a:lnTo>
                  <a:lnTo>
                    <a:pt x="701" y="1752"/>
                  </a:lnTo>
                  <a:lnTo>
                    <a:pt x="701" y="1751"/>
                  </a:lnTo>
                  <a:lnTo>
                    <a:pt x="701" y="1751"/>
                  </a:lnTo>
                  <a:lnTo>
                    <a:pt x="772" y="1673"/>
                  </a:lnTo>
                  <a:lnTo>
                    <a:pt x="777" y="1642"/>
                  </a:lnTo>
                  <a:lnTo>
                    <a:pt x="777" y="1641"/>
                  </a:lnTo>
                  <a:lnTo>
                    <a:pt x="815" y="1623"/>
                  </a:lnTo>
                  <a:lnTo>
                    <a:pt x="816" y="1625"/>
                  </a:lnTo>
                  <a:lnTo>
                    <a:pt x="833" y="1663"/>
                  </a:lnTo>
                  <a:lnTo>
                    <a:pt x="865" y="1682"/>
                  </a:lnTo>
                  <a:lnTo>
                    <a:pt x="873" y="1656"/>
                  </a:lnTo>
                  <a:lnTo>
                    <a:pt x="873" y="1656"/>
                  </a:lnTo>
                  <a:lnTo>
                    <a:pt x="873" y="1655"/>
                  </a:lnTo>
                  <a:lnTo>
                    <a:pt x="891" y="1637"/>
                  </a:lnTo>
                  <a:lnTo>
                    <a:pt x="884" y="1615"/>
                  </a:lnTo>
                  <a:lnTo>
                    <a:pt x="867" y="1610"/>
                  </a:lnTo>
                  <a:lnTo>
                    <a:pt x="866" y="1610"/>
                  </a:lnTo>
                  <a:lnTo>
                    <a:pt x="866" y="1608"/>
                  </a:lnTo>
                  <a:lnTo>
                    <a:pt x="867" y="1588"/>
                  </a:lnTo>
                  <a:lnTo>
                    <a:pt x="868" y="1587"/>
                  </a:lnTo>
                  <a:lnTo>
                    <a:pt x="868" y="1587"/>
                  </a:lnTo>
                  <a:lnTo>
                    <a:pt x="893" y="1560"/>
                  </a:lnTo>
                  <a:lnTo>
                    <a:pt x="888" y="1540"/>
                  </a:lnTo>
                  <a:lnTo>
                    <a:pt x="854" y="1529"/>
                  </a:lnTo>
                  <a:lnTo>
                    <a:pt x="853" y="1529"/>
                  </a:lnTo>
                  <a:lnTo>
                    <a:pt x="853" y="1528"/>
                  </a:lnTo>
                  <a:lnTo>
                    <a:pt x="844" y="1496"/>
                  </a:lnTo>
                  <a:lnTo>
                    <a:pt x="843" y="1495"/>
                  </a:lnTo>
                  <a:lnTo>
                    <a:pt x="844" y="1495"/>
                  </a:lnTo>
                  <a:lnTo>
                    <a:pt x="861" y="1472"/>
                  </a:lnTo>
                  <a:lnTo>
                    <a:pt x="846" y="1446"/>
                  </a:lnTo>
                  <a:lnTo>
                    <a:pt x="845" y="1444"/>
                  </a:lnTo>
                  <a:lnTo>
                    <a:pt x="846" y="1443"/>
                  </a:lnTo>
                  <a:lnTo>
                    <a:pt x="887" y="1418"/>
                  </a:lnTo>
                  <a:lnTo>
                    <a:pt x="911" y="1373"/>
                  </a:lnTo>
                  <a:lnTo>
                    <a:pt x="907" y="1337"/>
                  </a:lnTo>
                  <a:lnTo>
                    <a:pt x="892" y="1312"/>
                  </a:lnTo>
                  <a:lnTo>
                    <a:pt x="891" y="1311"/>
                  </a:lnTo>
                  <a:lnTo>
                    <a:pt x="891" y="1310"/>
                  </a:lnTo>
                  <a:lnTo>
                    <a:pt x="907" y="1276"/>
                  </a:lnTo>
                  <a:lnTo>
                    <a:pt x="900" y="1257"/>
                  </a:lnTo>
                  <a:lnTo>
                    <a:pt x="900" y="1256"/>
                  </a:lnTo>
                  <a:lnTo>
                    <a:pt x="900" y="1256"/>
                  </a:lnTo>
                  <a:lnTo>
                    <a:pt x="898" y="1224"/>
                  </a:lnTo>
                  <a:lnTo>
                    <a:pt x="898" y="1222"/>
                  </a:lnTo>
                  <a:lnTo>
                    <a:pt x="899" y="1222"/>
                  </a:lnTo>
                  <a:lnTo>
                    <a:pt x="927" y="1209"/>
                  </a:lnTo>
                  <a:lnTo>
                    <a:pt x="928" y="1209"/>
                  </a:lnTo>
                  <a:lnTo>
                    <a:pt x="928" y="1209"/>
                  </a:lnTo>
                  <a:lnTo>
                    <a:pt x="958" y="1203"/>
                  </a:lnTo>
                  <a:lnTo>
                    <a:pt x="970" y="1189"/>
                  </a:lnTo>
                  <a:lnTo>
                    <a:pt x="960" y="1175"/>
                  </a:lnTo>
                  <a:lnTo>
                    <a:pt x="937" y="119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10EF4AF1-ACBF-0E43-15E0-A14E3FA85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" y="1193"/>
              <a:ext cx="707" cy="1213"/>
            </a:xfrm>
            <a:custGeom>
              <a:avLst/>
              <a:gdLst>
                <a:gd name="T0" fmla="*/ 699 w 707"/>
                <a:gd name="T1" fmla="*/ 1108 h 1213"/>
                <a:gd name="T2" fmla="*/ 653 w 707"/>
                <a:gd name="T3" fmla="*/ 1026 h 1213"/>
                <a:gd name="T4" fmla="*/ 673 w 707"/>
                <a:gd name="T5" fmla="*/ 960 h 1213"/>
                <a:gd name="T6" fmla="*/ 615 w 707"/>
                <a:gd name="T7" fmla="*/ 843 h 1213"/>
                <a:gd name="T8" fmla="*/ 634 w 707"/>
                <a:gd name="T9" fmla="*/ 788 h 1213"/>
                <a:gd name="T10" fmla="*/ 533 w 707"/>
                <a:gd name="T11" fmla="*/ 683 h 1213"/>
                <a:gd name="T12" fmla="*/ 560 w 707"/>
                <a:gd name="T13" fmla="*/ 697 h 1213"/>
                <a:gd name="T14" fmla="*/ 547 w 707"/>
                <a:gd name="T15" fmla="*/ 644 h 1213"/>
                <a:gd name="T16" fmla="*/ 493 w 707"/>
                <a:gd name="T17" fmla="*/ 634 h 1213"/>
                <a:gd name="T18" fmla="*/ 475 w 707"/>
                <a:gd name="T19" fmla="*/ 594 h 1213"/>
                <a:gd name="T20" fmla="*/ 436 w 707"/>
                <a:gd name="T21" fmla="*/ 618 h 1213"/>
                <a:gd name="T22" fmla="*/ 343 w 707"/>
                <a:gd name="T23" fmla="*/ 474 h 1213"/>
                <a:gd name="T24" fmla="*/ 376 w 707"/>
                <a:gd name="T25" fmla="*/ 423 h 1213"/>
                <a:gd name="T26" fmla="*/ 400 w 707"/>
                <a:gd name="T27" fmla="*/ 375 h 1213"/>
                <a:gd name="T28" fmla="*/ 436 w 707"/>
                <a:gd name="T29" fmla="*/ 238 h 1213"/>
                <a:gd name="T30" fmla="*/ 459 w 707"/>
                <a:gd name="T31" fmla="*/ 163 h 1213"/>
                <a:gd name="T32" fmla="*/ 410 w 707"/>
                <a:gd name="T33" fmla="*/ 13 h 1213"/>
                <a:gd name="T34" fmla="*/ 409 w 707"/>
                <a:gd name="T35" fmla="*/ 13 h 1213"/>
                <a:gd name="T36" fmla="*/ 339 w 707"/>
                <a:gd name="T37" fmla="*/ 127 h 1213"/>
                <a:gd name="T38" fmla="*/ 337 w 707"/>
                <a:gd name="T39" fmla="*/ 129 h 1213"/>
                <a:gd name="T40" fmla="*/ 229 w 707"/>
                <a:gd name="T41" fmla="*/ 143 h 1213"/>
                <a:gd name="T42" fmla="*/ 226 w 707"/>
                <a:gd name="T43" fmla="*/ 142 h 1213"/>
                <a:gd name="T44" fmla="*/ 139 w 707"/>
                <a:gd name="T45" fmla="*/ 99 h 1213"/>
                <a:gd name="T46" fmla="*/ 126 w 707"/>
                <a:gd name="T47" fmla="*/ 122 h 1213"/>
                <a:gd name="T48" fmla="*/ 77 w 707"/>
                <a:gd name="T49" fmla="*/ 134 h 1213"/>
                <a:gd name="T50" fmla="*/ 68 w 707"/>
                <a:gd name="T51" fmla="*/ 160 h 1213"/>
                <a:gd name="T52" fmla="*/ 40 w 707"/>
                <a:gd name="T53" fmla="*/ 163 h 1213"/>
                <a:gd name="T54" fmla="*/ 31 w 707"/>
                <a:gd name="T55" fmla="*/ 194 h 1213"/>
                <a:gd name="T56" fmla="*/ 0 w 707"/>
                <a:gd name="T57" fmla="*/ 204 h 1213"/>
                <a:gd name="T58" fmla="*/ 49 w 707"/>
                <a:gd name="T59" fmla="*/ 297 h 1213"/>
                <a:gd name="T60" fmla="*/ 78 w 707"/>
                <a:gd name="T61" fmla="*/ 303 h 1213"/>
                <a:gd name="T62" fmla="*/ 96 w 707"/>
                <a:gd name="T63" fmla="*/ 352 h 1213"/>
                <a:gd name="T64" fmla="*/ 128 w 707"/>
                <a:gd name="T65" fmla="*/ 350 h 1213"/>
                <a:gd name="T66" fmla="*/ 149 w 707"/>
                <a:gd name="T67" fmla="*/ 369 h 1213"/>
                <a:gd name="T68" fmla="*/ 150 w 707"/>
                <a:gd name="T69" fmla="*/ 370 h 1213"/>
                <a:gd name="T70" fmla="*/ 184 w 707"/>
                <a:gd name="T71" fmla="*/ 416 h 1213"/>
                <a:gd name="T72" fmla="*/ 150 w 707"/>
                <a:gd name="T73" fmla="*/ 334 h 1213"/>
                <a:gd name="T74" fmla="*/ 214 w 707"/>
                <a:gd name="T75" fmla="*/ 275 h 1213"/>
                <a:gd name="T76" fmla="*/ 193 w 707"/>
                <a:gd name="T77" fmla="*/ 347 h 1213"/>
                <a:gd name="T78" fmla="*/ 253 w 707"/>
                <a:gd name="T79" fmla="*/ 376 h 1213"/>
                <a:gd name="T80" fmla="*/ 269 w 707"/>
                <a:gd name="T81" fmla="*/ 410 h 1213"/>
                <a:gd name="T82" fmla="*/ 271 w 707"/>
                <a:gd name="T83" fmla="*/ 524 h 1213"/>
                <a:gd name="T84" fmla="*/ 292 w 707"/>
                <a:gd name="T85" fmla="*/ 684 h 1213"/>
                <a:gd name="T86" fmla="*/ 289 w 707"/>
                <a:gd name="T87" fmla="*/ 772 h 1213"/>
                <a:gd name="T88" fmla="*/ 284 w 707"/>
                <a:gd name="T89" fmla="*/ 812 h 1213"/>
                <a:gd name="T90" fmla="*/ 321 w 707"/>
                <a:gd name="T91" fmla="*/ 910 h 1213"/>
                <a:gd name="T92" fmla="*/ 366 w 707"/>
                <a:gd name="T93" fmla="*/ 960 h 1213"/>
                <a:gd name="T94" fmla="*/ 707 w 707"/>
                <a:gd name="T95" fmla="*/ 1213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7" h="1213">
                  <a:moveTo>
                    <a:pt x="707" y="1213"/>
                  </a:moveTo>
                  <a:lnTo>
                    <a:pt x="699" y="1108"/>
                  </a:lnTo>
                  <a:lnTo>
                    <a:pt x="687" y="1060"/>
                  </a:lnTo>
                  <a:lnTo>
                    <a:pt x="653" y="1026"/>
                  </a:lnTo>
                  <a:lnTo>
                    <a:pt x="656" y="975"/>
                  </a:lnTo>
                  <a:lnTo>
                    <a:pt x="673" y="960"/>
                  </a:lnTo>
                  <a:lnTo>
                    <a:pt x="614" y="891"/>
                  </a:lnTo>
                  <a:lnTo>
                    <a:pt x="615" y="843"/>
                  </a:lnTo>
                  <a:lnTo>
                    <a:pt x="640" y="816"/>
                  </a:lnTo>
                  <a:lnTo>
                    <a:pt x="634" y="788"/>
                  </a:lnTo>
                  <a:lnTo>
                    <a:pt x="584" y="774"/>
                  </a:lnTo>
                  <a:lnTo>
                    <a:pt x="533" y="683"/>
                  </a:lnTo>
                  <a:lnTo>
                    <a:pt x="545" y="675"/>
                  </a:lnTo>
                  <a:lnTo>
                    <a:pt x="560" y="697"/>
                  </a:lnTo>
                  <a:lnTo>
                    <a:pt x="586" y="681"/>
                  </a:lnTo>
                  <a:lnTo>
                    <a:pt x="547" y="644"/>
                  </a:lnTo>
                  <a:lnTo>
                    <a:pt x="526" y="656"/>
                  </a:lnTo>
                  <a:lnTo>
                    <a:pt x="493" y="634"/>
                  </a:lnTo>
                  <a:lnTo>
                    <a:pt x="492" y="635"/>
                  </a:lnTo>
                  <a:lnTo>
                    <a:pt x="475" y="594"/>
                  </a:lnTo>
                  <a:lnTo>
                    <a:pt x="440" y="594"/>
                  </a:lnTo>
                  <a:lnTo>
                    <a:pt x="436" y="618"/>
                  </a:lnTo>
                  <a:lnTo>
                    <a:pt x="415" y="616"/>
                  </a:lnTo>
                  <a:lnTo>
                    <a:pt x="343" y="474"/>
                  </a:lnTo>
                  <a:lnTo>
                    <a:pt x="348" y="429"/>
                  </a:lnTo>
                  <a:lnTo>
                    <a:pt x="376" y="423"/>
                  </a:lnTo>
                  <a:lnTo>
                    <a:pt x="355" y="339"/>
                  </a:lnTo>
                  <a:lnTo>
                    <a:pt x="400" y="375"/>
                  </a:lnTo>
                  <a:lnTo>
                    <a:pt x="401" y="275"/>
                  </a:lnTo>
                  <a:lnTo>
                    <a:pt x="436" y="238"/>
                  </a:lnTo>
                  <a:lnTo>
                    <a:pt x="489" y="237"/>
                  </a:lnTo>
                  <a:lnTo>
                    <a:pt x="459" y="163"/>
                  </a:lnTo>
                  <a:lnTo>
                    <a:pt x="445" y="3"/>
                  </a:lnTo>
                  <a:lnTo>
                    <a:pt x="410" y="13"/>
                  </a:lnTo>
                  <a:lnTo>
                    <a:pt x="410" y="14"/>
                  </a:lnTo>
                  <a:lnTo>
                    <a:pt x="409" y="13"/>
                  </a:lnTo>
                  <a:lnTo>
                    <a:pt x="383" y="0"/>
                  </a:lnTo>
                  <a:lnTo>
                    <a:pt x="339" y="127"/>
                  </a:lnTo>
                  <a:lnTo>
                    <a:pt x="338" y="129"/>
                  </a:lnTo>
                  <a:lnTo>
                    <a:pt x="337" y="129"/>
                  </a:lnTo>
                  <a:lnTo>
                    <a:pt x="281" y="127"/>
                  </a:lnTo>
                  <a:lnTo>
                    <a:pt x="229" y="143"/>
                  </a:lnTo>
                  <a:lnTo>
                    <a:pt x="227" y="144"/>
                  </a:lnTo>
                  <a:lnTo>
                    <a:pt x="226" y="142"/>
                  </a:lnTo>
                  <a:lnTo>
                    <a:pt x="209" y="95"/>
                  </a:lnTo>
                  <a:lnTo>
                    <a:pt x="139" y="99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5" y="123"/>
                  </a:lnTo>
                  <a:lnTo>
                    <a:pt x="77" y="134"/>
                  </a:lnTo>
                  <a:lnTo>
                    <a:pt x="68" y="159"/>
                  </a:lnTo>
                  <a:lnTo>
                    <a:pt x="68" y="160"/>
                  </a:lnTo>
                  <a:lnTo>
                    <a:pt x="66" y="160"/>
                  </a:lnTo>
                  <a:lnTo>
                    <a:pt x="40" y="163"/>
                  </a:lnTo>
                  <a:lnTo>
                    <a:pt x="32" y="193"/>
                  </a:lnTo>
                  <a:lnTo>
                    <a:pt x="31" y="194"/>
                  </a:lnTo>
                  <a:lnTo>
                    <a:pt x="30" y="194"/>
                  </a:lnTo>
                  <a:lnTo>
                    <a:pt x="0" y="204"/>
                  </a:lnTo>
                  <a:lnTo>
                    <a:pt x="5" y="233"/>
                  </a:lnTo>
                  <a:lnTo>
                    <a:pt x="49" y="297"/>
                  </a:lnTo>
                  <a:lnTo>
                    <a:pt x="77" y="303"/>
                  </a:lnTo>
                  <a:lnTo>
                    <a:pt x="78" y="303"/>
                  </a:lnTo>
                  <a:lnTo>
                    <a:pt x="78" y="304"/>
                  </a:lnTo>
                  <a:lnTo>
                    <a:pt x="96" y="352"/>
                  </a:lnTo>
                  <a:lnTo>
                    <a:pt x="127" y="350"/>
                  </a:lnTo>
                  <a:lnTo>
                    <a:pt x="128" y="350"/>
                  </a:lnTo>
                  <a:lnTo>
                    <a:pt x="129" y="350"/>
                  </a:lnTo>
                  <a:lnTo>
                    <a:pt x="149" y="369"/>
                  </a:lnTo>
                  <a:lnTo>
                    <a:pt x="150" y="370"/>
                  </a:lnTo>
                  <a:lnTo>
                    <a:pt x="150" y="370"/>
                  </a:lnTo>
                  <a:lnTo>
                    <a:pt x="155" y="400"/>
                  </a:lnTo>
                  <a:lnTo>
                    <a:pt x="184" y="416"/>
                  </a:lnTo>
                  <a:lnTo>
                    <a:pt x="203" y="398"/>
                  </a:lnTo>
                  <a:lnTo>
                    <a:pt x="150" y="334"/>
                  </a:lnTo>
                  <a:lnTo>
                    <a:pt x="162" y="292"/>
                  </a:lnTo>
                  <a:lnTo>
                    <a:pt x="214" y="275"/>
                  </a:lnTo>
                  <a:lnTo>
                    <a:pt x="186" y="315"/>
                  </a:lnTo>
                  <a:lnTo>
                    <a:pt x="193" y="347"/>
                  </a:lnTo>
                  <a:lnTo>
                    <a:pt x="234" y="375"/>
                  </a:lnTo>
                  <a:lnTo>
                    <a:pt x="253" y="376"/>
                  </a:lnTo>
                  <a:lnTo>
                    <a:pt x="251" y="405"/>
                  </a:lnTo>
                  <a:lnTo>
                    <a:pt x="269" y="410"/>
                  </a:lnTo>
                  <a:lnTo>
                    <a:pt x="253" y="493"/>
                  </a:lnTo>
                  <a:lnTo>
                    <a:pt x="271" y="524"/>
                  </a:lnTo>
                  <a:lnTo>
                    <a:pt x="278" y="621"/>
                  </a:lnTo>
                  <a:lnTo>
                    <a:pt x="292" y="684"/>
                  </a:lnTo>
                  <a:lnTo>
                    <a:pt x="312" y="747"/>
                  </a:lnTo>
                  <a:lnTo>
                    <a:pt x="289" y="772"/>
                  </a:lnTo>
                  <a:lnTo>
                    <a:pt x="296" y="796"/>
                  </a:lnTo>
                  <a:lnTo>
                    <a:pt x="284" y="812"/>
                  </a:lnTo>
                  <a:lnTo>
                    <a:pt x="316" y="850"/>
                  </a:lnTo>
                  <a:lnTo>
                    <a:pt x="321" y="910"/>
                  </a:lnTo>
                  <a:lnTo>
                    <a:pt x="366" y="960"/>
                  </a:lnTo>
                  <a:lnTo>
                    <a:pt x="366" y="960"/>
                  </a:lnTo>
                  <a:lnTo>
                    <a:pt x="418" y="1019"/>
                  </a:lnTo>
                  <a:lnTo>
                    <a:pt x="707" y="1213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C03E3512-3D68-61FD-0624-91F6935A5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2144"/>
              <a:ext cx="433" cy="458"/>
            </a:xfrm>
            <a:custGeom>
              <a:avLst/>
              <a:gdLst>
                <a:gd name="T0" fmla="*/ 397 w 433"/>
                <a:gd name="T1" fmla="*/ 110 h 458"/>
                <a:gd name="T2" fmla="*/ 337 w 433"/>
                <a:gd name="T3" fmla="*/ 61 h 458"/>
                <a:gd name="T4" fmla="*/ 315 w 433"/>
                <a:gd name="T5" fmla="*/ 73 h 458"/>
                <a:gd name="T6" fmla="*/ 256 w 433"/>
                <a:gd name="T7" fmla="*/ 66 h 458"/>
                <a:gd name="T8" fmla="*/ 217 w 433"/>
                <a:gd name="T9" fmla="*/ 46 h 458"/>
                <a:gd name="T10" fmla="*/ 216 w 433"/>
                <a:gd name="T11" fmla="*/ 45 h 458"/>
                <a:gd name="T12" fmla="*/ 134 w 433"/>
                <a:gd name="T13" fmla="*/ 0 h 458"/>
                <a:gd name="T14" fmla="*/ 153 w 433"/>
                <a:gd name="T15" fmla="*/ 78 h 458"/>
                <a:gd name="T16" fmla="*/ 153 w 433"/>
                <a:gd name="T17" fmla="*/ 79 h 458"/>
                <a:gd name="T18" fmla="*/ 155 w 433"/>
                <a:gd name="T19" fmla="*/ 111 h 458"/>
                <a:gd name="T20" fmla="*/ 100 w 433"/>
                <a:gd name="T21" fmla="*/ 135 h 458"/>
                <a:gd name="T22" fmla="*/ 115 w 433"/>
                <a:gd name="T23" fmla="*/ 166 h 458"/>
                <a:gd name="T24" fmla="*/ 99 w 433"/>
                <a:gd name="T25" fmla="*/ 190 h 458"/>
                <a:gd name="T26" fmla="*/ 84 w 433"/>
                <a:gd name="T27" fmla="*/ 206 h 458"/>
                <a:gd name="T28" fmla="*/ 64 w 433"/>
                <a:gd name="T29" fmla="*/ 258 h 458"/>
                <a:gd name="T30" fmla="*/ 47 w 433"/>
                <a:gd name="T31" fmla="*/ 276 h 458"/>
                <a:gd name="T32" fmla="*/ 36 w 433"/>
                <a:gd name="T33" fmla="*/ 305 h 458"/>
                <a:gd name="T34" fmla="*/ 18 w 433"/>
                <a:gd name="T35" fmla="*/ 325 h 458"/>
                <a:gd name="T36" fmla="*/ 16 w 433"/>
                <a:gd name="T37" fmla="*/ 326 h 458"/>
                <a:gd name="T38" fmla="*/ 0 w 433"/>
                <a:gd name="T39" fmla="*/ 364 h 458"/>
                <a:gd name="T40" fmla="*/ 19 w 433"/>
                <a:gd name="T41" fmla="*/ 363 h 458"/>
                <a:gd name="T42" fmla="*/ 57 w 433"/>
                <a:gd name="T43" fmla="*/ 395 h 458"/>
                <a:gd name="T44" fmla="*/ 59 w 433"/>
                <a:gd name="T45" fmla="*/ 397 h 458"/>
                <a:gd name="T46" fmla="*/ 78 w 433"/>
                <a:gd name="T47" fmla="*/ 423 h 458"/>
                <a:gd name="T48" fmla="*/ 79 w 433"/>
                <a:gd name="T49" fmla="*/ 424 h 458"/>
                <a:gd name="T50" fmla="*/ 82 w 433"/>
                <a:gd name="T51" fmla="*/ 435 h 458"/>
                <a:gd name="T52" fmla="*/ 89 w 433"/>
                <a:gd name="T53" fmla="*/ 458 h 458"/>
                <a:gd name="T54" fmla="*/ 136 w 433"/>
                <a:gd name="T55" fmla="*/ 416 h 458"/>
                <a:gd name="T56" fmla="*/ 138 w 433"/>
                <a:gd name="T57" fmla="*/ 416 h 458"/>
                <a:gd name="T58" fmla="*/ 197 w 433"/>
                <a:gd name="T59" fmla="*/ 375 h 458"/>
                <a:gd name="T60" fmla="*/ 200 w 433"/>
                <a:gd name="T61" fmla="*/ 375 h 458"/>
                <a:gd name="T62" fmla="*/ 232 w 433"/>
                <a:gd name="T63" fmla="*/ 384 h 458"/>
                <a:gd name="T64" fmla="*/ 238 w 433"/>
                <a:gd name="T65" fmla="*/ 356 h 458"/>
                <a:gd name="T66" fmla="*/ 280 w 433"/>
                <a:gd name="T67" fmla="*/ 354 h 458"/>
                <a:gd name="T68" fmla="*/ 294 w 433"/>
                <a:gd name="T69" fmla="*/ 313 h 458"/>
                <a:gd name="T70" fmla="*/ 294 w 433"/>
                <a:gd name="T71" fmla="*/ 312 h 458"/>
                <a:gd name="T72" fmla="*/ 299 w 433"/>
                <a:gd name="T73" fmla="*/ 266 h 458"/>
                <a:gd name="T74" fmla="*/ 299 w 433"/>
                <a:gd name="T75" fmla="*/ 265 h 458"/>
                <a:gd name="T76" fmla="*/ 299 w 433"/>
                <a:gd name="T77" fmla="*/ 243 h 458"/>
                <a:gd name="T78" fmla="*/ 344 w 433"/>
                <a:gd name="T79" fmla="*/ 222 h 458"/>
                <a:gd name="T80" fmla="*/ 427 w 433"/>
                <a:gd name="T81" fmla="*/ 129 h 458"/>
                <a:gd name="T82" fmla="*/ 397 w 433"/>
                <a:gd name="T83" fmla="*/ 11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3" h="458">
                  <a:moveTo>
                    <a:pt x="397" y="110"/>
                  </a:moveTo>
                  <a:lnTo>
                    <a:pt x="397" y="110"/>
                  </a:lnTo>
                  <a:lnTo>
                    <a:pt x="396" y="110"/>
                  </a:lnTo>
                  <a:lnTo>
                    <a:pt x="337" y="61"/>
                  </a:lnTo>
                  <a:lnTo>
                    <a:pt x="315" y="73"/>
                  </a:lnTo>
                  <a:lnTo>
                    <a:pt x="315" y="73"/>
                  </a:lnTo>
                  <a:lnTo>
                    <a:pt x="314" y="73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17" y="46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180" y="4"/>
                  </a:lnTo>
                  <a:lnTo>
                    <a:pt x="134" y="0"/>
                  </a:lnTo>
                  <a:lnTo>
                    <a:pt x="120" y="34"/>
                  </a:lnTo>
                  <a:lnTo>
                    <a:pt x="153" y="78"/>
                  </a:lnTo>
                  <a:lnTo>
                    <a:pt x="153" y="78"/>
                  </a:lnTo>
                  <a:lnTo>
                    <a:pt x="153" y="79"/>
                  </a:lnTo>
                  <a:lnTo>
                    <a:pt x="155" y="110"/>
                  </a:lnTo>
                  <a:lnTo>
                    <a:pt x="155" y="111"/>
                  </a:lnTo>
                  <a:lnTo>
                    <a:pt x="154" y="112"/>
                  </a:lnTo>
                  <a:lnTo>
                    <a:pt x="100" y="135"/>
                  </a:lnTo>
                  <a:lnTo>
                    <a:pt x="100" y="153"/>
                  </a:lnTo>
                  <a:lnTo>
                    <a:pt x="115" y="166"/>
                  </a:lnTo>
                  <a:lnTo>
                    <a:pt x="116" y="167"/>
                  </a:lnTo>
                  <a:lnTo>
                    <a:pt x="99" y="190"/>
                  </a:lnTo>
                  <a:lnTo>
                    <a:pt x="99" y="190"/>
                  </a:lnTo>
                  <a:lnTo>
                    <a:pt x="84" y="206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47" y="276"/>
                  </a:lnTo>
                  <a:lnTo>
                    <a:pt x="36" y="304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18" y="325"/>
                  </a:lnTo>
                  <a:lnTo>
                    <a:pt x="17" y="326"/>
                  </a:lnTo>
                  <a:lnTo>
                    <a:pt x="16" y="326"/>
                  </a:lnTo>
                  <a:lnTo>
                    <a:pt x="0" y="325"/>
                  </a:lnTo>
                  <a:lnTo>
                    <a:pt x="0" y="364"/>
                  </a:lnTo>
                  <a:lnTo>
                    <a:pt x="17" y="363"/>
                  </a:lnTo>
                  <a:lnTo>
                    <a:pt x="19" y="363"/>
                  </a:lnTo>
                  <a:lnTo>
                    <a:pt x="19" y="393"/>
                  </a:lnTo>
                  <a:lnTo>
                    <a:pt x="57" y="395"/>
                  </a:lnTo>
                  <a:lnTo>
                    <a:pt x="59" y="395"/>
                  </a:lnTo>
                  <a:lnTo>
                    <a:pt x="59" y="397"/>
                  </a:lnTo>
                  <a:lnTo>
                    <a:pt x="61" y="419"/>
                  </a:lnTo>
                  <a:lnTo>
                    <a:pt x="78" y="423"/>
                  </a:lnTo>
                  <a:lnTo>
                    <a:pt x="79" y="423"/>
                  </a:lnTo>
                  <a:lnTo>
                    <a:pt x="79" y="424"/>
                  </a:lnTo>
                  <a:lnTo>
                    <a:pt x="82" y="435"/>
                  </a:lnTo>
                  <a:lnTo>
                    <a:pt x="82" y="435"/>
                  </a:lnTo>
                  <a:lnTo>
                    <a:pt x="84" y="450"/>
                  </a:lnTo>
                  <a:lnTo>
                    <a:pt x="89" y="458"/>
                  </a:lnTo>
                  <a:lnTo>
                    <a:pt x="104" y="455"/>
                  </a:lnTo>
                  <a:lnTo>
                    <a:pt x="136" y="416"/>
                  </a:lnTo>
                  <a:lnTo>
                    <a:pt x="137" y="416"/>
                  </a:lnTo>
                  <a:lnTo>
                    <a:pt x="138" y="416"/>
                  </a:lnTo>
                  <a:lnTo>
                    <a:pt x="174" y="412"/>
                  </a:lnTo>
                  <a:lnTo>
                    <a:pt x="197" y="375"/>
                  </a:lnTo>
                  <a:lnTo>
                    <a:pt x="199" y="373"/>
                  </a:lnTo>
                  <a:lnTo>
                    <a:pt x="200" y="375"/>
                  </a:lnTo>
                  <a:lnTo>
                    <a:pt x="217" y="393"/>
                  </a:lnTo>
                  <a:lnTo>
                    <a:pt x="232" y="384"/>
                  </a:lnTo>
                  <a:lnTo>
                    <a:pt x="238" y="358"/>
                  </a:lnTo>
                  <a:lnTo>
                    <a:pt x="238" y="356"/>
                  </a:lnTo>
                  <a:lnTo>
                    <a:pt x="239" y="356"/>
                  </a:lnTo>
                  <a:lnTo>
                    <a:pt x="280" y="354"/>
                  </a:lnTo>
                  <a:lnTo>
                    <a:pt x="291" y="341"/>
                  </a:lnTo>
                  <a:lnTo>
                    <a:pt x="294" y="313"/>
                  </a:lnTo>
                  <a:lnTo>
                    <a:pt x="294" y="312"/>
                  </a:lnTo>
                  <a:lnTo>
                    <a:pt x="294" y="312"/>
                  </a:lnTo>
                  <a:lnTo>
                    <a:pt x="312" y="291"/>
                  </a:lnTo>
                  <a:lnTo>
                    <a:pt x="299" y="266"/>
                  </a:lnTo>
                  <a:lnTo>
                    <a:pt x="299" y="265"/>
                  </a:lnTo>
                  <a:lnTo>
                    <a:pt x="299" y="265"/>
                  </a:lnTo>
                  <a:lnTo>
                    <a:pt x="299" y="244"/>
                  </a:lnTo>
                  <a:lnTo>
                    <a:pt x="299" y="243"/>
                  </a:lnTo>
                  <a:lnTo>
                    <a:pt x="301" y="242"/>
                  </a:lnTo>
                  <a:lnTo>
                    <a:pt x="344" y="222"/>
                  </a:lnTo>
                  <a:lnTo>
                    <a:pt x="394" y="173"/>
                  </a:lnTo>
                  <a:lnTo>
                    <a:pt x="427" y="129"/>
                  </a:lnTo>
                  <a:lnTo>
                    <a:pt x="433" y="115"/>
                  </a:lnTo>
                  <a:lnTo>
                    <a:pt x="397" y="110"/>
                  </a:ln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6">
              <a:hlinkClick r:id="rId12" action="ppaction://hlinksldjump"/>
              <a:extLst>
                <a:ext uri="{FF2B5EF4-FFF2-40B4-BE49-F238E27FC236}">
                  <a16:creationId xmlns:a16="http://schemas.microsoft.com/office/drawing/2014/main" id="{2F785C78-7493-C57D-305A-B44E12D50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1985"/>
              <a:ext cx="52" cy="51"/>
            </a:xfrm>
            <a:custGeom>
              <a:avLst/>
              <a:gdLst>
                <a:gd name="T0" fmla="*/ 42 w 52"/>
                <a:gd name="T1" fmla="*/ 51 h 51"/>
                <a:gd name="T2" fmla="*/ 26 w 52"/>
                <a:gd name="T3" fmla="*/ 42 h 51"/>
                <a:gd name="T4" fmla="*/ 10 w 52"/>
                <a:gd name="T5" fmla="*/ 50 h 51"/>
                <a:gd name="T6" fmla="*/ 13 w 52"/>
                <a:gd name="T7" fmla="*/ 32 h 51"/>
                <a:gd name="T8" fmla="*/ 0 w 52"/>
                <a:gd name="T9" fmla="*/ 19 h 51"/>
                <a:gd name="T10" fmla="*/ 18 w 52"/>
                <a:gd name="T11" fmla="*/ 17 h 51"/>
                <a:gd name="T12" fmla="*/ 26 w 52"/>
                <a:gd name="T13" fmla="*/ 0 h 51"/>
                <a:gd name="T14" fmla="*/ 34 w 52"/>
                <a:gd name="T15" fmla="*/ 17 h 51"/>
                <a:gd name="T16" fmla="*/ 52 w 52"/>
                <a:gd name="T17" fmla="*/ 19 h 51"/>
                <a:gd name="T18" fmla="*/ 40 w 52"/>
                <a:gd name="T19" fmla="*/ 32 h 51"/>
                <a:gd name="T20" fmla="*/ 42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42" y="51"/>
                  </a:moveTo>
                  <a:lnTo>
                    <a:pt x="26" y="42"/>
                  </a:lnTo>
                  <a:lnTo>
                    <a:pt x="10" y="50"/>
                  </a:lnTo>
                  <a:lnTo>
                    <a:pt x="13" y="32"/>
                  </a:lnTo>
                  <a:lnTo>
                    <a:pt x="0" y="19"/>
                  </a:lnTo>
                  <a:lnTo>
                    <a:pt x="18" y="17"/>
                  </a:lnTo>
                  <a:lnTo>
                    <a:pt x="26" y="0"/>
                  </a:lnTo>
                  <a:lnTo>
                    <a:pt x="34" y="17"/>
                  </a:lnTo>
                  <a:lnTo>
                    <a:pt x="52" y="19"/>
                  </a:lnTo>
                  <a:lnTo>
                    <a:pt x="40" y="32"/>
                  </a:lnTo>
                  <a:lnTo>
                    <a:pt x="42" y="51"/>
                  </a:lnTo>
                  <a:close/>
                </a:path>
              </a:pathLst>
            </a:custGeom>
            <a:solidFill>
              <a:srgbClr val="ED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9" name="Овал 158">
            <a:hlinkClick r:id="rId7" action="ppaction://hlinksldjump"/>
            <a:extLst>
              <a:ext uri="{FF2B5EF4-FFF2-40B4-BE49-F238E27FC236}">
                <a16:creationId xmlns:a16="http://schemas.microsoft.com/office/drawing/2014/main" id="{74EC2682-8D76-E673-8A06-111818398F47}"/>
              </a:ext>
            </a:extLst>
          </p:cNvPr>
          <p:cNvSpPr/>
          <p:nvPr/>
        </p:nvSpPr>
        <p:spPr>
          <a:xfrm>
            <a:off x="3304990" y="2998232"/>
            <a:ext cx="45719" cy="45719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Freeform 6">
            <a:extLst>
              <a:ext uri="{FF2B5EF4-FFF2-40B4-BE49-F238E27FC236}">
                <a16:creationId xmlns:a16="http://schemas.microsoft.com/office/drawing/2014/main" id="{38191B43-D7FD-15B1-D3C0-0F1289642FD7}"/>
              </a:ext>
            </a:extLst>
          </p:cNvPr>
          <p:cNvSpPr>
            <a:spLocks/>
          </p:cNvSpPr>
          <p:nvPr/>
        </p:nvSpPr>
        <p:spPr bwMode="auto">
          <a:xfrm rot="920391">
            <a:off x="871515" y="4336696"/>
            <a:ext cx="678898" cy="378509"/>
          </a:xfrm>
          <a:custGeom>
            <a:avLst/>
            <a:gdLst>
              <a:gd name="T0" fmla="*/ 1691 w 1762"/>
              <a:gd name="T1" fmla="*/ 529 h 1102"/>
              <a:gd name="T2" fmla="*/ 1676 w 1762"/>
              <a:gd name="T3" fmla="*/ 578 h 1102"/>
              <a:gd name="T4" fmla="*/ 1587 w 1762"/>
              <a:gd name="T5" fmla="*/ 730 h 1102"/>
              <a:gd name="T6" fmla="*/ 1418 w 1762"/>
              <a:gd name="T7" fmla="*/ 734 h 1102"/>
              <a:gd name="T8" fmla="*/ 1252 w 1762"/>
              <a:gd name="T9" fmla="*/ 686 h 1102"/>
              <a:gd name="T10" fmla="*/ 1231 w 1762"/>
              <a:gd name="T11" fmla="*/ 769 h 1102"/>
              <a:gd name="T12" fmla="*/ 1147 w 1762"/>
              <a:gd name="T13" fmla="*/ 796 h 1102"/>
              <a:gd name="T14" fmla="*/ 1079 w 1762"/>
              <a:gd name="T15" fmla="*/ 843 h 1102"/>
              <a:gd name="T16" fmla="*/ 1012 w 1762"/>
              <a:gd name="T17" fmla="*/ 848 h 1102"/>
              <a:gd name="T18" fmla="*/ 791 w 1762"/>
              <a:gd name="T19" fmla="*/ 990 h 1102"/>
              <a:gd name="T20" fmla="*/ 669 w 1762"/>
              <a:gd name="T21" fmla="*/ 1086 h 1102"/>
              <a:gd name="T22" fmla="*/ 597 w 1762"/>
              <a:gd name="T23" fmla="*/ 1080 h 1102"/>
              <a:gd name="T24" fmla="*/ 536 w 1762"/>
              <a:gd name="T25" fmla="*/ 942 h 1102"/>
              <a:gd name="T26" fmla="*/ 486 w 1762"/>
              <a:gd name="T27" fmla="*/ 894 h 1102"/>
              <a:gd name="T28" fmla="*/ 463 w 1762"/>
              <a:gd name="T29" fmla="*/ 854 h 1102"/>
              <a:gd name="T30" fmla="*/ 479 w 1762"/>
              <a:gd name="T31" fmla="*/ 796 h 1102"/>
              <a:gd name="T32" fmla="*/ 368 w 1762"/>
              <a:gd name="T33" fmla="*/ 638 h 1102"/>
              <a:gd name="T34" fmla="*/ 247 w 1762"/>
              <a:gd name="T35" fmla="*/ 577 h 1102"/>
              <a:gd name="T36" fmla="*/ 14 w 1762"/>
              <a:gd name="T37" fmla="*/ 526 h 1102"/>
              <a:gd name="T38" fmla="*/ 96 w 1762"/>
              <a:gd name="T39" fmla="*/ 433 h 1102"/>
              <a:gd name="T40" fmla="*/ 152 w 1762"/>
              <a:gd name="T41" fmla="*/ 392 h 1102"/>
              <a:gd name="T42" fmla="*/ 294 w 1762"/>
              <a:gd name="T43" fmla="*/ 258 h 1102"/>
              <a:gd name="T44" fmla="*/ 409 w 1762"/>
              <a:gd name="T45" fmla="*/ 247 h 1102"/>
              <a:gd name="T46" fmla="*/ 443 w 1762"/>
              <a:gd name="T47" fmla="*/ 233 h 1102"/>
              <a:gd name="T48" fmla="*/ 497 w 1762"/>
              <a:gd name="T49" fmla="*/ 219 h 1102"/>
              <a:gd name="T50" fmla="*/ 535 w 1762"/>
              <a:gd name="T51" fmla="*/ 170 h 1102"/>
              <a:gd name="T52" fmla="*/ 492 w 1762"/>
              <a:gd name="T53" fmla="*/ 90 h 1102"/>
              <a:gd name="T54" fmla="*/ 510 w 1762"/>
              <a:gd name="T55" fmla="*/ 18 h 1102"/>
              <a:gd name="T56" fmla="*/ 541 w 1762"/>
              <a:gd name="T57" fmla="*/ 57 h 1102"/>
              <a:gd name="T58" fmla="*/ 568 w 1762"/>
              <a:gd name="T59" fmla="*/ 28 h 1102"/>
              <a:gd name="T60" fmla="*/ 567 w 1762"/>
              <a:gd name="T61" fmla="*/ 77 h 1102"/>
              <a:gd name="T62" fmla="*/ 597 w 1762"/>
              <a:gd name="T63" fmla="*/ 118 h 1102"/>
              <a:gd name="T64" fmla="*/ 616 w 1762"/>
              <a:gd name="T65" fmla="*/ 101 h 1102"/>
              <a:gd name="T66" fmla="*/ 637 w 1762"/>
              <a:gd name="T67" fmla="*/ 96 h 1102"/>
              <a:gd name="T68" fmla="*/ 682 w 1762"/>
              <a:gd name="T69" fmla="*/ 113 h 1102"/>
              <a:gd name="T70" fmla="*/ 686 w 1762"/>
              <a:gd name="T71" fmla="*/ 152 h 1102"/>
              <a:gd name="T72" fmla="*/ 736 w 1762"/>
              <a:gd name="T73" fmla="*/ 168 h 1102"/>
              <a:gd name="T74" fmla="*/ 713 w 1762"/>
              <a:gd name="T75" fmla="*/ 132 h 1102"/>
              <a:gd name="T76" fmla="*/ 729 w 1762"/>
              <a:gd name="T77" fmla="*/ 113 h 1102"/>
              <a:gd name="T78" fmla="*/ 744 w 1762"/>
              <a:gd name="T79" fmla="*/ 131 h 1102"/>
              <a:gd name="T80" fmla="*/ 786 w 1762"/>
              <a:gd name="T81" fmla="*/ 141 h 1102"/>
              <a:gd name="T82" fmla="*/ 808 w 1762"/>
              <a:gd name="T83" fmla="*/ 136 h 1102"/>
              <a:gd name="T84" fmla="*/ 884 w 1762"/>
              <a:gd name="T85" fmla="*/ 195 h 1102"/>
              <a:gd name="T86" fmla="*/ 909 w 1762"/>
              <a:gd name="T87" fmla="*/ 209 h 1102"/>
              <a:gd name="T88" fmla="*/ 875 w 1762"/>
              <a:gd name="T89" fmla="*/ 265 h 1102"/>
              <a:gd name="T90" fmla="*/ 954 w 1762"/>
              <a:gd name="T91" fmla="*/ 214 h 1102"/>
              <a:gd name="T92" fmla="*/ 966 w 1762"/>
              <a:gd name="T93" fmla="*/ 278 h 1102"/>
              <a:gd name="T94" fmla="*/ 961 w 1762"/>
              <a:gd name="T95" fmla="*/ 308 h 1102"/>
              <a:gd name="T96" fmla="*/ 1014 w 1762"/>
              <a:gd name="T97" fmla="*/ 314 h 1102"/>
              <a:gd name="T98" fmla="*/ 1050 w 1762"/>
              <a:gd name="T99" fmla="*/ 343 h 1102"/>
              <a:gd name="T100" fmla="*/ 1078 w 1762"/>
              <a:gd name="T101" fmla="*/ 479 h 1102"/>
              <a:gd name="T102" fmla="*/ 1182 w 1762"/>
              <a:gd name="T103" fmla="*/ 560 h 1102"/>
              <a:gd name="T104" fmla="*/ 1256 w 1762"/>
              <a:gd name="T105" fmla="*/ 583 h 1102"/>
              <a:gd name="T106" fmla="*/ 1195 w 1762"/>
              <a:gd name="T107" fmla="*/ 509 h 1102"/>
              <a:gd name="T108" fmla="*/ 1074 w 1762"/>
              <a:gd name="T109" fmla="*/ 333 h 1102"/>
              <a:gd name="T110" fmla="*/ 1095 w 1762"/>
              <a:gd name="T111" fmla="*/ 358 h 1102"/>
              <a:gd name="T112" fmla="*/ 1373 w 1762"/>
              <a:gd name="T113" fmla="*/ 532 h 1102"/>
              <a:gd name="T114" fmla="*/ 1435 w 1762"/>
              <a:gd name="T115" fmla="*/ 462 h 1102"/>
              <a:gd name="T116" fmla="*/ 1520 w 1762"/>
              <a:gd name="T117" fmla="*/ 498 h 1102"/>
              <a:gd name="T118" fmla="*/ 1646 w 1762"/>
              <a:gd name="T119" fmla="*/ 461 h 1102"/>
              <a:gd name="T120" fmla="*/ 1732 w 1762"/>
              <a:gd name="T121" fmla="*/ 478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2" h="1102">
                <a:moveTo>
                  <a:pt x="1761" y="510"/>
                </a:moveTo>
                <a:lnTo>
                  <a:pt x="1762" y="513"/>
                </a:lnTo>
                <a:lnTo>
                  <a:pt x="1755" y="517"/>
                </a:lnTo>
                <a:lnTo>
                  <a:pt x="1746" y="534"/>
                </a:lnTo>
                <a:lnTo>
                  <a:pt x="1721" y="534"/>
                </a:lnTo>
                <a:lnTo>
                  <a:pt x="1701" y="524"/>
                </a:lnTo>
                <a:lnTo>
                  <a:pt x="1691" y="529"/>
                </a:lnTo>
                <a:lnTo>
                  <a:pt x="1688" y="543"/>
                </a:lnTo>
                <a:lnTo>
                  <a:pt x="1704" y="553"/>
                </a:lnTo>
                <a:lnTo>
                  <a:pt x="1697" y="560"/>
                </a:lnTo>
                <a:lnTo>
                  <a:pt x="1679" y="565"/>
                </a:lnTo>
                <a:lnTo>
                  <a:pt x="1670" y="574"/>
                </a:lnTo>
                <a:lnTo>
                  <a:pt x="1673" y="588"/>
                </a:lnTo>
                <a:lnTo>
                  <a:pt x="1676" y="578"/>
                </a:lnTo>
                <a:lnTo>
                  <a:pt x="1679" y="585"/>
                </a:lnTo>
                <a:lnTo>
                  <a:pt x="1663" y="617"/>
                </a:lnTo>
                <a:lnTo>
                  <a:pt x="1671" y="664"/>
                </a:lnTo>
                <a:lnTo>
                  <a:pt x="1686" y="688"/>
                </a:lnTo>
                <a:lnTo>
                  <a:pt x="1651" y="711"/>
                </a:lnTo>
                <a:lnTo>
                  <a:pt x="1603" y="715"/>
                </a:lnTo>
                <a:lnTo>
                  <a:pt x="1587" y="730"/>
                </a:lnTo>
                <a:lnTo>
                  <a:pt x="1503" y="716"/>
                </a:lnTo>
                <a:lnTo>
                  <a:pt x="1489" y="719"/>
                </a:lnTo>
                <a:lnTo>
                  <a:pt x="1481" y="729"/>
                </a:lnTo>
                <a:lnTo>
                  <a:pt x="1470" y="734"/>
                </a:lnTo>
                <a:lnTo>
                  <a:pt x="1451" y="731"/>
                </a:lnTo>
                <a:lnTo>
                  <a:pt x="1421" y="743"/>
                </a:lnTo>
                <a:lnTo>
                  <a:pt x="1418" y="734"/>
                </a:lnTo>
                <a:lnTo>
                  <a:pt x="1409" y="729"/>
                </a:lnTo>
                <a:lnTo>
                  <a:pt x="1409" y="719"/>
                </a:lnTo>
                <a:lnTo>
                  <a:pt x="1394" y="701"/>
                </a:lnTo>
                <a:lnTo>
                  <a:pt x="1358" y="678"/>
                </a:lnTo>
                <a:lnTo>
                  <a:pt x="1313" y="664"/>
                </a:lnTo>
                <a:lnTo>
                  <a:pt x="1277" y="672"/>
                </a:lnTo>
                <a:lnTo>
                  <a:pt x="1252" y="686"/>
                </a:lnTo>
                <a:lnTo>
                  <a:pt x="1230" y="711"/>
                </a:lnTo>
                <a:lnTo>
                  <a:pt x="1230" y="726"/>
                </a:lnTo>
                <a:lnTo>
                  <a:pt x="1246" y="734"/>
                </a:lnTo>
                <a:lnTo>
                  <a:pt x="1217" y="749"/>
                </a:lnTo>
                <a:lnTo>
                  <a:pt x="1216" y="756"/>
                </a:lnTo>
                <a:lnTo>
                  <a:pt x="1220" y="764"/>
                </a:lnTo>
                <a:lnTo>
                  <a:pt x="1231" y="769"/>
                </a:lnTo>
                <a:lnTo>
                  <a:pt x="1228" y="772"/>
                </a:lnTo>
                <a:lnTo>
                  <a:pt x="1202" y="760"/>
                </a:lnTo>
                <a:lnTo>
                  <a:pt x="1176" y="763"/>
                </a:lnTo>
                <a:lnTo>
                  <a:pt x="1171" y="769"/>
                </a:lnTo>
                <a:lnTo>
                  <a:pt x="1173" y="779"/>
                </a:lnTo>
                <a:lnTo>
                  <a:pt x="1166" y="791"/>
                </a:lnTo>
                <a:lnTo>
                  <a:pt x="1147" y="796"/>
                </a:lnTo>
                <a:lnTo>
                  <a:pt x="1134" y="804"/>
                </a:lnTo>
                <a:lnTo>
                  <a:pt x="1124" y="826"/>
                </a:lnTo>
                <a:lnTo>
                  <a:pt x="1121" y="847"/>
                </a:lnTo>
                <a:lnTo>
                  <a:pt x="1101" y="865"/>
                </a:lnTo>
                <a:lnTo>
                  <a:pt x="1087" y="860"/>
                </a:lnTo>
                <a:lnTo>
                  <a:pt x="1088" y="852"/>
                </a:lnTo>
                <a:lnTo>
                  <a:pt x="1079" y="843"/>
                </a:lnTo>
                <a:lnTo>
                  <a:pt x="1067" y="840"/>
                </a:lnTo>
                <a:lnTo>
                  <a:pt x="1062" y="844"/>
                </a:lnTo>
                <a:lnTo>
                  <a:pt x="1052" y="837"/>
                </a:lnTo>
                <a:lnTo>
                  <a:pt x="1032" y="843"/>
                </a:lnTo>
                <a:lnTo>
                  <a:pt x="1032" y="848"/>
                </a:lnTo>
                <a:lnTo>
                  <a:pt x="1022" y="851"/>
                </a:lnTo>
                <a:lnTo>
                  <a:pt x="1012" y="848"/>
                </a:lnTo>
                <a:lnTo>
                  <a:pt x="952" y="854"/>
                </a:lnTo>
                <a:lnTo>
                  <a:pt x="927" y="868"/>
                </a:lnTo>
                <a:lnTo>
                  <a:pt x="901" y="876"/>
                </a:lnTo>
                <a:lnTo>
                  <a:pt x="837" y="914"/>
                </a:lnTo>
                <a:lnTo>
                  <a:pt x="819" y="937"/>
                </a:lnTo>
                <a:lnTo>
                  <a:pt x="800" y="985"/>
                </a:lnTo>
                <a:lnTo>
                  <a:pt x="791" y="990"/>
                </a:lnTo>
                <a:lnTo>
                  <a:pt x="790" y="1010"/>
                </a:lnTo>
                <a:lnTo>
                  <a:pt x="773" y="1007"/>
                </a:lnTo>
                <a:lnTo>
                  <a:pt x="760" y="1015"/>
                </a:lnTo>
                <a:lnTo>
                  <a:pt x="749" y="1035"/>
                </a:lnTo>
                <a:lnTo>
                  <a:pt x="714" y="1043"/>
                </a:lnTo>
                <a:lnTo>
                  <a:pt x="697" y="1081"/>
                </a:lnTo>
                <a:lnTo>
                  <a:pt x="669" y="1086"/>
                </a:lnTo>
                <a:lnTo>
                  <a:pt x="657" y="1095"/>
                </a:lnTo>
                <a:lnTo>
                  <a:pt x="637" y="1097"/>
                </a:lnTo>
                <a:lnTo>
                  <a:pt x="631" y="1102"/>
                </a:lnTo>
                <a:lnTo>
                  <a:pt x="592" y="1095"/>
                </a:lnTo>
                <a:lnTo>
                  <a:pt x="592" y="1095"/>
                </a:lnTo>
                <a:lnTo>
                  <a:pt x="592" y="1085"/>
                </a:lnTo>
                <a:lnTo>
                  <a:pt x="597" y="1080"/>
                </a:lnTo>
                <a:lnTo>
                  <a:pt x="606" y="1080"/>
                </a:lnTo>
                <a:lnTo>
                  <a:pt x="612" y="1069"/>
                </a:lnTo>
                <a:lnTo>
                  <a:pt x="580" y="1017"/>
                </a:lnTo>
                <a:lnTo>
                  <a:pt x="575" y="988"/>
                </a:lnTo>
                <a:lnTo>
                  <a:pt x="539" y="971"/>
                </a:lnTo>
                <a:lnTo>
                  <a:pt x="536" y="964"/>
                </a:lnTo>
                <a:lnTo>
                  <a:pt x="536" y="942"/>
                </a:lnTo>
                <a:lnTo>
                  <a:pt x="551" y="933"/>
                </a:lnTo>
                <a:lnTo>
                  <a:pt x="553" y="928"/>
                </a:lnTo>
                <a:lnTo>
                  <a:pt x="550" y="915"/>
                </a:lnTo>
                <a:lnTo>
                  <a:pt x="528" y="902"/>
                </a:lnTo>
                <a:lnTo>
                  <a:pt x="498" y="914"/>
                </a:lnTo>
                <a:lnTo>
                  <a:pt x="487" y="904"/>
                </a:lnTo>
                <a:lnTo>
                  <a:pt x="486" y="894"/>
                </a:lnTo>
                <a:lnTo>
                  <a:pt x="492" y="888"/>
                </a:lnTo>
                <a:lnTo>
                  <a:pt x="504" y="890"/>
                </a:lnTo>
                <a:lnTo>
                  <a:pt x="512" y="886"/>
                </a:lnTo>
                <a:lnTo>
                  <a:pt x="508" y="867"/>
                </a:lnTo>
                <a:lnTo>
                  <a:pt x="501" y="861"/>
                </a:lnTo>
                <a:lnTo>
                  <a:pt x="474" y="860"/>
                </a:lnTo>
                <a:lnTo>
                  <a:pt x="463" y="854"/>
                </a:lnTo>
                <a:lnTo>
                  <a:pt x="452" y="855"/>
                </a:lnTo>
                <a:lnTo>
                  <a:pt x="452" y="855"/>
                </a:lnTo>
                <a:lnTo>
                  <a:pt x="454" y="838"/>
                </a:lnTo>
                <a:lnTo>
                  <a:pt x="462" y="838"/>
                </a:lnTo>
                <a:lnTo>
                  <a:pt x="471" y="833"/>
                </a:lnTo>
                <a:lnTo>
                  <a:pt x="477" y="821"/>
                </a:lnTo>
                <a:lnTo>
                  <a:pt x="479" y="796"/>
                </a:lnTo>
                <a:lnTo>
                  <a:pt x="474" y="756"/>
                </a:lnTo>
                <a:lnTo>
                  <a:pt x="476" y="744"/>
                </a:lnTo>
                <a:lnTo>
                  <a:pt x="458" y="691"/>
                </a:lnTo>
                <a:lnTo>
                  <a:pt x="438" y="662"/>
                </a:lnTo>
                <a:lnTo>
                  <a:pt x="411" y="637"/>
                </a:lnTo>
                <a:lnTo>
                  <a:pt x="384" y="624"/>
                </a:lnTo>
                <a:lnTo>
                  <a:pt x="368" y="638"/>
                </a:lnTo>
                <a:lnTo>
                  <a:pt x="349" y="638"/>
                </a:lnTo>
                <a:lnTo>
                  <a:pt x="339" y="654"/>
                </a:lnTo>
                <a:lnTo>
                  <a:pt x="330" y="654"/>
                </a:lnTo>
                <a:lnTo>
                  <a:pt x="316" y="638"/>
                </a:lnTo>
                <a:lnTo>
                  <a:pt x="298" y="632"/>
                </a:lnTo>
                <a:lnTo>
                  <a:pt x="283" y="621"/>
                </a:lnTo>
                <a:lnTo>
                  <a:pt x="247" y="577"/>
                </a:lnTo>
                <a:lnTo>
                  <a:pt x="214" y="547"/>
                </a:lnTo>
                <a:lnTo>
                  <a:pt x="181" y="525"/>
                </a:lnTo>
                <a:lnTo>
                  <a:pt x="159" y="521"/>
                </a:lnTo>
                <a:lnTo>
                  <a:pt x="117" y="523"/>
                </a:lnTo>
                <a:lnTo>
                  <a:pt x="72" y="554"/>
                </a:lnTo>
                <a:lnTo>
                  <a:pt x="6" y="534"/>
                </a:lnTo>
                <a:lnTo>
                  <a:pt x="14" y="526"/>
                </a:lnTo>
                <a:lnTo>
                  <a:pt x="14" y="518"/>
                </a:lnTo>
                <a:lnTo>
                  <a:pt x="0" y="505"/>
                </a:lnTo>
                <a:lnTo>
                  <a:pt x="26" y="469"/>
                </a:lnTo>
                <a:lnTo>
                  <a:pt x="46" y="453"/>
                </a:lnTo>
                <a:lnTo>
                  <a:pt x="79" y="433"/>
                </a:lnTo>
                <a:lnTo>
                  <a:pt x="91" y="430"/>
                </a:lnTo>
                <a:lnTo>
                  <a:pt x="96" y="433"/>
                </a:lnTo>
                <a:lnTo>
                  <a:pt x="98" y="425"/>
                </a:lnTo>
                <a:lnTo>
                  <a:pt x="131" y="405"/>
                </a:lnTo>
                <a:lnTo>
                  <a:pt x="137" y="410"/>
                </a:lnTo>
                <a:lnTo>
                  <a:pt x="143" y="407"/>
                </a:lnTo>
                <a:lnTo>
                  <a:pt x="146" y="410"/>
                </a:lnTo>
                <a:lnTo>
                  <a:pt x="154" y="396"/>
                </a:lnTo>
                <a:lnTo>
                  <a:pt x="152" y="392"/>
                </a:lnTo>
                <a:lnTo>
                  <a:pt x="144" y="392"/>
                </a:lnTo>
                <a:lnTo>
                  <a:pt x="145" y="388"/>
                </a:lnTo>
                <a:lnTo>
                  <a:pt x="182" y="357"/>
                </a:lnTo>
                <a:lnTo>
                  <a:pt x="260" y="314"/>
                </a:lnTo>
                <a:lnTo>
                  <a:pt x="278" y="311"/>
                </a:lnTo>
                <a:lnTo>
                  <a:pt x="285" y="297"/>
                </a:lnTo>
                <a:lnTo>
                  <a:pt x="294" y="258"/>
                </a:lnTo>
                <a:lnTo>
                  <a:pt x="291" y="269"/>
                </a:lnTo>
                <a:lnTo>
                  <a:pt x="296" y="278"/>
                </a:lnTo>
                <a:lnTo>
                  <a:pt x="311" y="290"/>
                </a:lnTo>
                <a:lnTo>
                  <a:pt x="321" y="291"/>
                </a:lnTo>
                <a:lnTo>
                  <a:pt x="368" y="271"/>
                </a:lnTo>
                <a:lnTo>
                  <a:pt x="399" y="241"/>
                </a:lnTo>
                <a:lnTo>
                  <a:pt x="409" y="247"/>
                </a:lnTo>
                <a:lnTo>
                  <a:pt x="412" y="241"/>
                </a:lnTo>
                <a:lnTo>
                  <a:pt x="419" y="239"/>
                </a:lnTo>
                <a:lnTo>
                  <a:pt x="419" y="232"/>
                </a:lnTo>
                <a:lnTo>
                  <a:pt x="424" y="229"/>
                </a:lnTo>
                <a:lnTo>
                  <a:pt x="429" y="228"/>
                </a:lnTo>
                <a:lnTo>
                  <a:pt x="431" y="237"/>
                </a:lnTo>
                <a:lnTo>
                  <a:pt x="443" y="233"/>
                </a:lnTo>
                <a:lnTo>
                  <a:pt x="446" y="240"/>
                </a:lnTo>
                <a:lnTo>
                  <a:pt x="449" y="240"/>
                </a:lnTo>
                <a:lnTo>
                  <a:pt x="459" y="220"/>
                </a:lnTo>
                <a:lnTo>
                  <a:pt x="465" y="221"/>
                </a:lnTo>
                <a:lnTo>
                  <a:pt x="479" y="207"/>
                </a:lnTo>
                <a:lnTo>
                  <a:pt x="489" y="217"/>
                </a:lnTo>
                <a:lnTo>
                  <a:pt x="497" y="219"/>
                </a:lnTo>
                <a:lnTo>
                  <a:pt x="509" y="236"/>
                </a:lnTo>
                <a:lnTo>
                  <a:pt x="507" y="197"/>
                </a:lnTo>
                <a:lnTo>
                  <a:pt x="514" y="197"/>
                </a:lnTo>
                <a:lnTo>
                  <a:pt x="527" y="185"/>
                </a:lnTo>
                <a:lnTo>
                  <a:pt x="539" y="187"/>
                </a:lnTo>
                <a:lnTo>
                  <a:pt x="541" y="184"/>
                </a:lnTo>
                <a:lnTo>
                  <a:pt x="535" y="170"/>
                </a:lnTo>
                <a:lnTo>
                  <a:pt x="500" y="168"/>
                </a:lnTo>
                <a:lnTo>
                  <a:pt x="490" y="172"/>
                </a:lnTo>
                <a:lnTo>
                  <a:pt x="489" y="176"/>
                </a:lnTo>
                <a:lnTo>
                  <a:pt x="481" y="173"/>
                </a:lnTo>
                <a:lnTo>
                  <a:pt x="487" y="163"/>
                </a:lnTo>
                <a:lnTo>
                  <a:pt x="480" y="108"/>
                </a:lnTo>
                <a:lnTo>
                  <a:pt x="492" y="90"/>
                </a:lnTo>
                <a:lnTo>
                  <a:pt x="480" y="58"/>
                </a:lnTo>
                <a:lnTo>
                  <a:pt x="480" y="58"/>
                </a:lnTo>
                <a:lnTo>
                  <a:pt x="489" y="55"/>
                </a:lnTo>
                <a:lnTo>
                  <a:pt x="480" y="2"/>
                </a:lnTo>
                <a:lnTo>
                  <a:pt x="492" y="0"/>
                </a:lnTo>
                <a:lnTo>
                  <a:pt x="492" y="0"/>
                </a:lnTo>
                <a:lnTo>
                  <a:pt x="510" y="18"/>
                </a:lnTo>
                <a:lnTo>
                  <a:pt x="516" y="19"/>
                </a:lnTo>
                <a:lnTo>
                  <a:pt x="520" y="38"/>
                </a:lnTo>
                <a:lnTo>
                  <a:pt x="525" y="34"/>
                </a:lnTo>
                <a:lnTo>
                  <a:pt x="529" y="36"/>
                </a:lnTo>
                <a:lnTo>
                  <a:pt x="527" y="47"/>
                </a:lnTo>
                <a:lnTo>
                  <a:pt x="532" y="54"/>
                </a:lnTo>
                <a:lnTo>
                  <a:pt x="541" y="57"/>
                </a:lnTo>
                <a:lnTo>
                  <a:pt x="545" y="53"/>
                </a:lnTo>
                <a:lnTo>
                  <a:pt x="555" y="67"/>
                </a:lnTo>
                <a:lnTo>
                  <a:pt x="558" y="68"/>
                </a:lnTo>
                <a:lnTo>
                  <a:pt x="571" y="49"/>
                </a:lnTo>
                <a:lnTo>
                  <a:pt x="564" y="46"/>
                </a:lnTo>
                <a:lnTo>
                  <a:pt x="561" y="33"/>
                </a:lnTo>
                <a:lnTo>
                  <a:pt x="568" y="28"/>
                </a:lnTo>
                <a:lnTo>
                  <a:pt x="577" y="34"/>
                </a:lnTo>
                <a:lnTo>
                  <a:pt x="586" y="48"/>
                </a:lnTo>
                <a:lnTo>
                  <a:pt x="586" y="55"/>
                </a:lnTo>
                <a:lnTo>
                  <a:pt x="575" y="68"/>
                </a:lnTo>
                <a:lnTo>
                  <a:pt x="578" y="74"/>
                </a:lnTo>
                <a:lnTo>
                  <a:pt x="568" y="70"/>
                </a:lnTo>
                <a:lnTo>
                  <a:pt x="567" y="77"/>
                </a:lnTo>
                <a:lnTo>
                  <a:pt x="580" y="78"/>
                </a:lnTo>
                <a:lnTo>
                  <a:pt x="595" y="91"/>
                </a:lnTo>
                <a:lnTo>
                  <a:pt x="601" y="112"/>
                </a:lnTo>
                <a:lnTo>
                  <a:pt x="600" y="116"/>
                </a:lnTo>
                <a:lnTo>
                  <a:pt x="594" y="113"/>
                </a:lnTo>
                <a:lnTo>
                  <a:pt x="593" y="123"/>
                </a:lnTo>
                <a:lnTo>
                  <a:pt x="597" y="118"/>
                </a:lnTo>
                <a:lnTo>
                  <a:pt x="602" y="123"/>
                </a:lnTo>
                <a:lnTo>
                  <a:pt x="605" y="121"/>
                </a:lnTo>
                <a:lnTo>
                  <a:pt x="604" y="105"/>
                </a:lnTo>
                <a:lnTo>
                  <a:pt x="610" y="99"/>
                </a:lnTo>
                <a:lnTo>
                  <a:pt x="616" y="97"/>
                </a:lnTo>
                <a:lnTo>
                  <a:pt x="620" y="100"/>
                </a:lnTo>
                <a:lnTo>
                  <a:pt x="616" y="101"/>
                </a:lnTo>
                <a:lnTo>
                  <a:pt x="617" y="108"/>
                </a:lnTo>
                <a:lnTo>
                  <a:pt x="622" y="120"/>
                </a:lnTo>
                <a:lnTo>
                  <a:pt x="626" y="121"/>
                </a:lnTo>
                <a:lnTo>
                  <a:pt x="630" y="119"/>
                </a:lnTo>
                <a:lnTo>
                  <a:pt x="621" y="106"/>
                </a:lnTo>
                <a:lnTo>
                  <a:pt x="643" y="102"/>
                </a:lnTo>
                <a:lnTo>
                  <a:pt x="637" y="96"/>
                </a:lnTo>
                <a:lnTo>
                  <a:pt x="628" y="99"/>
                </a:lnTo>
                <a:lnTo>
                  <a:pt x="615" y="90"/>
                </a:lnTo>
                <a:lnTo>
                  <a:pt x="620" y="83"/>
                </a:lnTo>
                <a:lnTo>
                  <a:pt x="652" y="78"/>
                </a:lnTo>
                <a:lnTo>
                  <a:pt x="672" y="95"/>
                </a:lnTo>
                <a:lnTo>
                  <a:pt x="678" y="95"/>
                </a:lnTo>
                <a:lnTo>
                  <a:pt x="682" y="113"/>
                </a:lnTo>
                <a:lnTo>
                  <a:pt x="698" y="118"/>
                </a:lnTo>
                <a:lnTo>
                  <a:pt x="714" y="137"/>
                </a:lnTo>
                <a:lnTo>
                  <a:pt x="722" y="140"/>
                </a:lnTo>
                <a:lnTo>
                  <a:pt x="703" y="159"/>
                </a:lnTo>
                <a:lnTo>
                  <a:pt x="700" y="159"/>
                </a:lnTo>
                <a:lnTo>
                  <a:pt x="698" y="151"/>
                </a:lnTo>
                <a:lnTo>
                  <a:pt x="686" y="152"/>
                </a:lnTo>
                <a:lnTo>
                  <a:pt x="695" y="169"/>
                </a:lnTo>
                <a:lnTo>
                  <a:pt x="709" y="169"/>
                </a:lnTo>
                <a:lnTo>
                  <a:pt x="707" y="178"/>
                </a:lnTo>
                <a:lnTo>
                  <a:pt x="726" y="172"/>
                </a:lnTo>
                <a:lnTo>
                  <a:pt x="729" y="167"/>
                </a:lnTo>
                <a:lnTo>
                  <a:pt x="735" y="172"/>
                </a:lnTo>
                <a:lnTo>
                  <a:pt x="736" y="168"/>
                </a:lnTo>
                <a:lnTo>
                  <a:pt x="731" y="164"/>
                </a:lnTo>
                <a:lnTo>
                  <a:pt x="727" y="139"/>
                </a:lnTo>
                <a:lnTo>
                  <a:pt x="720" y="133"/>
                </a:lnTo>
                <a:lnTo>
                  <a:pt x="722" y="126"/>
                </a:lnTo>
                <a:lnTo>
                  <a:pt x="713" y="124"/>
                </a:lnTo>
                <a:lnTo>
                  <a:pt x="718" y="130"/>
                </a:lnTo>
                <a:lnTo>
                  <a:pt x="713" y="132"/>
                </a:lnTo>
                <a:lnTo>
                  <a:pt x="700" y="113"/>
                </a:lnTo>
                <a:lnTo>
                  <a:pt x="693" y="108"/>
                </a:lnTo>
                <a:lnTo>
                  <a:pt x="687" y="110"/>
                </a:lnTo>
                <a:lnTo>
                  <a:pt x="691" y="98"/>
                </a:lnTo>
                <a:lnTo>
                  <a:pt x="705" y="110"/>
                </a:lnTo>
                <a:lnTo>
                  <a:pt x="713" y="105"/>
                </a:lnTo>
                <a:lnTo>
                  <a:pt x="729" y="113"/>
                </a:lnTo>
                <a:lnTo>
                  <a:pt x="735" y="112"/>
                </a:lnTo>
                <a:lnTo>
                  <a:pt x="745" y="121"/>
                </a:lnTo>
                <a:lnTo>
                  <a:pt x="745" y="129"/>
                </a:lnTo>
                <a:lnTo>
                  <a:pt x="739" y="130"/>
                </a:lnTo>
                <a:lnTo>
                  <a:pt x="745" y="144"/>
                </a:lnTo>
                <a:lnTo>
                  <a:pt x="748" y="141"/>
                </a:lnTo>
                <a:lnTo>
                  <a:pt x="744" y="131"/>
                </a:lnTo>
                <a:lnTo>
                  <a:pt x="758" y="109"/>
                </a:lnTo>
                <a:lnTo>
                  <a:pt x="764" y="115"/>
                </a:lnTo>
                <a:lnTo>
                  <a:pt x="759" y="128"/>
                </a:lnTo>
                <a:lnTo>
                  <a:pt x="762" y="138"/>
                </a:lnTo>
                <a:lnTo>
                  <a:pt x="779" y="143"/>
                </a:lnTo>
                <a:lnTo>
                  <a:pt x="779" y="147"/>
                </a:lnTo>
                <a:lnTo>
                  <a:pt x="786" y="141"/>
                </a:lnTo>
                <a:lnTo>
                  <a:pt x="783" y="135"/>
                </a:lnTo>
                <a:lnTo>
                  <a:pt x="785" y="131"/>
                </a:lnTo>
                <a:lnTo>
                  <a:pt x="775" y="128"/>
                </a:lnTo>
                <a:lnTo>
                  <a:pt x="776" y="124"/>
                </a:lnTo>
                <a:lnTo>
                  <a:pt x="787" y="123"/>
                </a:lnTo>
                <a:lnTo>
                  <a:pt x="793" y="117"/>
                </a:lnTo>
                <a:lnTo>
                  <a:pt x="808" y="136"/>
                </a:lnTo>
                <a:lnTo>
                  <a:pt x="816" y="158"/>
                </a:lnTo>
                <a:lnTo>
                  <a:pt x="850" y="186"/>
                </a:lnTo>
                <a:lnTo>
                  <a:pt x="845" y="203"/>
                </a:lnTo>
                <a:lnTo>
                  <a:pt x="849" y="217"/>
                </a:lnTo>
                <a:lnTo>
                  <a:pt x="861" y="210"/>
                </a:lnTo>
                <a:lnTo>
                  <a:pt x="870" y="187"/>
                </a:lnTo>
                <a:lnTo>
                  <a:pt x="884" y="195"/>
                </a:lnTo>
                <a:lnTo>
                  <a:pt x="890" y="191"/>
                </a:lnTo>
                <a:lnTo>
                  <a:pt x="878" y="160"/>
                </a:lnTo>
                <a:lnTo>
                  <a:pt x="884" y="152"/>
                </a:lnTo>
                <a:lnTo>
                  <a:pt x="879" y="147"/>
                </a:lnTo>
                <a:lnTo>
                  <a:pt x="914" y="170"/>
                </a:lnTo>
                <a:lnTo>
                  <a:pt x="919" y="179"/>
                </a:lnTo>
                <a:lnTo>
                  <a:pt x="909" y="209"/>
                </a:lnTo>
                <a:lnTo>
                  <a:pt x="878" y="224"/>
                </a:lnTo>
                <a:lnTo>
                  <a:pt x="878" y="236"/>
                </a:lnTo>
                <a:lnTo>
                  <a:pt x="862" y="250"/>
                </a:lnTo>
                <a:lnTo>
                  <a:pt x="860" y="258"/>
                </a:lnTo>
                <a:lnTo>
                  <a:pt x="839" y="259"/>
                </a:lnTo>
                <a:lnTo>
                  <a:pt x="844" y="271"/>
                </a:lnTo>
                <a:lnTo>
                  <a:pt x="875" y="265"/>
                </a:lnTo>
                <a:lnTo>
                  <a:pt x="901" y="236"/>
                </a:lnTo>
                <a:lnTo>
                  <a:pt x="922" y="220"/>
                </a:lnTo>
                <a:lnTo>
                  <a:pt x="953" y="210"/>
                </a:lnTo>
                <a:lnTo>
                  <a:pt x="963" y="203"/>
                </a:lnTo>
                <a:lnTo>
                  <a:pt x="969" y="215"/>
                </a:lnTo>
                <a:lnTo>
                  <a:pt x="965" y="222"/>
                </a:lnTo>
                <a:lnTo>
                  <a:pt x="954" y="214"/>
                </a:lnTo>
                <a:lnTo>
                  <a:pt x="929" y="228"/>
                </a:lnTo>
                <a:lnTo>
                  <a:pt x="922" y="262"/>
                </a:lnTo>
                <a:lnTo>
                  <a:pt x="962" y="248"/>
                </a:lnTo>
                <a:lnTo>
                  <a:pt x="964" y="260"/>
                </a:lnTo>
                <a:lnTo>
                  <a:pt x="968" y="259"/>
                </a:lnTo>
                <a:lnTo>
                  <a:pt x="975" y="266"/>
                </a:lnTo>
                <a:lnTo>
                  <a:pt x="966" y="278"/>
                </a:lnTo>
                <a:lnTo>
                  <a:pt x="960" y="281"/>
                </a:lnTo>
                <a:lnTo>
                  <a:pt x="959" y="291"/>
                </a:lnTo>
                <a:lnTo>
                  <a:pt x="943" y="293"/>
                </a:lnTo>
                <a:lnTo>
                  <a:pt x="928" y="309"/>
                </a:lnTo>
                <a:lnTo>
                  <a:pt x="935" y="312"/>
                </a:lnTo>
                <a:lnTo>
                  <a:pt x="938" y="318"/>
                </a:lnTo>
                <a:lnTo>
                  <a:pt x="961" y="308"/>
                </a:lnTo>
                <a:lnTo>
                  <a:pt x="967" y="309"/>
                </a:lnTo>
                <a:lnTo>
                  <a:pt x="977" y="302"/>
                </a:lnTo>
                <a:lnTo>
                  <a:pt x="1015" y="291"/>
                </a:lnTo>
                <a:lnTo>
                  <a:pt x="991" y="310"/>
                </a:lnTo>
                <a:lnTo>
                  <a:pt x="997" y="312"/>
                </a:lnTo>
                <a:lnTo>
                  <a:pt x="997" y="325"/>
                </a:lnTo>
                <a:lnTo>
                  <a:pt x="1014" y="314"/>
                </a:lnTo>
                <a:lnTo>
                  <a:pt x="1021" y="323"/>
                </a:lnTo>
                <a:lnTo>
                  <a:pt x="1016" y="326"/>
                </a:lnTo>
                <a:lnTo>
                  <a:pt x="1015" y="333"/>
                </a:lnTo>
                <a:lnTo>
                  <a:pt x="1023" y="340"/>
                </a:lnTo>
                <a:lnTo>
                  <a:pt x="1031" y="334"/>
                </a:lnTo>
                <a:lnTo>
                  <a:pt x="1052" y="330"/>
                </a:lnTo>
                <a:lnTo>
                  <a:pt x="1050" y="343"/>
                </a:lnTo>
                <a:lnTo>
                  <a:pt x="1059" y="352"/>
                </a:lnTo>
                <a:lnTo>
                  <a:pt x="1077" y="358"/>
                </a:lnTo>
                <a:lnTo>
                  <a:pt x="1103" y="407"/>
                </a:lnTo>
                <a:lnTo>
                  <a:pt x="1113" y="451"/>
                </a:lnTo>
                <a:lnTo>
                  <a:pt x="1103" y="464"/>
                </a:lnTo>
                <a:lnTo>
                  <a:pt x="1084" y="470"/>
                </a:lnTo>
                <a:lnTo>
                  <a:pt x="1078" y="479"/>
                </a:lnTo>
                <a:lnTo>
                  <a:pt x="1091" y="509"/>
                </a:lnTo>
                <a:lnTo>
                  <a:pt x="1103" y="527"/>
                </a:lnTo>
                <a:lnTo>
                  <a:pt x="1124" y="542"/>
                </a:lnTo>
                <a:lnTo>
                  <a:pt x="1131" y="542"/>
                </a:lnTo>
                <a:lnTo>
                  <a:pt x="1136" y="536"/>
                </a:lnTo>
                <a:lnTo>
                  <a:pt x="1149" y="538"/>
                </a:lnTo>
                <a:lnTo>
                  <a:pt x="1182" y="560"/>
                </a:lnTo>
                <a:lnTo>
                  <a:pt x="1215" y="573"/>
                </a:lnTo>
                <a:lnTo>
                  <a:pt x="1219" y="579"/>
                </a:lnTo>
                <a:lnTo>
                  <a:pt x="1207" y="590"/>
                </a:lnTo>
                <a:lnTo>
                  <a:pt x="1217" y="597"/>
                </a:lnTo>
                <a:lnTo>
                  <a:pt x="1216" y="604"/>
                </a:lnTo>
                <a:lnTo>
                  <a:pt x="1225" y="589"/>
                </a:lnTo>
                <a:lnTo>
                  <a:pt x="1256" y="583"/>
                </a:lnTo>
                <a:lnTo>
                  <a:pt x="1260" y="586"/>
                </a:lnTo>
                <a:lnTo>
                  <a:pt x="1262" y="565"/>
                </a:lnTo>
                <a:lnTo>
                  <a:pt x="1242" y="562"/>
                </a:lnTo>
                <a:lnTo>
                  <a:pt x="1229" y="539"/>
                </a:lnTo>
                <a:lnTo>
                  <a:pt x="1213" y="529"/>
                </a:lnTo>
                <a:lnTo>
                  <a:pt x="1202" y="507"/>
                </a:lnTo>
                <a:lnTo>
                  <a:pt x="1195" y="509"/>
                </a:lnTo>
                <a:lnTo>
                  <a:pt x="1161" y="451"/>
                </a:lnTo>
                <a:lnTo>
                  <a:pt x="1142" y="425"/>
                </a:lnTo>
                <a:lnTo>
                  <a:pt x="1130" y="415"/>
                </a:lnTo>
                <a:lnTo>
                  <a:pt x="1099" y="369"/>
                </a:lnTo>
                <a:lnTo>
                  <a:pt x="1090" y="363"/>
                </a:lnTo>
                <a:lnTo>
                  <a:pt x="1081" y="342"/>
                </a:lnTo>
                <a:lnTo>
                  <a:pt x="1074" y="333"/>
                </a:lnTo>
                <a:lnTo>
                  <a:pt x="1068" y="333"/>
                </a:lnTo>
                <a:lnTo>
                  <a:pt x="1053" y="287"/>
                </a:lnTo>
                <a:lnTo>
                  <a:pt x="1041" y="270"/>
                </a:lnTo>
                <a:lnTo>
                  <a:pt x="1041" y="270"/>
                </a:lnTo>
                <a:lnTo>
                  <a:pt x="1048" y="267"/>
                </a:lnTo>
                <a:lnTo>
                  <a:pt x="1048" y="267"/>
                </a:lnTo>
                <a:lnTo>
                  <a:pt x="1095" y="358"/>
                </a:lnTo>
                <a:lnTo>
                  <a:pt x="1195" y="496"/>
                </a:lnTo>
                <a:lnTo>
                  <a:pt x="1237" y="543"/>
                </a:lnTo>
                <a:lnTo>
                  <a:pt x="1261" y="560"/>
                </a:lnTo>
                <a:lnTo>
                  <a:pt x="1286" y="572"/>
                </a:lnTo>
                <a:lnTo>
                  <a:pt x="1323" y="554"/>
                </a:lnTo>
                <a:lnTo>
                  <a:pt x="1370" y="542"/>
                </a:lnTo>
                <a:lnTo>
                  <a:pt x="1373" y="532"/>
                </a:lnTo>
                <a:lnTo>
                  <a:pt x="1387" y="519"/>
                </a:lnTo>
                <a:lnTo>
                  <a:pt x="1388" y="513"/>
                </a:lnTo>
                <a:lnTo>
                  <a:pt x="1383" y="507"/>
                </a:lnTo>
                <a:lnTo>
                  <a:pt x="1414" y="481"/>
                </a:lnTo>
                <a:lnTo>
                  <a:pt x="1413" y="465"/>
                </a:lnTo>
                <a:lnTo>
                  <a:pt x="1425" y="458"/>
                </a:lnTo>
                <a:lnTo>
                  <a:pt x="1435" y="462"/>
                </a:lnTo>
                <a:lnTo>
                  <a:pt x="1424" y="473"/>
                </a:lnTo>
                <a:lnTo>
                  <a:pt x="1433" y="490"/>
                </a:lnTo>
                <a:lnTo>
                  <a:pt x="1457" y="511"/>
                </a:lnTo>
                <a:lnTo>
                  <a:pt x="1478" y="520"/>
                </a:lnTo>
                <a:lnTo>
                  <a:pt x="1498" y="519"/>
                </a:lnTo>
                <a:lnTo>
                  <a:pt x="1513" y="508"/>
                </a:lnTo>
                <a:lnTo>
                  <a:pt x="1520" y="498"/>
                </a:lnTo>
                <a:lnTo>
                  <a:pt x="1519" y="478"/>
                </a:lnTo>
                <a:lnTo>
                  <a:pt x="1525" y="473"/>
                </a:lnTo>
                <a:lnTo>
                  <a:pt x="1557" y="461"/>
                </a:lnTo>
                <a:lnTo>
                  <a:pt x="1610" y="454"/>
                </a:lnTo>
                <a:lnTo>
                  <a:pt x="1624" y="460"/>
                </a:lnTo>
                <a:lnTo>
                  <a:pt x="1633" y="457"/>
                </a:lnTo>
                <a:lnTo>
                  <a:pt x="1646" y="461"/>
                </a:lnTo>
                <a:lnTo>
                  <a:pt x="1663" y="474"/>
                </a:lnTo>
                <a:lnTo>
                  <a:pt x="1680" y="468"/>
                </a:lnTo>
                <a:lnTo>
                  <a:pt x="1691" y="469"/>
                </a:lnTo>
                <a:lnTo>
                  <a:pt x="1713" y="486"/>
                </a:lnTo>
                <a:lnTo>
                  <a:pt x="1723" y="489"/>
                </a:lnTo>
                <a:lnTo>
                  <a:pt x="1729" y="486"/>
                </a:lnTo>
                <a:lnTo>
                  <a:pt x="1732" y="478"/>
                </a:lnTo>
                <a:lnTo>
                  <a:pt x="1741" y="480"/>
                </a:lnTo>
                <a:lnTo>
                  <a:pt x="1749" y="490"/>
                </a:lnTo>
                <a:lnTo>
                  <a:pt x="1747" y="498"/>
                </a:lnTo>
                <a:lnTo>
                  <a:pt x="1761" y="51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6" name="Freeform 14">
            <a:extLst>
              <a:ext uri="{FF2B5EF4-FFF2-40B4-BE49-F238E27FC236}">
                <a16:creationId xmlns:a16="http://schemas.microsoft.com/office/drawing/2014/main" id="{07F5A1C8-F635-18E5-DAE1-97FD210F35AE}"/>
              </a:ext>
            </a:extLst>
          </p:cNvPr>
          <p:cNvSpPr>
            <a:spLocks noEditPoints="1"/>
          </p:cNvSpPr>
          <p:nvPr/>
        </p:nvSpPr>
        <p:spPr bwMode="auto">
          <a:xfrm rot="958644">
            <a:off x="604179" y="3817418"/>
            <a:ext cx="685934" cy="446010"/>
          </a:xfrm>
          <a:custGeom>
            <a:avLst/>
            <a:gdLst>
              <a:gd name="T0" fmla="*/ 485 w 1518"/>
              <a:gd name="T1" fmla="*/ 953 h 1116"/>
              <a:gd name="T2" fmla="*/ 655 w 1518"/>
              <a:gd name="T3" fmla="*/ 977 h 1116"/>
              <a:gd name="T4" fmla="*/ 1227 w 1518"/>
              <a:gd name="T5" fmla="*/ 950 h 1116"/>
              <a:gd name="T6" fmla="*/ 1450 w 1518"/>
              <a:gd name="T7" fmla="*/ 1116 h 1116"/>
              <a:gd name="T8" fmla="*/ 1407 w 1518"/>
              <a:gd name="T9" fmla="*/ 1067 h 1116"/>
              <a:gd name="T10" fmla="*/ 1395 w 1518"/>
              <a:gd name="T11" fmla="*/ 963 h 1116"/>
              <a:gd name="T12" fmla="*/ 1336 w 1518"/>
              <a:gd name="T13" fmla="*/ 924 h 1116"/>
              <a:gd name="T14" fmla="*/ 48 w 1518"/>
              <a:gd name="T15" fmla="*/ 837 h 1116"/>
              <a:gd name="T16" fmla="*/ 2 w 1518"/>
              <a:gd name="T17" fmla="*/ 797 h 1116"/>
              <a:gd name="T18" fmla="*/ 701 w 1518"/>
              <a:gd name="T19" fmla="*/ 21 h 1116"/>
              <a:gd name="T20" fmla="*/ 761 w 1518"/>
              <a:gd name="T21" fmla="*/ 61 h 1116"/>
              <a:gd name="T22" fmla="*/ 887 w 1518"/>
              <a:gd name="T23" fmla="*/ 17 h 1116"/>
              <a:gd name="T24" fmla="*/ 1111 w 1518"/>
              <a:gd name="T25" fmla="*/ 76 h 1116"/>
              <a:gd name="T26" fmla="*/ 1204 w 1518"/>
              <a:gd name="T27" fmla="*/ 192 h 1116"/>
              <a:gd name="T28" fmla="*/ 1259 w 1518"/>
              <a:gd name="T29" fmla="*/ 200 h 1116"/>
              <a:gd name="T30" fmla="*/ 1305 w 1518"/>
              <a:gd name="T31" fmla="*/ 377 h 1116"/>
              <a:gd name="T32" fmla="*/ 1372 w 1518"/>
              <a:gd name="T33" fmla="*/ 482 h 1116"/>
              <a:gd name="T34" fmla="*/ 1320 w 1518"/>
              <a:gd name="T35" fmla="*/ 566 h 1116"/>
              <a:gd name="T36" fmla="*/ 1429 w 1518"/>
              <a:gd name="T37" fmla="*/ 641 h 1116"/>
              <a:gd name="T38" fmla="*/ 1518 w 1518"/>
              <a:gd name="T39" fmla="*/ 803 h 1116"/>
              <a:gd name="T40" fmla="*/ 1341 w 1518"/>
              <a:gd name="T41" fmla="*/ 874 h 1116"/>
              <a:gd name="T42" fmla="*/ 1269 w 1518"/>
              <a:gd name="T43" fmla="*/ 991 h 1116"/>
              <a:gd name="T44" fmla="*/ 1255 w 1518"/>
              <a:gd name="T45" fmla="*/ 960 h 1116"/>
              <a:gd name="T46" fmla="*/ 1265 w 1518"/>
              <a:gd name="T47" fmla="*/ 914 h 1116"/>
              <a:gd name="T48" fmla="*/ 1292 w 1518"/>
              <a:gd name="T49" fmla="*/ 880 h 1116"/>
              <a:gd name="T50" fmla="*/ 1244 w 1518"/>
              <a:gd name="T51" fmla="*/ 892 h 1116"/>
              <a:gd name="T52" fmla="*/ 1180 w 1518"/>
              <a:gd name="T53" fmla="*/ 828 h 1116"/>
              <a:gd name="T54" fmla="*/ 1177 w 1518"/>
              <a:gd name="T55" fmla="*/ 890 h 1116"/>
              <a:gd name="T56" fmla="*/ 1098 w 1518"/>
              <a:gd name="T57" fmla="*/ 824 h 1116"/>
              <a:gd name="T58" fmla="*/ 1110 w 1518"/>
              <a:gd name="T59" fmla="*/ 856 h 1116"/>
              <a:gd name="T60" fmla="*/ 1116 w 1518"/>
              <a:gd name="T61" fmla="*/ 917 h 1116"/>
              <a:gd name="T62" fmla="*/ 1042 w 1518"/>
              <a:gd name="T63" fmla="*/ 861 h 1116"/>
              <a:gd name="T64" fmla="*/ 935 w 1518"/>
              <a:gd name="T65" fmla="*/ 839 h 1116"/>
              <a:gd name="T66" fmla="*/ 901 w 1518"/>
              <a:gd name="T67" fmla="*/ 847 h 1116"/>
              <a:gd name="T68" fmla="*/ 860 w 1518"/>
              <a:gd name="T69" fmla="*/ 904 h 1116"/>
              <a:gd name="T70" fmla="*/ 848 w 1518"/>
              <a:gd name="T71" fmla="*/ 969 h 1116"/>
              <a:gd name="T72" fmla="*/ 749 w 1518"/>
              <a:gd name="T73" fmla="*/ 939 h 1116"/>
              <a:gd name="T74" fmla="*/ 714 w 1518"/>
              <a:gd name="T75" fmla="*/ 921 h 1116"/>
              <a:gd name="T76" fmla="*/ 683 w 1518"/>
              <a:gd name="T77" fmla="*/ 911 h 1116"/>
              <a:gd name="T78" fmla="*/ 614 w 1518"/>
              <a:gd name="T79" fmla="*/ 919 h 1116"/>
              <a:gd name="T80" fmla="*/ 461 w 1518"/>
              <a:gd name="T81" fmla="*/ 927 h 1116"/>
              <a:gd name="T82" fmla="*/ 305 w 1518"/>
              <a:gd name="T83" fmla="*/ 881 h 1116"/>
              <a:gd name="T84" fmla="*/ 261 w 1518"/>
              <a:gd name="T85" fmla="*/ 863 h 1116"/>
              <a:gd name="T86" fmla="*/ 155 w 1518"/>
              <a:gd name="T87" fmla="*/ 822 h 1116"/>
              <a:gd name="T88" fmla="*/ 190 w 1518"/>
              <a:gd name="T89" fmla="*/ 777 h 1116"/>
              <a:gd name="T90" fmla="*/ 187 w 1518"/>
              <a:gd name="T91" fmla="*/ 719 h 1116"/>
              <a:gd name="T92" fmla="*/ 167 w 1518"/>
              <a:gd name="T93" fmla="*/ 675 h 1116"/>
              <a:gd name="T94" fmla="*/ 387 w 1518"/>
              <a:gd name="T95" fmla="*/ 691 h 1116"/>
              <a:gd name="T96" fmla="*/ 337 w 1518"/>
              <a:gd name="T97" fmla="*/ 681 h 1116"/>
              <a:gd name="T98" fmla="*/ 331 w 1518"/>
              <a:gd name="T99" fmla="*/ 636 h 1116"/>
              <a:gd name="T100" fmla="*/ 215 w 1518"/>
              <a:gd name="T101" fmla="*/ 572 h 1116"/>
              <a:gd name="T102" fmla="*/ 300 w 1518"/>
              <a:gd name="T103" fmla="*/ 515 h 1116"/>
              <a:gd name="T104" fmla="*/ 432 w 1518"/>
              <a:gd name="T105" fmla="*/ 483 h 1116"/>
              <a:gd name="T106" fmla="*/ 502 w 1518"/>
              <a:gd name="T107" fmla="*/ 484 h 1116"/>
              <a:gd name="T108" fmla="*/ 595 w 1518"/>
              <a:gd name="T109" fmla="*/ 445 h 1116"/>
              <a:gd name="T110" fmla="*/ 601 w 1518"/>
              <a:gd name="T111" fmla="*/ 381 h 1116"/>
              <a:gd name="T112" fmla="*/ 632 w 1518"/>
              <a:gd name="T113" fmla="*/ 252 h 1116"/>
              <a:gd name="T114" fmla="*/ 691 w 1518"/>
              <a:gd name="T115" fmla="*/ 244 h 1116"/>
              <a:gd name="T116" fmla="*/ 682 w 1518"/>
              <a:gd name="T117" fmla="*/ 133 h 1116"/>
              <a:gd name="T118" fmla="*/ 683 w 1518"/>
              <a:gd name="T119" fmla="*/ 59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18" h="1116">
                <a:moveTo>
                  <a:pt x="1358" y="989"/>
                </a:moveTo>
                <a:lnTo>
                  <a:pt x="1376" y="986"/>
                </a:lnTo>
                <a:lnTo>
                  <a:pt x="1373" y="1002"/>
                </a:lnTo>
                <a:lnTo>
                  <a:pt x="1359" y="998"/>
                </a:lnTo>
                <a:lnTo>
                  <a:pt x="1340" y="979"/>
                </a:lnTo>
                <a:lnTo>
                  <a:pt x="1349" y="980"/>
                </a:lnTo>
                <a:lnTo>
                  <a:pt x="1358" y="989"/>
                </a:lnTo>
                <a:close/>
                <a:moveTo>
                  <a:pt x="443" y="946"/>
                </a:moveTo>
                <a:lnTo>
                  <a:pt x="485" y="953"/>
                </a:lnTo>
                <a:lnTo>
                  <a:pt x="529" y="967"/>
                </a:lnTo>
                <a:lnTo>
                  <a:pt x="550" y="963"/>
                </a:lnTo>
                <a:lnTo>
                  <a:pt x="572" y="949"/>
                </a:lnTo>
                <a:lnTo>
                  <a:pt x="588" y="962"/>
                </a:lnTo>
                <a:lnTo>
                  <a:pt x="600" y="964"/>
                </a:lnTo>
                <a:lnTo>
                  <a:pt x="605" y="958"/>
                </a:lnTo>
                <a:lnTo>
                  <a:pt x="619" y="968"/>
                </a:lnTo>
                <a:lnTo>
                  <a:pt x="644" y="970"/>
                </a:lnTo>
                <a:lnTo>
                  <a:pt x="655" y="977"/>
                </a:lnTo>
                <a:lnTo>
                  <a:pt x="640" y="982"/>
                </a:lnTo>
                <a:lnTo>
                  <a:pt x="574" y="977"/>
                </a:lnTo>
                <a:lnTo>
                  <a:pt x="438" y="946"/>
                </a:lnTo>
                <a:lnTo>
                  <a:pt x="443" y="946"/>
                </a:lnTo>
                <a:close/>
                <a:moveTo>
                  <a:pt x="1250" y="911"/>
                </a:moveTo>
                <a:lnTo>
                  <a:pt x="1243" y="916"/>
                </a:lnTo>
                <a:lnTo>
                  <a:pt x="1240" y="925"/>
                </a:lnTo>
                <a:lnTo>
                  <a:pt x="1226" y="933"/>
                </a:lnTo>
                <a:lnTo>
                  <a:pt x="1227" y="950"/>
                </a:lnTo>
                <a:lnTo>
                  <a:pt x="1224" y="950"/>
                </a:lnTo>
                <a:lnTo>
                  <a:pt x="1219" y="928"/>
                </a:lnTo>
                <a:lnTo>
                  <a:pt x="1236" y="912"/>
                </a:lnTo>
                <a:lnTo>
                  <a:pt x="1250" y="911"/>
                </a:lnTo>
                <a:close/>
                <a:moveTo>
                  <a:pt x="1401" y="903"/>
                </a:moveTo>
                <a:lnTo>
                  <a:pt x="1417" y="1003"/>
                </a:lnTo>
                <a:lnTo>
                  <a:pt x="1457" y="1113"/>
                </a:lnTo>
                <a:lnTo>
                  <a:pt x="1457" y="1113"/>
                </a:lnTo>
                <a:lnTo>
                  <a:pt x="1450" y="1116"/>
                </a:lnTo>
                <a:lnTo>
                  <a:pt x="1450" y="1116"/>
                </a:lnTo>
                <a:lnTo>
                  <a:pt x="1441" y="1084"/>
                </a:lnTo>
                <a:lnTo>
                  <a:pt x="1431" y="1071"/>
                </a:lnTo>
                <a:lnTo>
                  <a:pt x="1424" y="1073"/>
                </a:lnTo>
                <a:lnTo>
                  <a:pt x="1420" y="1086"/>
                </a:lnTo>
                <a:lnTo>
                  <a:pt x="1412" y="1095"/>
                </a:lnTo>
                <a:lnTo>
                  <a:pt x="1402" y="1096"/>
                </a:lnTo>
                <a:lnTo>
                  <a:pt x="1398" y="1088"/>
                </a:lnTo>
                <a:lnTo>
                  <a:pt x="1407" y="1067"/>
                </a:lnTo>
                <a:lnTo>
                  <a:pt x="1412" y="1030"/>
                </a:lnTo>
                <a:lnTo>
                  <a:pt x="1407" y="1023"/>
                </a:lnTo>
                <a:lnTo>
                  <a:pt x="1407" y="1013"/>
                </a:lnTo>
                <a:lnTo>
                  <a:pt x="1420" y="1026"/>
                </a:lnTo>
                <a:lnTo>
                  <a:pt x="1410" y="999"/>
                </a:lnTo>
                <a:lnTo>
                  <a:pt x="1402" y="996"/>
                </a:lnTo>
                <a:lnTo>
                  <a:pt x="1404" y="983"/>
                </a:lnTo>
                <a:lnTo>
                  <a:pt x="1399" y="983"/>
                </a:lnTo>
                <a:lnTo>
                  <a:pt x="1395" y="963"/>
                </a:lnTo>
                <a:lnTo>
                  <a:pt x="1387" y="955"/>
                </a:lnTo>
                <a:lnTo>
                  <a:pt x="1379" y="956"/>
                </a:lnTo>
                <a:lnTo>
                  <a:pt x="1373" y="981"/>
                </a:lnTo>
                <a:lnTo>
                  <a:pt x="1363" y="962"/>
                </a:lnTo>
                <a:lnTo>
                  <a:pt x="1351" y="956"/>
                </a:lnTo>
                <a:lnTo>
                  <a:pt x="1355" y="946"/>
                </a:lnTo>
                <a:lnTo>
                  <a:pt x="1352" y="937"/>
                </a:lnTo>
                <a:lnTo>
                  <a:pt x="1336" y="930"/>
                </a:lnTo>
                <a:lnTo>
                  <a:pt x="1336" y="924"/>
                </a:lnTo>
                <a:lnTo>
                  <a:pt x="1357" y="928"/>
                </a:lnTo>
                <a:lnTo>
                  <a:pt x="1374" y="922"/>
                </a:lnTo>
                <a:lnTo>
                  <a:pt x="1380" y="940"/>
                </a:lnTo>
                <a:lnTo>
                  <a:pt x="1385" y="942"/>
                </a:lnTo>
                <a:lnTo>
                  <a:pt x="1393" y="931"/>
                </a:lnTo>
                <a:lnTo>
                  <a:pt x="1389" y="903"/>
                </a:lnTo>
                <a:lnTo>
                  <a:pt x="1398" y="896"/>
                </a:lnTo>
                <a:lnTo>
                  <a:pt x="1401" y="903"/>
                </a:lnTo>
                <a:close/>
                <a:moveTo>
                  <a:pt x="48" y="837"/>
                </a:moveTo>
                <a:lnTo>
                  <a:pt x="68" y="835"/>
                </a:lnTo>
                <a:lnTo>
                  <a:pt x="71" y="838"/>
                </a:lnTo>
                <a:lnTo>
                  <a:pt x="62" y="840"/>
                </a:lnTo>
                <a:lnTo>
                  <a:pt x="61" y="845"/>
                </a:lnTo>
                <a:lnTo>
                  <a:pt x="187" y="876"/>
                </a:lnTo>
                <a:lnTo>
                  <a:pt x="78" y="852"/>
                </a:lnTo>
                <a:lnTo>
                  <a:pt x="36" y="836"/>
                </a:lnTo>
                <a:lnTo>
                  <a:pt x="14" y="817"/>
                </a:lnTo>
                <a:lnTo>
                  <a:pt x="2" y="797"/>
                </a:lnTo>
                <a:lnTo>
                  <a:pt x="0" y="773"/>
                </a:lnTo>
                <a:lnTo>
                  <a:pt x="6" y="763"/>
                </a:lnTo>
                <a:lnTo>
                  <a:pt x="10" y="764"/>
                </a:lnTo>
                <a:lnTo>
                  <a:pt x="9" y="795"/>
                </a:lnTo>
                <a:lnTo>
                  <a:pt x="13" y="811"/>
                </a:lnTo>
                <a:lnTo>
                  <a:pt x="24" y="825"/>
                </a:lnTo>
                <a:lnTo>
                  <a:pt x="48" y="837"/>
                </a:lnTo>
                <a:close/>
                <a:moveTo>
                  <a:pt x="668" y="13"/>
                </a:moveTo>
                <a:lnTo>
                  <a:pt x="701" y="21"/>
                </a:lnTo>
                <a:lnTo>
                  <a:pt x="728" y="15"/>
                </a:lnTo>
                <a:lnTo>
                  <a:pt x="729" y="26"/>
                </a:lnTo>
                <a:lnTo>
                  <a:pt x="721" y="34"/>
                </a:lnTo>
                <a:lnTo>
                  <a:pt x="720" y="43"/>
                </a:lnTo>
                <a:lnTo>
                  <a:pt x="732" y="44"/>
                </a:lnTo>
                <a:lnTo>
                  <a:pt x="747" y="34"/>
                </a:lnTo>
                <a:lnTo>
                  <a:pt x="750" y="37"/>
                </a:lnTo>
                <a:lnTo>
                  <a:pt x="749" y="54"/>
                </a:lnTo>
                <a:lnTo>
                  <a:pt x="761" y="61"/>
                </a:lnTo>
                <a:lnTo>
                  <a:pt x="761" y="74"/>
                </a:lnTo>
                <a:lnTo>
                  <a:pt x="777" y="67"/>
                </a:lnTo>
                <a:lnTo>
                  <a:pt x="768" y="56"/>
                </a:lnTo>
                <a:lnTo>
                  <a:pt x="767" y="48"/>
                </a:lnTo>
                <a:lnTo>
                  <a:pt x="835" y="35"/>
                </a:lnTo>
                <a:lnTo>
                  <a:pt x="831" y="8"/>
                </a:lnTo>
                <a:lnTo>
                  <a:pt x="874" y="0"/>
                </a:lnTo>
                <a:lnTo>
                  <a:pt x="880" y="16"/>
                </a:lnTo>
                <a:lnTo>
                  <a:pt x="887" y="17"/>
                </a:lnTo>
                <a:lnTo>
                  <a:pt x="885" y="25"/>
                </a:lnTo>
                <a:lnTo>
                  <a:pt x="879" y="27"/>
                </a:lnTo>
                <a:lnTo>
                  <a:pt x="879" y="61"/>
                </a:lnTo>
                <a:lnTo>
                  <a:pt x="897" y="54"/>
                </a:lnTo>
                <a:lnTo>
                  <a:pt x="901" y="72"/>
                </a:lnTo>
                <a:lnTo>
                  <a:pt x="1023" y="53"/>
                </a:lnTo>
                <a:lnTo>
                  <a:pt x="1040" y="79"/>
                </a:lnTo>
                <a:lnTo>
                  <a:pt x="1051" y="88"/>
                </a:lnTo>
                <a:lnTo>
                  <a:pt x="1111" y="76"/>
                </a:lnTo>
                <a:lnTo>
                  <a:pt x="1111" y="76"/>
                </a:lnTo>
                <a:lnTo>
                  <a:pt x="1147" y="95"/>
                </a:lnTo>
                <a:lnTo>
                  <a:pt x="1155" y="103"/>
                </a:lnTo>
                <a:lnTo>
                  <a:pt x="1162" y="149"/>
                </a:lnTo>
                <a:lnTo>
                  <a:pt x="1168" y="149"/>
                </a:lnTo>
                <a:lnTo>
                  <a:pt x="1176" y="199"/>
                </a:lnTo>
                <a:lnTo>
                  <a:pt x="1182" y="203"/>
                </a:lnTo>
                <a:lnTo>
                  <a:pt x="1192" y="194"/>
                </a:lnTo>
                <a:lnTo>
                  <a:pt x="1204" y="192"/>
                </a:lnTo>
                <a:lnTo>
                  <a:pt x="1211" y="198"/>
                </a:lnTo>
                <a:lnTo>
                  <a:pt x="1222" y="195"/>
                </a:lnTo>
                <a:lnTo>
                  <a:pt x="1221" y="189"/>
                </a:lnTo>
                <a:lnTo>
                  <a:pt x="1230" y="187"/>
                </a:lnTo>
                <a:lnTo>
                  <a:pt x="1228" y="173"/>
                </a:lnTo>
                <a:lnTo>
                  <a:pt x="1271" y="165"/>
                </a:lnTo>
                <a:lnTo>
                  <a:pt x="1269" y="175"/>
                </a:lnTo>
                <a:lnTo>
                  <a:pt x="1255" y="179"/>
                </a:lnTo>
                <a:lnTo>
                  <a:pt x="1259" y="200"/>
                </a:lnTo>
                <a:lnTo>
                  <a:pt x="1271" y="198"/>
                </a:lnTo>
                <a:lnTo>
                  <a:pt x="1275" y="208"/>
                </a:lnTo>
                <a:lnTo>
                  <a:pt x="1276" y="218"/>
                </a:lnTo>
                <a:lnTo>
                  <a:pt x="1260" y="221"/>
                </a:lnTo>
                <a:lnTo>
                  <a:pt x="1272" y="308"/>
                </a:lnTo>
                <a:lnTo>
                  <a:pt x="1286" y="307"/>
                </a:lnTo>
                <a:lnTo>
                  <a:pt x="1292" y="359"/>
                </a:lnTo>
                <a:lnTo>
                  <a:pt x="1302" y="358"/>
                </a:lnTo>
                <a:lnTo>
                  <a:pt x="1305" y="377"/>
                </a:lnTo>
                <a:lnTo>
                  <a:pt x="1314" y="377"/>
                </a:lnTo>
                <a:lnTo>
                  <a:pt x="1315" y="390"/>
                </a:lnTo>
                <a:lnTo>
                  <a:pt x="1341" y="386"/>
                </a:lnTo>
                <a:lnTo>
                  <a:pt x="1343" y="399"/>
                </a:lnTo>
                <a:lnTo>
                  <a:pt x="1363" y="396"/>
                </a:lnTo>
                <a:lnTo>
                  <a:pt x="1371" y="447"/>
                </a:lnTo>
                <a:lnTo>
                  <a:pt x="1392" y="445"/>
                </a:lnTo>
                <a:lnTo>
                  <a:pt x="1397" y="478"/>
                </a:lnTo>
                <a:lnTo>
                  <a:pt x="1372" y="482"/>
                </a:lnTo>
                <a:lnTo>
                  <a:pt x="1375" y="509"/>
                </a:lnTo>
                <a:lnTo>
                  <a:pt x="1369" y="509"/>
                </a:lnTo>
                <a:lnTo>
                  <a:pt x="1369" y="522"/>
                </a:lnTo>
                <a:lnTo>
                  <a:pt x="1363" y="523"/>
                </a:lnTo>
                <a:lnTo>
                  <a:pt x="1363" y="528"/>
                </a:lnTo>
                <a:lnTo>
                  <a:pt x="1330" y="533"/>
                </a:lnTo>
                <a:lnTo>
                  <a:pt x="1330" y="541"/>
                </a:lnTo>
                <a:lnTo>
                  <a:pt x="1317" y="543"/>
                </a:lnTo>
                <a:lnTo>
                  <a:pt x="1320" y="566"/>
                </a:lnTo>
                <a:lnTo>
                  <a:pt x="1340" y="563"/>
                </a:lnTo>
                <a:lnTo>
                  <a:pt x="1341" y="572"/>
                </a:lnTo>
                <a:lnTo>
                  <a:pt x="1368" y="568"/>
                </a:lnTo>
                <a:lnTo>
                  <a:pt x="1372" y="603"/>
                </a:lnTo>
                <a:lnTo>
                  <a:pt x="1354" y="608"/>
                </a:lnTo>
                <a:lnTo>
                  <a:pt x="1357" y="631"/>
                </a:lnTo>
                <a:lnTo>
                  <a:pt x="1369" y="630"/>
                </a:lnTo>
                <a:lnTo>
                  <a:pt x="1372" y="650"/>
                </a:lnTo>
                <a:lnTo>
                  <a:pt x="1429" y="641"/>
                </a:lnTo>
                <a:lnTo>
                  <a:pt x="1431" y="657"/>
                </a:lnTo>
                <a:lnTo>
                  <a:pt x="1425" y="659"/>
                </a:lnTo>
                <a:lnTo>
                  <a:pt x="1429" y="678"/>
                </a:lnTo>
                <a:lnTo>
                  <a:pt x="1451" y="674"/>
                </a:lnTo>
                <a:lnTo>
                  <a:pt x="1484" y="694"/>
                </a:lnTo>
                <a:lnTo>
                  <a:pt x="1498" y="692"/>
                </a:lnTo>
                <a:lnTo>
                  <a:pt x="1506" y="804"/>
                </a:lnTo>
                <a:lnTo>
                  <a:pt x="1518" y="803"/>
                </a:lnTo>
                <a:lnTo>
                  <a:pt x="1518" y="803"/>
                </a:lnTo>
                <a:lnTo>
                  <a:pt x="1507" y="817"/>
                </a:lnTo>
                <a:lnTo>
                  <a:pt x="1490" y="827"/>
                </a:lnTo>
                <a:lnTo>
                  <a:pt x="1431" y="840"/>
                </a:lnTo>
                <a:lnTo>
                  <a:pt x="1404" y="862"/>
                </a:lnTo>
                <a:lnTo>
                  <a:pt x="1395" y="888"/>
                </a:lnTo>
                <a:lnTo>
                  <a:pt x="1379" y="889"/>
                </a:lnTo>
                <a:lnTo>
                  <a:pt x="1373" y="881"/>
                </a:lnTo>
                <a:lnTo>
                  <a:pt x="1361" y="884"/>
                </a:lnTo>
                <a:lnTo>
                  <a:pt x="1341" y="874"/>
                </a:lnTo>
                <a:lnTo>
                  <a:pt x="1317" y="881"/>
                </a:lnTo>
                <a:lnTo>
                  <a:pt x="1315" y="896"/>
                </a:lnTo>
                <a:lnTo>
                  <a:pt x="1324" y="928"/>
                </a:lnTo>
                <a:lnTo>
                  <a:pt x="1308" y="967"/>
                </a:lnTo>
                <a:lnTo>
                  <a:pt x="1300" y="981"/>
                </a:lnTo>
                <a:lnTo>
                  <a:pt x="1282" y="997"/>
                </a:lnTo>
                <a:lnTo>
                  <a:pt x="1279" y="990"/>
                </a:lnTo>
                <a:lnTo>
                  <a:pt x="1273" y="988"/>
                </a:lnTo>
                <a:lnTo>
                  <a:pt x="1269" y="991"/>
                </a:lnTo>
                <a:lnTo>
                  <a:pt x="1262" y="997"/>
                </a:lnTo>
                <a:lnTo>
                  <a:pt x="1256" y="1014"/>
                </a:lnTo>
                <a:lnTo>
                  <a:pt x="1251" y="994"/>
                </a:lnTo>
                <a:lnTo>
                  <a:pt x="1255" y="986"/>
                </a:lnTo>
                <a:lnTo>
                  <a:pt x="1249" y="980"/>
                </a:lnTo>
                <a:lnTo>
                  <a:pt x="1228" y="975"/>
                </a:lnTo>
                <a:lnTo>
                  <a:pt x="1229" y="967"/>
                </a:lnTo>
                <a:lnTo>
                  <a:pt x="1236" y="957"/>
                </a:lnTo>
                <a:lnTo>
                  <a:pt x="1255" y="960"/>
                </a:lnTo>
                <a:lnTo>
                  <a:pt x="1255" y="957"/>
                </a:lnTo>
                <a:lnTo>
                  <a:pt x="1240" y="954"/>
                </a:lnTo>
                <a:lnTo>
                  <a:pt x="1237" y="934"/>
                </a:lnTo>
                <a:lnTo>
                  <a:pt x="1246" y="926"/>
                </a:lnTo>
                <a:lnTo>
                  <a:pt x="1252" y="915"/>
                </a:lnTo>
                <a:lnTo>
                  <a:pt x="1250" y="910"/>
                </a:lnTo>
                <a:lnTo>
                  <a:pt x="1255" y="910"/>
                </a:lnTo>
                <a:lnTo>
                  <a:pt x="1260" y="932"/>
                </a:lnTo>
                <a:lnTo>
                  <a:pt x="1265" y="914"/>
                </a:lnTo>
                <a:lnTo>
                  <a:pt x="1283" y="907"/>
                </a:lnTo>
                <a:lnTo>
                  <a:pt x="1291" y="923"/>
                </a:lnTo>
                <a:lnTo>
                  <a:pt x="1291" y="927"/>
                </a:lnTo>
                <a:lnTo>
                  <a:pt x="1285" y="926"/>
                </a:lnTo>
                <a:lnTo>
                  <a:pt x="1286" y="931"/>
                </a:lnTo>
                <a:lnTo>
                  <a:pt x="1293" y="934"/>
                </a:lnTo>
                <a:lnTo>
                  <a:pt x="1301" y="916"/>
                </a:lnTo>
                <a:lnTo>
                  <a:pt x="1302" y="886"/>
                </a:lnTo>
                <a:lnTo>
                  <a:pt x="1292" y="880"/>
                </a:lnTo>
                <a:lnTo>
                  <a:pt x="1282" y="866"/>
                </a:lnTo>
                <a:lnTo>
                  <a:pt x="1277" y="867"/>
                </a:lnTo>
                <a:lnTo>
                  <a:pt x="1272" y="873"/>
                </a:lnTo>
                <a:lnTo>
                  <a:pt x="1272" y="882"/>
                </a:lnTo>
                <a:lnTo>
                  <a:pt x="1279" y="896"/>
                </a:lnTo>
                <a:lnTo>
                  <a:pt x="1267" y="899"/>
                </a:lnTo>
                <a:lnTo>
                  <a:pt x="1266" y="904"/>
                </a:lnTo>
                <a:lnTo>
                  <a:pt x="1254" y="901"/>
                </a:lnTo>
                <a:lnTo>
                  <a:pt x="1244" y="892"/>
                </a:lnTo>
                <a:lnTo>
                  <a:pt x="1238" y="892"/>
                </a:lnTo>
                <a:lnTo>
                  <a:pt x="1235" y="883"/>
                </a:lnTo>
                <a:lnTo>
                  <a:pt x="1230" y="883"/>
                </a:lnTo>
                <a:lnTo>
                  <a:pt x="1213" y="865"/>
                </a:lnTo>
                <a:lnTo>
                  <a:pt x="1200" y="868"/>
                </a:lnTo>
                <a:lnTo>
                  <a:pt x="1193" y="857"/>
                </a:lnTo>
                <a:lnTo>
                  <a:pt x="1194" y="845"/>
                </a:lnTo>
                <a:lnTo>
                  <a:pt x="1187" y="830"/>
                </a:lnTo>
                <a:lnTo>
                  <a:pt x="1180" y="828"/>
                </a:lnTo>
                <a:lnTo>
                  <a:pt x="1186" y="846"/>
                </a:lnTo>
                <a:lnTo>
                  <a:pt x="1180" y="868"/>
                </a:lnTo>
                <a:lnTo>
                  <a:pt x="1185" y="884"/>
                </a:lnTo>
                <a:lnTo>
                  <a:pt x="1194" y="881"/>
                </a:lnTo>
                <a:lnTo>
                  <a:pt x="1197" y="886"/>
                </a:lnTo>
                <a:lnTo>
                  <a:pt x="1189" y="899"/>
                </a:lnTo>
                <a:lnTo>
                  <a:pt x="1187" y="921"/>
                </a:lnTo>
                <a:lnTo>
                  <a:pt x="1178" y="923"/>
                </a:lnTo>
                <a:lnTo>
                  <a:pt x="1177" y="890"/>
                </a:lnTo>
                <a:lnTo>
                  <a:pt x="1162" y="873"/>
                </a:lnTo>
                <a:lnTo>
                  <a:pt x="1152" y="845"/>
                </a:lnTo>
                <a:lnTo>
                  <a:pt x="1143" y="837"/>
                </a:lnTo>
                <a:lnTo>
                  <a:pt x="1138" y="822"/>
                </a:lnTo>
                <a:lnTo>
                  <a:pt x="1125" y="808"/>
                </a:lnTo>
                <a:lnTo>
                  <a:pt x="1119" y="809"/>
                </a:lnTo>
                <a:lnTo>
                  <a:pt x="1113" y="826"/>
                </a:lnTo>
                <a:lnTo>
                  <a:pt x="1103" y="817"/>
                </a:lnTo>
                <a:lnTo>
                  <a:pt x="1098" y="824"/>
                </a:lnTo>
                <a:lnTo>
                  <a:pt x="1116" y="829"/>
                </a:lnTo>
                <a:lnTo>
                  <a:pt x="1129" y="868"/>
                </a:lnTo>
                <a:lnTo>
                  <a:pt x="1141" y="879"/>
                </a:lnTo>
                <a:lnTo>
                  <a:pt x="1139" y="886"/>
                </a:lnTo>
                <a:lnTo>
                  <a:pt x="1121" y="901"/>
                </a:lnTo>
                <a:lnTo>
                  <a:pt x="1116" y="896"/>
                </a:lnTo>
                <a:lnTo>
                  <a:pt x="1124" y="876"/>
                </a:lnTo>
                <a:lnTo>
                  <a:pt x="1118" y="859"/>
                </a:lnTo>
                <a:lnTo>
                  <a:pt x="1110" y="856"/>
                </a:lnTo>
                <a:lnTo>
                  <a:pt x="1105" y="874"/>
                </a:lnTo>
                <a:lnTo>
                  <a:pt x="1094" y="878"/>
                </a:lnTo>
                <a:lnTo>
                  <a:pt x="1096" y="881"/>
                </a:lnTo>
                <a:lnTo>
                  <a:pt x="1104" y="876"/>
                </a:lnTo>
                <a:lnTo>
                  <a:pt x="1110" y="882"/>
                </a:lnTo>
                <a:lnTo>
                  <a:pt x="1114" y="889"/>
                </a:lnTo>
                <a:lnTo>
                  <a:pt x="1112" y="898"/>
                </a:lnTo>
                <a:lnTo>
                  <a:pt x="1122" y="905"/>
                </a:lnTo>
                <a:lnTo>
                  <a:pt x="1116" y="917"/>
                </a:lnTo>
                <a:lnTo>
                  <a:pt x="1110" y="905"/>
                </a:lnTo>
                <a:lnTo>
                  <a:pt x="1103" y="901"/>
                </a:lnTo>
                <a:lnTo>
                  <a:pt x="1095" y="911"/>
                </a:lnTo>
                <a:lnTo>
                  <a:pt x="1089" y="910"/>
                </a:lnTo>
                <a:lnTo>
                  <a:pt x="1089" y="898"/>
                </a:lnTo>
                <a:lnTo>
                  <a:pt x="1079" y="889"/>
                </a:lnTo>
                <a:lnTo>
                  <a:pt x="1071" y="903"/>
                </a:lnTo>
                <a:lnTo>
                  <a:pt x="1071" y="914"/>
                </a:lnTo>
                <a:lnTo>
                  <a:pt x="1042" y="861"/>
                </a:lnTo>
                <a:lnTo>
                  <a:pt x="1029" y="851"/>
                </a:lnTo>
                <a:lnTo>
                  <a:pt x="1019" y="848"/>
                </a:lnTo>
                <a:lnTo>
                  <a:pt x="1007" y="853"/>
                </a:lnTo>
                <a:lnTo>
                  <a:pt x="1001" y="843"/>
                </a:lnTo>
                <a:lnTo>
                  <a:pt x="996" y="849"/>
                </a:lnTo>
                <a:lnTo>
                  <a:pt x="984" y="851"/>
                </a:lnTo>
                <a:lnTo>
                  <a:pt x="957" y="830"/>
                </a:lnTo>
                <a:lnTo>
                  <a:pt x="954" y="838"/>
                </a:lnTo>
                <a:lnTo>
                  <a:pt x="935" y="839"/>
                </a:lnTo>
                <a:lnTo>
                  <a:pt x="933" y="847"/>
                </a:lnTo>
                <a:lnTo>
                  <a:pt x="942" y="864"/>
                </a:lnTo>
                <a:lnTo>
                  <a:pt x="934" y="866"/>
                </a:lnTo>
                <a:lnTo>
                  <a:pt x="922" y="860"/>
                </a:lnTo>
                <a:lnTo>
                  <a:pt x="916" y="854"/>
                </a:lnTo>
                <a:lnTo>
                  <a:pt x="914" y="847"/>
                </a:lnTo>
                <a:lnTo>
                  <a:pt x="910" y="849"/>
                </a:lnTo>
                <a:lnTo>
                  <a:pt x="899" y="839"/>
                </a:lnTo>
                <a:lnTo>
                  <a:pt x="901" y="847"/>
                </a:lnTo>
                <a:lnTo>
                  <a:pt x="901" y="847"/>
                </a:lnTo>
                <a:lnTo>
                  <a:pt x="889" y="849"/>
                </a:lnTo>
                <a:lnTo>
                  <a:pt x="898" y="902"/>
                </a:lnTo>
                <a:lnTo>
                  <a:pt x="889" y="905"/>
                </a:lnTo>
                <a:lnTo>
                  <a:pt x="889" y="905"/>
                </a:lnTo>
                <a:lnTo>
                  <a:pt x="886" y="896"/>
                </a:lnTo>
                <a:lnTo>
                  <a:pt x="875" y="890"/>
                </a:lnTo>
                <a:lnTo>
                  <a:pt x="867" y="904"/>
                </a:lnTo>
                <a:lnTo>
                  <a:pt x="860" y="904"/>
                </a:lnTo>
                <a:lnTo>
                  <a:pt x="857" y="915"/>
                </a:lnTo>
                <a:lnTo>
                  <a:pt x="851" y="916"/>
                </a:lnTo>
                <a:lnTo>
                  <a:pt x="845" y="912"/>
                </a:lnTo>
                <a:lnTo>
                  <a:pt x="847" y="927"/>
                </a:lnTo>
                <a:lnTo>
                  <a:pt x="867" y="941"/>
                </a:lnTo>
                <a:lnTo>
                  <a:pt x="848" y="937"/>
                </a:lnTo>
                <a:lnTo>
                  <a:pt x="840" y="941"/>
                </a:lnTo>
                <a:lnTo>
                  <a:pt x="838" y="954"/>
                </a:lnTo>
                <a:lnTo>
                  <a:pt x="848" y="969"/>
                </a:lnTo>
                <a:lnTo>
                  <a:pt x="837" y="968"/>
                </a:lnTo>
                <a:lnTo>
                  <a:pt x="824" y="957"/>
                </a:lnTo>
                <a:lnTo>
                  <a:pt x="810" y="962"/>
                </a:lnTo>
                <a:lnTo>
                  <a:pt x="808" y="969"/>
                </a:lnTo>
                <a:lnTo>
                  <a:pt x="771" y="919"/>
                </a:lnTo>
                <a:lnTo>
                  <a:pt x="768" y="917"/>
                </a:lnTo>
                <a:lnTo>
                  <a:pt x="762" y="923"/>
                </a:lnTo>
                <a:lnTo>
                  <a:pt x="760" y="941"/>
                </a:lnTo>
                <a:lnTo>
                  <a:pt x="749" y="939"/>
                </a:lnTo>
                <a:lnTo>
                  <a:pt x="748" y="931"/>
                </a:lnTo>
                <a:lnTo>
                  <a:pt x="756" y="931"/>
                </a:lnTo>
                <a:lnTo>
                  <a:pt x="760" y="913"/>
                </a:lnTo>
                <a:lnTo>
                  <a:pt x="750" y="906"/>
                </a:lnTo>
                <a:lnTo>
                  <a:pt x="737" y="902"/>
                </a:lnTo>
                <a:lnTo>
                  <a:pt x="722" y="906"/>
                </a:lnTo>
                <a:lnTo>
                  <a:pt x="718" y="909"/>
                </a:lnTo>
                <a:lnTo>
                  <a:pt x="718" y="923"/>
                </a:lnTo>
                <a:lnTo>
                  <a:pt x="714" y="921"/>
                </a:lnTo>
                <a:lnTo>
                  <a:pt x="716" y="905"/>
                </a:lnTo>
                <a:lnTo>
                  <a:pt x="725" y="893"/>
                </a:lnTo>
                <a:lnTo>
                  <a:pt x="716" y="880"/>
                </a:lnTo>
                <a:lnTo>
                  <a:pt x="724" y="854"/>
                </a:lnTo>
                <a:lnTo>
                  <a:pt x="715" y="871"/>
                </a:lnTo>
                <a:lnTo>
                  <a:pt x="708" y="869"/>
                </a:lnTo>
                <a:lnTo>
                  <a:pt x="712" y="878"/>
                </a:lnTo>
                <a:lnTo>
                  <a:pt x="706" y="892"/>
                </a:lnTo>
                <a:lnTo>
                  <a:pt x="683" y="911"/>
                </a:lnTo>
                <a:lnTo>
                  <a:pt x="663" y="904"/>
                </a:lnTo>
                <a:lnTo>
                  <a:pt x="657" y="893"/>
                </a:lnTo>
                <a:lnTo>
                  <a:pt x="642" y="891"/>
                </a:lnTo>
                <a:lnTo>
                  <a:pt x="638" y="896"/>
                </a:lnTo>
                <a:lnTo>
                  <a:pt x="642" y="902"/>
                </a:lnTo>
                <a:lnTo>
                  <a:pt x="636" y="912"/>
                </a:lnTo>
                <a:lnTo>
                  <a:pt x="641" y="918"/>
                </a:lnTo>
                <a:lnTo>
                  <a:pt x="635" y="920"/>
                </a:lnTo>
                <a:lnTo>
                  <a:pt x="614" y="919"/>
                </a:lnTo>
                <a:lnTo>
                  <a:pt x="602" y="923"/>
                </a:lnTo>
                <a:lnTo>
                  <a:pt x="568" y="916"/>
                </a:lnTo>
                <a:lnTo>
                  <a:pt x="557" y="920"/>
                </a:lnTo>
                <a:lnTo>
                  <a:pt x="531" y="912"/>
                </a:lnTo>
                <a:lnTo>
                  <a:pt x="521" y="916"/>
                </a:lnTo>
                <a:lnTo>
                  <a:pt x="518" y="921"/>
                </a:lnTo>
                <a:lnTo>
                  <a:pt x="492" y="927"/>
                </a:lnTo>
                <a:lnTo>
                  <a:pt x="482" y="922"/>
                </a:lnTo>
                <a:lnTo>
                  <a:pt x="461" y="927"/>
                </a:lnTo>
                <a:lnTo>
                  <a:pt x="437" y="939"/>
                </a:lnTo>
                <a:lnTo>
                  <a:pt x="434" y="944"/>
                </a:lnTo>
                <a:lnTo>
                  <a:pt x="438" y="947"/>
                </a:lnTo>
                <a:lnTo>
                  <a:pt x="416" y="942"/>
                </a:lnTo>
                <a:lnTo>
                  <a:pt x="292" y="903"/>
                </a:lnTo>
                <a:lnTo>
                  <a:pt x="302" y="905"/>
                </a:lnTo>
                <a:lnTo>
                  <a:pt x="307" y="897"/>
                </a:lnTo>
                <a:lnTo>
                  <a:pt x="303" y="884"/>
                </a:lnTo>
                <a:lnTo>
                  <a:pt x="305" y="881"/>
                </a:lnTo>
                <a:lnTo>
                  <a:pt x="307" y="886"/>
                </a:lnTo>
                <a:lnTo>
                  <a:pt x="311" y="884"/>
                </a:lnTo>
                <a:lnTo>
                  <a:pt x="307" y="875"/>
                </a:lnTo>
                <a:lnTo>
                  <a:pt x="294" y="871"/>
                </a:lnTo>
                <a:lnTo>
                  <a:pt x="288" y="876"/>
                </a:lnTo>
                <a:lnTo>
                  <a:pt x="293" y="880"/>
                </a:lnTo>
                <a:lnTo>
                  <a:pt x="288" y="880"/>
                </a:lnTo>
                <a:lnTo>
                  <a:pt x="272" y="863"/>
                </a:lnTo>
                <a:lnTo>
                  <a:pt x="261" y="863"/>
                </a:lnTo>
                <a:lnTo>
                  <a:pt x="244" y="851"/>
                </a:lnTo>
                <a:lnTo>
                  <a:pt x="239" y="834"/>
                </a:lnTo>
                <a:lnTo>
                  <a:pt x="227" y="829"/>
                </a:lnTo>
                <a:lnTo>
                  <a:pt x="221" y="835"/>
                </a:lnTo>
                <a:lnTo>
                  <a:pt x="195" y="830"/>
                </a:lnTo>
                <a:lnTo>
                  <a:pt x="187" y="822"/>
                </a:lnTo>
                <a:lnTo>
                  <a:pt x="182" y="809"/>
                </a:lnTo>
                <a:lnTo>
                  <a:pt x="163" y="805"/>
                </a:lnTo>
                <a:lnTo>
                  <a:pt x="155" y="822"/>
                </a:lnTo>
                <a:lnTo>
                  <a:pt x="118" y="820"/>
                </a:lnTo>
                <a:lnTo>
                  <a:pt x="113" y="825"/>
                </a:lnTo>
                <a:lnTo>
                  <a:pt x="111" y="807"/>
                </a:lnTo>
                <a:lnTo>
                  <a:pt x="104" y="806"/>
                </a:lnTo>
                <a:lnTo>
                  <a:pt x="106" y="799"/>
                </a:lnTo>
                <a:lnTo>
                  <a:pt x="117" y="790"/>
                </a:lnTo>
                <a:lnTo>
                  <a:pt x="135" y="783"/>
                </a:lnTo>
                <a:lnTo>
                  <a:pt x="173" y="782"/>
                </a:lnTo>
                <a:lnTo>
                  <a:pt x="190" y="777"/>
                </a:lnTo>
                <a:lnTo>
                  <a:pt x="208" y="768"/>
                </a:lnTo>
                <a:lnTo>
                  <a:pt x="214" y="757"/>
                </a:lnTo>
                <a:lnTo>
                  <a:pt x="225" y="756"/>
                </a:lnTo>
                <a:lnTo>
                  <a:pt x="232" y="750"/>
                </a:lnTo>
                <a:lnTo>
                  <a:pt x="219" y="718"/>
                </a:lnTo>
                <a:lnTo>
                  <a:pt x="212" y="711"/>
                </a:lnTo>
                <a:lnTo>
                  <a:pt x="206" y="710"/>
                </a:lnTo>
                <a:lnTo>
                  <a:pt x="195" y="718"/>
                </a:lnTo>
                <a:lnTo>
                  <a:pt x="187" y="719"/>
                </a:lnTo>
                <a:lnTo>
                  <a:pt x="124" y="694"/>
                </a:lnTo>
                <a:lnTo>
                  <a:pt x="124" y="694"/>
                </a:lnTo>
                <a:lnTo>
                  <a:pt x="131" y="683"/>
                </a:lnTo>
                <a:lnTo>
                  <a:pt x="141" y="682"/>
                </a:lnTo>
                <a:lnTo>
                  <a:pt x="146" y="671"/>
                </a:lnTo>
                <a:lnTo>
                  <a:pt x="146" y="671"/>
                </a:lnTo>
                <a:lnTo>
                  <a:pt x="154" y="675"/>
                </a:lnTo>
                <a:lnTo>
                  <a:pt x="165" y="670"/>
                </a:lnTo>
                <a:lnTo>
                  <a:pt x="167" y="675"/>
                </a:lnTo>
                <a:lnTo>
                  <a:pt x="200" y="687"/>
                </a:lnTo>
                <a:lnTo>
                  <a:pt x="226" y="688"/>
                </a:lnTo>
                <a:lnTo>
                  <a:pt x="239" y="683"/>
                </a:lnTo>
                <a:lnTo>
                  <a:pt x="260" y="683"/>
                </a:lnTo>
                <a:lnTo>
                  <a:pt x="292" y="694"/>
                </a:lnTo>
                <a:lnTo>
                  <a:pt x="318" y="696"/>
                </a:lnTo>
                <a:lnTo>
                  <a:pt x="352" y="705"/>
                </a:lnTo>
                <a:lnTo>
                  <a:pt x="377" y="700"/>
                </a:lnTo>
                <a:lnTo>
                  <a:pt x="387" y="691"/>
                </a:lnTo>
                <a:lnTo>
                  <a:pt x="388" y="686"/>
                </a:lnTo>
                <a:lnTo>
                  <a:pt x="378" y="684"/>
                </a:lnTo>
                <a:lnTo>
                  <a:pt x="362" y="687"/>
                </a:lnTo>
                <a:lnTo>
                  <a:pt x="351" y="693"/>
                </a:lnTo>
                <a:lnTo>
                  <a:pt x="350" y="698"/>
                </a:lnTo>
                <a:lnTo>
                  <a:pt x="342" y="698"/>
                </a:lnTo>
                <a:lnTo>
                  <a:pt x="328" y="688"/>
                </a:lnTo>
                <a:lnTo>
                  <a:pt x="337" y="685"/>
                </a:lnTo>
                <a:lnTo>
                  <a:pt x="337" y="681"/>
                </a:lnTo>
                <a:lnTo>
                  <a:pt x="323" y="679"/>
                </a:lnTo>
                <a:lnTo>
                  <a:pt x="339" y="678"/>
                </a:lnTo>
                <a:lnTo>
                  <a:pt x="331" y="674"/>
                </a:lnTo>
                <a:lnTo>
                  <a:pt x="329" y="667"/>
                </a:lnTo>
                <a:lnTo>
                  <a:pt x="336" y="660"/>
                </a:lnTo>
                <a:lnTo>
                  <a:pt x="329" y="655"/>
                </a:lnTo>
                <a:lnTo>
                  <a:pt x="335" y="653"/>
                </a:lnTo>
                <a:lnTo>
                  <a:pt x="335" y="641"/>
                </a:lnTo>
                <a:lnTo>
                  <a:pt x="331" y="636"/>
                </a:lnTo>
                <a:lnTo>
                  <a:pt x="311" y="626"/>
                </a:lnTo>
                <a:lnTo>
                  <a:pt x="265" y="646"/>
                </a:lnTo>
                <a:lnTo>
                  <a:pt x="250" y="612"/>
                </a:lnTo>
                <a:lnTo>
                  <a:pt x="229" y="611"/>
                </a:lnTo>
                <a:lnTo>
                  <a:pt x="200" y="586"/>
                </a:lnTo>
                <a:lnTo>
                  <a:pt x="200" y="586"/>
                </a:lnTo>
                <a:lnTo>
                  <a:pt x="202" y="580"/>
                </a:lnTo>
                <a:lnTo>
                  <a:pt x="219" y="579"/>
                </a:lnTo>
                <a:lnTo>
                  <a:pt x="215" y="572"/>
                </a:lnTo>
                <a:lnTo>
                  <a:pt x="243" y="568"/>
                </a:lnTo>
                <a:lnTo>
                  <a:pt x="239" y="540"/>
                </a:lnTo>
                <a:lnTo>
                  <a:pt x="233" y="541"/>
                </a:lnTo>
                <a:lnTo>
                  <a:pt x="231" y="531"/>
                </a:lnTo>
                <a:lnTo>
                  <a:pt x="252" y="526"/>
                </a:lnTo>
                <a:lnTo>
                  <a:pt x="256" y="529"/>
                </a:lnTo>
                <a:lnTo>
                  <a:pt x="277" y="526"/>
                </a:lnTo>
                <a:lnTo>
                  <a:pt x="279" y="519"/>
                </a:lnTo>
                <a:lnTo>
                  <a:pt x="300" y="515"/>
                </a:lnTo>
                <a:lnTo>
                  <a:pt x="297" y="493"/>
                </a:lnTo>
                <a:lnTo>
                  <a:pt x="312" y="485"/>
                </a:lnTo>
                <a:lnTo>
                  <a:pt x="302" y="467"/>
                </a:lnTo>
                <a:lnTo>
                  <a:pt x="354" y="500"/>
                </a:lnTo>
                <a:lnTo>
                  <a:pt x="366" y="499"/>
                </a:lnTo>
                <a:lnTo>
                  <a:pt x="362" y="478"/>
                </a:lnTo>
                <a:lnTo>
                  <a:pt x="403" y="471"/>
                </a:lnTo>
                <a:lnTo>
                  <a:pt x="406" y="486"/>
                </a:lnTo>
                <a:lnTo>
                  <a:pt x="432" y="483"/>
                </a:lnTo>
                <a:lnTo>
                  <a:pt x="430" y="467"/>
                </a:lnTo>
                <a:lnTo>
                  <a:pt x="435" y="466"/>
                </a:lnTo>
                <a:lnTo>
                  <a:pt x="432" y="446"/>
                </a:lnTo>
                <a:lnTo>
                  <a:pt x="437" y="446"/>
                </a:lnTo>
                <a:lnTo>
                  <a:pt x="438" y="453"/>
                </a:lnTo>
                <a:lnTo>
                  <a:pt x="449" y="452"/>
                </a:lnTo>
                <a:lnTo>
                  <a:pt x="454" y="463"/>
                </a:lnTo>
                <a:lnTo>
                  <a:pt x="499" y="460"/>
                </a:lnTo>
                <a:lnTo>
                  <a:pt x="502" y="484"/>
                </a:lnTo>
                <a:lnTo>
                  <a:pt x="528" y="480"/>
                </a:lnTo>
                <a:lnTo>
                  <a:pt x="532" y="484"/>
                </a:lnTo>
                <a:lnTo>
                  <a:pt x="534" y="478"/>
                </a:lnTo>
                <a:lnTo>
                  <a:pt x="551" y="476"/>
                </a:lnTo>
                <a:lnTo>
                  <a:pt x="551" y="471"/>
                </a:lnTo>
                <a:lnTo>
                  <a:pt x="609" y="461"/>
                </a:lnTo>
                <a:lnTo>
                  <a:pt x="607" y="454"/>
                </a:lnTo>
                <a:lnTo>
                  <a:pt x="597" y="456"/>
                </a:lnTo>
                <a:lnTo>
                  <a:pt x="595" y="445"/>
                </a:lnTo>
                <a:lnTo>
                  <a:pt x="569" y="449"/>
                </a:lnTo>
                <a:lnTo>
                  <a:pt x="563" y="447"/>
                </a:lnTo>
                <a:lnTo>
                  <a:pt x="562" y="436"/>
                </a:lnTo>
                <a:lnTo>
                  <a:pt x="599" y="428"/>
                </a:lnTo>
                <a:lnTo>
                  <a:pt x="598" y="418"/>
                </a:lnTo>
                <a:lnTo>
                  <a:pt x="622" y="414"/>
                </a:lnTo>
                <a:lnTo>
                  <a:pt x="620" y="405"/>
                </a:lnTo>
                <a:lnTo>
                  <a:pt x="609" y="406"/>
                </a:lnTo>
                <a:lnTo>
                  <a:pt x="601" y="381"/>
                </a:lnTo>
                <a:lnTo>
                  <a:pt x="610" y="373"/>
                </a:lnTo>
                <a:lnTo>
                  <a:pt x="640" y="390"/>
                </a:lnTo>
                <a:lnTo>
                  <a:pt x="659" y="360"/>
                </a:lnTo>
                <a:lnTo>
                  <a:pt x="602" y="325"/>
                </a:lnTo>
                <a:lnTo>
                  <a:pt x="591" y="296"/>
                </a:lnTo>
                <a:lnTo>
                  <a:pt x="609" y="272"/>
                </a:lnTo>
                <a:lnTo>
                  <a:pt x="612" y="256"/>
                </a:lnTo>
                <a:lnTo>
                  <a:pt x="631" y="256"/>
                </a:lnTo>
                <a:lnTo>
                  <a:pt x="632" y="252"/>
                </a:lnTo>
                <a:lnTo>
                  <a:pt x="637" y="262"/>
                </a:lnTo>
                <a:lnTo>
                  <a:pt x="646" y="263"/>
                </a:lnTo>
                <a:lnTo>
                  <a:pt x="645" y="258"/>
                </a:lnTo>
                <a:lnTo>
                  <a:pt x="658" y="250"/>
                </a:lnTo>
                <a:lnTo>
                  <a:pt x="658" y="238"/>
                </a:lnTo>
                <a:lnTo>
                  <a:pt x="672" y="236"/>
                </a:lnTo>
                <a:lnTo>
                  <a:pt x="678" y="246"/>
                </a:lnTo>
                <a:lnTo>
                  <a:pt x="685" y="248"/>
                </a:lnTo>
                <a:lnTo>
                  <a:pt x="691" y="244"/>
                </a:lnTo>
                <a:lnTo>
                  <a:pt x="685" y="239"/>
                </a:lnTo>
                <a:lnTo>
                  <a:pt x="686" y="229"/>
                </a:lnTo>
                <a:lnTo>
                  <a:pt x="706" y="226"/>
                </a:lnTo>
                <a:lnTo>
                  <a:pt x="689" y="206"/>
                </a:lnTo>
                <a:lnTo>
                  <a:pt x="680" y="199"/>
                </a:lnTo>
                <a:lnTo>
                  <a:pt x="674" y="199"/>
                </a:lnTo>
                <a:lnTo>
                  <a:pt x="674" y="173"/>
                </a:lnTo>
                <a:lnTo>
                  <a:pt x="687" y="167"/>
                </a:lnTo>
                <a:lnTo>
                  <a:pt x="682" y="133"/>
                </a:lnTo>
                <a:lnTo>
                  <a:pt x="647" y="138"/>
                </a:lnTo>
                <a:lnTo>
                  <a:pt x="645" y="134"/>
                </a:lnTo>
                <a:lnTo>
                  <a:pt x="643" y="97"/>
                </a:lnTo>
                <a:lnTo>
                  <a:pt x="652" y="94"/>
                </a:lnTo>
                <a:lnTo>
                  <a:pt x="652" y="82"/>
                </a:lnTo>
                <a:lnTo>
                  <a:pt x="659" y="80"/>
                </a:lnTo>
                <a:lnTo>
                  <a:pt x="660" y="118"/>
                </a:lnTo>
                <a:lnTo>
                  <a:pt x="688" y="113"/>
                </a:lnTo>
                <a:lnTo>
                  <a:pt x="683" y="59"/>
                </a:lnTo>
                <a:lnTo>
                  <a:pt x="692" y="54"/>
                </a:lnTo>
                <a:lnTo>
                  <a:pt x="690" y="40"/>
                </a:lnTo>
                <a:lnTo>
                  <a:pt x="688" y="36"/>
                </a:lnTo>
                <a:lnTo>
                  <a:pt x="669" y="47"/>
                </a:lnTo>
                <a:lnTo>
                  <a:pt x="668" y="1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7" name="Freeform 30">
            <a:extLst>
              <a:ext uri="{FF2B5EF4-FFF2-40B4-BE49-F238E27FC236}">
                <a16:creationId xmlns:a16="http://schemas.microsoft.com/office/drawing/2014/main" id="{802FDC98-B7E5-BDEB-1C7E-1A9BA4C9E5A0}"/>
              </a:ext>
            </a:extLst>
          </p:cNvPr>
          <p:cNvSpPr>
            <a:spLocks/>
          </p:cNvSpPr>
          <p:nvPr/>
        </p:nvSpPr>
        <p:spPr bwMode="auto">
          <a:xfrm rot="772751">
            <a:off x="1120248" y="3795916"/>
            <a:ext cx="582959" cy="509489"/>
          </a:xfrm>
          <a:custGeom>
            <a:avLst/>
            <a:gdLst>
              <a:gd name="T0" fmla="*/ 221 w 1313"/>
              <a:gd name="T1" fmla="*/ 368 h 1280"/>
              <a:gd name="T2" fmla="*/ 346 w 1313"/>
              <a:gd name="T3" fmla="*/ 362 h 1280"/>
              <a:gd name="T4" fmla="*/ 337 w 1313"/>
              <a:gd name="T5" fmla="*/ 347 h 1280"/>
              <a:gd name="T6" fmla="*/ 335 w 1313"/>
              <a:gd name="T7" fmla="*/ 273 h 1280"/>
              <a:gd name="T8" fmla="*/ 313 w 1313"/>
              <a:gd name="T9" fmla="*/ 205 h 1280"/>
              <a:gd name="T10" fmla="*/ 281 w 1313"/>
              <a:gd name="T11" fmla="*/ 144 h 1280"/>
              <a:gd name="T12" fmla="*/ 324 w 1313"/>
              <a:gd name="T13" fmla="*/ 101 h 1280"/>
              <a:gd name="T14" fmla="*/ 304 w 1313"/>
              <a:gd name="T15" fmla="*/ 8 h 1280"/>
              <a:gd name="T16" fmla="*/ 360 w 1313"/>
              <a:gd name="T17" fmla="*/ 35 h 1280"/>
              <a:gd name="T18" fmla="*/ 469 w 1313"/>
              <a:gd name="T19" fmla="*/ 7 h 1280"/>
              <a:gd name="T20" fmla="*/ 679 w 1313"/>
              <a:gd name="T21" fmla="*/ 31 h 1280"/>
              <a:gd name="T22" fmla="*/ 775 w 1313"/>
              <a:gd name="T23" fmla="*/ 46 h 1280"/>
              <a:gd name="T24" fmla="*/ 815 w 1313"/>
              <a:gd name="T25" fmla="*/ 76 h 1280"/>
              <a:gd name="T26" fmla="*/ 809 w 1313"/>
              <a:gd name="T27" fmla="*/ 117 h 1280"/>
              <a:gd name="T28" fmla="*/ 841 w 1313"/>
              <a:gd name="T29" fmla="*/ 153 h 1280"/>
              <a:gd name="T30" fmla="*/ 866 w 1313"/>
              <a:gd name="T31" fmla="*/ 194 h 1280"/>
              <a:gd name="T32" fmla="*/ 946 w 1313"/>
              <a:gd name="T33" fmla="*/ 194 h 1280"/>
              <a:gd name="T34" fmla="*/ 1035 w 1313"/>
              <a:gd name="T35" fmla="*/ 188 h 1280"/>
              <a:gd name="T36" fmla="*/ 1071 w 1313"/>
              <a:gd name="T37" fmla="*/ 222 h 1280"/>
              <a:gd name="T38" fmla="*/ 1106 w 1313"/>
              <a:gd name="T39" fmla="*/ 301 h 1280"/>
              <a:gd name="T40" fmla="*/ 1101 w 1313"/>
              <a:gd name="T41" fmla="*/ 330 h 1280"/>
              <a:gd name="T42" fmla="*/ 1196 w 1313"/>
              <a:gd name="T43" fmla="*/ 371 h 1280"/>
              <a:gd name="T44" fmla="*/ 1276 w 1313"/>
              <a:gd name="T45" fmla="*/ 434 h 1280"/>
              <a:gd name="T46" fmla="*/ 1308 w 1313"/>
              <a:gd name="T47" fmla="*/ 446 h 1280"/>
              <a:gd name="T48" fmla="*/ 1261 w 1313"/>
              <a:gd name="T49" fmla="*/ 506 h 1280"/>
              <a:gd name="T50" fmla="*/ 1186 w 1313"/>
              <a:gd name="T51" fmla="*/ 518 h 1280"/>
              <a:gd name="T52" fmla="*/ 1163 w 1313"/>
              <a:gd name="T53" fmla="*/ 610 h 1280"/>
              <a:gd name="T54" fmla="*/ 1184 w 1313"/>
              <a:gd name="T55" fmla="*/ 619 h 1280"/>
              <a:gd name="T56" fmla="*/ 1244 w 1313"/>
              <a:gd name="T57" fmla="*/ 687 h 1280"/>
              <a:gd name="T58" fmla="*/ 1250 w 1313"/>
              <a:gd name="T59" fmla="*/ 736 h 1280"/>
              <a:gd name="T60" fmla="*/ 1171 w 1313"/>
              <a:gd name="T61" fmla="*/ 830 h 1280"/>
              <a:gd name="T62" fmla="*/ 1117 w 1313"/>
              <a:gd name="T63" fmla="*/ 925 h 1280"/>
              <a:gd name="T64" fmla="*/ 1046 w 1313"/>
              <a:gd name="T65" fmla="*/ 854 h 1280"/>
              <a:gd name="T66" fmla="*/ 859 w 1313"/>
              <a:gd name="T67" fmla="*/ 1024 h 1280"/>
              <a:gd name="T68" fmla="*/ 847 w 1313"/>
              <a:gd name="T69" fmla="*/ 1023 h 1280"/>
              <a:gd name="T70" fmla="*/ 885 w 1313"/>
              <a:gd name="T71" fmla="*/ 931 h 1280"/>
              <a:gd name="T72" fmla="*/ 733 w 1313"/>
              <a:gd name="T73" fmla="*/ 935 h 1280"/>
              <a:gd name="T74" fmla="*/ 415 w 1313"/>
              <a:gd name="T75" fmla="*/ 1260 h 1280"/>
              <a:gd name="T76" fmla="*/ 422 w 1313"/>
              <a:gd name="T77" fmla="*/ 1230 h 1280"/>
              <a:gd name="T78" fmla="*/ 515 w 1313"/>
              <a:gd name="T79" fmla="*/ 1110 h 1280"/>
              <a:gd name="T80" fmla="*/ 471 w 1313"/>
              <a:gd name="T81" fmla="*/ 1084 h 1280"/>
              <a:gd name="T82" fmla="*/ 439 w 1313"/>
              <a:gd name="T83" fmla="*/ 1031 h 1280"/>
              <a:gd name="T84" fmla="*/ 443 w 1313"/>
              <a:gd name="T85" fmla="*/ 1104 h 1280"/>
              <a:gd name="T86" fmla="*/ 373 w 1313"/>
              <a:gd name="T87" fmla="*/ 1037 h 1280"/>
              <a:gd name="T88" fmla="*/ 261 w 1313"/>
              <a:gd name="T89" fmla="*/ 992 h 1280"/>
              <a:gd name="T90" fmla="*/ 230 w 1313"/>
              <a:gd name="T91" fmla="*/ 914 h 1280"/>
              <a:gd name="T92" fmla="*/ 252 w 1313"/>
              <a:gd name="T93" fmla="*/ 871 h 1280"/>
              <a:gd name="T94" fmla="*/ 286 w 1313"/>
              <a:gd name="T95" fmla="*/ 821 h 1280"/>
              <a:gd name="T96" fmla="*/ 204 w 1313"/>
              <a:gd name="T97" fmla="*/ 732 h 1280"/>
              <a:gd name="T98" fmla="*/ 161 w 1313"/>
              <a:gd name="T99" fmla="*/ 651 h 1280"/>
              <a:gd name="T100" fmla="*/ 144 w 1313"/>
              <a:gd name="T101" fmla="*/ 522 h 1280"/>
              <a:gd name="T102" fmla="*/ 111 w 1313"/>
              <a:gd name="T103" fmla="*/ 538 h 1280"/>
              <a:gd name="T104" fmla="*/ 57 w 1313"/>
              <a:gd name="T105" fmla="*/ 491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13" h="1280">
                <a:moveTo>
                  <a:pt x="0" y="419"/>
                </a:moveTo>
                <a:lnTo>
                  <a:pt x="36" y="411"/>
                </a:lnTo>
                <a:lnTo>
                  <a:pt x="76" y="393"/>
                </a:lnTo>
                <a:lnTo>
                  <a:pt x="130" y="387"/>
                </a:lnTo>
                <a:lnTo>
                  <a:pt x="195" y="366"/>
                </a:lnTo>
                <a:lnTo>
                  <a:pt x="221" y="368"/>
                </a:lnTo>
                <a:lnTo>
                  <a:pt x="250" y="379"/>
                </a:lnTo>
                <a:lnTo>
                  <a:pt x="309" y="393"/>
                </a:lnTo>
                <a:lnTo>
                  <a:pt x="329" y="392"/>
                </a:lnTo>
                <a:lnTo>
                  <a:pt x="345" y="384"/>
                </a:lnTo>
                <a:lnTo>
                  <a:pt x="349" y="374"/>
                </a:lnTo>
                <a:lnTo>
                  <a:pt x="346" y="362"/>
                </a:lnTo>
                <a:lnTo>
                  <a:pt x="336" y="363"/>
                </a:lnTo>
                <a:lnTo>
                  <a:pt x="341" y="357"/>
                </a:lnTo>
                <a:lnTo>
                  <a:pt x="330" y="352"/>
                </a:lnTo>
                <a:lnTo>
                  <a:pt x="335" y="350"/>
                </a:lnTo>
                <a:lnTo>
                  <a:pt x="335" y="344"/>
                </a:lnTo>
                <a:lnTo>
                  <a:pt x="337" y="347"/>
                </a:lnTo>
                <a:lnTo>
                  <a:pt x="341" y="341"/>
                </a:lnTo>
                <a:lnTo>
                  <a:pt x="335" y="320"/>
                </a:lnTo>
                <a:lnTo>
                  <a:pt x="329" y="321"/>
                </a:lnTo>
                <a:lnTo>
                  <a:pt x="325" y="298"/>
                </a:lnTo>
                <a:lnTo>
                  <a:pt x="338" y="294"/>
                </a:lnTo>
                <a:lnTo>
                  <a:pt x="335" y="273"/>
                </a:lnTo>
                <a:lnTo>
                  <a:pt x="346" y="272"/>
                </a:lnTo>
                <a:lnTo>
                  <a:pt x="345" y="255"/>
                </a:lnTo>
                <a:lnTo>
                  <a:pt x="349" y="254"/>
                </a:lnTo>
                <a:lnTo>
                  <a:pt x="346" y="237"/>
                </a:lnTo>
                <a:lnTo>
                  <a:pt x="319" y="242"/>
                </a:lnTo>
                <a:lnTo>
                  <a:pt x="313" y="205"/>
                </a:lnTo>
                <a:lnTo>
                  <a:pt x="323" y="198"/>
                </a:lnTo>
                <a:lnTo>
                  <a:pt x="321" y="184"/>
                </a:lnTo>
                <a:lnTo>
                  <a:pt x="310" y="185"/>
                </a:lnTo>
                <a:lnTo>
                  <a:pt x="305" y="168"/>
                </a:lnTo>
                <a:lnTo>
                  <a:pt x="287" y="176"/>
                </a:lnTo>
                <a:lnTo>
                  <a:pt x="281" y="144"/>
                </a:lnTo>
                <a:lnTo>
                  <a:pt x="302" y="141"/>
                </a:lnTo>
                <a:lnTo>
                  <a:pt x="301" y="134"/>
                </a:lnTo>
                <a:lnTo>
                  <a:pt x="311" y="130"/>
                </a:lnTo>
                <a:lnTo>
                  <a:pt x="314" y="137"/>
                </a:lnTo>
                <a:lnTo>
                  <a:pt x="329" y="133"/>
                </a:lnTo>
                <a:lnTo>
                  <a:pt x="324" y="101"/>
                </a:lnTo>
                <a:lnTo>
                  <a:pt x="309" y="103"/>
                </a:lnTo>
                <a:lnTo>
                  <a:pt x="305" y="83"/>
                </a:lnTo>
                <a:lnTo>
                  <a:pt x="300" y="83"/>
                </a:lnTo>
                <a:lnTo>
                  <a:pt x="297" y="60"/>
                </a:lnTo>
                <a:lnTo>
                  <a:pt x="312" y="57"/>
                </a:lnTo>
                <a:lnTo>
                  <a:pt x="304" y="8"/>
                </a:lnTo>
                <a:lnTo>
                  <a:pt x="313" y="8"/>
                </a:lnTo>
                <a:lnTo>
                  <a:pt x="314" y="11"/>
                </a:lnTo>
                <a:lnTo>
                  <a:pt x="329" y="9"/>
                </a:lnTo>
                <a:lnTo>
                  <a:pt x="329" y="35"/>
                </a:lnTo>
                <a:lnTo>
                  <a:pt x="358" y="31"/>
                </a:lnTo>
                <a:lnTo>
                  <a:pt x="360" y="35"/>
                </a:lnTo>
                <a:lnTo>
                  <a:pt x="380" y="30"/>
                </a:lnTo>
                <a:lnTo>
                  <a:pt x="389" y="15"/>
                </a:lnTo>
                <a:lnTo>
                  <a:pt x="407" y="9"/>
                </a:lnTo>
                <a:lnTo>
                  <a:pt x="437" y="10"/>
                </a:lnTo>
                <a:lnTo>
                  <a:pt x="458" y="1"/>
                </a:lnTo>
                <a:lnTo>
                  <a:pt x="469" y="7"/>
                </a:lnTo>
                <a:lnTo>
                  <a:pt x="488" y="0"/>
                </a:lnTo>
                <a:lnTo>
                  <a:pt x="507" y="14"/>
                </a:lnTo>
                <a:lnTo>
                  <a:pt x="584" y="32"/>
                </a:lnTo>
                <a:lnTo>
                  <a:pt x="585" y="43"/>
                </a:lnTo>
                <a:lnTo>
                  <a:pt x="662" y="4"/>
                </a:lnTo>
                <a:lnTo>
                  <a:pt x="679" y="31"/>
                </a:lnTo>
                <a:lnTo>
                  <a:pt x="706" y="29"/>
                </a:lnTo>
                <a:lnTo>
                  <a:pt x="709" y="49"/>
                </a:lnTo>
                <a:lnTo>
                  <a:pt x="773" y="33"/>
                </a:lnTo>
                <a:lnTo>
                  <a:pt x="780" y="38"/>
                </a:lnTo>
                <a:lnTo>
                  <a:pt x="781" y="43"/>
                </a:lnTo>
                <a:lnTo>
                  <a:pt x="775" y="46"/>
                </a:lnTo>
                <a:lnTo>
                  <a:pt x="776" y="54"/>
                </a:lnTo>
                <a:lnTo>
                  <a:pt x="779" y="52"/>
                </a:lnTo>
                <a:lnTo>
                  <a:pt x="782" y="54"/>
                </a:lnTo>
                <a:lnTo>
                  <a:pt x="777" y="62"/>
                </a:lnTo>
                <a:lnTo>
                  <a:pt x="810" y="54"/>
                </a:lnTo>
                <a:lnTo>
                  <a:pt x="815" y="76"/>
                </a:lnTo>
                <a:lnTo>
                  <a:pt x="802" y="81"/>
                </a:lnTo>
                <a:lnTo>
                  <a:pt x="805" y="89"/>
                </a:lnTo>
                <a:lnTo>
                  <a:pt x="814" y="92"/>
                </a:lnTo>
                <a:lnTo>
                  <a:pt x="817" y="109"/>
                </a:lnTo>
                <a:lnTo>
                  <a:pt x="809" y="114"/>
                </a:lnTo>
                <a:lnTo>
                  <a:pt x="809" y="117"/>
                </a:lnTo>
                <a:lnTo>
                  <a:pt x="818" y="114"/>
                </a:lnTo>
                <a:lnTo>
                  <a:pt x="823" y="136"/>
                </a:lnTo>
                <a:lnTo>
                  <a:pt x="833" y="129"/>
                </a:lnTo>
                <a:lnTo>
                  <a:pt x="838" y="136"/>
                </a:lnTo>
                <a:lnTo>
                  <a:pt x="833" y="140"/>
                </a:lnTo>
                <a:lnTo>
                  <a:pt x="841" y="153"/>
                </a:lnTo>
                <a:lnTo>
                  <a:pt x="836" y="177"/>
                </a:lnTo>
                <a:lnTo>
                  <a:pt x="817" y="177"/>
                </a:lnTo>
                <a:lnTo>
                  <a:pt x="819" y="188"/>
                </a:lnTo>
                <a:lnTo>
                  <a:pt x="852" y="188"/>
                </a:lnTo>
                <a:lnTo>
                  <a:pt x="869" y="181"/>
                </a:lnTo>
                <a:lnTo>
                  <a:pt x="866" y="194"/>
                </a:lnTo>
                <a:lnTo>
                  <a:pt x="870" y="198"/>
                </a:lnTo>
                <a:lnTo>
                  <a:pt x="899" y="198"/>
                </a:lnTo>
                <a:lnTo>
                  <a:pt x="904" y="208"/>
                </a:lnTo>
                <a:lnTo>
                  <a:pt x="926" y="204"/>
                </a:lnTo>
                <a:lnTo>
                  <a:pt x="926" y="192"/>
                </a:lnTo>
                <a:lnTo>
                  <a:pt x="946" y="194"/>
                </a:lnTo>
                <a:lnTo>
                  <a:pt x="947" y="199"/>
                </a:lnTo>
                <a:lnTo>
                  <a:pt x="982" y="203"/>
                </a:lnTo>
                <a:lnTo>
                  <a:pt x="1008" y="199"/>
                </a:lnTo>
                <a:lnTo>
                  <a:pt x="1009" y="194"/>
                </a:lnTo>
                <a:lnTo>
                  <a:pt x="1035" y="188"/>
                </a:lnTo>
                <a:lnTo>
                  <a:pt x="1035" y="188"/>
                </a:lnTo>
                <a:lnTo>
                  <a:pt x="1043" y="186"/>
                </a:lnTo>
                <a:lnTo>
                  <a:pt x="1044" y="192"/>
                </a:lnTo>
                <a:lnTo>
                  <a:pt x="1041" y="206"/>
                </a:lnTo>
                <a:lnTo>
                  <a:pt x="1036" y="207"/>
                </a:lnTo>
                <a:lnTo>
                  <a:pt x="1036" y="227"/>
                </a:lnTo>
                <a:lnTo>
                  <a:pt x="1071" y="222"/>
                </a:lnTo>
                <a:lnTo>
                  <a:pt x="1078" y="263"/>
                </a:lnTo>
                <a:lnTo>
                  <a:pt x="1084" y="263"/>
                </a:lnTo>
                <a:lnTo>
                  <a:pt x="1089" y="294"/>
                </a:lnTo>
                <a:lnTo>
                  <a:pt x="1122" y="290"/>
                </a:lnTo>
                <a:lnTo>
                  <a:pt x="1114" y="303"/>
                </a:lnTo>
                <a:lnTo>
                  <a:pt x="1106" y="301"/>
                </a:lnTo>
                <a:lnTo>
                  <a:pt x="1105" y="305"/>
                </a:lnTo>
                <a:lnTo>
                  <a:pt x="1091" y="307"/>
                </a:lnTo>
                <a:lnTo>
                  <a:pt x="1094" y="324"/>
                </a:lnTo>
                <a:lnTo>
                  <a:pt x="1110" y="322"/>
                </a:lnTo>
                <a:lnTo>
                  <a:pt x="1110" y="328"/>
                </a:lnTo>
                <a:lnTo>
                  <a:pt x="1101" y="330"/>
                </a:lnTo>
                <a:lnTo>
                  <a:pt x="1103" y="339"/>
                </a:lnTo>
                <a:lnTo>
                  <a:pt x="1110" y="342"/>
                </a:lnTo>
                <a:lnTo>
                  <a:pt x="1138" y="329"/>
                </a:lnTo>
                <a:lnTo>
                  <a:pt x="1165" y="377"/>
                </a:lnTo>
                <a:lnTo>
                  <a:pt x="1187" y="359"/>
                </a:lnTo>
                <a:lnTo>
                  <a:pt x="1196" y="371"/>
                </a:lnTo>
                <a:lnTo>
                  <a:pt x="1202" y="367"/>
                </a:lnTo>
                <a:lnTo>
                  <a:pt x="1211" y="382"/>
                </a:lnTo>
                <a:lnTo>
                  <a:pt x="1220" y="372"/>
                </a:lnTo>
                <a:lnTo>
                  <a:pt x="1242" y="410"/>
                </a:lnTo>
                <a:lnTo>
                  <a:pt x="1245" y="407"/>
                </a:lnTo>
                <a:lnTo>
                  <a:pt x="1276" y="434"/>
                </a:lnTo>
                <a:lnTo>
                  <a:pt x="1286" y="416"/>
                </a:lnTo>
                <a:lnTo>
                  <a:pt x="1292" y="418"/>
                </a:lnTo>
                <a:lnTo>
                  <a:pt x="1290" y="425"/>
                </a:lnTo>
                <a:lnTo>
                  <a:pt x="1313" y="426"/>
                </a:lnTo>
                <a:lnTo>
                  <a:pt x="1311" y="445"/>
                </a:lnTo>
                <a:lnTo>
                  <a:pt x="1308" y="446"/>
                </a:lnTo>
                <a:lnTo>
                  <a:pt x="1292" y="485"/>
                </a:lnTo>
                <a:lnTo>
                  <a:pt x="1295" y="496"/>
                </a:lnTo>
                <a:lnTo>
                  <a:pt x="1278" y="505"/>
                </a:lnTo>
                <a:lnTo>
                  <a:pt x="1268" y="481"/>
                </a:lnTo>
                <a:lnTo>
                  <a:pt x="1255" y="484"/>
                </a:lnTo>
                <a:lnTo>
                  <a:pt x="1261" y="506"/>
                </a:lnTo>
                <a:lnTo>
                  <a:pt x="1243" y="517"/>
                </a:lnTo>
                <a:lnTo>
                  <a:pt x="1244" y="522"/>
                </a:lnTo>
                <a:lnTo>
                  <a:pt x="1226" y="530"/>
                </a:lnTo>
                <a:lnTo>
                  <a:pt x="1222" y="521"/>
                </a:lnTo>
                <a:lnTo>
                  <a:pt x="1188" y="523"/>
                </a:lnTo>
                <a:lnTo>
                  <a:pt x="1186" y="518"/>
                </a:lnTo>
                <a:lnTo>
                  <a:pt x="1179" y="519"/>
                </a:lnTo>
                <a:lnTo>
                  <a:pt x="1194" y="592"/>
                </a:lnTo>
                <a:lnTo>
                  <a:pt x="1161" y="589"/>
                </a:lnTo>
                <a:lnTo>
                  <a:pt x="1163" y="592"/>
                </a:lnTo>
                <a:lnTo>
                  <a:pt x="1148" y="593"/>
                </a:lnTo>
                <a:lnTo>
                  <a:pt x="1163" y="610"/>
                </a:lnTo>
                <a:lnTo>
                  <a:pt x="1168" y="608"/>
                </a:lnTo>
                <a:lnTo>
                  <a:pt x="1171" y="615"/>
                </a:lnTo>
                <a:lnTo>
                  <a:pt x="1176" y="610"/>
                </a:lnTo>
                <a:lnTo>
                  <a:pt x="1177" y="617"/>
                </a:lnTo>
                <a:lnTo>
                  <a:pt x="1183" y="614"/>
                </a:lnTo>
                <a:lnTo>
                  <a:pt x="1184" y="619"/>
                </a:lnTo>
                <a:lnTo>
                  <a:pt x="1188" y="617"/>
                </a:lnTo>
                <a:lnTo>
                  <a:pt x="1203" y="639"/>
                </a:lnTo>
                <a:lnTo>
                  <a:pt x="1210" y="637"/>
                </a:lnTo>
                <a:lnTo>
                  <a:pt x="1215" y="661"/>
                </a:lnTo>
                <a:lnTo>
                  <a:pt x="1204" y="668"/>
                </a:lnTo>
                <a:lnTo>
                  <a:pt x="1244" y="687"/>
                </a:lnTo>
                <a:lnTo>
                  <a:pt x="1253" y="680"/>
                </a:lnTo>
                <a:lnTo>
                  <a:pt x="1263" y="692"/>
                </a:lnTo>
                <a:lnTo>
                  <a:pt x="1249" y="712"/>
                </a:lnTo>
                <a:lnTo>
                  <a:pt x="1270" y="729"/>
                </a:lnTo>
                <a:lnTo>
                  <a:pt x="1252" y="739"/>
                </a:lnTo>
                <a:lnTo>
                  <a:pt x="1250" y="736"/>
                </a:lnTo>
                <a:lnTo>
                  <a:pt x="1220" y="760"/>
                </a:lnTo>
                <a:lnTo>
                  <a:pt x="1237" y="789"/>
                </a:lnTo>
                <a:lnTo>
                  <a:pt x="1237" y="789"/>
                </a:lnTo>
                <a:lnTo>
                  <a:pt x="1225" y="797"/>
                </a:lnTo>
                <a:lnTo>
                  <a:pt x="1206" y="800"/>
                </a:lnTo>
                <a:lnTo>
                  <a:pt x="1171" y="830"/>
                </a:lnTo>
                <a:lnTo>
                  <a:pt x="1153" y="863"/>
                </a:lnTo>
                <a:lnTo>
                  <a:pt x="1135" y="912"/>
                </a:lnTo>
                <a:lnTo>
                  <a:pt x="1111" y="943"/>
                </a:lnTo>
                <a:lnTo>
                  <a:pt x="1103" y="942"/>
                </a:lnTo>
                <a:lnTo>
                  <a:pt x="1115" y="934"/>
                </a:lnTo>
                <a:lnTo>
                  <a:pt x="1117" y="925"/>
                </a:lnTo>
                <a:lnTo>
                  <a:pt x="1135" y="910"/>
                </a:lnTo>
                <a:lnTo>
                  <a:pt x="1138" y="901"/>
                </a:lnTo>
                <a:lnTo>
                  <a:pt x="1129" y="882"/>
                </a:lnTo>
                <a:lnTo>
                  <a:pt x="1113" y="866"/>
                </a:lnTo>
                <a:lnTo>
                  <a:pt x="1090" y="852"/>
                </a:lnTo>
                <a:lnTo>
                  <a:pt x="1046" y="854"/>
                </a:lnTo>
                <a:lnTo>
                  <a:pt x="1029" y="863"/>
                </a:lnTo>
                <a:lnTo>
                  <a:pt x="962" y="886"/>
                </a:lnTo>
                <a:lnTo>
                  <a:pt x="946" y="897"/>
                </a:lnTo>
                <a:lnTo>
                  <a:pt x="916" y="933"/>
                </a:lnTo>
                <a:lnTo>
                  <a:pt x="871" y="1011"/>
                </a:lnTo>
                <a:lnTo>
                  <a:pt x="859" y="1024"/>
                </a:lnTo>
                <a:lnTo>
                  <a:pt x="850" y="1022"/>
                </a:lnTo>
                <a:lnTo>
                  <a:pt x="836" y="1031"/>
                </a:lnTo>
                <a:lnTo>
                  <a:pt x="832" y="1031"/>
                </a:lnTo>
                <a:lnTo>
                  <a:pt x="833" y="1025"/>
                </a:lnTo>
                <a:lnTo>
                  <a:pt x="840" y="1027"/>
                </a:lnTo>
                <a:lnTo>
                  <a:pt x="847" y="1023"/>
                </a:lnTo>
                <a:lnTo>
                  <a:pt x="852" y="1011"/>
                </a:lnTo>
                <a:lnTo>
                  <a:pt x="860" y="1010"/>
                </a:lnTo>
                <a:lnTo>
                  <a:pt x="877" y="996"/>
                </a:lnTo>
                <a:lnTo>
                  <a:pt x="895" y="966"/>
                </a:lnTo>
                <a:lnTo>
                  <a:pt x="896" y="947"/>
                </a:lnTo>
                <a:lnTo>
                  <a:pt x="885" y="931"/>
                </a:lnTo>
                <a:lnTo>
                  <a:pt x="865" y="919"/>
                </a:lnTo>
                <a:lnTo>
                  <a:pt x="851" y="920"/>
                </a:lnTo>
                <a:lnTo>
                  <a:pt x="832" y="927"/>
                </a:lnTo>
                <a:lnTo>
                  <a:pt x="796" y="921"/>
                </a:lnTo>
                <a:lnTo>
                  <a:pt x="756" y="926"/>
                </a:lnTo>
                <a:lnTo>
                  <a:pt x="733" y="935"/>
                </a:lnTo>
                <a:lnTo>
                  <a:pt x="672" y="971"/>
                </a:lnTo>
                <a:lnTo>
                  <a:pt x="615" y="1032"/>
                </a:lnTo>
                <a:lnTo>
                  <a:pt x="554" y="1062"/>
                </a:lnTo>
                <a:lnTo>
                  <a:pt x="515" y="1114"/>
                </a:lnTo>
                <a:lnTo>
                  <a:pt x="439" y="1241"/>
                </a:lnTo>
                <a:lnTo>
                  <a:pt x="415" y="1260"/>
                </a:lnTo>
                <a:lnTo>
                  <a:pt x="359" y="1280"/>
                </a:lnTo>
                <a:lnTo>
                  <a:pt x="359" y="1265"/>
                </a:lnTo>
                <a:lnTo>
                  <a:pt x="377" y="1251"/>
                </a:lnTo>
                <a:lnTo>
                  <a:pt x="376" y="1243"/>
                </a:lnTo>
                <a:lnTo>
                  <a:pt x="389" y="1237"/>
                </a:lnTo>
                <a:lnTo>
                  <a:pt x="422" y="1230"/>
                </a:lnTo>
                <a:lnTo>
                  <a:pt x="454" y="1215"/>
                </a:lnTo>
                <a:lnTo>
                  <a:pt x="458" y="1195"/>
                </a:lnTo>
                <a:lnTo>
                  <a:pt x="487" y="1155"/>
                </a:lnTo>
                <a:lnTo>
                  <a:pt x="490" y="1137"/>
                </a:lnTo>
                <a:lnTo>
                  <a:pt x="499" y="1136"/>
                </a:lnTo>
                <a:lnTo>
                  <a:pt x="515" y="1110"/>
                </a:lnTo>
                <a:lnTo>
                  <a:pt x="511" y="1108"/>
                </a:lnTo>
                <a:lnTo>
                  <a:pt x="505" y="1111"/>
                </a:lnTo>
                <a:lnTo>
                  <a:pt x="499" y="1125"/>
                </a:lnTo>
                <a:lnTo>
                  <a:pt x="491" y="1113"/>
                </a:lnTo>
                <a:lnTo>
                  <a:pt x="476" y="1112"/>
                </a:lnTo>
                <a:lnTo>
                  <a:pt x="471" y="1084"/>
                </a:lnTo>
                <a:lnTo>
                  <a:pt x="479" y="1073"/>
                </a:lnTo>
                <a:lnTo>
                  <a:pt x="478" y="1063"/>
                </a:lnTo>
                <a:lnTo>
                  <a:pt x="474" y="1056"/>
                </a:lnTo>
                <a:lnTo>
                  <a:pt x="453" y="1049"/>
                </a:lnTo>
                <a:lnTo>
                  <a:pt x="445" y="1033"/>
                </a:lnTo>
                <a:lnTo>
                  <a:pt x="439" y="1031"/>
                </a:lnTo>
                <a:lnTo>
                  <a:pt x="443" y="1020"/>
                </a:lnTo>
                <a:lnTo>
                  <a:pt x="431" y="1027"/>
                </a:lnTo>
                <a:lnTo>
                  <a:pt x="441" y="1054"/>
                </a:lnTo>
                <a:lnTo>
                  <a:pt x="451" y="1063"/>
                </a:lnTo>
                <a:lnTo>
                  <a:pt x="452" y="1089"/>
                </a:lnTo>
                <a:lnTo>
                  <a:pt x="443" y="1104"/>
                </a:lnTo>
                <a:lnTo>
                  <a:pt x="417" y="1121"/>
                </a:lnTo>
                <a:lnTo>
                  <a:pt x="406" y="1145"/>
                </a:lnTo>
                <a:lnTo>
                  <a:pt x="406" y="1145"/>
                </a:lnTo>
                <a:lnTo>
                  <a:pt x="394" y="1147"/>
                </a:lnTo>
                <a:lnTo>
                  <a:pt x="387" y="1035"/>
                </a:lnTo>
                <a:lnTo>
                  <a:pt x="373" y="1037"/>
                </a:lnTo>
                <a:lnTo>
                  <a:pt x="340" y="1017"/>
                </a:lnTo>
                <a:lnTo>
                  <a:pt x="318" y="1020"/>
                </a:lnTo>
                <a:lnTo>
                  <a:pt x="314" y="1001"/>
                </a:lnTo>
                <a:lnTo>
                  <a:pt x="320" y="1000"/>
                </a:lnTo>
                <a:lnTo>
                  <a:pt x="317" y="983"/>
                </a:lnTo>
                <a:lnTo>
                  <a:pt x="261" y="992"/>
                </a:lnTo>
                <a:lnTo>
                  <a:pt x="257" y="973"/>
                </a:lnTo>
                <a:lnTo>
                  <a:pt x="246" y="973"/>
                </a:lnTo>
                <a:lnTo>
                  <a:pt x="242" y="951"/>
                </a:lnTo>
                <a:lnTo>
                  <a:pt x="260" y="946"/>
                </a:lnTo>
                <a:lnTo>
                  <a:pt x="256" y="911"/>
                </a:lnTo>
                <a:lnTo>
                  <a:pt x="230" y="914"/>
                </a:lnTo>
                <a:lnTo>
                  <a:pt x="229" y="906"/>
                </a:lnTo>
                <a:lnTo>
                  <a:pt x="209" y="908"/>
                </a:lnTo>
                <a:lnTo>
                  <a:pt x="205" y="885"/>
                </a:lnTo>
                <a:lnTo>
                  <a:pt x="219" y="883"/>
                </a:lnTo>
                <a:lnTo>
                  <a:pt x="218" y="875"/>
                </a:lnTo>
                <a:lnTo>
                  <a:pt x="252" y="871"/>
                </a:lnTo>
                <a:lnTo>
                  <a:pt x="252" y="865"/>
                </a:lnTo>
                <a:lnTo>
                  <a:pt x="258" y="865"/>
                </a:lnTo>
                <a:lnTo>
                  <a:pt x="258" y="851"/>
                </a:lnTo>
                <a:lnTo>
                  <a:pt x="264" y="851"/>
                </a:lnTo>
                <a:lnTo>
                  <a:pt x="261" y="825"/>
                </a:lnTo>
                <a:lnTo>
                  <a:pt x="286" y="821"/>
                </a:lnTo>
                <a:lnTo>
                  <a:pt x="281" y="787"/>
                </a:lnTo>
                <a:lnTo>
                  <a:pt x="259" y="789"/>
                </a:lnTo>
                <a:lnTo>
                  <a:pt x="252" y="739"/>
                </a:lnTo>
                <a:lnTo>
                  <a:pt x="231" y="742"/>
                </a:lnTo>
                <a:lnTo>
                  <a:pt x="230" y="729"/>
                </a:lnTo>
                <a:lnTo>
                  <a:pt x="204" y="732"/>
                </a:lnTo>
                <a:lnTo>
                  <a:pt x="202" y="720"/>
                </a:lnTo>
                <a:lnTo>
                  <a:pt x="194" y="719"/>
                </a:lnTo>
                <a:lnTo>
                  <a:pt x="190" y="701"/>
                </a:lnTo>
                <a:lnTo>
                  <a:pt x="181" y="702"/>
                </a:lnTo>
                <a:lnTo>
                  <a:pt x="175" y="650"/>
                </a:lnTo>
                <a:lnTo>
                  <a:pt x="161" y="651"/>
                </a:lnTo>
                <a:lnTo>
                  <a:pt x="149" y="563"/>
                </a:lnTo>
                <a:lnTo>
                  <a:pt x="165" y="560"/>
                </a:lnTo>
                <a:lnTo>
                  <a:pt x="164" y="550"/>
                </a:lnTo>
                <a:lnTo>
                  <a:pt x="160" y="540"/>
                </a:lnTo>
                <a:lnTo>
                  <a:pt x="148" y="542"/>
                </a:lnTo>
                <a:lnTo>
                  <a:pt x="144" y="522"/>
                </a:lnTo>
                <a:lnTo>
                  <a:pt x="158" y="517"/>
                </a:lnTo>
                <a:lnTo>
                  <a:pt x="159" y="507"/>
                </a:lnTo>
                <a:lnTo>
                  <a:pt x="117" y="516"/>
                </a:lnTo>
                <a:lnTo>
                  <a:pt x="118" y="530"/>
                </a:lnTo>
                <a:lnTo>
                  <a:pt x="110" y="531"/>
                </a:lnTo>
                <a:lnTo>
                  <a:pt x="111" y="538"/>
                </a:lnTo>
                <a:lnTo>
                  <a:pt x="100" y="540"/>
                </a:lnTo>
                <a:lnTo>
                  <a:pt x="93" y="534"/>
                </a:lnTo>
                <a:lnTo>
                  <a:pt x="80" y="536"/>
                </a:lnTo>
                <a:lnTo>
                  <a:pt x="71" y="546"/>
                </a:lnTo>
                <a:lnTo>
                  <a:pt x="65" y="541"/>
                </a:lnTo>
                <a:lnTo>
                  <a:pt x="57" y="491"/>
                </a:lnTo>
                <a:lnTo>
                  <a:pt x="51" y="491"/>
                </a:lnTo>
                <a:lnTo>
                  <a:pt x="43" y="446"/>
                </a:lnTo>
                <a:lnTo>
                  <a:pt x="36" y="438"/>
                </a:lnTo>
                <a:lnTo>
                  <a:pt x="0" y="41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8" name="Freeform 11">
            <a:extLst>
              <a:ext uri="{FF2B5EF4-FFF2-40B4-BE49-F238E27FC236}">
                <a16:creationId xmlns:a16="http://schemas.microsoft.com/office/drawing/2014/main" id="{71B324AC-F500-D867-DD85-394593E95380}"/>
              </a:ext>
            </a:extLst>
          </p:cNvPr>
          <p:cNvSpPr>
            <a:spLocks/>
          </p:cNvSpPr>
          <p:nvPr/>
        </p:nvSpPr>
        <p:spPr bwMode="auto">
          <a:xfrm rot="850378">
            <a:off x="1622711" y="3735931"/>
            <a:ext cx="357119" cy="455877"/>
          </a:xfrm>
          <a:custGeom>
            <a:avLst/>
            <a:gdLst>
              <a:gd name="T0" fmla="*/ 571 w 1078"/>
              <a:gd name="T1" fmla="*/ 50 h 1496"/>
              <a:gd name="T2" fmla="*/ 638 w 1078"/>
              <a:gd name="T3" fmla="*/ 115 h 1496"/>
              <a:gd name="T4" fmla="*/ 634 w 1078"/>
              <a:gd name="T5" fmla="*/ 194 h 1496"/>
              <a:gd name="T6" fmla="*/ 710 w 1078"/>
              <a:gd name="T7" fmla="*/ 255 h 1496"/>
              <a:gd name="T8" fmla="*/ 735 w 1078"/>
              <a:gd name="T9" fmla="*/ 297 h 1496"/>
              <a:gd name="T10" fmla="*/ 749 w 1078"/>
              <a:gd name="T11" fmla="*/ 354 h 1496"/>
              <a:gd name="T12" fmla="*/ 744 w 1078"/>
              <a:gd name="T13" fmla="*/ 487 h 1496"/>
              <a:gd name="T14" fmla="*/ 799 w 1078"/>
              <a:gd name="T15" fmla="*/ 507 h 1496"/>
              <a:gd name="T16" fmla="*/ 795 w 1078"/>
              <a:gd name="T17" fmla="*/ 608 h 1496"/>
              <a:gd name="T18" fmla="*/ 869 w 1078"/>
              <a:gd name="T19" fmla="*/ 674 h 1496"/>
              <a:gd name="T20" fmla="*/ 967 w 1078"/>
              <a:gd name="T21" fmla="*/ 738 h 1496"/>
              <a:gd name="T22" fmla="*/ 1070 w 1078"/>
              <a:gd name="T23" fmla="*/ 820 h 1496"/>
              <a:gd name="T24" fmla="*/ 986 w 1078"/>
              <a:gd name="T25" fmla="*/ 873 h 1496"/>
              <a:gd name="T26" fmla="*/ 950 w 1078"/>
              <a:gd name="T27" fmla="*/ 954 h 1496"/>
              <a:gd name="T28" fmla="*/ 883 w 1078"/>
              <a:gd name="T29" fmla="*/ 997 h 1496"/>
              <a:gd name="T30" fmla="*/ 747 w 1078"/>
              <a:gd name="T31" fmla="*/ 1055 h 1496"/>
              <a:gd name="T32" fmla="*/ 744 w 1078"/>
              <a:gd name="T33" fmla="*/ 1171 h 1496"/>
              <a:gd name="T34" fmla="*/ 755 w 1078"/>
              <a:gd name="T35" fmla="*/ 1240 h 1496"/>
              <a:gd name="T36" fmla="*/ 717 w 1078"/>
              <a:gd name="T37" fmla="*/ 1327 h 1496"/>
              <a:gd name="T38" fmla="*/ 613 w 1078"/>
              <a:gd name="T39" fmla="*/ 1353 h 1496"/>
              <a:gd name="T40" fmla="*/ 412 w 1078"/>
              <a:gd name="T41" fmla="*/ 1371 h 1496"/>
              <a:gd name="T42" fmla="*/ 328 w 1078"/>
              <a:gd name="T43" fmla="*/ 1469 h 1496"/>
              <a:gd name="T44" fmla="*/ 220 w 1078"/>
              <a:gd name="T45" fmla="*/ 1486 h 1496"/>
              <a:gd name="T46" fmla="*/ 236 w 1078"/>
              <a:gd name="T47" fmla="*/ 1377 h 1496"/>
              <a:gd name="T48" fmla="*/ 167 w 1078"/>
              <a:gd name="T49" fmla="*/ 1316 h 1496"/>
              <a:gd name="T50" fmla="*/ 131 w 1078"/>
              <a:gd name="T51" fmla="*/ 1290 h 1496"/>
              <a:gd name="T52" fmla="*/ 205 w 1078"/>
              <a:gd name="T53" fmla="*/ 1219 h 1496"/>
              <a:gd name="T54" fmla="*/ 261 w 1078"/>
              <a:gd name="T55" fmla="*/ 1202 h 1496"/>
              <a:gd name="T56" fmla="*/ 275 w 1078"/>
              <a:gd name="T57" fmla="*/ 1116 h 1496"/>
              <a:gd name="T58" fmla="*/ 185 w 1078"/>
              <a:gd name="T59" fmla="*/ 1064 h 1496"/>
              <a:gd name="T60" fmla="*/ 84 w 1078"/>
              <a:gd name="T61" fmla="*/ 1027 h 1496"/>
              <a:gd name="T62" fmla="*/ 97 w 1078"/>
              <a:gd name="T63" fmla="*/ 1000 h 1496"/>
              <a:gd name="T64" fmla="*/ 19 w 1078"/>
              <a:gd name="T65" fmla="*/ 905 h 1496"/>
              <a:gd name="T66" fmla="*/ 3 w 1078"/>
              <a:gd name="T67" fmla="*/ 866 h 1496"/>
              <a:gd name="T68" fmla="*/ 14 w 1078"/>
              <a:gd name="T69" fmla="*/ 792 h 1496"/>
              <a:gd name="T70" fmla="*/ 25 w 1078"/>
              <a:gd name="T71" fmla="*/ 736 h 1496"/>
              <a:gd name="T72" fmla="*/ 46 w 1078"/>
              <a:gd name="T73" fmla="*/ 727 h 1496"/>
              <a:gd name="T74" fmla="*/ 92 w 1078"/>
              <a:gd name="T75" fmla="*/ 753 h 1496"/>
              <a:gd name="T76" fmla="*/ 149 w 1078"/>
              <a:gd name="T77" fmla="*/ 740 h 1496"/>
              <a:gd name="T78" fmla="*/ 155 w 1078"/>
              <a:gd name="T79" fmla="*/ 594 h 1496"/>
              <a:gd name="T80" fmla="*/ 117 w 1078"/>
              <a:gd name="T81" fmla="*/ 533 h 1496"/>
              <a:gd name="T82" fmla="*/ 122 w 1078"/>
              <a:gd name="T83" fmla="*/ 483 h 1496"/>
              <a:gd name="T84" fmla="*/ 114 w 1078"/>
              <a:gd name="T85" fmla="*/ 429 h 1496"/>
              <a:gd name="T86" fmla="*/ 73 w 1078"/>
              <a:gd name="T87" fmla="*/ 350 h 1496"/>
              <a:gd name="T88" fmla="*/ 74 w 1078"/>
              <a:gd name="T89" fmla="*/ 278 h 1496"/>
              <a:gd name="T90" fmla="*/ 132 w 1078"/>
              <a:gd name="T91" fmla="*/ 280 h 1496"/>
              <a:gd name="T92" fmla="*/ 196 w 1078"/>
              <a:gd name="T93" fmla="*/ 280 h 1496"/>
              <a:gd name="T94" fmla="*/ 255 w 1078"/>
              <a:gd name="T95" fmla="*/ 255 h 1496"/>
              <a:gd name="T96" fmla="*/ 306 w 1078"/>
              <a:gd name="T97" fmla="*/ 203 h 1496"/>
              <a:gd name="T98" fmla="*/ 326 w 1078"/>
              <a:gd name="T99" fmla="*/ 168 h 1496"/>
              <a:gd name="T100" fmla="*/ 351 w 1078"/>
              <a:gd name="T101" fmla="*/ 137 h 1496"/>
              <a:gd name="T102" fmla="*/ 390 w 1078"/>
              <a:gd name="T103" fmla="*/ 115 h 1496"/>
              <a:gd name="T104" fmla="*/ 423 w 1078"/>
              <a:gd name="T105" fmla="*/ 82 h 1496"/>
              <a:gd name="T106" fmla="*/ 429 w 1078"/>
              <a:gd name="T107" fmla="*/ 7 h 1496"/>
              <a:gd name="T108" fmla="*/ 561 w 1078"/>
              <a:gd name="T109" fmla="*/ 0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78" h="1496">
                <a:moveTo>
                  <a:pt x="561" y="0"/>
                </a:moveTo>
                <a:lnTo>
                  <a:pt x="569" y="17"/>
                </a:lnTo>
                <a:lnTo>
                  <a:pt x="577" y="16"/>
                </a:lnTo>
                <a:lnTo>
                  <a:pt x="588" y="30"/>
                </a:lnTo>
                <a:lnTo>
                  <a:pt x="571" y="41"/>
                </a:lnTo>
                <a:lnTo>
                  <a:pt x="575" y="46"/>
                </a:lnTo>
                <a:lnTo>
                  <a:pt x="571" y="50"/>
                </a:lnTo>
                <a:lnTo>
                  <a:pt x="577" y="56"/>
                </a:lnTo>
                <a:lnTo>
                  <a:pt x="608" y="70"/>
                </a:lnTo>
                <a:lnTo>
                  <a:pt x="632" y="71"/>
                </a:lnTo>
                <a:lnTo>
                  <a:pt x="635" y="56"/>
                </a:lnTo>
                <a:lnTo>
                  <a:pt x="649" y="58"/>
                </a:lnTo>
                <a:lnTo>
                  <a:pt x="641" y="111"/>
                </a:lnTo>
                <a:lnTo>
                  <a:pt x="638" y="115"/>
                </a:lnTo>
                <a:lnTo>
                  <a:pt x="658" y="156"/>
                </a:lnTo>
                <a:lnTo>
                  <a:pt x="638" y="162"/>
                </a:lnTo>
                <a:lnTo>
                  <a:pt x="638" y="175"/>
                </a:lnTo>
                <a:lnTo>
                  <a:pt x="628" y="169"/>
                </a:lnTo>
                <a:lnTo>
                  <a:pt x="618" y="188"/>
                </a:lnTo>
                <a:lnTo>
                  <a:pt x="632" y="188"/>
                </a:lnTo>
                <a:lnTo>
                  <a:pt x="634" y="194"/>
                </a:lnTo>
                <a:lnTo>
                  <a:pt x="652" y="194"/>
                </a:lnTo>
                <a:lnTo>
                  <a:pt x="663" y="200"/>
                </a:lnTo>
                <a:lnTo>
                  <a:pt x="672" y="200"/>
                </a:lnTo>
                <a:lnTo>
                  <a:pt x="676" y="195"/>
                </a:lnTo>
                <a:lnTo>
                  <a:pt x="703" y="199"/>
                </a:lnTo>
                <a:lnTo>
                  <a:pt x="711" y="196"/>
                </a:lnTo>
                <a:lnTo>
                  <a:pt x="710" y="255"/>
                </a:lnTo>
                <a:lnTo>
                  <a:pt x="724" y="253"/>
                </a:lnTo>
                <a:lnTo>
                  <a:pt x="731" y="265"/>
                </a:lnTo>
                <a:lnTo>
                  <a:pt x="748" y="264"/>
                </a:lnTo>
                <a:lnTo>
                  <a:pt x="749" y="272"/>
                </a:lnTo>
                <a:lnTo>
                  <a:pt x="738" y="273"/>
                </a:lnTo>
                <a:lnTo>
                  <a:pt x="733" y="279"/>
                </a:lnTo>
                <a:lnTo>
                  <a:pt x="735" y="297"/>
                </a:lnTo>
                <a:lnTo>
                  <a:pt x="727" y="311"/>
                </a:lnTo>
                <a:lnTo>
                  <a:pt x="737" y="321"/>
                </a:lnTo>
                <a:lnTo>
                  <a:pt x="750" y="323"/>
                </a:lnTo>
                <a:lnTo>
                  <a:pt x="754" y="332"/>
                </a:lnTo>
                <a:lnTo>
                  <a:pt x="745" y="335"/>
                </a:lnTo>
                <a:lnTo>
                  <a:pt x="749" y="342"/>
                </a:lnTo>
                <a:lnTo>
                  <a:pt x="749" y="354"/>
                </a:lnTo>
                <a:lnTo>
                  <a:pt x="737" y="356"/>
                </a:lnTo>
                <a:lnTo>
                  <a:pt x="737" y="362"/>
                </a:lnTo>
                <a:lnTo>
                  <a:pt x="726" y="366"/>
                </a:lnTo>
                <a:lnTo>
                  <a:pt x="732" y="444"/>
                </a:lnTo>
                <a:lnTo>
                  <a:pt x="750" y="465"/>
                </a:lnTo>
                <a:lnTo>
                  <a:pt x="742" y="477"/>
                </a:lnTo>
                <a:lnTo>
                  <a:pt x="744" y="487"/>
                </a:lnTo>
                <a:lnTo>
                  <a:pt x="740" y="487"/>
                </a:lnTo>
                <a:lnTo>
                  <a:pt x="751" y="495"/>
                </a:lnTo>
                <a:lnTo>
                  <a:pt x="748" y="501"/>
                </a:lnTo>
                <a:lnTo>
                  <a:pt x="761" y="512"/>
                </a:lnTo>
                <a:lnTo>
                  <a:pt x="773" y="509"/>
                </a:lnTo>
                <a:lnTo>
                  <a:pt x="777" y="517"/>
                </a:lnTo>
                <a:lnTo>
                  <a:pt x="799" y="507"/>
                </a:lnTo>
                <a:lnTo>
                  <a:pt x="805" y="551"/>
                </a:lnTo>
                <a:lnTo>
                  <a:pt x="813" y="549"/>
                </a:lnTo>
                <a:lnTo>
                  <a:pt x="824" y="559"/>
                </a:lnTo>
                <a:lnTo>
                  <a:pt x="799" y="575"/>
                </a:lnTo>
                <a:lnTo>
                  <a:pt x="801" y="588"/>
                </a:lnTo>
                <a:lnTo>
                  <a:pt x="796" y="595"/>
                </a:lnTo>
                <a:lnTo>
                  <a:pt x="795" y="608"/>
                </a:lnTo>
                <a:lnTo>
                  <a:pt x="813" y="618"/>
                </a:lnTo>
                <a:lnTo>
                  <a:pt x="851" y="613"/>
                </a:lnTo>
                <a:lnTo>
                  <a:pt x="866" y="628"/>
                </a:lnTo>
                <a:lnTo>
                  <a:pt x="866" y="645"/>
                </a:lnTo>
                <a:lnTo>
                  <a:pt x="875" y="660"/>
                </a:lnTo>
                <a:lnTo>
                  <a:pt x="875" y="669"/>
                </a:lnTo>
                <a:lnTo>
                  <a:pt x="869" y="674"/>
                </a:lnTo>
                <a:lnTo>
                  <a:pt x="873" y="682"/>
                </a:lnTo>
                <a:lnTo>
                  <a:pt x="886" y="688"/>
                </a:lnTo>
                <a:lnTo>
                  <a:pt x="910" y="689"/>
                </a:lnTo>
                <a:lnTo>
                  <a:pt x="909" y="697"/>
                </a:lnTo>
                <a:lnTo>
                  <a:pt x="963" y="715"/>
                </a:lnTo>
                <a:lnTo>
                  <a:pt x="958" y="733"/>
                </a:lnTo>
                <a:lnTo>
                  <a:pt x="967" y="738"/>
                </a:lnTo>
                <a:lnTo>
                  <a:pt x="968" y="748"/>
                </a:lnTo>
                <a:lnTo>
                  <a:pt x="961" y="760"/>
                </a:lnTo>
                <a:lnTo>
                  <a:pt x="971" y="780"/>
                </a:lnTo>
                <a:lnTo>
                  <a:pt x="1056" y="786"/>
                </a:lnTo>
                <a:lnTo>
                  <a:pt x="1056" y="816"/>
                </a:lnTo>
                <a:lnTo>
                  <a:pt x="1064" y="821"/>
                </a:lnTo>
                <a:lnTo>
                  <a:pt x="1070" y="820"/>
                </a:lnTo>
                <a:lnTo>
                  <a:pt x="1078" y="827"/>
                </a:lnTo>
                <a:lnTo>
                  <a:pt x="1067" y="856"/>
                </a:lnTo>
                <a:lnTo>
                  <a:pt x="1071" y="870"/>
                </a:lnTo>
                <a:lnTo>
                  <a:pt x="1071" y="870"/>
                </a:lnTo>
                <a:lnTo>
                  <a:pt x="1021" y="871"/>
                </a:lnTo>
                <a:lnTo>
                  <a:pt x="988" y="867"/>
                </a:lnTo>
                <a:lnTo>
                  <a:pt x="986" y="873"/>
                </a:lnTo>
                <a:lnTo>
                  <a:pt x="970" y="875"/>
                </a:lnTo>
                <a:lnTo>
                  <a:pt x="965" y="891"/>
                </a:lnTo>
                <a:lnTo>
                  <a:pt x="967" y="905"/>
                </a:lnTo>
                <a:lnTo>
                  <a:pt x="950" y="906"/>
                </a:lnTo>
                <a:lnTo>
                  <a:pt x="947" y="922"/>
                </a:lnTo>
                <a:lnTo>
                  <a:pt x="953" y="933"/>
                </a:lnTo>
                <a:lnTo>
                  <a:pt x="950" y="954"/>
                </a:lnTo>
                <a:lnTo>
                  <a:pt x="942" y="961"/>
                </a:lnTo>
                <a:lnTo>
                  <a:pt x="943" y="987"/>
                </a:lnTo>
                <a:lnTo>
                  <a:pt x="928" y="990"/>
                </a:lnTo>
                <a:lnTo>
                  <a:pt x="927" y="978"/>
                </a:lnTo>
                <a:lnTo>
                  <a:pt x="898" y="978"/>
                </a:lnTo>
                <a:lnTo>
                  <a:pt x="899" y="997"/>
                </a:lnTo>
                <a:lnTo>
                  <a:pt x="883" y="997"/>
                </a:lnTo>
                <a:lnTo>
                  <a:pt x="883" y="1006"/>
                </a:lnTo>
                <a:lnTo>
                  <a:pt x="878" y="1013"/>
                </a:lnTo>
                <a:lnTo>
                  <a:pt x="811" y="1013"/>
                </a:lnTo>
                <a:lnTo>
                  <a:pt x="810" y="1029"/>
                </a:lnTo>
                <a:lnTo>
                  <a:pt x="765" y="1030"/>
                </a:lnTo>
                <a:lnTo>
                  <a:pt x="765" y="1055"/>
                </a:lnTo>
                <a:lnTo>
                  <a:pt x="747" y="1055"/>
                </a:lnTo>
                <a:lnTo>
                  <a:pt x="745" y="1075"/>
                </a:lnTo>
                <a:lnTo>
                  <a:pt x="736" y="1076"/>
                </a:lnTo>
                <a:lnTo>
                  <a:pt x="737" y="1098"/>
                </a:lnTo>
                <a:lnTo>
                  <a:pt x="740" y="1102"/>
                </a:lnTo>
                <a:lnTo>
                  <a:pt x="738" y="1117"/>
                </a:lnTo>
                <a:lnTo>
                  <a:pt x="745" y="1120"/>
                </a:lnTo>
                <a:lnTo>
                  <a:pt x="744" y="1171"/>
                </a:lnTo>
                <a:lnTo>
                  <a:pt x="737" y="1171"/>
                </a:lnTo>
                <a:lnTo>
                  <a:pt x="738" y="1181"/>
                </a:lnTo>
                <a:lnTo>
                  <a:pt x="723" y="1185"/>
                </a:lnTo>
                <a:lnTo>
                  <a:pt x="710" y="1211"/>
                </a:lnTo>
                <a:lnTo>
                  <a:pt x="711" y="1223"/>
                </a:lnTo>
                <a:lnTo>
                  <a:pt x="759" y="1225"/>
                </a:lnTo>
                <a:lnTo>
                  <a:pt x="755" y="1240"/>
                </a:lnTo>
                <a:lnTo>
                  <a:pt x="757" y="1251"/>
                </a:lnTo>
                <a:lnTo>
                  <a:pt x="753" y="1255"/>
                </a:lnTo>
                <a:lnTo>
                  <a:pt x="739" y="1256"/>
                </a:lnTo>
                <a:lnTo>
                  <a:pt x="738" y="1265"/>
                </a:lnTo>
                <a:lnTo>
                  <a:pt x="715" y="1270"/>
                </a:lnTo>
                <a:lnTo>
                  <a:pt x="720" y="1281"/>
                </a:lnTo>
                <a:lnTo>
                  <a:pt x="717" y="1327"/>
                </a:lnTo>
                <a:lnTo>
                  <a:pt x="707" y="1346"/>
                </a:lnTo>
                <a:lnTo>
                  <a:pt x="686" y="1372"/>
                </a:lnTo>
                <a:lnTo>
                  <a:pt x="673" y="1374"/>
                </a:lnTo>
                <a:lnTo>
                  <a:pt x="658" y="1349"/>
                </a:lnTo>
                <a:lnTo>
                  <a:pt x="642" y="1344"/>
                </a:lnTo>
                <a:lnTo>
                  <a:pt x="629" y="1358"/>
                </a:lnTo>
                <a:lnTo>
                  <a:pt x="613" y="1353"/>
                </a:lnTo>
                <a:lnTo>
                  <a:pt x="602" y="1355"/>
                </a:lnTo>
                <a:lnTo>
                  <a:pt x="571" y="1345"/>
                </a:lnTo>
                <a:lnTo>
                  <a:pt x="527" y="1360"/>
                </a:lnTo>
                <a:lnTo>
                  <a:pt x="491" y="1364"/>
                </a:lnTo>
                <a:lnTo>
                  <a:pt x="458" y="1355"/>
                </a:lnTo>
                <a:lnTo>
                  <a:pt x="421" y="1363"/>
                </a:lnTo>
                <a:lnTo>
                  <a:pt x="412" y="1371"/>
                </a:lnTo>
                <a:lnTo>
                  <a:pt x="415" y="1382"/>
                </a:lnTo>
                <a:lnTo>
                  <a:pt x="401" y="1387"/>
                </a:lnTo>
                <a:lnTo>
                  <a:pt x="336" y="1481"/>
                </a:lnTo>
                <a:lnTo>
                  <a:pt x="319" y="1496"/>
                </a:lnTo>
                <a:lnTo>
                  <a:pt x="316" y="1496"/>
                </a:lnTo>
                <a:lnTo>
                  <a:pt x="330" y="1482"/>
                </a:lnTo>
                <a:lnTo>
                  <a:pt x="328" y="1469"/>
                </a:lnTo>
                <a:lnTo>
                  <a:pt x="314" y="1455"/>
                </a:lnTo>
                <a:lnTo>
                  <a:pt x="293" y="1445"/>
                </a:lnTo>
                <a:lnTo>
                  <a:pt x="272" y="1456"/>
                </a:lnTo>
                <a:lnTo>
                  <a:pt x="262" y="1467"/>
                </a:lnTo>
                <a:lnTo>
                  <a:pt x="245" y="1471"/>
                </a:lnTo>
                <a:lnTo>
                  <a:pt x="220" y="1486"/>
                </a:lnTo>
                <a:lnTo>
                  <a:pt x="220" y="1486"/>
                </a:lnTo>
                <a:lnTo>
                  <a:pt x="202" y="1458"/>
                </a:lnTo>
                <a:lnTo>
                  <a:pt x="233" y="1433"/>
                </a:lnTo>
                <a:lnTo>
                  <a:pt x="235" y="1436"/>
                </a:lnTo>
                <a:lnTo>
                  <a:pt x="253" y="1426"/>
                </a:lnTo>
                <a:lnTo>
                  <a:pt x="231" y="1410"/>
                </a:lnTo>
                <a:lnTo>
                  <a:pt x="246" y="1389"/>
                </a:lnTo>
                <a:lnTo>
                  <a:pt x="236" y="1377"/>
                </a:lnTo>
                <a:lnTo>
                  <a:pt x="227" y="1384"/>
                </a:lnTo>
                <a:lnTo>
                  <a:pt x="187" y="1365"/>
                </a:lnTo>
                <a:lnTo>
                  <a:pt x="198" y="1358"/>
                </a:lnTo>
                <a:lnTo>
                  <a:pt x="193" y="1334"/>
                </a:lnTo>
                <a:lnTo>
                  <a:pt x="185" y="1336"/>
                </a:lnTo>
                <a:lnTo>
                  <a:pt x="171" y="1315"/>
                </a:lnTo>
                <a:lnTo>
                  <a:pt x="167" y="1316"/>
                </a:lnTo>
                <a:lnTo>
                  <a:pt x="166" y="1311"/>
                </a:lnTo>
                <a:lnTo>
                  <a:pt x="160" y="1314"/>
                </a:lnTo>
                <a:lnTo>
                  <a:pt x="159" y="1307"/>
                </a:lnTo>
                <a:lnTo>
                  <a:pt x="154" y="1312"/>
                </a:lnTo>
                <a:lnTo>
                  <a:pt x="150" y="1306"/>
                </a:lnTo>
                <a:lnTo>
                  <a:pt x="146" y="1307"/>
                </a:lnTo>
                <a:lnTo>
                  <a:pt x="131" y="1290"/>
                </a:lnTo>
                <a:lnTo>
                  <a:pt x="146" y="1289"/>
                </a:lnTo>
                <a:lnTo>
                  <a:pt x="144" y="1286"/>
                </a:lnTo>
                <a:lnTo>
                  <a:pt x="177" y="1289"/>
                </a:lnTo>
                <a:lnTo>
                  <a:pt x="162" y="1216"/>
                </a:lnTo>
                <a:lnTo>
                  <a:pt x="169" y="1215"/>
                </a:lnTo>
                <a:lnTo>
                  <a:pt x="171" y="1221"/>
                </a:lnTo>
                <a:lnTo>
                  <a:pt x="205" y="1219"/>
                </a:lnTo>
                <a:lnTo>
                  <a:pt x="209" y="1227"/>
                </a:lnTo>
                <a:lnTo>
                  <a:pt x="227" y="1219"/>
                </a:lnTo>
                <a:lnTo>
                  <a:pt x="226" y="1214"/>
                </a:lnTo>
                <a:lnTo>
                  <a:pt x="244" y="1203"/>
                </a:lnTo>
                <a:lnTo>
                  <a:pt x="238" y="1181"/>
                </a:lnTo>
                <a:lnTo>
                  <a:pt x="251" y="1178"/>
                </a:lnTo>
                <a:lnTo>
                  <a:pt x="261" y="1202"/>
                </a:lnTo>
                <a:lnTo>
                  <a:pt x="278" y="1194"/>
                </a:lnTo>
                <a:lnTo>
                  <a:pt x="275" y="1183"/>
                </a:lnTo>
                <a:lnTo>
                  <a:pt x="291" y="1143"/>
                </a:lnTo>
                <a:lnTo>
                  <a:pt x="294" y="1143"/>
                </a:lnTo>
                <a:lnTo>
                  <a:pt x="295" y="1123"/>
                </a:lnTo>
                <a:lnTo>
                  <a:pt x="273" y="1122"/>
                </a:lnTo>
                <a:lnTo>
                  <a:pt x="275" y="1116"/>
                </a:lnTo>
                <a:lnTo>
                  <a:pt x="268" y="1113"/>
                </a:lnTo>
                <a:lnTo>
                  <a:pt x="258" y="1132"/>
                </a:lnTo>
                <a:lnTo>
                  <a:pt x="228" y="1105"/>
                </a:lnTo>
                <a:lnTo>
                  <a:pt x="225" y="1108"/>
                </a:lnTo>
                <a:lnTo>
                  <a:pt x="202" y="1070"/>
                </a:lnTo>
                <a:lnTo>
                  <a:pt x="194" y="1079"/>
                </a:lnTo>
                <a:lnTo>
                  <a:pt x="185" y="1064"/>
                </a:lnTo>
                <a:lnTo>
                  <a:pt x="179" y="1069"/>
                </a:lnTo>
                <a:lnTo>
                  <a:pt x="170" y="1056"/>
                </a:lnTo>
                <a:lnTo>
                  <a:pt x="148" y="1074"/>
                </a:lnTo>
                <a:lnTo>
                  <a:pt x="120" y="1026"/>
                </a:lnTo>
                <a:lnTo>
                  <a:pt x="93" y="1040"/>
                </a:lnTo>
                <a:lnTo>
                  <a:pt x="85" y="1036"/>
                </a:lnTo>
                <a:lnTo>
                  <a:pt x="84" y="1027"/>
                </a:lnTo>
                <a:lnTo>
                  <a:pt x="93" y="1025"/>
                </a:lnTo>
                <a:lnTo>
                  <a:pt x="93" y="1019"/>
                </a:lnTo>
                <a:lnTo>
                  <a:pt x="76" y="1022"/>
                </a:lnTo>
                <a:lnTo>
                  <a:pt x="74" y="1004"/>
                </a:lnTo>
                <a:lnTo>
                  <a:pt x="88" y="1002"/>
                </a:lnTo>
                <a:lnTo>
                  <a:pt x="89" y="998"/>
                </a:lnTo>
                <a:lnTo>
                  <a:pt x="97" y="1000"/>
                </a:lnTo>
                <a:lnTo>
                  <a:pt x="105" y="988"/>
                </a:lnTo>
                <a:lnTo>
                  <a:pt x="72" y="991"/>
                </a:lnTo>
                <a:lnTo>
                  <a:pt x="67" y="961"/>
                </a:lnTo>
                <a:lnTo>
                  <a:pt x="61" y="960"/>
                </a:lnTo>
                <a:lnTo>
                  <a:pt x="54" y="919"/>
                </a:lnTo>
                <a:lnTo>
                  <a:pt x="19" y="924"/>
                </a:lnTo>
                <a:lnTo>
                  <a:pt x="19" y="905"/>
                </a:lnTo>
                <a:lnTo>
                  <a:pt x="24" y="904"/>
                </a:lnTo>
                <a:lnTo>
                  <a:pt x="27" y="889"/>
                </a:lnTo>
                <a:lnTo>
                  <a:pt x="26" y="883"/>
                </a:lnTo>
                <a:lnTo>
                  <a:pt x="17" y="885"/>
                </a:lnTo>
                <a:lnTo>
                  <a:pt x="17" y="885"/>
                </a:lnTo>
                <a:lnTo>
                  <a:pt x="14" y="866"/>
                </a:lnTo>
                <a:lnTo>
                  <a:pt x="3" y="866"/>
                </a:lnTo>
                <a:lnTo>
                  <a:pt x="0" y="849"/>
                </a:lnTo>
                <a:lnTo>
                  <a:pt x="20" y="845"/>
                </a:lnTo>
                <a:lnTo>
                  <a:pt x="20" y="839"/>
                </a:lnTo>
                <a:lnTo>
                  <a:pt x="41" y="840"/>
                </a:lnTo>
                <a:lnTo>
                  <a:pt x="36" y="814"/>
                </a:lnTo>
                <a:lnTo>
                  <a:pt x="18" y="816"/>
                </a:lnTo>
                <a:lnTo>
                  <a:pt x="14" y="792"/>
                </a:lnTo>
                <a:lnTo>
                  <a:pt x="20" y="790"/>
                </a:lnTo>
                <a:lnTo>
                  <a:pt x="11" y="782"/>
                </a:lnTo>
                <a:lnTo>
                  <a:pt x="19" y="777"/>
                </a:lnTo>
                <a:lnTo>
                  <a:pt x="12" y="764"/>
                </a:lnTo>
                <a:lnTo>
                  <a:pt x="18" y="757"/>
                </a:lnTo>
                <a:lnTo>
                  <a:pt x="15" y="739"/>
                </a:lnTo>
                <a:lnTo>
                  <a:pt x="25" y="736"/>
                </a:lnTo>
                <a:lnTo>
                  <a:pt x="25" y="733"/>
                </a:lnTo>
                <a:lnTo>
                  <a:pt x="33" y="738"/>
                </a:lnTo>
                <a:lnTo>
                  <a:pt x="45" y="732"/>
                </a:lnTo>
                <a:lnTo>
                  <a:pt x="45" y="732"/>
                </a:lnTo>
                <a:lnTo>
                  <a:pt x="40" y="732"/>
                </a:lnTo>
                <a:lnTo>
                  <a:pt x="40" y="732"/>
                </a:lnTo>
                <a:lnTo>
                  <a:pt x="46" y="727"/>
                </a:lnTo>
                <a:lnTo>
                  <a:pt x="50" y="735"/>
                </a:lnTo>
                <a:lnTo>
                  <a:pt x="56" y="733"/>
                </a:lnTo>
                <a:lnTo>
                  <a:pt x="71" y="740"/>
                </a:lnTo>
                <a:lnTo>
                  <a:pt x="74" y="736"/>
                </a:lnTo>
                <a:lnTo>
                  <a:pt x="84" y="746"/>
                </a:lnTo>
                <a:lnTo>
                  <a:pt x="86" y="757"/>
                </a:lnTo>
                <a:lnTo>
                  <a:pt x="92" y="753"/>
                </a:lnTo>
                <a:lnTo>
                  <a:pt x="97" y="760"/>
                </a:lnTo>
                <a:lnTo>
                  <a:pt x="110" y="757"/>
                </a:lnTo>
                <a:lnTo>
                  <a:pt x="113" y="764"/>
                </a:lnTo>
                <a:lnTo>
                  <a:pt x="131" y="769"/>
                </a:lnTo>
                <a:lnTo>
                  <a:pt x="133" y="757"/>
                </a:lnTo>
                <a:lnTo>
                  <a:pt x="140" y="757"/>
                </a:lnTo>
                <a:lnTo>
                  <a:pt x="149" y="740"/>
                </a:lnTo>
                <a:lnTo>
                  <a:pt x="139" y="674"/>
                </a:lnTo>
                <a:lnTo>
                  <a:pt x="145" y="678"/>
                </a:lnTo>
                <a:lnTo>
                  <a:pt x="148" y="669"/>
                </a:lnTo>
                <a:lnTo>
                  <a:pt x="153" y="672"/>
                </a:lnTo>
                <a:lnTo>
                  <a:pt x="155" y="668"/>
                </a:lnTo>
                <a:lnTo>
                  <a:pt x="166" y="668"/>
                </a:lnTo>
                <a:lnTo>
                  <a:pt x="155" y="594"/>
                </a:lnTo>
                <a:lnTo>
                  <a:pt x="139" y="596"/>
                </a:lnTo>
                <a:lnTo>
                  <a:pt x="138" y="590"/>
                </a:lnTo>
                <a:lnTo>
                  <a:pt x="116" y="592"/>
                </a:lnTo>
                <a:lnTo>
                  <a:pt x="112" y="570"/>
                </a:lnTo>
                <a:lnTo>
                  <a:pt x="114" y="559"/>
                </a:lnTo>
                <a:lnTo>
                  <a:pt x="120" y="555"/>
                </a:lnTo>
                <a:lnTo>
                  <a:pt x="117" y="533"/>
                </a:lnTo>
                <a:lnTo>
                  <a:pt x="122" y="531"/>
                </a:lnTo>
                <a:lnTo>
                  <a:pt x="118" y="528"/>
                </a:lnTo>
                <a:lnTo>
                  <a:pt x="124" y="524"/>
                </a:lnTo>
                <a:lnTo>
                  <a:pt x="130" y="526"/>
                </a:lnTo>
                <a:lnTo>
                  <a:pt x="129" y="509"/>
                </a:lnTo>
                <a:lnTo>
                  <a:pt x="124" y="509"/>
                </a:lnTo>
                <a:lnTo>
                  <a:pt x="122" y="483"/>
                </a:lnTo>
                <a:lnTo>
                  <a:pt x="132" y="481"/>
                </a:lnTo>
                <a:lnTo>
                  <a:pt x="130" y="463"/>
                </a:lnTo>
                <a:lnTo>
                  <a:pt x="153" y="459"/>
                </a:lnTo>
                <a:lnTo>
                  <a:pt x="151" y="444"/>
                </a:lnTo>
                <a:lnTo>
                  <a:pt x="139" y="440"/>
                </a:lnTo>
                <a:lnTo>
                  <a:pt x="134" y="429"/>
                </a:lnTo>
                <a:lnTo>
                  <a:pt x="114" y="429"/>
                </a:lnTo>
                <a:lnTo>
                  <a:pt x="112" y="411"/>
                </a:lnTo>
                <a:lnTo>
                  <a:pt x="100" y="408"/>
                </a:lnTo>
                <a:lnTo>
                  <a:pt x="86" y="411"/>
                </a:lnTo>
                <a:lnTo>
                  <a:pt x="83" y="392"/>
                </a:lnTo>
                <a:lnTo>
                  <a:pt x="83" y="392"/>
                </a:lnTo>
                <a:lnTo>
                  <a:pt x="76" y="375"/>
                </a:lnTo>
                <a:lnTo>
                  <a:pt x="73" y="350"/>
                </a:lnTo>
                <a:lnTo>
                  <a:pt x="78" y="349"/>
                </a:lnTo>
                <a:lnTo>
                  <a:pt x="82" y="342"/>
                </a:lnTo>
                <a:lnTo>
                  <a:pt x="72" y="318"/>
                </a:lnTo>
                <a:lnTo>
                  <a:pt x="71" y="301"/>
                </a:lnTo>
                <a:lnTo>
                  <a:pt x="63" y="302"/>
                </a:lnTo>
                <a:lnTo>
                  <a:pt x="62" y="298"/>
                </a:lnTo>
                <a:lnTo>
                  <a:pt x="74" y="278"/>
                </a:lnTo>
                <a:lnTo>
                  <a:pt x="87" y="281"/>
                </a:lnTo>
                <a:lnTo>
                  <a:pt x="87" y="289"/>
                </a:lnTo>
                <a:lnTo>
                  <a:pt x="97" y="294"/>
                </a:lnTo>
                <a:lnTo>
                  <a:pt x="115" y="295"/>
                </a:lnTo>
                <a:lnTo>
                  <a:pt x="118" y="299"/>
                </a:lnTo>
                <a:lnTo>
                  <a:pt x="125" y="298"/>
                </a:lnTo>
                <a:lnTo>
                  <a:pt x="132" y="280"/>
                </a:lnTo>
                <a:lnTo>
                  <a:pt x="179" y="285"/>
                </a:lnTo>
                <a:lnTo>
                  <a:pt x="206" y="313"/>
                </a:lnTo>
                <a:lnTo>
                  <a:pt x="211" y="303"/>
                </a:lnTo>
                <a:lnTo>
                  <a:pt x="203" y="302"/>
                </a:lnTo>
                <a:lnTo>
                  <a:pt x="202" y="297"/>
                </a:lnTo>
                <a:lnTo>
                  <a:pt x="191" y="288"/>
                </a:lnTo>
                <a:lnTo>
                  <a:pt x="196" y="280"/>
                </a:lnTo>
                <a:lnTo>
                  <a:pt x="201" y="280"/>
                </a:lnTo>
                <a:lnTo>
                  <a:pt x="203" y="270"/>
                </a:lnTo>
                <a:lnTo>
                  <a:pt x="221" y="273"/>
                </a:lnTo>
                <a:lnTo>
                  <a:pt x="224" y="260"/>
                </a:lnTo>
                <a:lnTo>
                  <a:pt x="229" y="261"/>
                </a:lnTo>
                <a:lnTo>
                  <a:pt x="234" y="249"/>
                </a:lnTo>
                <a:lnTo>
                  <a:pt x="255" y="255"/>
                </a:lnTo>
                <a:lnTo>
                  <a:pt x="253" y="261"/>
                </a:lnTo>
                <a:lnTo>
                  <a:pt x="274" y="273"/>
                </a:lnTo>
                <a:lnTo>
                  <a:pt x="274" y="231"/>
                </a:lnTo>
                <a:lnTo>
                  <a:pt x="283" y="225"/>
                </a:lnTo>
                <a:lnTo>
                  <a:pt x="289" y="213"/>
                </a:lnTo>
                <a:lnTo>
                  <a:pt x="305" y="214"/>
                </a:lnTo>
                <a:lnTo>
                  <a:pt x="306" y="203"/>
                </a:lnTo>
                <a:lnTo>
                  <a:pt x="331" y="204"/>
                </a:lnTo>
                <a:lnTo>
                  <a:pt x="333" y="193"/>
                </a:lnTo>
                <a:lnTo>
                  <a:pt x="324" y="191"/>
                </a:lnTo>
                <a:lnTo>
                  <a:pt x="328" y="181"/>
                </a:lnTo>
                <a:lnTo>
                  <a:pt x="318" y="172"/>
                </a:lnTo>
                <a:lnTo>
                  <a:pt x="323" y="166"/>
                </a:lnTo>
                <a:lnTo>
                  <a:pt x="326" y="168"/>
                </a:lnTo>
                <a:lnTo>
                  <a:pt x="329" y="164"/>
                </a:lnTo>
                <a:lnTo>
                  <a:pt x="325" y="161"/>
                </a:lnTo>
                <a:lnTo>
                  <a:pt x="336" y="156"/>
                </a:lnTo>
                <a:lnTo>
                  <a:pt x="338" y="150"/>
                </a:lnTo>
                <a:lnTo>
                  <a:pt x="345" y="158"/>
                </a:lnTo>
                <a:lnTo>
                  <a:pt x="350" y="157"/>
                </a:lnTo>
                <a:lnTo>
                  <a:pt x="351" y="137"/>
                </a:lnTo>
                <a:lnTo>
                  <a:pt x="358" y="138"/>
                </a:lnTo>
                <a:lnTo>
                  <a:pt x="356" y="122"/>
                </a:lnTo>
                <a:lnTo>
                  <a:pt x="364" y="120"/>
                </a:lnTo>
                <a:lnTo>
                  <a:pt x="369" y="114"/>
                </a:lnTo>
                <a:lnTo>
                  <a:pt x="383" y="115"/>
                </a:lnTo>
                <a:lnTo>
                  <a:pt x="383" y="119"/>
                </a:lnTo>
                <a:lnTo>
                  <a:pt x="390" y="115"/>
                </a:lnTo>
                <a:lnTo>
                  <a:pt x="396" y="117"/>
                </a:lnTo>
                <a:lnTo>
                  <a:pt x="394" y="114"/>
                </a:lnTo>
                <a:lnTo>
                  <a:pt x="407" y="108"/>
                </a:lnTo>
                <a:lnTo>
                  <a:pt x="405" y="95"/>
                </a:lnTo>
                <a:lnTo>
                  <a:pt x="399" y="89"/>
                </a:lnTo>
                <a:lnTo>
                  <a:pt x="402" y="85"/>
                </a:lnTo>
                <a:lnTo>
                  <a:pt x="423" y="82"/>
                </a:lnTo>
                <a:lnTo>
                  <a:pt x="461" y="61"/>
                </a:lnTo>
                <a:lnTo>
                  <a:pt x="450" y="49"/>
                </a:lnTo>
                <a:lnTo>
                  <a:pt x="405" y="32"/>
                </a:lnTo>
                <a:lnTo>
                  <a:pt x="405" y="32"/>
                </a:lnTo>
                <a:lnTo>
                  <a:pt x="424" y="13"/>
                </a:lnTo>
                <a:lnTo>
                  <a:pt x="424" y="13"/>
                </a:lnTo>
                <a:lnTo>
                  <a:pt x="429" y="7"/>
                </a:lnTo>
                <a:lnTo>
                  <a:pt x="453" y="3"/>
                </a:lnTo>
                <a:lnTo>
                  <a:pt x="529" y="23"/>
                </a:lnTo>
                <a:lnTo>
                  <a:pt x="542" y="20"/>
                </a:lnTo>
                <a:lnTo>
                  <a:pt x="542" y="24"/>
                </a:lnTo>
                <a:lnTo>
                  <a:pt x="550" y="24"/>
                </a:lnTo>
                <a:lnTo>
                  <a:pt x="553" y="9"/>
                </a:lnTo>
                <a:lnTo>
                  <a:pt x="56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9" name="Freeform 19">
            <a:extLst>
              <a:ext uri="{FF2B5EF4-FFF2-40B4-BE49-F238E27FC236}">
                <a16:creationId xmlns:a16="http://schemas.microsoft.com/office/drawing/2014/main" id="{F4330236-7649-77F1-0183-52E2EFACFF8B}"/>
              </a:ext>
            </a:extLst>
          </p:cNvPr>
          <p:cNvSpPr>
            <a:spLocks/>
          </p:cNvSpPr>
          <p:nvPr/>
        </p:nvSpPr>
        <p:spPr bwMode="auto">
          <a:xfrm rot="1075626">
            <a:off x="1839308" y="3629520"/>
            <a:ext cx="317945" cy="424835"/>
          </a:xfrm>
          <a:custGeom>
            <a:avLst/>
            <a:gdLst>
              <a:gd name="T0" fmla="*/ 266 w 1006"/>
              <a:gd name="T1" fmla="*/ 61 h 1454"/>
              <a:gd name="T2" fmla="*/ 329 w 1006"/>
              <a:gd name="T3" fmla="*/ 76 h 1454"/>
              <a:gd name="T4" fmla="*/ 358 w 1006"/>
              <a:gd name="T5" fmla="*/ 83 h 1454"/>
              <a:gd name="T6" fmla="*/ 415 w 1006"/>
              <a:gd name="T7" fmla="*/ 137 h 1454"/>
              <a:gd name="T8" fmla="*/ 452 w 1006"/>
              <a:gd name="T9" fmla="*/ 171 h 1454"/>
              <a:gd name="T10" fmla="*/ 547 w 1006"/>
              <a:gd name="T11" fmla="*/ 147 h 1454"/>
              <a:gd name="T12" fmla="*/ 651 w 1006"/>
              <a:gd name="T13" fmla="*/ 228 h 1454"/>
              <a:gd name="T14" fmla="*/ 769 w 1006"/>
              <a:gd name="T15" fmla="*/ 309 h 1454"/>
              <a:gd name="T16" fmla="*/ 935 w 1006"/>
              <a:gd name="T17" fmla="*/ 316 h 1454"/>
              <a:gd name="T18" fmla="*/ 928 w 1006"/>
              <a:gd name="T19" fmla="*/ 408 h 1454"/>
              <a:gd name="T20" fmla="*/ 1004 w 1006"/>
              <a:gd name="T21" fmla="*/ 550 h 1454"/>
              <a:gd name="T22" fmla="*/ 888 w 1006"/>
              <a:gd name="T23" fmla="*/ 672 h 1454"/>
              <a:gd name="T24" fmla="*/ 780 w 1006"/>
              <a:gd name="T25" fmla="*/ 685 h 1454"/>
              <a:gd name="T26" fmla="*/ 811 w 1006"/>
              <a:gd name="T27" fmla="*/ 729 h 1454"/>
              <a:gd name="T28" fmla="*/ 841 w 1006"/>
              <a:gd name="T29" fmla="*/ 781 h 1454"/>
              <a:gd name="T30" fmla="*/ 916 w 1006"/>
              <a:gd name="T31" fmla="*/ 771 h 1454"/>
              <a:gd name="T32" fmla="*/ 826 w 1006"/>
              <a:gd name="T33" fmla="*/ 813 h 1454"/>
              <a:gd name="T34" fmla="*/ 816 w 1006"/>
              <a:gd name="T35" fmla="*/ 858 h 1454"/>
              <a:gd name="T36" fmla="*/ 792 w 1006"/>
              <a:gd name="T37" fmla="*/ 891 h 1454"/>
              <a:gd name="T38" fmla="*/ 791 w 1006"/>
              <a:gd name="T39" fmla="*/ 928 h 1454"/>
              <a:gd name="T40" fmla="*/ 809 w 1006"/>
              <a:gd name="T41" fmla="*/ 974 h 1454"/>
              <a:gd name="T42" fmla="*/ 858 w 1006"/>
              <a:gd name="T43" fmla="*/ 1021 h 1454"/>
              <a:gd name="T44" fmla="*/ 874 w 1006"/>
              <a:gd name="T45" fmla="*/ 1087 h 1454"/>
              <a:gd name="T46" fmla="*/ 891 w 1006"/>
              <a:gd name="T47" fmla="*/ 1121 h 1454"/>
              <a:gd name="T48" fmla="*/ 872 w 1006"/>
              <a:gd name="T49" fmla="*/ 1153 h 1454"/>
              <a:gd name="T50" fmla="*/ 898 w 1006"/>
              <a:gd name="T51" fmla="*/ 1152 h 1454"/>
              <a:gd name="T52" fmla="*/ 890 w 1006"/>
              <a:gd name="T53" fmla="*/ 1199 h 1454"/>
              <a:gd name="T54" fmla="*/ 845 w 1006"/>
              <a:gd name="T55" fmla="*/ 1301 h 1454"/>
              <a:gd name="T56" fmla="*/ 833 w 1006"/>
              <a:gd name="T57" fmla="*/ 1352 h 1454"/>
              <a:gd name="T58" fmla="*/ 813 w 1006"/>
              <a:gd name="T59" fmla="*/ 1426 h 1454"/>
              <a:gd name="T60" fmla="*/ 716 w 1006"/>
              <a:gd name="T61" fmla="*/ 1449 h 1454"/>
              <a:gd name="T62" fmla="*/ 654 w 1006"/>
              <a:gd name="T63" fmla="*/ 1425 h 1454"/>
              <a:gd name="T64" fmla="*/ 527 w 1006"/>
              <a:gd name="T65" fmla="*/ 1425 h 1454"/>
              <a:gd name="T66" fmla="*/ 515 w 1006"/>
              <a:gd name="T67" fmla="*/ 1376 h 1454"/>
              <a:gd name="T68" fmla="*/ 419 w 1006"/>
              <a:gd name="T69" fmla="*/ 1293 h 1454"/>
              <a:gd name="T70" fmla="*/ 325 w 1006"/>
              <a:gd name="T71" fmla="*/ 1236 h 1454"/>
              <a:gd name="T72" fmla="*/ 302 w 1006"/>
              <a:gd name="T73" fmla="*/ 1168 h 1454"/>
              <a:gd name="T74" fmla="*/ 276 w 1006"/>
              <a:gd name="T75" fmla="*/ 1114 h 1454"/>
              <a:gd name="T76" fmla="*/ 213 w 1006"/>
              <a:gd name="T77" fmla="*/ 1067 h 1454"/>
              <a:gd name="T78" fmla="*/ 202 w 1006"/>
              <a:gd name="T79" fmla="*/ 1020 h 1454"/>
              <a:gd name="T80" fmla="*/ 201 w 1006"/>
              <a:gd name="T81" fmla="*/ 897 h 1454"/>
              <a:gd name="T82" fmla="*/ 187 w 1006"/>
              <a:gd name="T83" fmla="*/ 852 h 1454"/>
              <a:gd name="T84" fmla="*/ 176 w 1006"/>
              <a:gd name="T85" fmla="*/ 808 h 1454"/>
              <a:gd name="T86" fmla="*/ 115 w 1006"/>
              <a:gd name="T87" fmla="*/ 755 h 1454"/>
              <a:gd name="T88" fmla="*/ 90 w 1006"/>
              <a:gd name="T89" fmla="*/ 730 h 1454"/>
              <a:gd name="T90" fmla="*/ 86 w 1006"/>
              <a:gd name="T91" fmla="*/ 611 h 1454"/>
              <a:gd name="T92" fmla="*/ 22 w 1006"/>
              <a:gd name="T93" fmla="*/ 596 h 1454"/>
              <a:gd name="T94" fmla="*/ 11 w 1006"/>
              <a:gd name="T95" fmla="*/ 550 h 1454"/>
              <a:gd name="T96" fmla="*/ 16 w 1006"/>
              <a:gd name="T97" fmla="*/ 495 h 1454"/>
              <a:gd name="T98" fmla="*/ 0 w 1006"/>
              <a:gd name="T99" fmla="*/ 388 h 1454"/>
              <a:gd name="T100" fmla="*/ 26 w 1006"/>
              <a:gd name="T101" fmla="*/ 337 h 1454"/>
              <a:gd name="T102" fmla="*/ 67 w 1006"/>
              <a:gd name="T103" fmla="*/ 301 h 1454"/>
              <a:gd name="T104" fmla="*/ 75 w 1006"/>
              <a:gd name="T105" fmla="*/ 250 h 1454"/>
              <a:gd name="T106" fmla="*/ 67 w 1006"/>
              <a:gd name="T107" fmla="*/ 220 h 1454"/>
              <a:gd name="T108" fmla="*/ 99 w 1006"/>
              <a:gd name="T109" fmla="*/ 165 h 1454"/>
              <a:gd name="T110" fmla="*/ 121 w 1006"/>
              <a:gd name="T111" fmla="*/ 110 h 1454"/>
              <a:gd name="T112" fmla="*/ 147 w 1006"/>
              <a:gd name="T113" fmla="*/ 44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6" h="1454">
                <a:moveTo>
                  <a:pt x="208" y="10"/>
                </a:moveTo>
                <a:lnTo>
                  <a:pt x="218" y="42"/>
                </a:lnTo>
                <a:lnTo>
                  <a:pt x="217" y="54"/>
                </a:lnTo>
                <a:lnTo>
                  <a:pt x="244" y="69"/>
                </a:lnTo>
                <a:lnTo>
                  <a:pt x="251" y="58"/>
                </a:lnTo>
                <a:lnTo>
                  <a:pt x="266" y="61"/>
                </a:lnTo>
                <a:lnTo>
                  <a:pt x="265" y="68"/>
                </a:lnTo>
                <a:lnTo>
                  <a:pt x="270" y="69"/>
                </a:lnTo>
                <a:lnTo>
                  <a:pt x="275" y="81"/>
                </a:lnTo>
                <a:lnTo>
                  <a:pt x="291" y="86"/>
                </a:lnTo>
                <a:lnTo>
                  <a:pt x="315" y="73"/>
                </a:lnTo>
                <a:lnTo>
                  <a:pt x="329" y="76"/>
                </a:lnTo>
                <a:lnTo>
                  <a:pt x="342" y="87"/>
                </a:lnTo>
                <a:lnTo>
                  <a:pt x="355" y="75"/>
                </a:lnTo>
                <a:lnTo>
                  <a:pt x="355" y="58"/>
                </a:lnTo>
                <a:lnTo>
                  <a:pt x="359" y="58"/>
                </a:lnTo>
                <a:lnTo>
                  <a:pt x="369" y="71"/>
                </a:lnTo>
                <a:lnTo>
                  <a:pt x="358" y="83"/>
                </a:lnTo>
                <a:lnTo>
                  <a:pt x="361" y="101"/>
                </a:lnTo>
                <a:lnTo>
                  <a:pt x="374" y="107"/>
                </a:lnTo>
                <a:lnTo>
                  <a:pt x="383" y="125"/>
                </a:lnTo>
                <a:lnTo>
                  <a:pt x="394" y="126"/>
                </a:lnTo>
                <a:lnTo>
                  <a:pt x="401" y="137"/>
                </a:lnTo>
                <a:lnTo>
                  <a:pt x="415" y="137"/>
                </a:lnTo>
                <a:lnTo>
                  <a:pt x="428" y="147"/>
                </a:lnTo>
                <a:lnTo>
                  <a:pt x="449" y="144"/>
                </a:lnTo>
                <a:lnTo>
                  <a:pt x="457" y="151"/>
                </a:lnTo>
                <a:lnTo>
                  <a:pt x="451" y="157"/>
                </a:lnTo>
                <a:lnTo>
                  <a:pt x="455" y="169"/>
                </a:lnTo>
                <a:lnTo>
                  <a:pt x="452" y="171"/>
                </a:lnTo>
                <a:lnTo>
                  <a:pt x="462" y="191"/>
                </a:lnTo>
                <a:lnTo>
                  <a:pt x="470" y="192"/>
                </a:lnTo>
                <a:lnTo>
                  <a:pt x="501" y="173"/>
                </a:lnTo>
                <a:lnTo>
                  <a:pt x="519" y="177"/>
                </a:lnTo>
                <a:lnTo>
                  <a:pt x="537" y="164"/>
                </a:lnTo>
                <a:lnTo>
                  <a:pt x="547" y="147"/>
                </a:lnTo>
                <a:lnTo>
                  <a:pt x="567" y="130"/>
                </a:lnTo>
                <a:lnTo>
                  <a:pt x="586" y="162"/>
                </a:lnTo>
                <a:lnTo>
                  <a:pt x="588" y="184"/>
                </a:lnTo>
                <a:lnTo>
                  <a:pt x="597" y="202"/>
                </a:lnTo>
                <a:lnTo>
                  <a:pt x="612" y="216"/>
                </a:lnTo>
                <a:lnTo>
                  <a:pt x="651" y="228"/>
                </a:lnTo>
                <a:lnTo>
                  <a:pt x="679" y="214"/>
                </a:lnTo>
                <a:lnTo>
                  <a:pt x="697" y="217"/>
                </a:lnTo>
                <a:lnTo>
                  <a:pt x="719" y="229"/>
                </a:lnTo>
                <a:lnTo>
                  <a:pt x="748" y="232"/>
                </a:lnTo>
                <a:lnTo>
                  <a:pt x="743" y="248"/>
                </a:lnTo>
                <a:lnTo>
                  <a:pt x="769" y="309"/>
                </a:lnTo>
                <a:lnTo>
                  <a:pt x="807" y="321"/>
                </a:lnTo>
                <a:lnTo>
                  <a:pt x="831" y="347"/>
                </a:lnTo>
                <a:lnTo>
                  <a:pt x="868" y="345"/>
                </a:lnTo>
                <a:lnTo>
                  <a:pt x="882" y="340"/>
                </a:lnTo>
                <a:lnTo>
                  <a:pt x="895" y="321"/>
                </a:lnTo>
                <a:lnTo>
                  <a:pt x="935" y="316"/>
                </a:lnTo>
                <a:lnTo>
                  <a:pt x="942" y="320"/>
                </a:lnTo>
                <a:lnTo>
                  <a:pt x="972" y="309"/>
                </a:lnTo>
                <a:lnTo>
                  <a:pt x="972" y="322"/>
                </a:lnTo>
                <a:lnTo>
                  <a:pt x="985" y="340"/>
                </a:lnTo>
                <a:lnTo>
                  <a:pt x="932" y="371"/>
                </a:lnTo>
                <a:lnTo>
                  <a:pt x="928" y="408"/>
                </a:lnTo>
                <a:lnTo>
                  <a:pt x="948" y="443"/>
                </a:lnTo>
                <a:lnTo>
                  <a:pt x="974" y="461"/>
                </a:lnTo>
                <a:lnTo>
                  <a:pt x="995" y="484"/>
                </a:lnTo>
                <a:lnTo>
                  <a:pt x="988" y="519"/>
                </a:lnTo>
                <a:lnTo>
                  <a:pt x="1006" y="536"/>
                </a:lnTo>
                <a:lnTo>
                  <a:pt x="1004" y="550"/>
                </a:lnTo>
                <a:lnTo>
                  <a:pt x="998" y="554"/>
                </a:lnTo>
                <a:lnTo>
                  <a:pt x="972" y="553"/>
                </a:lnTo>
                <a:lnTo>
                  <a:pt x="946" y="587"/>
                </a:lnTo>
                <a:lnTo>
                  <a:pt x="927" y="592"/>
                </a:lnTo>
                <a:lnTo>
                  <a:pt x="889" y="654"/>
                </a:lnTo>
                <a:lnTo>
                  <a:pt x="888" y="672"/>
                </a:lnTo>
                <a:lnTo>
                  <a:pt x="863" y="667"/>
                </a:lnTo>
                <a:lnTo>
                  <a:pt x="833" y="669"/>
                </a:lnTo>
                <a:lnTo>
                  <a:pt x="817" y="682"/>
                </a:lnTo>
                <a:lnTo>
                  <a:pt x="784" y="674"/>
                </a:lnTo>
                <a:lnTo>
                  <a:pt x="776" y="681"/>
                </a:lnTo>
                <a:lnTo>
                  <a:pt x="780" y="685"/>
                </a:lnTo>
                <a:lnTo>
                  <a:pt x="772" y="708"/>
                </a:lnTo>
                <a:lnTo>
                  <a:pt x="777" y="714"/>
                </a:lnTo>
                <a:lnTo>
                  <a:pt x="786" y="707"/>
                </a:lnTo>
                <a:lnTo>
                  <a:pt x="796" y="715"/>
                </a:lnTo>
                <a:lnTo>
                  <a:pt x="809" y="716"/>
                </a:lnTo>
                <a:lnTo>
                  <a:pt x="811" y="729"/>
                </a:lnTo>
                <a:lnTo>
                  <a:pt x="825" y="746"/>
                </a:lnTo>
                <a:lnTo>
                  <a:pt x="818" y="756"/>
                </a:lnTo>
                <a:lnTo>
                  <a:pt x="826" y="764"/>
                </a:lnTo>
                <a:lnTo>
                  <a:pt x="830" y="762"/>
                </a:lnTo>
                <a:lnTo>
                  <a:pt x="837" y="767"/>
                </a:lnTo>
                <a:lnTo>
                  <a:pt x="841" y="781"/>
                </a:lnTo>
                <a:lnTo>
                  <a:pt x="849" y="772"/>
                </a:lnTo>
                <a:lnTo>
                  <a:pt x="852" y="778"/>
                </a:lnTo>
                <a:lnTo>
                  <a:pt x="880" y="774"/>
                </a:lnTo>
                <a:lnTo>
                  <a:pt x="895" y="789"/>
                </a:lnTo>
                <a:lnTo>
                  <a:pt x="911" y="792"/>
                </a:lnTo>
                <a:lnTo>
                  <a:pt x="916" y="771"/>
                </a:lnTo>
                <a:lnTo>
                  <a:pt x="929" y="761"/>
                </a:lnTo>
                <a:lnTo>
                  <a:pt x="939" y="766"/>
                </a:lnTo>
                <a:lnTo>
                  <a:pt x="947" y="791"/>
                </a:lnTo>
                <a:lnTo>
                  <a:pt x="904" y="840"/>
                </a:lnTo>
                <a:lnTo>
                  <a:pt x="830" y="810"/>
                </a:lnTo>
                <a:lnTo>
                  <a:pt x="826" y="813"/>
                </a:lnTo>
                <a:lnTo>
                  <a:pt x="828" y="820"/>
                </a:lnTo>
                <a:lnTo>
                  <a:pt x="824" y="820"/>
                </a:lnTo>
                <a:lnTo>
                  <a:pt x="821" y="828"/>
                </a:lnTo>
                <a:lnTo>
                  <a:pt x="822" y="841"/>
                </a:lnTo>
                <a:lnTo>
                  <a:pt x="815" y="850"/>
                </a:lnTo>
                <a:lnTo>
                  <a:pt x="816" y="858"/>
                </a:lnTo>
                <a:lnTo>
                  <a:pt x="803" y="858"/>
                </a:lnTo>
                <a:lnTo>
                  <a:pt x="803" y="872"/>
                </a:lnTo>
                <a:lnTo>
                  <a:pt x="798" y="874"/>
                </a:lnTo>
                <a:lnTo>
                  <a:pt x="797" y="883"/>
                </a:lnTo>
                <a:lnTo>
                  <a:pt x="789" y="887"/>
                </a:lnTo>
                <a:lnTo>
                  <a:pt x="792" y="891"/>
                </a:lnTo>
                <a:lnTo>
                  <a:pt x="789" y="896"/>
                </a:lnTo>
                <a:lnTo>
                  <a:pt x="795" y="898"/>
                </a:lnTo>
                <a:lnTo>
                  <a:pt x="796" y="910"/>
                </a:lnTo>
                <a:lnTo>
                  <a:pt x="788" y="919"/>
                </a:lnTo>
                <a:lnTo>
                  <a:pt x="792" y="921"/>
                </a:lnTo>
                <a:lnTo>
                  <a:pt x="791" y="928"/>
                </a:lnTo>
                <a:lnTo>
                  <a:pt x="784" y="932"/>
                </a:lnTo>
                <a:lnTo>
                  <a:pt x="785" y="939"/>
                </a:lnTo>
                <a:lnTo>
                  <a:pt x="771" y="957"/>
                </a:lnTo>
                <a:lnTo>
                  <a:pt x="782" y="972"/>
                </a:lnTo>
                <a:lnTo>
                  <a:pt x="806" y="969"/>
                </a:lnTo>
                <a:lnTo>
                  <a:pt x="809" y="974"/>
                </a:lnTo>
                <a:lnTo>
                  <a:pt x="826" y="968"/>
                </a:lnTo>
                <a:lnTo>
                  <a:pt x="833" y="973"/>
                </a:lnTo>
                <a:lnTo>
                  <a:pt x="840" y="972"/>
                </a:lnTo>
                <a:lnTo>
                  <a:pt x="839" y="977"/>
                </a:lnTo>
                <a:lnTo>
                  <a:pt x="850" y="983"/>
                </a:lnTo>
                <a:lnTo>
                  <a:pt x="858" y="1021"/>
                </a:lnTo>
                <a:lnTo>
                  <a:pt x="849" y="1026"/>
                </a:lnTo>
                <a:lnTo>
                  <a:pt x="849" y="1044"/>
                </a:lnTo>
                <a:lnTo>
                  <a:pt x="871" y="1060"/>
                </a:lnTo>
                <a:lnTo>
                  <a:pt x="868" y="1067"/>
                </a:lnTo>
                <a:lnTo>
                  <a:pt x="876" y="1076"/>
                </a:lnTo>
                <a:lnTo>
                  <a:pt x="874" y="1087"/>
                </a:lnTo>
                <a:lnTo>
                  <a:pt x="879" y="1091"/>
                </a:lnTo>
                <a:lnTo>
                  <a:pt x="874" y="1096"/>
                </a:lnTo>
                <a:lnTo>
                  <a:pt x="881" y="1106"/>
                </a:lnTo>
                <a:lnTo>
                  <a:pt x="889" y="1098"/>
                </a:lnTo>
                <a:lnTo>
                  <a:pt x="886" y="1109"/>
                </a:lnTo>
                <a:lnTo>
                  <a:pt x="891" y="1121"/>
                </a:lnTo>
                <a:lnTo>
                  <a:pt x="867" y="1132"/>
                </a:lnTo>
                <a:lnTo>
                  <a:pt x="851" y="1132"/>
                </a:lnTo>
                <a:lnTo>
                  <a:pt x="847" y="1147"/>
                </a:lnTo>
                <a:lnTo>
                  <a:pt x="864" y="1148"/>
                </a:lnTo>
                <a:lnTo>
                  <a:pt x="868" y="1155"/>
                </a:lnTo>
                <a:lnTo>
                  <a:pt x="872" y="1153"/>
                </a:lnTo>
                <a:lnTo>
                  <a:pt x="878" y="1161"/>
                </a:lnTo>
                <a:lnTo>
                  <a:pt x="875" y="1168"/>
                </a:lnTo>
                <a:lnTo>
                  <a:pt x="879" y="1172"/>
                </a:lnTo>
                <a:lnTo>
                  <a:pt x="894" y="1152"/>
                </a:lnTo>
                <a:lnTo>
                  <a:pt x="901" y="1154"/>
                </a:lnTo>
                <a:lnTo>
                  <a:pt x="898" y="1152"/>
                </a:lnTo>
                <a:lnTo>
                  <a:pt x="903" y="1145"/>
                </a:lnTo>
                <a:lnTo>
                  <a:pt x="908" y="1143"/>
                </a:lnTo>
                <a:lnTo>
                  <a:pt x="923" y="1183"/>
                </a:lnTo>
                <a:lnTo>
                  <a:pt x="918" y="1190"/>
                </a:lnTo>
                <a:lnTo>
                  <a:pt x="918" y="1202"/>
                </a:lnTo>
                <a:lnTo>
                  <a:pt x="890" y="1199"/>
                </a:lnTo>
                <a:lnTo>
                  <a:pt x="887" y="1229"/>
                </a:lnTo>
                <a:lnTo>
                  <a:pt x="876" y="1231"/>
                </a:lnTo>
                <a:lnTo>
                  <a:pt x="872" y="1254"/>
                </a:lnTo>
                <a:lnTo>
                  <a:pt x="860" y="1270"/>
                </a:lnTo>
                <a:lnTo>
                  <a:pt x="858" y="1293"/>
                </a:lnTo>
                <a:lnTo>
                  <a:pt x="845" y="1301"/>
                </a:lnTo>
                <a:lnTo>
                  <a:pt x="865" y="1312"/>
                </a:lnTo>
                <a:lnTo>
                  <a:pt x="865" y="1318"/>
                </a:lnTo>
                <a:lnTo>
                  <a:pt x="819" y="1319"/>
                </a:lnTo>
                <a:lnTo>
                  <a:pt x="827" y="1336"/>
                </a:lnTo>
                <a:lnTo>
                  <a:pt x="836" y="1343"/>
                </a:lnTo>
                <a:lnTo>
                  <a:pt x="833" y="1352"/>
                </a:lnTo>
                <a:lnTo>
                  <a:pt x="837" y="1355"/>
                </a:lnTo>
                <a:lnTo>
                  <a:pt x="837" y="1373"/>
                </a:lnTo>
                <a:lnTo>
                  <a:pt x="832" y="1375"/>
                </a:lnTo>
                <a:lnTo>
                  <a:pt x="826" y="1393"/>
                </a:lnTo>
                <a:lnTo>
                  <a:pt x="826" y="1423"/>
                </a:lnTo>
                <a:lnTo>
                  <a:pt x="813" y="1426"/>
                </a:lnTo>
                <a:lnTo>
                  <a:pt x="813" y="1440"/>
                </a:lnTo>
                <a:lnTo>
                  <a:pt x="802" y="1453"/>
                </a:lnTo>
                <a:lnTo>
                  <a:pt x="754" y="1445"/>
                </a:lnTo>
                <a:lnTo>
                  <a:pt x="730" y="1447"/>
                </a:lnTo>
                <a:lnTo>
                  <a:pt x="721" y="1454"/>
                </a:lnTo>
                <a:lnTo>
                  <a:pt x="716" y="1449"/>
                </a:lnTo>
                <a:lnTo>
                  <a:pt x="709" y="1453"/>
                </a:lnTo>
                <a:lnTo>
                  <a:pt x="692" y="1431"/>
                </a:lnTo>
                <a:lnTo>
                  <a:pt x="678" y="1435"/>
                </a:lnTo>
                <a:lnTo>
                  <a:pt x="673" y="1446"/>
                </a:lnTo>
                <a:lnTo>
                  <a:pt x="666" y="1450"/>
                </a:lnTo>
                <a:lnTo>
                  <a:pt x="654" y="1425"/>
                </a:lnTo>
                <a:lnTo>
                  <a:pt x="592" y="1427"/>
                </a:lnTo>
                <a:lnTo>
                  <a:pt x="589" y="1435"/>
                </a:lnTo>
                <a:lnTo>
                  <a:pt x="554" y="1438"/>
                </a:lnTo>
                <a:lnTo>
                  <a:pt x="552" y="1443"/>
                </a:lnTo>
                <a:lnTo>
                  <a:pt x="527" y="1437"/>
                </a:lnTo>
                <a:lnTo>
                  <a:pt x="527" y="1425"/>
                </a:lnTo>
                <a:lnTo>
                  <a:pt x="522" y="1425"/>
                </a:lnTo>
                <a:lnTo>
                  <a:pt x="522" y="1425"/>
                </a:lnTo>
                <a:lnTo>
                  <a:pt x="518" y="1411"/>
                </a:lnTo>
                <a:lnTo>
                  <a:pt x="530" y="1382"/>
                </a:lnTo>
                <a:lnTo>
                  <a:pt x="522" y="1374"/>
                </a:lnTo>
                <a:lnTo>
                  <a:pt x="515" y="1376"/>
                </a:lnTo>
                <a:lnTo>
                  <a:pt x="508" y="1370"/>
                </a:lnTo>
                <a:lnTo>
                  <a:pt x="507" y="1340"/>
                </a:lnTo>
                <a:lnTo>
                  <a:pt x="422" y="1334"/>
                </a:lnTo>
                <a:lnTo>
                  <a:pt x="412" y="1314"/>
                </a:lnTo>
                <a:lnTo>
                  <a:pt x="419" y="1303"/>
                </a:lnTo>
                <a:lnTo>
                  <a:pt x="419" y="1293"/>
                </a:lnTo>
                <a:lnTo>
                  <a:pt x="410" y="1288"/>
                </a:lnTo>
                <a:lnTo>
                  <a:pt x="415" y="1270"/>
                </a:lnTo>
                <a:lnTo>
                  <a:pt x="360" y="1252"/>
                </a:lnTo>
                <a:lnTo>
                  <a:pt x="361" y="1244"/>
                </a:lnTo>
                <a:lnTo>
                  <a:pt x="337" y="1243"/>
                </a:lnTo>
                <a:lnTo>
                  <a:pt x="325" y="1236"/>
                </a:lnTo>
                <a:lnTo>
                  <a:pt x="321" y="1229"/>
                </a:lnTo>
                <a:lnTo>
                  <a:pt x="326" y="1223"/>
                </a:lnTo>
                <a:lnTo>
                  <a:pt x="327" y="1215"/>
                </a:lnTo>
                <a:lnTo>
                  <a:pt x="317" y="1200"/>
                </a:lnTo>
                <a:lnTo>
                  <a:pt x="317" y="1183"/>
                </a:lnTo>
                <a:lnTo>
                  <a:pt x="302" y="1168"/>
                </a:lnTo>
                <a:lnTo>
                  <a:pt x="264" y="1173"/>
                </a:lnTo>
                <a:lnTo>
                  <a:pt x="246" y="1163"/>
                </a:lnTo>
                <a:lnTo>
                  <a:pt x="247" y="1150"/>
                </a:lnTo>
                <a:lnTo>
                  <a:pt x="253" y="1143"/>
                </a:lnTo>
                <a:lnTo>
                  <a:pt x="251" y="1130"/>
                </a:lnTo>
                <a:lnTo>
                  <a:pt x="276" y="1114"/>
                </a:lnTo>
                <a:lnTo>
                  <a:pt x="265" y="1104"/>
                </a:lnTo>
                <a:lnTo>
                  <a:pt x="257" y="1106"/>
                </a:lnTo>
                <a:lnTo>
                  <a:pt x="250" y="1062"/>
                </a:lnTo>
                <a:lnTo>
                  <a:pt x="229" y="1072"/>
                </a:lnTo>
                <a:lnTo>
                  <a:pt x="225" y="1064"/>
                </a:lnTo>
                <a:lnTo>
                  <a:pt x="213" y="1067"/>
                </a:lnTo>
                <a:lnTo>
                  <a:pt x="200" y="1056"/>
                </a:lnTo>
                <a:lnTo>
                  <a:pt x="202" y="1050"/>
                </a:lnTo>
                <a:lnTo>
                  <a:pt x="191" y="1042"/>
                </a:lnTo>
                <a:lnTo>
                  <a:pt x="196" y="1042"/>
                </a:lnTo>
                <a:lnTo>
                  <a:pt x="194" y="1032"/>
                </a:lnTo>
                <a:lnTo>
                  <a:pt x="202" y="1020"/>
                </a:lnTo>
                <a:lnTo>
                  <a:pt x="184" y="999"/>
                </a:lnTo>
                <a:lnTo>
                  <a:pt x="178" y="921"/>
                </a:lnTo>
                <a:lnTo>
                  <a:pt x="188" y="917"/>
                </a:lnTo>
                <a:lnTo>
                  <a:pt x="189" y="911"/>
                </a:lnTo>
                <a:lnTo>
                  <a:pt x="201" y="909"/>
                </a:lnTo>
                <a:lnTo>
                  <a:pt x="201" y="897"/>
                </a:lnTo>
                <a:lnTo>
                  <a:pt x="197" y="890"/>
                </a:lnTo>
                <a:lnTo>
                  <a:pt x="205" y="887"/>
                </a:lnTo>
                <a:lnTo>
                  <a:pt x="202" y="878"/>
                </a:lnTo>
                <a:lnTo>
                  <a:pt x="189" y="876"/>
                </a:lnTo>
                <a:lnTo>
                  <a:pt x="179" y="866"/>
                </a:lnTo>
                <a:lnTo>
                  <a:pt x="187" y="852"/>
                </a:lnTo>
                <a:lnTo>
                  <a:pt x="185" y="834"/>
                </a:lnTo>
                <a:lnTo>
                  <a:pt x="190" y="828"/>
                </a:lnTo>
                <a:lnTo>
                  <a:pt x="201" y="827"/>
                </a:lnTo>
                <a:lnTo>
                  <a:pt x="200" y="819"/>
                </a:lnTo>
                <a:lnTo>
                  <a:pt x="183" y="820"/>
                </a:lnTo>
                <a:lnTo>
                  <a:pt x="176" y="808"/>
                </a:lnTo>
                <a:lnTo>
                  <a:pt x="162" y="810"/>
                </a:lnTo>
                <a:lnTo>
                  <a:pt x="162" y="751"/>
                </a:lnTo>
                <a:lnTo>
                  <a:pt x="155" y="754"/>
                </a:lnTo>
                <a:lnTo>
                  <a:pt x="128" y="750"/>
                </a:lnTo>
                <a:lnTo>
                  <a:pt x="123" y="755"/>
                </a:lnTo>
                <a:lnTo>
                  <a:pt x="115" y="755"/>
                </a:lnTo>
                <a:lnTo>
                  <a:pt x="103" y="749"/>
                </a:lnTo>
                <a:lnTo>
                  <a:pt x="85" y="749"/>
                </a:lnTo>
                <a:lnTo>
                  <a:pt x="84" y="744"/>
                </a:lnTo>
                <a:lnTo>
                  <a:pt x="70" y="743"/>
                </a:lnTo>
                <a:lnTo>
                  <a:pt x="80" y="725"/>
                </a:lnTo>
                <a:lnTo>
                  <a:pt x="90" y="730"/>
                </a:lnTo>
                <a:lnTo>
                  <a:pt x="90" y="717"/>
                </a:lnTo>
                <a:lnTo>
                  <a:pt x="109" y="711"/>
                </a:lnTo>
                <a:lnTo>
                  <a:pt x="89" y="670"/>
                </a:lnTo>
                <a:lnTo>
                  <a:pt x="93" y="666"/>
                </a:lnTo>
                <a:lnTo>
                  <a:pt x="101" y="613"/>
                </a:lnTo>
                <a:lnTo>
                  <a:pt x="86" y="611"/>
                </a:lnTo>
                <a:lnTo>
                  <a:pt x="83" y="626"/>
                </a:lnTo>
                <a:lnTo>
                  <a:pt x="60" y="625"/>
                </a:lnTo>
                <a:lnTo>
                  <a:pt x="29" y="611"/>
                </a:lnTo>
                <a:lnTo>
                  <a:pt x="23" y="605"/>
                </a:lnTo>
                <a:lnTo>
                  <a:pt x="27" y="601"/>
                </a:lnTo>
                <a:lnTo>
                  <a:pt x="22" y="596"/>
                </a:lnTo>
                <a:lnTo>
                  <a:pt x="40" y="585"/>
                </a:lnTo>
                <a:lnTo>
                  <a:pt x="29" y="571"/>
                </a:lnTo>
                <a:lnTo>
                  <a:pt x="21" y="572"/>
                </a:lnTo>
                <a:lnTo>
                  <a:pt x="13" y="555"/>
                </a:lnTo>
                <a:lnTo>
                  <a:pt x="13" y="555"/>
                </a:lnTo>
                <a:lnTo>
                  <a:pt x="11" y="550"/>
                </a:lnTo>
                <a:lnTo>
                  <a:pt x="30" y="541"/>
                </a:lnTo>
                <a:lnTo>
                  <a:pt x="25" y="534"/>
                </a:lnTo>
                <a:lnTo>
                  <a:pt x="50" y="524"/>
                </a:lnTo>
                <a:lnTo>
                  <a:pt x="46" y="513"/>
                </a:lnTo>
                <a:lnTo>
                  <a:pt x="19" y="507"/>
                </a:lnTo>
                <a:lnTo>
                  <a:pt x="16" y="495"/>
                </a:lnTo>
                <a:lnTo>
                  <a:pt x="24" y="446"/>
                </a:lnTo>
                <a:lnTo>
                  <a:pt x="16" y="437"/>
                </a:lnTo>
                <a:lnTo>
                  <a:pt x="16" y="419"/>
                </a:lnTo>
                <a:lnTo>
                  <a:pt x="3" y="419"/>
                </a:lnTo>
                <a:lnTo>
                  <a:pt x="5" y="393"/>
                </a:lnTo>
                <a:lnTo>
                  <a:pt x="0" y="388"/>
                </a:lnTo>
                <a:lnTo>
                  <a:pt x="4" y="370"/>
                </a:lnTo>
                <a:lnTo>
                  <a:pt x="20" y="371"/>
                </a:lnTo>
                <a:lnTo>
                  <a:pt x="36" y="359"/>
                </a:lnTo>
                <a:lnTo>
                  <a:pt x="37" y="354"/>
                </a:lnTo>
                <a:lnTo>
                  <a:pt x="20" y="351"/>
                </a:lnTo>
                <a:lnTo>
                  <a:pt x="26" y="337"/>
                </a:lnTo>
                <a:lnTo>
                  <a:pt x="47" y="339"/>
                </a:lnTo>
                <a:lnTo>
                  <a:pt x="42" y="323"/>
                </a:lnTo>
                <a:lnTo>
                  <a:pt x="44" y="312"/>
                </a:lnTo>
                <a:lnTo>
                  <a:pt x="57" y="311"/>
                </a:lnTo>
                <a:lnTo>
                  <a:pt x="58" y="304"/>
                </a:lnTo>
                <a:lnTo>
                  <a:pt x="67" y="301"/>
                </a:lnTo>
                <a:lnTo>
                  <a:pt x="61" y="289"/>
                </a:lnTo>
                <a:lnTo>
                  <a:pt x="87" y="282"/>
                </a:lnTo>
                <a:lnTo>
                  <a:pt x="79" y="278"/>
                </a:lnTo>
                <a:lnTo>
                  <a:pt x="74" y="257"/>
                </a:lnTo>
                <a:lnTo>
                  <a:pt x="68" y="254"/>
                </a:lnTo>
                <a:lnTo>
                  <a:pt x="75" y="250"/>
                </a:lnTo>
                <a:lnTo>
                  <a:pt x="74" y="245"/>
                </a:lnTo>
                <a:lnTo>
                  <a:pt x="64" y="244"/>
                </a:lnTo>
                <a:lnTo>
                  <a:pt x="57" y="248"/>
                </a:lnTo>
                <a:lnTo>
                  <a:pt x="48" y="233"/>
                </a:lnTo>
                <a:lnTo>
                  <a:pt x="58" y="210"/>
                </a:lnTo>
                <a:lnTo>
                  <a:pt x="67" y="220"/>
                </a:lnTo>
                <a:lnTo>
                  <a:pt x="83" y="200"/>
                </a:lnTo>
                <a:lnTo>
                  <a:pt x="91" y="199"/>
                </a:lnTo>
                <a:lnTo>
                  <a:pt x="91" y="194"/>
                </a:lnTo>
                <a:lnTo>
                  <a:pt x="72" y="181"/>
                </a:lnTo>
                <a:lnTo>
                  <a:pt x="77" y="165"/>
                </a:lnTo>
                <a:lnTo>
                  <a:pt x="99" y="165"/>
                </a:lnTo>
                <a:lnTo>
                  <a:pt x="106" y="158"/>
                </a:lnTo>
                <a:lnTo>
                  <a:pt x="81" y="123"/>
                </a:lnTo>
                <a:lnTo>
                  <a:pt x="81" y="123"/>
                </a:lnTo>
                <a:lnTo>
                  <a:pt x="91" y="108"/>
                </a:lnTo>
                <a:lnTo>
                  <a:pt x="120" y="96"/>
                </a:lnTo>
                <a:lnTo>
                  <a:pt x="121" y="110"/>
                </a:lnTo>
                <a:lnTo>
                  <a:pt x="140" y="97"/>
                </a:lnTo>
                <a:lnTo>
                  <a:pt x="137" y="89"/>
                </a:lnTo>
                <a:lnTo>
                  <a:pt x="150" y="83"/>
                </a:lnTo>
                <a:lnTo>
                  <a:pt x="150" y="78"/>
                </a:lnTo>
                <a:lnTo>
                  <a:pt x="160" y="72"/>
                </a:lnTo>
                <a:lnTo>
                  <a:pt x="147" y="44"/>
                </a:lnTo>
                <a:lnTo>
                  <a:pt x="143" y="5"/>
                </a:lnTo>
                <a:lnTo>
                  <a:pt x="182" y="10"/>
                </a:lnTo>
                <a:lnTo>
                  <a:pt x="200" y="0"/>
                </a:lnTo>
                <a:lnTo>
                  <a:pt x="207" y="2"/>
                </a:lnTo>
                <a:lnTo>
                  <a:pt x="208" y="1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9337E-A238-D20B-6B17-6B453E09E6D7}"/>
              </a:ext>
            </a:extLst>
          </p:cNvPr>
          <p:cNvSpPr txBox="1"/>
          <p:nvPr/>
        </p:nvSpPr>
        <p:spPr>
          <a:xfrm>
            <a:off x="3466803" y="238125"/>
            <a:ext cx="543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527699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75E253-01F9-7131-D639-709A7E9625F3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86210-E051-FC3F-3ED9-A424F6D6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научно-практическая конференция "Современные</a:t>
            </a:r>
            <a:b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криминалистики и судебной экспертизы"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B1A5417-5F10-8B3A-E617-7758AA7F6773}"/>
              </a:ext>
            </a:extLst>
          </p:cNvPr>
          <p:cNvSpPr txBox="1">
            <a:spLocks/>
          </p:cNvSpPr>
          <p:nvPr/>
        </p:nvSpPr>
        <p:spPr>
          <a:xfrm>
            <a:off x="524558" y="1753877"/>
            <a:ext cx="2933018" cy="292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Саратов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Саратовский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исследовательский государственный университет имени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Н.Г. Чернышевского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7AB55D39-F7B6-5D5C-A258-A8AB8A8871C1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pic>
        <p:nvPicPr>
          <p:cNvPr id="3074" name="Picture 2" descr="Саратовский национальный исследовательский государственный университет  имени Н.Г. Чернышевского в Саратове">
            <a:extLst>
              <a:ext uri="{FF2B5EF4-FFF2-40B4-BE49-F238E27FC236}">
                <a16:creationId xmlns:a16="http://schemas.microsoft.com/office/drawing/2014/main" id="{74EEEA57-08BA-9D7D-3A5F-6FCD8FE04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42" y="1753877"/>
            <a:ext cx="6667500" cy="438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4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7F578E-4EC4-612D-7A64-C347B5A6D710}"/>
              </a:ext>
            </a:extLst>
          </p:cNvPr>
          <p:cNvSpPr/>
          <p:nvPr/>
        </p:nvSpPr>
        <p:spPr>
          <a:xfrm>
            <a:off x="10525125" y="-2"/>
            <a:ext cx="1666875" cy="6858001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F736DB-4366-ADC8-EE9F-D15F75750175}"/>
              </a:ext>
            </a:extLst>
          </p:cNvPr>
          <p:cNvSpPr/>
          <p:nvPr/>
        </p:nvSpPr>
        <p:spPr>
          <a:xfrm rot="16200000">
            <a:off x="942187" y="-942189"/>
            <a:ext cx="1714500" cy="3598877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EA9E6-1ABF-E961-AFA3-98DE6949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91" y="194467"/>
            <a:ext cx="2466292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в Москве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F4D7DB7-A9CB-AB7F-23C4-BD75DE495426}"/>
              </a:ext>
            </a:extLst>
          </p:cNvPr>
          <p:cNvGrpSpPr/>
          <p:nvPr/>
        </p:nvGrpSpPr>
        <p:grpSpPr>
          <a:xfrm>
            <a:off x="3598876" y="0"/>
            <a:ext cx="7078649" cy="6857999"/>
            <a:chOff x="3598877" y="44043"/>
            <a:chExt cx="7013195" cy="681395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7D92764D-AE13-E886-3E03-311D66684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8877" y="44043"/>
              <a:ext cx="7013195" cy="68139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Овал 2">
              <a:hlinkClick r:id="rId4" action="ppaction://hlinksldjump"/>
              <a:extLst>
                <a:ext uri="{FF2B5EF4-FFF2-40B4-BE49-F238E27FC236}">
                  <a16:creationId xmlns:a16="http://schemas.microsoft.com/office/drawing/2014/main" id="{41AED18B-6AF9-6507-4360-2B5A89BBE239}"/>
                </a:ext>
              </a:extLst>
            </p:cNvPr>
            <p:cNvSpPr/>
            <p:nvPr/>
          </p:nvSpPr>
          <p:spPr>
            <a:xfrm>
              <a:off x="5985545" y="4149753"/>
              <a:ext cx="86686" cy="866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>
              <a:hlinkClick r:id="rId5" action="ppaction://hlinksldjump"/>
              <a:extLst>
                <a:ext uri="{FF2B5EF4-FFF2-40B4-BE49-F238E27FC236}">
                  <a16:creationId xmlns:a16="http://schemas.microsoft.com/office/drawing/2014/main" id="{7DE10894-ACB7-70F3-C6CD-EF8C89B9E331}"/>
                </a:ext>
              </a:extLst>
            </p:cNvPr>
            <p:cNvSpPr/>
            <p:nvPr/>
          </p:nvSpPr>
          <p:spPr>
            <a:xfrm>
              <a:off x="6072231" y="2513355"/>
              <a:ext cx="86686" cy="866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hlinkClick r:id="rId6" action="ppaction://hlinksldjump"/>
              <a:extLst>
                <a:ext uri="{FF2B5EF4-FFF2-40B4-BE49-F238E27FC236}">
                  <a16:creationId xmlns:a16="http://schemas.microsoft.com/office/drawing/2014/main" id="{6BAC258B-BEA5-B9C4-09BC-E1D7D28F4AB2}"/>
                </a:ext>
              </a:extLst>
            </p:cNvPr>
            <p:cNvSpPr/>
            <p:nvPr/>
          </p:nvSpPr>
          <p:spPr>
            <a:xfrm flipV="1">
              <a:off x="7656351" y="3078758"/>
              <a:ext cx="86687" cy="866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hlinkClick r:id="rId7" action="ppaction://hlinksldjump"/>
              <a:extLst>
                <a:ext uri="{FF2B5EF4-FFF2-40B4-BE49-F238E27FC236}">
                  <a16:creationId xmlns:a16="http://schemas.microsoft.com/office/drawing/2014/main" id="{158A433D-5A6B-BA62-FF93-2445B8DD2D9C}"/>
                </a:ext>
              </a:extLst>
            </p:cNvPr>
            <p:cNvSpPr/>
            <p:nvPr/>
          </p:nvSpPr>
          <p:spPr>
            <a:xfrm>
              <a:off x="5601050" y="1903415"/>
              <a:ext cx="86686" cy="866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8" action="ppaction://hlinksldjump"/>
            <a:extLst>
              <a:ext uri="{FF2B5EF4-FFF2-40B4-BE49-F238E27FC236}">
                <a16:creationId xmlns:a16="http://schemas.microsoft.com/office/drawing/2014/main" id="{5515FD5B-DB4D-91CF-81A1-91D4E946732D}"/>
              </a:ext>
            </a:extLst>
          </p:cNvPr>
          <p:cNvSpPr/>
          <p:nvPr/>
        </p:nvSpPr>
        <p:spPr>
          <a:xfrm>
            <a:off x="6773062" y="2556698"/>
            <a:ext cx="86686" cy="86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hlinkClick r:id="rId9" action="ppaction://hlinksldjump"/>
            <a:extLst>
              <a:ext uri="{FF2B5EF4-FFF2-40B4-BE49-F238E27FC236}">
                <a16:creationId xmlns:a16="http://schemas.microsoft.com/office/drawing/2014/main" id="{D669C1A6-E5EF-8301-2717-754E25332C93}"/>
              </a:ext>
            </a:extLst>
          </p:cNvPr>
          <p:cNvSpPr/>
          <p:nvPr/>
        </p:nvSpPr>
        <p:spPr>
          <a:xfrm>
            <a:off x="524558" y="49168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</p:spTree>
    <p:extLst>
      <p:ext uri="{BB962C8B-B14F-4D97-AF65-F5344CB8AC3E}">
        <p14:creationId xmlns:p14="http://schemas.microsoft.com/office/powerpoint/2010/main" val="187797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69C519-0FDB-D0A5-E0FC-018E678E3714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40DF2-13F4-C3AA-AFC4-1EC47363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58" y="1555641"/>
            <a:ext cx="2676525" cy="2881534"/>
          </a:xfrm>
        </p:spPr>
        <p:txBody>
          <a:bodyPr>
            <a:no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ород: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Юридический факультет МГУ имени М. В. Ломоносова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май-июнь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каждые два года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E9D6788C-87C9-BBC7-B037-08C51C7CBF0A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pic>
        <p:nvPicPr>
          <p:cNvPr id="1028" name="Picture 4" descr="МГУ Московский государственный университет имени М.В. Ломоносова Moscow  State University (Москва, Россия) - как поступить, цены, отзывы | Smapse">
            <a:extLst>
              <a:ext uri="{FF2B5EF4-FFF2-40B4-BE49-F238E27FC236}">
                <a16:creationId xmlns:a16="http://schemas.microsoft.com/office/drawing/2014/main" id="{634DC815-ABE1-CB9C-07DE-CCF0D7B66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b="15162"/>
          <a:stretch/>
        </p:blipFill>
        <p:spPr bwMode="auto">
          <a:xfrm>
            <a:off x="4609758" y="1445341"/>
            <a:ext cx="7057684" cy="4730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B4237F-7F98-18F6-DAFB-D8B93B6F03A0}"/>
              </a:ext>
            </a:extLst>
          </p:cNvPr>
          <p:cNvSpPr txBox="1"/>
          <p:nvPr/>
        </p:nvSpPr>
        <p:spPr>
          <a:xfrm>
            <a:off x="1726406" y="277217"/>
            <a:ext cx="8739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конгресс уголовного права </a:t>
            </a:r>
          </a:p>
        </p:txBody>
      </p:sp>
      <p:sp>
        <p:nvSpPr>
          <p:cNvPr id="9" name="Прямоугольник: скругленные углы 8">
            <a:hlinkClick r:id="rId4" action="ppaction://hlinksldjump"/>
            <a:extLst>
              <a:ext uri="{FF2B5EF4-FFF2-40B4-BE49-F238E27FC236}">
                <a16:creationId xmlns:a16="http://schemas.microsoft.com/office/drawing/2014/main" id="{06D4BA7A-278C-2998-98D2-FC4C5552DA8B}"/>
              </a:ext>
            </a:extLst>
          </p:cNvPr>
          <p:cNvSpPr/>
          <p:nvPr/>
        </p:nvSpPr>
        <p:spPr>
          <a:xfrm>
            <a:off x="524558" y="5497830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Москвы</a:t>
            </a:r>
          </a:p>
        </p:txBody>
      </p:sp>
    </p:spTree>
    <p:extLst>
      <p:ext uri="{BB962C8B-B14F-4D97-AF65-F5344CB8AC3E}">
        <p14:creationId xmlns:p14="http://schemas.microsoft.com/office/powerpoint/2010/main" val="10002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7B1281-EFE3-0298-7605-492700E81195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ED68B-D76A-499E-8332-B77BE6FB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58" y="1753877"/>
            <a:ext cx="2933018" cy="2925755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Москва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Российский государственный университет правосудия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июнь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id="{7B843422-3D2B-67FD-C9D8-A3FDD37A62F8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sp>
        <p:nvSpPr>
          <p:cNvPr id="5" name="Прямоугольник: скругленные углы 4">
            <a:hlinkClick r:id="rId3" action="ppaction://hlinksldjump"/>
            <a:extLst>
              <a:ext uri="{FF2B5EF4-FFF2-40B4-BE49-F238E27FC236}">
                <a16:creationId xmlns:a16="http://schemas.microsoft.com/office/drawing/2014/main" id="{25EE3ED1-0E49-B630-204A-34994D41E886}"/>
              </a:ext>
            </a:extLst>
          </p:cNvPr>
          <p:cNvSpPr/>
          <p:nvPr/>
        </p:nvSpPr>
        <p:spPr>
          <a:xfrm>
            <a:off x="524558" y="5497830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Москвы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A104600-6142-C06C-D59C-C7D933D1E2F8}"/>
              </a:ext>
            </a:extLst>
          </p:cNvPr>
          <p:cNvSpPr txBox="1">
            <a:spLocks/>
          </p:cNvSpPr>
          <p:nvPr/>
        </p:nvSpPr>
        <p:spPr>
          <a:xfrm>
            <a:off x="147978" y="91124"/>
            <a:ext cx="11896043" cy="1125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научно-практическая конференция «Право и бизнес: обеспечение баланса правовых интересов предпринимателей, потребителей и государства»</a:t>
            </a:r>
            <a:endParaRPr lang="ru-RU" sz="2400" dirty="0"/>
          </a:p>
        </p:txBody>
      </p:sp>
      <p:pic>
        <p:nvPicPr>
          <p:cNvPr id="17410" name="Picture 2" descr="РГУП: Российский государственный университет правосудия">
            <a:extLst>
              <a:ext uri="{FF2B5EF4-FFF2-40B4-BE49-F238E27FC236}">
                <a16:creationId xmlns:a16="http://schemas.microsoft.com/office/drawing/2014/main" id="{E89561BC-EF29-055F-8CD1-008899398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92" y="1630559"/>
            <a:ext cx="7029450" cy="4545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4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825E51-FBE7-2FDA-3046-C742A15A2711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24B45-D033-4EAE-9155-0B0D1083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4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научно-практическая конференция «Уголовное право: стратегия развития в XXI веке»</a:t>
            </a:r>
            <a:br>
              <a:rPr lang="ru-RU" sz="18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D5DC348-9FDE-FF8B-9487-DCFBE212B872}"/>
              </a:ext>
            </a:extLst>
          </p:cNvPr>
          <p:cNvSpPr txBox="1">
            <a:spLocks/>
          </p:cNvSpPr>
          <p:nvPr/>
        </p:nvSpPr>
        <p:spPr>
          <a:xfrm>
            <a:off x="524558" y="1753877"/>
            <a:ext cx="2933018" cy="292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Москва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государственный юридический университет имени О.Е. Кутафина (МГЮА)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январь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F675031A-D119-08AA-5B75-9CF083719323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sp>
        <p:nvSpPr>
          <p:cNvPr id="7" name="Прямоугольник: скругленные углы 6">
            <a:hlinkClick r:id="rId3" action="ppaction://hlinksldjump"/>
            <a:extLst>
              <a:ext uri="{FF2B5EF4-FFF2-40B4-BE49-F238E27FC236}">
                <a16:creationId xmlns:a16="http://schemas.microsoft.com/office/drawing/2014/main" id="{82A08620-C6EB-3E65-0F3B-838C1C47BEB1}"/>
              </a:ext>
            </a:extLst>
          </p:cNvPr>
          <p:cNvSpPr/>
          <p:nvPr/>
        </p:nvSpPr>
        <p:spPr>
          <a:xfrm>
            <a:off x="524558" y="5497830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Москвы</a:t>
            </a:r>
          </a:p>
        </p:txBody>
      </p:sp>
      <p:pic>
        <p:nvPicPr>
          <p:cNvPr id="16386" name="Picture 2" descr="Московский государственный юридический университет им. О.Е. Кутафина — МГЮА,  Kutafin Moscow State Law University (Москва, Россия) - как поступить, цены,  отзывы | Smapse">
            <a:extLst>
              <a:ext uri="{FF2B5EF4-FFF2-40B4-BE49-F238E27FC236}">
                <a16:creationId xmlns:a16="http://schemas.microsoft.com/office/drawing/2014/main" id="{338A598F-A0B1-0905-1C0F-6F6550B62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142" y="1640053"/>
            <a:ext cx="7226300" cy="4558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0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016374-C469-179F-C93B-5B88138B54C6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D6902-FA0B-05BF-CFE4-8FFE288B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463"/>
            <a:ext cx="10515600" cy="1071874"/>
          </a:xfrm>
        </p:spPr>
        <p:txBody>
          <a:bodyPr>
            <a:norm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научно-практическая конференция «Уголовное право и оперативно-разыскная деятельность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E72D38-4E55-3A6B-1015-3170A0E0BAD2}"/>
              </a:ext>
            </a:extLst>
          </p:cNvPr>
          <p:cNvSpPr txBox="1">
            <a:spLocks/>
          </p:cNvSpPr>
          <p:nvPr/>
        </p:nvSpPr>
        <p:spPr>
          <a:xfrm>
            <a:off x="524558" y="1753877"/>
            <a:ext cx="2933018" cy="292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Москва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Научно-исследовательский институт Федеральной службы исполнения наказаний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январь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7EBBC7C5-5CD5-560A-10E9-71169495BA25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sp>
        <p:nvSpPr>
          <p:cNvPr id="7" name="Прямоугольник: скругленные углы 6">
            <a:hlinkClick r:id="rId3" action="ppaction://hlinksldjump"/>
            <a:extLst>
              <a:ext uri="{FF2B5EF4-FFF2-40B4-BE49-F238E27FC236}">
                <a16:creationId xmlns:a16="http://schemas.microsoft.com/office/drawing/2014/main" id="{4DA7C7FF-7133-9B01-B11E-6E1B04E87320}"/>
              </a:ext>
            </a:extLst>
          </p:cNvPr>
          <p:cNvSpPr/>
          <p:nvPr/>
        </p:nvSpPr>
        <p:spPr>
          <a:xfrm>
            <a:off x="524558" y="5497830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Москвы</a:t>
            </a:r>
          </a:p>
        </p:txBody>
      </p:sp>
      <p:pic>
        <p:nvPicPr>
          <p:cNvPr id="15362" name="Picture 2" descr="Научно-исследовательский институт ФСИН России">
            <a:extLst>
              <a:ext uri="{FF2B5EF4-FFF2-40B4-BE49-F238E27FC236}">
                <a16:creationId xmlns:a16="http://schemas.microsoft.com/office/drawing/2014/main" id="{E1EB8EEA-E82F-5ABB-C3FB-81CF5A59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42" y="1657350"/>
            <a:ext cx="6553200" cy="4518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7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66E366-1AF6-D1BD-A4D1-E60363476D1E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C1A1F-31A0-9656-A1DA-7760789D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127"/>
            <a:ext cx="10515600" cy="1209034"/>
          </a:xfrm>
        </p:spPr>
        <p:txBody>
          <a:bodyPr>
            <a:normAutofit/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научно-практическая конференция «Актуальные</a:t>
            </a:r>
            <a:b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уголовного права и криминологии на современном этапе»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4D926D0-F172-7600-75E1-29FDDDAB7521}"/>
              </a:ext>
            </a:extLst>
          </p:cNvPr>
          <p:cNvSpPr txBox="1">
            <a:spLocks/>
          </p:cNvSpPr>
          <p:nvPr/>
        </p:nvSpPr>
        <p:spPr>
          <a:xfrm>
            <a:off x="524558" y="1753877"/>
            <a:ext cx="2933018" cy="292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Москва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Юридический институт "Российский университет транспорта"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апрель-май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2D682D8D-D4BC-16B6-A7A5-D0C56BF47DBA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sp>
        <p:nvSpPr>
          <p:cNvPr id="7" name="Прямоугольник: скругленные углы 6">
            <a:hlinkClick r:id="rId3" action="ppaction://hlinksldjump"/>
            <a:extLst>
              <a:ext uri="{FF2B5EF4-FFF2-40B4-BE49-F238E27FC236}">
                <a16:creationId xmlns:a16="http://schemas.microsoft.com/office/drawing/2014/main" id="{71F0CEC9-5725-A9FD-983B-9F01EEEAAF3F}"/>
              </a:ext>
            </a:extLst>
          </p:cNvPr>
          <p:cNvSpPr/>
          <p:nvPr/>
        </p:nvSpPr>
        <p:spPr>
          <a:xfrm>
            <a:off x="524558" y="5497830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Москвы</a:t>
            </a:r>
          </a:p>
        </p:txBody>
      </p:sp>
      <p:pic>
        <p:nvPicPr>
          <p:cNvPr id="14338" name="Picture 2" descr="Юридический институт Российского университета транспорта (ЮИ МИИТ)">
            <a:extLst>
              <a:ext uri="{FF2B5EF4-FFF2-40B4-BE49-F238E27FC236}">
                <a16:creationId xmlns:a16="http://schemas.microsoft.com/office/drawing/2014/main" id="{847D5C0D-5BB3-80EA-44DA-7CD18F624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5" b="8580"/>
          <a:stretch/>
        </p:blipFill>
        <p:spPr bwMode="auto">
          <a:xfrm>
            <a:off x="5266642" y="1618121"/>
            <a:ext cx="6400800" cy="4557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4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E492C3-70B9-9C71-9ABF-1D2453AAF858}"/>
              </a:ext>
            </a:extLst>
          </p:cNvPr>
          <p:cNvSpPr/>
          <p:nvPr/>
        </p:nvSpPr>
        <p:spPr>
          <a:xfrm rot="16200000">
            <a:off x="5482280" y="-5493384"/>
            <a:ext cx="1231906" cy="12187534"/>
          </a:xfrm>
          <a:prstGeom prst="rect">
            <a:avLst/>
          </a:prstGeom>
          <a:gradFill flip="none" rotWithShape="1">
            <a:gsLst>
              <a:gs pos="0">
                <a:srgbClr val="004EA4">
                  <a:shade val="30000"/>
                  <a:satMod val="115000"/>
                </a:srgbClr>
              </a:gs>
              <a:gs pos="50000">
                <a:srgbClr val="004EA4">
                  <a:shade val="67500"/>
                  <a:satMod val="115000"/>
                </a:srgbClr>
              </a:gs>
              <a:gs pos="100000">
                <a:srgbClr val="004E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A0468-7660-BF45-E9B7-B51B85F3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 научно-практическая конференция «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Волженкинские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чтения. Уголовное право России: состояние и перспективы»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906ACD6-6FCF-D686-EE0E-CBC4E4E95C62}"/>
              </a:ext>
            </a:extLst>
          </p:cNvPr>
          <p:cNvSpPr txBox="1">
            <a:spLocks/>
          </p:cNvSpPr>
          <p:nvPr/>
        </p:nvSpPr>
        <p:spPr>
          <a:xfrm>
            <a:off x="524558" y="1753877"/>
            <a:ext cx="2933018" cy="292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Город: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Санкт-Петербург</a:t>
            </a:r>
            <a:b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Организатор: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Санкт-Петербургский юридический институт (филиал) университета прокуратуры Российской Федерации</a:t>
            </a:r>
            <a:b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Месяц: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ноябрь</a:t>
            </a:r>
            <a:b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Периодичность: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2D1EADF5-24E9-2D37-692B-D21D011E43CD}"/>
              </a:ext>
            </a:extLst>
          </p:cNvPr>
          <p:cNvSpPr/>
          <p:nvPr/>
        </p:nvSpPr>
        <p:spPr>
          <a:xfrm>
            <a:off x="524558" y="4726305"/>
            <a:ext cx="2110740" cy="678180"/>
          </a:xfrm>
          <a:prstGeom prst="round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на карту России</a:t>
            </a:r>
          </a:p>
        </p:txBody>
      </p:sp>
      <p:pic>
        <p:nvPicPr>
          <p:cNvPr id="13314" name="Picture 2" descr="Абитуриентам">
            <a:extLst>
              <a:ext uri="{FF2B5EF4-FFF2-40B4-BE49-F238E27FC236}">
                <a16:creationId xmlns:a16="http://schemas.microsoft.com/office/drawing/2014/main" id="{09DDD3C1-6A3F-9E25-AE7D-B22C01CC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42" y="1509713"/>
            <a:ext cx="6553200" cy="4783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01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792</Words>
  <Application>Microsoft Office PowerPoint</Application>
  <PresentationFormat>Широкоэкранный</PresentationFormat>
  <Paragraphs>66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Times New Roman</vt:lpstr>
      <vt:lpstr>Тема Office</vt:lpstr>
      <vt:lpstr>Интерактивная карта российских научных конференций по уголовному праву и криминологии</vt:lpstr>
      <vt:lpstr>Презентация PowerPoint</vt:lpstr>
      <vt:lpstr>Конференции в Москве</vt:lpstr>
      <vt:lpstr>Город: Москва  Организатор: Юридический факультет МГУ имени М. В. Ломоносова Месяц: май-июнь  Периодичность: каждые два года </vt:lpstr>
      <vt:lpstr>Город: Москва Организатор: Российский государственный университет правосудия Месяц: июнь Периодичность: ежегодная   </vt:lpstr>
      <vt:lpstr>Международная научно-практическая конференция «Уголовное право: стратегия развития в XXI веке» </vt:lpstr>
      <vt:lpstr>Международная научно-практическая конференция «Уголовное право и оперативно-разыскная деятельность</vt:lpstr>
      <vt:lpstr>Всероссийская научно-практическая конференция «Актуальные вопросы уголовного права и криминологии на современном этапе»</vt:lpstr>
      <vt:lpstr>Ежегодная научно-практическая конференция «Волженкинские чтения. Уголовное право России: состояние и перспективы»</vt:lpstr>
      <vt:lpstr>Конференции в Московской Области</vt:lpstr>
      <vt:lpstr>Всероссийская научно-практическая конференция «Право и государство, общество и личность: история, теория, практика»</vt:lpstr>
      <vt:lpstr>Всероссийская научно-практическая конференция «Актуальные проблемы политики противодействия преступности»</vt:lpstr>
      <vt:lpstr>Всероссийская научно-практическая конференция «Уголовно-исполнительная система на современном этапе с учетом реализации Концепции развития уголовно-исполнительной системы Российской Федерации на период до 2030 года»</vt:lpstr>
      <vt:lpstr>Всероссийская научно-практическая конференция «Всероссийские декабрьские юридические чтения в Костроме» </vt:lpstr>
      <vt:lpstr>Международная научная конференция студентов «Сибирские юридические студенческие чтения»</vt:lpstr>
      <vt:lpstr>Всероссийская научно-практическая конференция «Уголовная политика Российской Федерации: проблемы формирования и реализации»</vt:lpstr>
      <vt:lpstr>Всероссийская научно-практическая конференция “Уголовно-исполнительная система сегодня: взаимодействие науки и практики»</vt:lpstr>
      <vt:lpstr>Национальная научно-практическая конференция «Основные направления развития уголовно-процессуальной политики»</vt:lpstr>
      <vt:lpstr>Международная научно-практическая конференция «Актуальные проблемы уголовного права, уголовного процесса, криминологии и уголовно-исполнительного права: теория и практика»</vt:lpstr>
      <vt:lpstr>Всероссийская научно-практическая конференция "Современные проблемы криминалистики и судебной экспертизы"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Топычканов Матвей Алексеевич</dc:creator>
  <cp:lastModifiedBy>Хайдаров Тимур Альбертович</cp:lastModifiedBy>
  <cp:revision>71</cp:revision>
  <dcterms:created xsi:type="dcterms:W3CDTF">2023-06-15T13:55:33Z</dcterms:created>
  <dcterms:modified xsi:type="dcterms:W3CDTF">2023-06-17T16:13:27Z</dcterms:modified>
</cp:coreProperties>
</file>