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6" r:id="rId2"/>
    <p:sldId id="257" r:id="rId3"/>
    <p:sldId id="258" r:id="rId4"/>
    <p:sldId id="264" r:id="rId5"/>
    <p:sldId id="259" r:id="rId6"/>
    <p:sldId id="261" r:id="rId7"/>
    <p:sldId id="260" r:id="rId8"/>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1pPr>
    <a:lvl2pPr marL="0" marR="0" indent="228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2pPr>
    <a:lvl3pPr marL="0" marR="0" indent="457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3pPr>
    <a:lvl4pPr marL="0" marR="0" indent="685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4pPr>
    <a:lvl5pPr marL="0" marR="0" indent="9144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5pPr>
    <a:lvl6pPr marL="0" marR="0" indent="11430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6pPr>
    <a:lvl7pPr marL="0" marR="0" indent="1371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7pPr>
    <a:lvl8pPr marL="0" marR="0" indent="1600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8pPr>
    <a:lvl9pPr marL="0" marR="0" indent="1828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aj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aj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aj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4" d="100"/>
          <a:sy n="34" d="100"/>
        </p:scale>
        <p:origin x="-744" y="-78"/>
      </p:cViewPr>
      <p:guideLst>
        <p:guide orient="horz" pos="4320"/>
        <p:guide pos="7680"/>
      </p:guideLst>
    </p:cSldViewPr>
  </p:slideViewPr>
  <p:notesTextViewPr>
    <p:cViewPr>
      <p:scale>
        <a:sx n="1" d="1"/>
        <a:sy n="1" d="1"/>
      </p:scale>
      <p:origin x="0" y="0"/>
    </p:cViewPr>
  </p:notesTextViewPr>
  <p:sorterViewPr>
    <p:cViewPr>
      <p:scale>
        <a:sx n="40" d="100"/>
        <a:sy n="4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F6F3F9-3F07-46AE-95C2-B213761FEAFF}" type="doc">
      <dgm:prSet loTypeId="urn:microsoft.com/office/officeart/2005/8/layout/hierarchy2" loCatId="hierarchy" qsTypeId="urn:microsoft.com/office/officeart/2005/8/quickstyle/3d1" qsCatId="3D" csTypeId="urn:microsoft.com/office/officeart/2005/8/colors/accent0_3" csCatId="mainScheme" phldr="1"/>
      <dgm:spPr/>
      <dgm:t>
        <a:bodyPr/>
        <a:lstStyle/>
        <a:p>
          <a:endParaRPr lang="ru-RU"/>
        </a:p>
      </dgm:t>
    </dgm:pt>
    <dgm:pt modelId="{02E19C1F-D580-4DD8-A1FC-B3740C5E5B75}">
      <dgm:prSet phldrT="[Текст]"/>
      <dgm:spPr/>
      <dgm:t>
        <a:bodyPr/>
        <a:lstStyle/>
        <a:p>
          <a:r>
            <a:rPr lang="ru-RU" b="1" dirty="0" smtClean="0"/>
            <a:t>Формы вовлечения общественности </a:t>
          </a:r>
          <a:endParaRPr lang="ru-RU" b="1" dirty="0"/>
        </a:p>
      </dgm:t>
    </dgm:pt>
    <dgm:pt modelId="{5FDD7930-1125-4279-8444-DFBE5793DEA8}" type="parTrans" cxnId="{45FF2A95-6B1F-41ED-B0E5-E20C2A1DE4D7}">
      <dgm:prSet/>
      <dgm:spPr/>
      <dgm:t>
        <a:bodyPr/>
        <a:lstStyle/>
        <a:p>
          <a:endParaRPr lang="ru-RU" b="1"/>
        </a:p>
      </dgm:t>
    </dgm:pt>
    <dgm:pt modelId="{09D7D7AD-0AA8-4DF8-A592-2227460966E6}" type="sibTrans" cxnId="{45FF2A95-6B1F-41ED-B0E5-E20C2A1DE4D7}">
      <dgm:prSet/>
      <dgm:spPr/>
      <dgm:t>
        <a:bodyPr/>
        <a:lstStyle/>
        <a:p>
          <a:endParaRPr lang="ru-RU" b="1"/>
        </a:p>
      </dgm:t>
    </dgm:pt>
    <dgm:pt modelId="{168183AD-3089-4565-A94F-7568C9FA8B7F}">
      <dgm:prSet phldrT="[Текст]"/>
      <dgm:spPr/>
      <dgm:t>
        <a:bodyPr/>
        <a:lstStyle/>
        <a:p>
          <a:r>
            <a:rPr lang="ru-RU" b="1" dirty="0" err="1" smtClean="0"/>
            <a:t>Государстсвенно-общественное</a:t>
          </a:r>
          <a:r>
            <a:rPr lang="ru-RU" b="1" dirty="0" smtClean="0"/>
            <a:t> управление (Управляющие советы)</a:t>
          </a:r>
          <a:endParaRPr lang="ru-RU" b="1" dirty="0"/>
        </a:p>
      </dgm:t>
    </dgm:pt>
    <dgm:pt modelId="{43671811-0D7B-4EE6-B12E-BA2BC8BBD8C6}" type="parTrans" cxnId="{F11A305B-4A50-429D-9026-74A72D929FE6}">
      <dgm:prSet/>
      <dgm:spPr>
        <a:ln w="57150"/>
      </dgm:spPr>
      <dgm:t>
        <a:bodyPr/>
        <a:lstStyle/>
        <a:p>
          <a:endParaRPr lang="ru-RU" b="1"/>
        </a:p>
      </dgm:t>
    </dgm:pt>
    <dgm:pt modelId="{93B2F6E1-9F0A-4F17-993D-B6FAE119EC5A}" type="sibTrans" cxnId="{F11A305B-4A50-429D-9026-74A72D929FE6}">
      <dgm:prSet/>
      <dgm:spPr/>
      <dgm:t>
        <a:bodyPr/>
        <a:lstStyle/>
        <a:p>
          <a:endParaRPr lang="ru-RU" b="1"/>
        </a:p>
      </dgm:t>
    </dgm:pt>
    <dgm:pt modelId="{DC89BBBA-FC45-444C-B52A-ECCE4CB413B4}">
      <dgm:prSet phldrT="[Текст]"/>
      <dgm:spPr/>
      <dgm:t>
        <a:bodyPr/>
        <a:lstStyle/>
        <a:p>
          <a:r>
            <a:rPr lang="ru-RU" b="1" dirty="0" smtClean="0"/>
            <a:t>Создание формальных и неформальных объединений с целью привлечения общественных ресурсов</a:t>
          </a:r>
          <a:endParaRPr lang="ru-RU" b="1" dirty="0"/>
        </a:p>
      </dgm:t>
    </dgm:pt>
    <dgm:pt modelId="{A7F9B75B-4C4C-4892-9481-51F21F161E70}" type="parTrans" cxnId="{D17992A8-BA1A-46C0-B131-D5554D51CA22}">
      <dgm:prSet/>
      <dgm:spPr>
        <a:ln w="57150"/>
      </dgm:spPr>
      <dgm:t>
        <a:bodyPr/>
        <a:lstStyle/>
        <a:p>
          <a:endParaRPr lang="ru-RU" b="1"/>
        </a:p>
      </dgm:t>
    </dgm:pt>
    <dgm:pt modelId="{369C516D-7E6E-4DCA-92BC-FEB589169C85}" type="sibTrans" cxnId="{D17992A8-BA1A-46C0-B131-D5554D51CA22}">
      <dgm:prSet/>
      <dgm:spPr/>
      <dgm:t>
        <a:bodyPr/>
        <a:lstStyle/>
        <a:p>
          <a:endParaRPr lang="ru-RU" b="1"/>
        </a:p>
      </dgm:t>
    </dgm:pt>
    <dgm:pt modelId="{36140752-80CB-410C-BD91-F9D049FF27DE}" type="pres">
      <dgm:prSet presAssocID="{09F6F3F9-3F07-46AE-95C2-B213761FEAFF}" presName="diagram" presStyleCnt="0">
        <dgm:presLayoutVars>
          <dgm:chPref val="1"/>
          <dgm:dir/>
          <dgm:animOne val="branch"/>
          <dgm:animLvl val="lvl"/>
          <dgm:resizeHandles val="exact"/>
        </dgm:presLayoutVars>
      </dgm:prSet>
      <dgm:spPr/>
    </dgm:pt>
    <dgm:pt modelId="{6537AAA0-5A5A-4DB2-AFF1-F59F6395C036}" type="pres">
      <dgm:prSet presAssocID="{02E19C1F-D580-4DD8-A1FC-B3740C5E5B75}" presName="root1" presStyleCnt="0"/>
      <dgm:spPr/>
    </dgm:pt>
    <dgm:pt modelId="{B1972679-DADF-42A3-8704-6E49225E7F11}" type="pres">
      <dgm:prSet presAssocID="{02E19C1F-D580-4DD8-A1FC-B3740C5E5B75}" presName="LevelOneTextNode" presStyleLbl="node0" presStyleIdx="0" presStyleCnt="1">
        <dgm:presLayoutVars>
          <dgm:chPref val="3"/>
        </dgm:presLayoutVars>
      </dgm:prSet>
      <dgm:spPr/>
      <dgm:t>
        <a:bodyPr/>
        <a:lstStyle/>
        <a:p>
          <a:endParaRPr lang="ru-RU"/>
        </a:p>
      </dgm:t>
    </dgm:pt>
    <dgm:pt modelId="{23B34844-A39A-44E2-BB1D-890A77C3314B}" type="pres">
      <dgm:prSet presAssocID="{02E19C1F-D580-4DD8-A1FC-B3740C5E5B75}" presName="level2hierChild" presStyleCnt="0"/>
      <dgm:spPr/>
    </dgm:pt>
    <dgm:pt modelId="{91F932A5-4922-4E67-BAF0-842F889BA04A}" type="pres">
      <dgm:prSet presAssocID="{43671811-0D7B-4EE6-B12E-BA2BC8BBD8C6}" presName="conn2-1" presStyleLbl="parChTrans1D2" presStyleIdx="0" presStyleCnt="2"/>
      <dgm:spPr/>
    </dgm:pt>
    <dgm:pt modelId="{F244C274-AC8C-463F-B05F-6EE2E1C62A98}" type="pres">
      <dgm:prSet presAssocID="{43671811-0D7B-4EE6-B12E-BA2BC8BBD8C6}" presName="connTx" presStyleLbl="parChTrans1D2" presStyleIdx="0" presStyleCnt="2"/>
      <dgm:spPr/>
    </dgm:pt>
    <dgm:pt modelId="{DFBD6A37-10ED-4554-A670-175CDE60076F}" type="pres">
      <dgm:prSet presAssocID="{168183AD-3089-4565-A94F-7568C9FA8B7F}" presName="root2" presStyleCnt="0"/>
      <dgm:spPr/>
    </dgm:pt>
    <dgm:pt modelId="{BFE25CC9-B9E6-4FE6-B17D-74043EEA44DB}" type="pres">
      <dgm:prSet presAssocID="{168183AD-3089-4565-A94F-7568C9FA8B7F}" presName="LevelTwoTextNode" presStyleLbl="node2" presStyleIdx="0" presStyleCnt="2">
        <dgm:presLayoutVars>
          <dgm:chPref val="3"/>
        </dgm:presLayoutVars>
      </dgm:prSet>
      <dgm:spPr/>
      <dgm:t>
        <a:bodyPr/>
        <a:lstStyle/>
        <a:p>
          <a:endParaRPr lang="ru-RU"/>
        </a:p>
      </dgm:t>
    </dgm:pt>
    <dgm:pt modelId="{EF51037A-0EA2-43DE-9AF5-31DED57AF4FD}" type="pres">
      <dgm:prSet presAssocID="{168183AD-3089-4565-A94F-7568C9FA8B7F}" presName="level3hierChild" presStyleCnt="0"/>
      <dgm:spPr/>
    </dgm:pt>
    <dgm:pt modelId="{E881366B-C7AF-4D19-BE5A-6954221F8DA6}" type="pres">
      <dgm:prSet presAssocID="{A7F9B75B-4C4C-4892-9481-51F21F161E70}" presName="conn2-1" presStyleLbl="parChTrans1D2" presStyleIdx="1" presStyleCnt="2"/>
      <dgm:spPr/>
    </dgm:pt>
    <dgm:pt modelId="{9834437A-104A-426E-A27C-714B5F2B85C5}" type="pres">
      <dgm:prSet presAssocID="{A7F9B75B-4C4C-4892-9481-51F21F161E70}" presName="connTx" presStyleLbl="parChTrans1D2" presStyleIdx="1" presStyleCnt="2"/>
      <dgm:spPr/>
    </dgm:pt>
    <dgm:pt modelId="{98CFA110-D33F-4A00-83D0-0387EEB80F99}" type="pres">
      <dgm:prSet presAssocID="{DC89BBBA-FC45-444C-B52A-ECCE4CB413B4}" presName="root2" presStyleCnt="0"/>
      <dgm:spPr/>
    </dgm:pt>
    <dgm:pt modelId="{69391004-0A8B-42B8-8423-4D23EECBFFA4}" type="pres">
      <dgm:prSet presAssocID="{DC89BBBA-FC45-444C-B52A-ECCE4CB413B4}" presName="LevelTwoTextNode" presStyleLbl="node2" presStyleIdx="1" presStyleCnt="2">
        <dgm:presLayoutVars>
          <dgm:chPref val="3"/>
        </dgm:presLayoutVars>
      </dgm:prSet>
      <dgm:spPr/>
      <dgm:t>
        <a:bodyPr/>
        <a:lstStyle/>
        <a:p>
          <a:endParaRPr lang="ru-RU"/>
        </a:p>
      </dgm:t>
    </dgm:pt>
    <dgm:pt modelId="{E459A1D6-65CD-4E83-8CB1-180E754D71FB}" type="pres">
      <dgm:prSet presAssocID="{DC89BBBA-FC45-444C-B52A-ECCE4CB413B4}" presName="level3hierChild" presStyleCnt="0"/>
      <dgm:spPr/>
    </dgm:pt>
  </dgm:ptLst>
  <dgm:cxnLst>
    <dgm:cxn modelId="{F11A305B-4A50-429D-9026-74A72D929FE6}" srcId="{02E19C1F-D580-4DD8-A1FC-B3740C5E5B75}" destId="{168183AD-3089-4565-A94F-7568C9FA8B7F}" srcOrd="0" destOrd="0" parTransId="{43671811-0D7B-4EE6-B12E-BA2BC8BBD8C6}" sibTransId="{93B2F6E1-9F0A-4F17-993D-B6FAE119EC5A}"/>
    <dgm:cxn modelId="{A33C620D-8CD1-4457-8E17-BEEFB93E1942}" type="presOf" srcId="{43671811-0D7B-4EE6-B12E-BA2BC8BBD8C6}" destId="{F244C274-AC8C-463F-B05F-6EE2E1C62A98}" srcOrd="1" destOrd="0" presId="urn:microsoft.com/office/officeart/2005/8/layout/hierarchy2"/>
    <dgm:cxn modelId="{75FF4FBA-BBC3-4495-BDA9-87E19105D546}" type="presOf" srcId="{A7F9B75B-4C4C-4892-9481-51F21F161E70}" destId="{9834437A-104A-426E-A27C-714B5F2B85C5}" srcOrd="1" destOrd="0" presId="urn:microsoft.com/office/officeart/2005/8/layout/hierarchy2"/>
    <dgm:cxn modelId="{F81AD810-FAE1-4BEF-9CE7-6A93128EDC1C}" type="presOf" srcId="{168183AD-3089-4565-A94F-7568C9FA8B7F}" destId="{BFE25CC9-B9E6-4FE6-B17D-74043EEA44DB}" srcOrd="0" destOrd="0" presId="urn:microsoft.com/office/officeart/2005/8/layout/hierarchy2"/>
    <dgm:cxn modelId="{6235722A-FFC0-41B1-AA6C-8130090A1F9E}" type="presOf" srcId="{DC89BBBA-FC45-444C-B52A-ECCE4CB413B4}" destId="{69391004-0A8B-42B8-8423-4D23EECBFFA4}" srcOrd="0" destOrd="0" presId="urn:microsoft.com/office/officeart/2005/8/layout/hierarchy2"/>
    <dgm:cxn modelId="{45FF2A95-6B1F-41ED-B0E5-E20C2A1DE4D7}" srcId="{09F6F3F9-3F07-46AE-95C2-B213761FEAFF}" destId="{02E19C1F-D580-4DD8-A1FC-B3740C5E5B75}" srcOrd="0" destOrd="0" parTransId="{5FDD7930-1125-4279-8444-DFBE5793DEA8}" sibTransId="{09D7D7AD-0AA8-4DF8-A592-2227460966E6}"/>
    <dgm:cxn modelId="{95902493-5168-4311-818D-BA32A67E1E7D}" type="presOf" srcId="{43671811-0D7B-4EE6-B12E-BA2BC8BBD8C6}" destId="{91F932A5-4922-4E67-BAF0-842F889BA04A}" srcOrd="0" destOrd="0" presId="urn:microsoft.com/office/officeart/2005/8/layout/hierarchy2"/>
    <dgm:cxn modelId="{BA4082BC-583D-465D-A44E-00F30534CA93}" type="presOf" srcId="{A7F9B75B-4C4C-4892-9481-51F21F161E70}" destId="{E881366B-C7AF-4D19-BE5A-6954221F8DA6}" srcOrd="0" destOrd="0" presId="urn:microsoft.com/office/officeart/2005/8/layout/hierarchy2"/>
    <dgm:cxn modelId="{D17992A8-BA1A-46C0-B131-D5554D51CA22}" srcId="{02E19C1F-D580-4DD8-A1FC-B3740C5E5B75}" destId="{DC89BBBA-FC45-444C-B52A-ECCE4CB413B4}" srcOrd="1" destOrd="0" parTransId="{A7F9B75B-4C4C-4892-9481-51F21F161E70}" sibTransId="{369C516D-7E6E-4DCA-92BC-FEB589169C85}"/>
    <dgm:cxn modelId="{E19B579A-814E-465D-867F-F720C959794C}" type="presOf" srcId="{02E19C1F-D580-4DD8-A1FC-B3740C5E5B75}" destId="{B1972679-DADF-42A3-8704-6E49225E7F11}" srcOrd="0" destOrd="0" presId="urn:microsoft.com/office/officeart/2005/8/layout/hierarchy2"/>
    <dgm:cxn modelId="{BF7D18B0-5FF4-432B-8282-F8B9FBABDBA7}" type="presOf" srcId="{09F6F3F9-3F07-46AE-95C2-B213761FEAFF}" destId="{36140752-80CB-410C-BD91-F9D049FF27DE}" srcOrd="0" destOrd="0" presId="urn:microsoft.com/office/officeart/2005/8/layout/hierarchy2"/>
    <dgm:cxn modelId="{152E94EF-919F-4C5C-94F4-1C165A7A8031}" type="presParOf" srcId="{36140752-80CB-410C-BD91-F9D049FF27DE}" destId="{6537AAA0-5A5A-4DB2-AFF1-F59F6395C036}" srcOrd="0" destOrd="0" presId="urn:microsoft.com/office/officeart/2005/8/layout/hierarchy2"/>
    <dgm:cxn modelId="{C7C41763-4CBB-4E46-B9CB-4C0D388E12DC}" type="presParOf" srcId="{6537AAA0-5A5A-4DB2-AFF1-F59F6395C036}" destId="{B1972679-DADF-42A3-8704-6E49225E7F11}" srcOrd="0" destOrd="0" presId="urn:microsoft.com/office/officeart/2005/8/layout/hierarchy2"/>
    <dgm:cxn modelId="{BCE9DF7A-96D7-4795-BC6C-F9F9A2656998}" type="presParOf" srcId="{6537AAA0-5A5A-4DB2-AFF1-F59F6395C036}" destId="{23B34844-A39A-44E2-BB1D-890A77C3314B}" srcOrd="1" destOrd="0" presId="urn:microsoft.com/office/officeart/2005/8/layout/hierarchy2"/>
    <dgm:cxn modelId="{7E48D5E2-94D2-4822-BE39-387D64D682E4}" type="presParOf" srcId="{23B34844-A39A-44E2-BB1D-890A77C3314B}" destId="{91F932A5-4922-4E67-BAF0-842F889BA04A}" srcOrd="0" destOrd="0" presId="urn:microsoft.com/office/officeart/2005/8/layout/hierarchy2"/>
    <dgm:cxn modelId="{483E7B17-FF2F-4742-9DB5-FA7D87A20D1E}" type="presParOf" srcId="{91F932A5-4922-4E67-BAF0-842F889BA04A}" destId="{F244C274-AC8C-463F-B05F-6EE2E1C62A98}" srcOrd="0" destOrd="0" presId="urn:microsoft.com/office/officeart/2005/8/layout/hierarchy2"/>
    <dgm:cxn modelId="{83206F0B-8062-492A-9D65-404A601025ED}" type="presParOf" srcId="{23B34844-A39A-44E2-BB1D-890A77C3314B}" destId="{DFBD6A37-10ED-4554-A670-175CDE60076F}" srcOrd="1" destOrd="0" presId="urn:microsoft.com/office/officeart/2005/8/layout/hierarchy2"/>
    <dgm:cxn modelId="{F3014FFB-59CB-4882-837F-C9E41991A2A5}" type="presParOf" srcId="{DFBD6A37-10ED-4554-A670-175CDE60076F}" destId="{BFE25CC9-B9E6-4FE6-B17D-74043EEA44DB}" srcOrd="0" destOrd="0" presId="urn:microsoft.com/office/officeart/2005/8/layout/hierarchy2"/>
    <dgm:cxn modelId="{3260C76F-121C-44E4-B09A-D4C97F70C068}" type="presParOf" srcId="{DFBD6A37-10ED-4554-A670-175CDE60076F}" destId="{EF51037A-0EA2-43DE-9AF5-31DED57AF4FD}" srcOrd="1" destOrd="0" presId="urn:microsoft.com/office/officeart/2005/8/layout/hierarchy2"/>
    <dgm:cxn modelId="{D58159D6-09F4-4D7D-9AB9-2F29906A2EB5}" type="presParOf" srcId="{23B34844-A39A-44E2-BB1D-890A77C3314B}" destId="{E881366B-C7AF-4D19-BE5A-6954221F8DA6}" srcOrd="2" destOrd="0" presId="urn:microsoft.com/office/officeart/2005/8/layout/hierarchy2"/>
    <dgm:cxn modelId="{3E20C374-FBDE-4361-9EF1-81B54A32324A}" type="presParOf" srcId="{E881366B-C7AF-4D19-BE5A-6954221F8DA6}" destId="{9834437A-104A-426E-A27C-714B5F2B85C5}" srcOrd="0" destOrd="0" presId="urn:microsoft.com/office/officeart/2005/8/layout/hierarchy2"/>
    <dgm:cxn modelId="{D1485190-CA40-438B-81DC-D274B15C9436}" type="presParOf" srcId="{23B34844-A39A-44E2-BB1D-890A77C3314B}" destId="{98CFA110-D33F-4A00-83D0-0387EEB80F99}" srcOrd="3" destOrd="0" presId="urn:microsoft.com/office/officeart/2005/8/layout/hierarchy2"/>
    <dgm:cxn modelId="{4FCE4555-8C11-4A43-ABFD-E83F10EDE53E}" type="presParOf" srcId="{98CFA110-D33F-4A00-83D0-0387EEB80F99}" destId="{69391004-0A8B-42B8-8423-4D23EECBFFA4}" srcOrd="0" destOrd="0" presId="urn:microsoft.com/office/officeart/2005/8/layout/hierarchy2"/>
    <dgm:cxn modelId="{907E1311-43A0-4B7C-BBDC-92B5A28F441B}" type="presParOf" srcId="{98CFA110-D33F-4A00-83D0-0387EEB80F99}" destId="{E459A1D6-65CD-4E83-8CB1-180E754D71FB}"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1972679-DADF-42A3-8704-6E49225E7F11}">
      <dsp:nvSpPr>
        <dsp:cNvPr id="0" name=""/>
        <dsp:cNvSpPr/>
      </dsp:nvSpPr>
      <dsp:spPr>
        <a:xfrm>
          <a:off x="11484" y="3479270"/>
          <a:ext cx="7757583" cy="3878791"/>
        </a:xfrm>
        <a:prstGeom prst="roundRect">
          <a:avLst>
            <a:gd name="adj" fmla="val 10000"/>
          </a:avLst>
        </a:prstGeom>
        <a:solidFill>
          <a:schemeClr val="dk2">
            <a:hueOff val="0"/>
            <a:satOff val="0"/>
            <a:lumOff val="0"/>
            <a:alphaOff val="0"/>
          </a:schemeClr>
        </a:solidFill>
        <a:ln>
          <a:noFill/>
        </a:ln>
        <a:effectLst>
          <a:outerShdw blurRad="63500" dist="12700"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2400300">
            <a:lnSpc>
              <a:spcPct val="90000"/>
            </a:lnSpc>
            <a:spcBef>
              <a:spcPct val="0"/>
            </a:spcBef>
            <a:spcAft>
              <a:spcPct val="35000"/>
            </a:spcAft>
          </a:pPr>
          <a:r>
            <a:rPr lang="ru-RU" sz="5400" b="1" kern="1200" dirty="0" smtClean="0"/>
            <a:t>Формы вовлечения общественности </a:t>
          </a:r>
          <a:endParaRPr lang="ru-RU" sz="5400" b="1" kern="1200" dirty="0"/>
        </a:p>
      </dsp:txBody>
      <dsp:txXfrm>
        <a:off x="11484" y="3479270"/>
        <a:ext cx="7757583" cy="3878791"/>
      </dsp:txXfrm>
    </dsp:sp>
    <dsp:sp modelId="{91F932A5-4922-4E67-BAF0-842F889BA04A}">
      <dsp:nvSpPr>
        <dsp:cNvPr id="0" name=""/>
        <dsp:cNvSpPr/>
      </dsp:nvSpPr>
      <dsp:spPr>
        <a:xfrm rot="19457599">
          <a:off x="7409885" y="4271302"/>
          <a:ext cx="3821397" cy="64423"/>
        </a:xfrm>
        <a:custGeom>
          <a:avLst/>
          <a:gdLst/>
          <a:ahLst/>
          <a:cxnLst/>
          <a:rect l="0" t="0" r="0" b="0"/>
          <a:pathLst>
            <a:path>
              <a:moveTo>
                <a:pt x="0" y="32211"/>
              </a:moveTo>
              <a:lnTo>
                <a:pt x="3821397" y="32211"/>
              </a:lnTo>
            </a:path>
          </a:pathLst>
        </a:custGeom>
        <a:noFill/>
        <a:ln w="57150">
          <a:solidFill>
            <a:srgbClr val="000000"/>
          </a:solidFill>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ru-RU" sz="1400" b="1" kern="1200"/>
        </a:p>
      </dsp:txBody>
      <dsp:txXfrm rot="19457599">
        <a:off x="9225049" y="4207979"/>
        <a:ext cx="191069" cy="191069"/>
      </dsp:txXfrm>
    </dsp:sp>
    <dsp:sp modelId="{BFE25CC9-B9E6-4FE6-B17D-74043EEA44DB}">
      <dsp:nvSpPr>
        <dsp:cNvPr id="0" name=""/>
        <dsp:cNvSpPr/>
      </dsp:nvSpPr>
      <dsp:spPr>
        <a:xfrm>
          <a:off x="10872100" y="1248965"/>
          <a:ext cx="7757583" cy="3878791"/>
        </a:xfrm>
        <a:prstGeom prst="roundRect">
          <a:avLst>
            <a:gd name="adj" fmla="val 10000"/>
          </a:avLst>
        </a:prstGeom>
        <a:solidFill>
          <a:schemeClr val="dk2">
            <a:hueOff val="0"/>
            <a:satOff val="0"/>
            <a:lumOff val="0"/>
            <a:alphaOff val="0"/>
          </a:schemeClr>
        </a:solidFill>
        <a:ln>
          <a:noFill/>
        </a:ln>
        <a:effectLst>
          <a:outerShdw blurRad="50800" dist="25400" dir="5400000"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lvl="0" algn="ctr" defTabSz="2400300">
            <a:lnSpc>
              <a:spcPct val="90000"/>
            </a:lnSpc>
            <a:spcBef>
              <a:spcPct val="0"/>
            </a:spcBef>
            <a:spcAft>
              <a:spcPct val="35000"/>
            </a:spcAft>
          </a:pPr>
          <a:r>
            <a:rPr lang="ru-RU" sz="5400" b="1" kern="1200" dirty="0" err="1" smtClean="0"/>
            <a:t>Государстсвенно-общественное</a:t>
          </a:r>
          <a:r>
            <a:rPr lang="ru-RU" sz="5400" b="1" kern="1200" dirty="0" smtClean="0"/>
            <a:t> управление (Управляющие советы)</a:t>
          </a:r>
          <a:endParaRPr lang="ru-RU" sz="5400" b="1" kern="1200" dirty="0"/>
        </a:p>
      </dsp:txBody>
      <dsp:txXfrm>
        <a:off x="10872100" y="1248965"/>
        <a:ext cx="7757583" cy="3878791"/>
      </dsp:txXfrm>
    </dsp:sp>
    <dsp:sp modelId="{E881366B-C7AF-4D19-BE5A-6954221F8DA6}">
      <dsp:nvSpPr>
        <dsp:cNvPr id="0" name=""/>
        <dsp:cNvSpPr/>
      </dsp:nvSpPr>
      <dsp:spPr>
        <a:xfrm rot="2142401">
          <a:off x="7409885" y="6501607"/>
          <a:ext cx="3821397" cy="64423"/>
        </a:xfrm>
        <a:custGeom>
          <a:avLst/>
          <a:gdLst/>
          <a:ahLst/>
          <a:cxnLst/>
          <a:rect l="0" t="0" r="0" b="0"/>
          <a:pathLst>
            <a:path>
              <a:moveTo>
                <a:pt x="0" y="32211"/>
              </a:moveTo>
              <a:lnTo>
                <a:pt x="3821397" y="32211"/>
              </a:lnTo>
            </a:path>
          </a:pathLst>
        </a:custGeom>
        <a:noFill/>
        <a:ln w="57150">
          <a:solidFill>
            <a:srgbClr val="000000"/>
          </a:solidFill>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ru-RU" sz="1400" b="1" kern="1200"/>
        </a:p>
      </dsp:txBody>
      <dsp:txXfrm rot="2142401">
        <a:off x="9225049" y="6438284"/>
        <a:ext cx="191069" cy="191069"/>
      </dsp:txXfrm>
    </dsp:sp>
    <dsp:sp modelId="{69391004-0A8B-42B8-8423-4D23EECBFFA4}">
      <dsp:nvSpPr>
        <dsp:cNvPr id="0" name=""/>
        <dsp:cNvSpPr/>
      </dsp:nvSpPr>
      <dsp:spPr>
        <a:xfrm>
          <a:off x="10872100" y="5709575"/>
          <a:ext cx="7757583" cy="3878791"/>
        </a:xfrm>
        <a:prstGeom prst="roundRect">
          <a:avLst>
            <a:gd name="adj" fmla="val 10000"/>
          </a:avLst>
        </a:prstGeom>
        <a:solidFill>
          <a:schemeClr val="dk2">
            <a:hueOff val="0"/>
            <a:satOff val="0"/>
            <a:lumOff val="0"/>
            <a:alphaOff val="0"/>
          </a:schemeClr>
        </a:solidFill>
        <a:ln>
          <a:noFill/>
        </a:ln>
        <a:effectLst>
          <a:outerShdw blurRad="50800" dist="25400" dir="5400000"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lvl="0" algn="ctr" defTabSz="2400300">
            <a:lnSpc>
              <a:spcPct val="90000"/>
            </a:lnSpc>
            <a:spcBef>
              <a:spcPct val="0"/>
            </a:spcBef>
            <a:spcAft>
              <a:spcPct val="35000"/>
            </a:spcAft>
          </a:pPr>
          <a:r>
            <a:rPr lang="ru-RU" sz="5400" b="1" kern="1200" dirty="0" smtClean="0"/>
            <a:t>Создание формальных и неформальных объединений с целью привлечения общественных ресурсов</a:t>
          </a:r>
          <a:endParaRPr lang="ru-RU" sz="5400" b="1" kern="1200" dirty="0"/>
        </a:p>
      </dsp:txBody>
      <dsp:txXfrm>
        <a:off x="10872100" y="5709575"/>
        <a:ext cx="7757583" cy="387879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8" name="Shape 48"/>
          <p:cNvSpPr>
            <a:spLocks noGrp="1" noRot="1" noChangeAspect="1"/>
          </p:cNvSpPr>
          <p:nvPr>
            <p:ph type="sldImg"/>
          </p:nvPr>
        </p:nvSpPr>
        <p:spPr>
          <a:xfrm>
            <a:off x="1143000" y="685800"/>
            <a:ext cx="4572000" cy="3429000"/>
          </a:xfrm>
          <a:prstGeom prst="rect">
            <a:avLst/>
          </a:prstGeom>
        </p:spPr>
        <p:txBody>
          <a:bodyPr/>
          <a:lstStyle/>
          <a:p>
            <a:endParaRPr/>
          </a:p>
        </p:txBody>
      </p:sp>
      <p:sp>
        <p:nvSpPr>
          <p:cNvPr id="49" name="Shape 49"/>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xmlns="" val="1166211256"/>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Заголовок и подзаголовок">
    <p:spTree>
      <p:nvGrpSpPr>
        <p:cNvPr id="1" name=""/>
        <p:cNvGrpSpPr/>
        <p:nvPr/>
      </p:nvGrpSpPr>
      <p:grpSpPr>
        <a:xfrm>
          <a:off x="0" y="0"/>
          <a:ext cx="0" cy="0"/>
          <a:chOff x="0" y="0"/>
          <a:chExt cx="0" cy="0"/>
        </a:xfrm>
      </p:grpSpPr>
      <p:sp>
        <p:nvSpPr>
          <p:cNvPr id="6" name="Прямоугольник"/>
          <p:cNvSpPr/>
          <p:nvPr/>
        </p:nvSpPr>
        <p:spPr>
          <a:xfrm>
            <a:off x="5230254" y="-37339"/>
            <a:ext cx="19217708" cy="13716001"/>
          </a:xfrm>
          <a:prstGeom prst="rect">
            <a:avLst/>
          </a:prstGeom>
          <a:solidFill>
            <a:srgbClr val="FFFFFF"/>
          </a:solidFill>
          <a:ln w="12700">
            <a:miter lim="400000"/>
          </a:ln>
        </p:spPr>
        <p:txBody>
          <a:bodyPr lIns="71437" tIns="71437" rIns="71437" bIns="71437" anchor="ctr"/>
          <a:lstStyle/>
          <a:p>
            <a:pPr>
              <a:defRPr sz="3200">
                <a:solidFill>
                  <a:srgbClr val="FFFFFF"/>
                </a:solidFill>
              </a:defRPr>
            </a:pPr>
            <a:endParaRPr/>
          </a:p>
        </p:txBody>
      </p:sp>
      <p:sp>
        <p:nvSpPr>
          <p:cNvPr id="7" name="Номер слайда"/>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Фото">
    <p:bg>
      <p:bgPr>
        <a:solidFill>
          <a:srgbClr val="FFFFFF"/>
        </a:solidFill>
        <a:effectLst/>
      </p:bgPr>
    </p:bg>
    <p:spTree>
      <p:nvGrpSpPr>
        <p:cNvPr id="1" name=""/>
        <p:cNvGrpSpPr/>
        <p:nvPr/>
      </p:nvGrpSpPr>
      <p:grpSpPr>
        <a:xfrm>
          <a:off x="0" y="0"/>
          <a:ext cx="0" cy="0"/>
          <a:chOff x="0" y="0"/>
          <a:chExt cx="0" cy="0"/>
        </a:xfrm>
      </p:grpSpPr>
      <p:sp>
        <p:nvSpPr>
          <p:cNvPr id="44" name="Изображение"/>
          <p:cNvSpPr>
            <a:spLocks noGrp="1"/>
          </p:cNvSpPr>
          <p:nvPr>
            <p:ph type="pic" idx="13"/>
          </p:nvPr>
        </p:nvSpPr>
        <p:spPr>
          <a:xfrm>
            <a:off x="3048000" y="0"/>
            <a:ext cx="18288000" cy="13716000"/>
          </a:xfrm>
          <a:prstGeom prst="rect">
            <a:avLst/>
          </a:prstGeom>
        </p:spPr>
        <p:txBody>
          <a:bodyPr lIns="91439" tIns="45719" rIns="91439" bIns="45719" anchor="t">
            <a:noAutofit/>
          </a:bodyPr>
          <a:lstStyle/>
          <a:p>
            <a:r>
              <a:rPr lang="ru-RU" smtClean="0"/>
              <a:t>Вставка рисунка</a:t>
            </a:r>
            <a:endParaRPr/>
          </a:p>
        </p:txBody>
      </p:sp>
      <p:sp>
        <p:nvSpPr>
          <p:cNvPr id="45" name="Номер слайда"/>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Пустой">
    <p:bg>
      <p:bgPr>
        <a:solidFill>
          <a:srgbClr val="FFFFFF"/>
        </a:solidFill>
        <a:effectLst/>
      </p:bgPr>
    </p:bg>
    <p:spTree>
      <p:nvGrpSpPr>
        <p:cNvPr id="1" name=""/>
        <p:cNvGrpSpPr/>
        <p:nvPr/>
      </p:nvGrpSpPr>
      <p:grpSpPr>
        <a:xfrm>
          <a:off x="0" y="0"/>
          <a:ext cx="0" cy="0"/>
          <a:chOff x="0" y="0"/>
          <a:chExt cx="0" cy="0"/>
        </a:xfrm>
      </p:grpSpPr>
      <p:sp>
        <p:nvSpPr>
          <p:cNvPr id="47" name="Номер слайда"/>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Фото — горизонтально">
    <p:bg>
      <p:bgPr>
        <a:solidFill>
          <a:srgbClr val="FFFFFF"/>
        </a:solidFill>
        <a:effectLst/>
      </p:bgPr>
    </p:bg>
    <p:spTree>
      <p:nvGrpSpPr>
        <p:cNvPr id="1" name=""/>
        <p:cNvGrpSpPr/>
        <p:nvPr/>
      </p:nvGrpSpPr>
      <p:grpSpPr>
        <a:xfrm>
          <a:off x="0" y="0"/>
          <a:ext cx="0" cy="0"/>
          <a:chOff x="0" y="0"/>
          <a:chExt cx="0" cy="0"/>
        </a:xfrm>
      </p:grpSpPr>
      <p:sp>
        <p:nvSpPr>
          <p:cNvPr id="9" name="Изображение"/>
          <p:cNvSpPr>
            <a:spLocks noGrp="1"/>
          </p:cNvSpPr>
          <p:nvPr>
            <p:ph type="pic" sz="half" idx="13"/>
          </p:nvPr>
        </p:nvSpPr>
        <p:spPr>
          <a:xfrm>
            <a:off x="5307210" y="892968"/>
            <a:ext cx="13751720" cy="8322470"/>
          </a:xfrm>
          <a:prstGeom prst="rect">
            <a:avLst/>
          </a:prstGeom>
        </p:spPr>
        <p:txBody>
          <a:bodyPr lIns="91439" tIns="45719" rIns="91439" bIns="45719" anchor="t">
            <a:noAutofit/>
          </a:bodyPr>
          <a:lstStyle/>
          <a:p>
            <a:r>
              <a:rPr lang="ru-RU" smtClean="0"/>
              <a:t>Вставка рисунка</a:t>
            </a:r>
            <a:endParaRPr/>
          </a:p>
        </p:txBody>
      </p:sp>
      <p:sp>
        <p:nvSpPr>
          <p:cNvPr id="10" name="Текст заголовка"/>
          <p:cNvSpPr txBox="1">
            <a:spLocks noGrp="1"/>
          </p:cNvSpPr>
          <p:nvPr>
            <p:ph type="title"/>
          </p:nvPr>
        </p:nvSpPr>
        <p:spPr>
          <a:xfrm>
            <a:off x="4833937" y="9447609"/>
            <a:ext cx="14716126" cy="2000251"/>
          </a:xfrm>
          <a:prstGeom prst="rect">
            <a:avLst/>
          </a:prstGeom>
        </p:spPr>
        <p:txBody>
          <a:bodyPr anchor="b"/>
          <a:lstStyle/>
          <a:p>
            <a:r>
              <a:rPr lang="ru-RU" smtClean="0"/>
              <a:t>Образец заголовка</a:t>
            </a:r>
            <a:endParaRPr/>
          </a:p>
        </p:txBody>
      </p:sp>
      <p:sp>
        <p:nvSpPr>
          <p:cNvPr id="11" name="Уровень текста 1…"/>
          <p:cNvSpPr txBox="1">
            <a:spLocks noGrp="1"/>
          </p:cNvSpPr>
          <p:nvPr>
            <p:ph type="body" sz="quarter" idx="1"/>
          </p:nvPr>
        </p:nvSpPr>
        <p:spPr>
          <a:xfrm>
            <a:off x="4833937" y="11519296"/>
            <a:ext cx="14716126" cy="1589486"/>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a:p>
        </p:txBody>
      </p:sp>
      <p:sp>
        <p:nvSpPr>
          <p:cNvPr id="12" name="Номер слайда"/>
          <p:cNvSpPr txBox="1">
            <a:spLocks noGrp="1"/>
          </p:cNvSpPr>
          <p:nvPr>
            <p:ph type="sldNum" sz="quarter" idx="2"/>
          </p:nvPr>
        </p:nvSpPr>
        <p:spPr>
          <a:xfrm>
            <a:off x="11935814" y="13001625"/>
            <a:ext cx="494513" cy="511175"/>
          </a:xfrm>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Заголовок — по центру">
    <p:bg>
      <p:bgPr>
        <a:solidFill>
          <a:srgbClr val="FFFFFF"/>
        </a:solidFill>
        <a:effectLst/>
      </p:bgPr>
    </p:bg>
    <p:spTree>
      <p:nvGrpSpPr>
        <p:cNvPr id="1" name=""/>
        <p:cNvGrpSpPr/>
        <p:nvPr/>
      </p:nvGrpSpPr>
      <p:grpSpPr>
        <a:xfrm>
          <a:off x="0" y="0"/>
          <a:ext cx="0" cy="0"/>
          <a:chOff x="0" y="0"/>
          <a:chExt cx="0" cy="0"/>
        </a:xfrm>
      </p:grpSpPr>
      <p:sp>
        <p:nvSpPr>
          <p:cNvPr id="14" name="Номер слайда"/>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Фото — вертикально">
    <p:bg>
      <p:bgPr>
        <a:solidFill>
          <a:srgbClr val="FFFFFF"/>
        </a:solidFill>
        <a:effectLst/>
      </p:bgPr>
    </p:bg>
    <p:spTree>
      <p:nvGrpSpPr>
        <p:cNvPr id="1" name=""/>
        <p:cNvGrpSpPr/>
        <p:nvPr/>
      </p:nvGrpSpPr>
      <p:grpSpPr>
        <a:xfrm>
          <a:off x="0" y="0"/>
          <a:ext cx="0" cy="0"/>
          <a:chOff x="0" y="0"/>
          <a:chExt cx="0" cy="0"/>
        </a:xfrm>
      </p:grpSpPr>
      <p:sp>
        <p:nvSpPr>
          <p:cNvPr id="16" name="Изображение"/>
          <p:cNvSpPr>
            <a:spLocks noGrp="1"/>
          </p:cNvSpPr>
          <p:nvPr>
            <p:ph type="pic" sz="half" idx="13"/>
          </p:nvPr>
        </p:nvSpPr>
        <p:spPr>
          <a:xfrm>
            <a:off x="12495609" y="892968"/>
            <a:ext cx="7500938" cy="11572876"/>
          </a:xfrm>
          <a:prstGeom prst="rect">
            <a:avLst/>
          </a:prstGeom>
        </p:spPr>
        <p:txBody>
          <a:bodyPr lIns="91439" tIns="45719" rIns="91439" bIns="45719" anchor="t">
            <a:noAutofit/>
          </a:bodyPr>
          <a:lstStyle/>
          <a:p>
            <a:r>
              <a:rPr lang="ru-RU" smtClean="0"/>
              <a:t>Вставка рисунка</a:t>
            </a:r>
            <a:endParaRPr/>
          </a:p>
        </p:txBody>
      </p:sp>
      <p:sp>
        <p:nvSpPr>
          <p:cNvPr id="17" name="Текст заголовка"/>
          <p:cNvSpPr txBox="1">
            <a:spLocks noGrp="1"/>
          </p:cNvSpPr>
          <p:nvPr>
            <p:ph type="title"/>
          </p:nvPr>
        </p:nvSpPr>
        <p:spPr>
          <a:xfrm>
            <a:off x="4387453" y="892968"/>
            <a:ext cx="7500938" cy="5607845"/>
          </a:xfrm>
          <a:prstGeom prst="rect">
            <a:avLst/>
          </a:prstGeom>
        </p:spPr>
        <p:txBody>
          <a:bodyPr anchor="b"/>
          <a:lstStyle>
            <a:lvl1pPr>
              <a:defRPr sz="8400"/>
            </a:lvl1pPr>
          </a:lstStyle>
          <a:p>
            <a:r>
              <a:rPr lang="ru-RU" smtClean="0"/>
              <a:t>Образец заголовка</a:t>
            </a:r>
            <a:endParaRPr/>
          </a:p>
        </p:txBody>
      </p:sp>
      <p:sp>
        <p:nvSpPr>
          <p:cNvPr id="18" name="Уровень текста 1…"/>
          <p:cNvSpPr txBox="1">
            <a:spLocks noGrp="1"/>
          </p:cNvSpPr>
          <p:nvPr>
            <p:ph type="body" sz="quarter" idx="1"/>
          </p:nvPr>
        </p:nvSpPr>
        <p:spPr>
          <a:xfrm>
            <a:off x="4387453" y="6697265"/>
            <a:ext cx="7500938" cy="5768579"/>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a:p>
        </p:txBody>
      </p:sp>
      <p:sp>
        <p:nvSpPr>
          <p:cNvPr id="19" name="Номер слайда"/>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Заголовок и пункты">
    <p:bg>
      <p:bgPr>
        <a:solidFill>
          <a:srgbClr val="FFFFFF"/>
        </a:solidFill>
        <a:effectLst/>
      </p:bgPr>
    </p:bg>
    <p:spTree>
      <p:nvGrpSpPr>
        <p:cNvPr id="1" name=""/>
        <p:cNvGrpSpPr/>
        <p:nvPr/>
      </p:nvGrpSpPr>
      <p:grpSpPr>
        <a:xfrm>
          <a:off x="0" y="0"/>
          <a:ext cx="0" cy="0"/>
          <a:chOff x="0" y="0"/>
          <a:chExt cx="0" cy="0"/>
        </a:xfrm>
      </p:grpSpPr>
      <p:sp>
        <p:nvSpPr>
          <p:cNvPr id="23" name="Текст заголовка"/>
          <p:cNvSpPr txBox="1">
            <a:spLocks noGrp="1"/>
          </p:cNvSpPr>
          <p:nvPr>
            <p:ph type="title"/>
          </p:nvPr>
        </p:nvSpPr>
        <p:spPr>
          <a:prstGeom prst="rect">
            <a:avLst/>
          </a:prstGeom>
        </p:spPr>
        <p:txBody>
          <a:bodyPr/>
          <a:lstStyle/>
          <a:p>
            <a:r>
              <a:rPr lang="ru-RU" smtClean="0"/>
              <a:t>Образец заголовка</a:t>
            </a:r>
            <a:endParaRPr/>
          </a:p>
        </p:txBody>
      </p:sp>
      <p:sp>
        <p:nvSpPr>
          <p:cNvPr id="24" name="Уровень текста 1…"/>
          <p:cNvSpPr txBox="1">
            <a:spLocks noGrp="1"/>
          </p:cNvSpPr>
          <p:nvPr>
            <p:ph type="body" idx="1"/>
          </p:nvPr>
        </p:nvSpPr>
        <p:spPr>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a:p>
        </p:txBody>
      </p:sp>
      <p:sp>
        <p:nvSpPr>
          <p:cNvPr id="25" name="Номер слайда"/>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Заголовок, пункты и фото">
    <p:bg>
      <p:bgPr>
        <a:solidFill>
          <a:srgbClr val="FFFFFF"/>
        </a:solidFill>
        <a:effectLst/>
      </p:bgPr>
    </p:bg>
    <p:spTree>
      <p:nvGrpSpPr>
        <p:cNvPr id="1" name=""/>
        <p:cNvGrpSpPr/>
        <p:nvPr/>
      </p:nvGrpSpPr>
      <p:grpSpPr>
        <a:xfrm>
          <a:off x="0" y="0"/>
          <a:ext cx="0" cy="0"/>
          <a:chOff x="0" y="0"/>
          <a:chExt cx="0" cy="0"/>
        </a:xfrm>
      </p:grpSpPr>
      <p:sp>
        <p:nvSpPr>
          <p:cNvPr id="27" name="Изображение"/>
          <p:cNvSpPr>
            <a:spLocks noGrp="1"/>
          </p:cNvSpPr>
          <p:nvPr>
            <p:ph type="pic" sz="quarter" idx="13"/>
          </p:nvPr>
        </p:nvSpPr>
        <p:spPr>
          <a:xfrm>
            <a:off x="12495609" y="3661171"/>
            <a:ext cx="7500938" cy="8840392"/>
          </a:xfrm>
          <a:prstGeom prst="rect">
            <a:avLst/>
          </a:prstGeom>
        </p:spPr>
        <p:txBody>
          <a:bodyPr lIns="91439" tIns="45719" rIns="91439" bIns="45719" anchor="t">
            <a:noAutofit/>
          </a:bodyPr>
          <a:lstStyle/>
          <a:p>
            <a:r>
              <a:rPr lang="ru-RU" smtClean="0"/>
              <a:t>Вставка рисунка</a:t>
            </a:r>
            <a:endParaRPr/>
          </a:p>
        </p:txBody>
      </p:sp>
      <p:sp>
        <p:nvSpPr>
          <p:cNvPr id="28" name="Текст заголовка"/>
          <p:cNvSpPr txBox="1">
            <a:spLocks noGrp="1"/>
          </p:cNvSpPr>
          <p:nvPr>
            <p:ph type="title"/>
          </p:nvPr>
        </p:nvSpPr>
        <p:spPr>
          <a:prstGeom prst="rect">
            <a:avLst/>
          </a:prstGeom>
        </p:spPr>
        <p:txBody>
          <a:bodyPr/>
          <a:lstStyle/>
          <a:p>
            <a:r>
              <a:rPr lang="ru-RU" smtClean="0"/>
              <a:t>Образец заголовка</a:t>
            </a:r>
            <a:endParaRPr/>
          </a:p>
        </p:txBody>
      </p:sp>
      <p:sp>
        <p:nvSpPr>
          <p:cNvPr id="29" name="Уровень текста 1…"/>
          <p:cNvSpPr txBox="1">
            <a:spLocks noGrp="1"/>
          </p:cNvSpPr>
          <p:nvPr>
            <p:ph type="body" sz="quarter" idx="1"/>
          </p:nvPr>
        </p:nvSpPr>
        <p:spPr>
          <a:xfrm>
            <a:off x="4387453" y="3661171"/>
            <a:ext cx="7500938" cy="8840392"/>
          </a:xfrm>
          <a:prstGeom prst="rect">
            <a:avLst/>
          </a:prstGeom>
        </p:spPr>
        <p:txBody>
          <a:bodyPr/>
          <a:lstStyle>
            <a:lvl1pPr marL="465364" indent="-465364">
              <a:spcBef>
                <a:spcPts val="4500"/>
              </a:spcBef>
              <a:defRPr sz="3800"/>
            </a:lvl1pPr>
            <a:lvl2pPr marL="808264" indent="-465364">
              <a:spcBef>
                <a:spcPts val="4500"/>
              </a:spcBef>
              <a:defRPr sz="3800"/>
            </a:lvl2pPr>
            <a:lvl3pPr marL="1151164" indent="-465364">
              <a:spcBef>
                <a:spcPts val="4500"/>
              </a:spcBef>
              <a:defRPr sz="3800"/>
            </a:lvl3pPr>
            <a:lvl4pPr marL="1494064" indent="-465364">
              <a:spcBef>
                <a:spcPts val="4500"/>
              </a:spcBef>
              <a:defRPr sz="3800"/>
            </a:lvl4pPr>
            <a:lvl5pPr marL="1836964" indent="-465364">
              <a:spcBef>
                <a:spcPts val="4500"/>
              </a:spcBef>
              <a:defRPr sz="3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a:p>
        </p:txBody>
      </p:sp>
      <p:sp>
        <p:nvSpPr>
          <p:cNvPr id="30" name="Номер слайда"/>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Пункты">
    <p:bg>
      <p:bgPr>
        <a:solidFill>
          <a:srgbClr val="FFFFFF"/>
        </a:solidFill>
        <a:effectLst/>
      </p:bgPr>
    </p:bg>
    <p:spTree>
      <p:nvGrpSpPr>
        <p:cNvPr id="1" name=""/>
        <p:cNvGrpSpPr/>
        <p:nvPr/>
      </p:nvGrpSpPr>
      <p:grpSpPr>
        <a:xfrm>
          <a:off x="0" y="0"/>
          <a:ext cx="0" cy="0"/>
          <a:chOff x="0" y="0"/>
          <a:chExt cx="0" cy="0"/>
        </a:xfrm>
      </p:grpSpPr>
      <p:sp>
        <p:nvSpPr>
          <p:cNvPr id="32" name="Уровень текста 1…"/>
          <p:cNvSpPr txBox="1">
            <a:spLocks noGrp="1"/>
          </p:cNvSpPr>
          <p:nvPr>
            <p:ph type="body" idx="1"/>
          </p:nvPr>
        </p:nvSpPr>
        <p:spPr>
          <a:xfrm>
            <a:off x="4387453" y="1785937"/>
            <a:ext cx="15609094" cy="10144126"/>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a:p>
        </p:txBody>
      </p:sp>
      <p:sp>
        <p:nvSpPr>
          <p:cNvPr id="33" name="Номер слайда"/>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Фото — 3 шт.">
    <p:bg>
      <p:bgPr>
        <a:solidFill>
          <a:srgbClr val="FFFFFF"/>
        </a:solidFill>
        <a:effectLst/>
      </p:bgPr>
    </p:bg>
    <p:spTree>
      <p:nvGrpSpPr>
        <p:cNvPr id="1" name=""/>
        <p:cNvGrpSpPr/>
        <p:nvPr/>
      </p:nvGrpSpPr>
      <p:grpSpPr>
        <a:xfrm>
          <a:off x="0" y="0"/>
          <a:ext cx="0" cy="0"/>
          <a:chOff x="0" y="0"/>
          <a:chExt cx="0" cy="0"/>
        </a:xfrm>
      </p:grpSpPr>
      <p:sp>
        <p:nvSpPr>
          <p:cNvPr id="35" name="Изображение"/>
          <p:cNvSpPr>
            <a:spLocks noGrp="1"/>
          </p:cNvSpPr>
          <p:nvPr>
            <p:ph type="pic" sz="quarter" idx="13"/>
          </p:nvPr>
        </p:nvSpPr>
        <p:spPr>
          <a:xfrm>
            <a:off x="12495609" y="7161609"/>
            <a:ext cx="7500938" cy="5304235"/>
          </a:xfrm>
          <a:prstGeom prst="rect">
            <a:avLst/>
          </a:prstGeom>
        </p:spPr>
        <p:txBody>
          <a:bodyPr lIns="91439" tIns="45719" rIns="91439" bIns="45719" anchor="t">
            <a:noAutofit/>
          </a:bodyPr>
          <a:lstStyle/>
          <a:p>
            <a:r>
              <a:rPr lang="ru-RU" smtClean="0"/>
              <a:t>Вставка рисунка</a:t>
            </a:r>
            <a:endParaRPr/>
          </a:p>
        </p:txBody>
      </p:sp>
      <p:sp>
        <p:nvSpPr>
          <p:cNvPr id="36" name="Изображение"/>
          <p:cNvSpPr>
            <a:spLocks noGrp="1"/>
          </p:cNvSpPr>
          <p:nvPr>
            <p:ph type="pic" sz="quarter" idx="14"/>
          </p:nvPr>
        </p:nvSpPr>
        <p:spPr>
          <a:xfrm>
            <a:off x="12504353" y="1250156"/>
            <a:ext cx="7500939" cy="5304235"/>
          </a:xfrm>
          <a:prstGeom prst="rect">
            <a:avLst/>
          </a:prstGeom>
        </p:spPr>
        <p:txBody>
          <a:bodyPr lIns="91439" tIns="45719" rIns="91439" bIns="45719" anchor="t">
            <a:noAutofit/>
          </a:bodyPr>
          <a:lstStyle/>
          <a:p>
            <a:r>
              <a:rPr lang="ru-RU" smtClean="0"/>
              <a:t>Вставка рисунка</a:t>
            </a:r>
            <a:endParaRPr/>
          </a:p>
        </p:txBody>
      </p:sp>
      <p:sp>
        <p:nvSpPr>
          <p:cNvPr id="37" name="Изображение"/>
          <p:cNvSpPr>
            <a:spLocks noGrp="1"/>
          </p:cNvSpPr>
          <p:nvPr>
            <p:ph type="pic" sz="half" idx="15"/>
          </p:nvPr>
        </p:nvSpPr>
        <p:spPr>
          <a:xfrm>
            <a:off x="4387453" y="1250156"/>
            <a:ext cx="7500938" cy="11215688"/>
          </a:xfrm>
          <a:prstGeom prst="rect">
            <a:avLst/>
          </a:prstGeom>
        </p:spPr>
        <p:txBody>
          <a:bodyPr lIns="91439" tIns="45719" rIns="91439" bIns="45719" anchor="t">
            <a:noAutofit/>
          </a:bodyPr>
          <a:lstStyle/>
          <a:p>
            <a:r>
              <a:rPr lang="ru-RU" smtClean="0"/>
              <a:t>Вставка рисунка</a:t>
            </a:r>
            <a:endParaRPr/>
          </a:p>
        </p:txBody>
      </p:sp>
      <p:sp>
        <p:nvSpPr>
          <p:cNvPr id="38" name="Номер слайда"/>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Цитата">
    <p:bg>
      <p:bgPr>
        <a:solidFill>
          <a:srgbClr val="FFFFFF"/>
        </a:solidFill>
        <a:effectLst/>
      </p:bgPr>
    </p:bg>
    <p:spTree>
      <p:nvGrpSpPr>
        <p:cNvPr id="1" name=""/>
        <p:cNvGrpSpPr/>
        <p:nvPr/>
      </p:nvGrpSpPr>
      <p:grpSpPr>
        <a:xfrm>
          <a:off x="0" y="0"/>
          <a:ext cx="0" cy="0"/>
          <a:chOff x="0" y="0"/>
          <a:chExt cx="0" cy="0"/>
        </a:xfrm>
      </p:grpSpPr>
      <p:sp>
        <p:nvSpPr>
          <p:cNvPr id="40" name="–Иван Арсентьев"/>
          <p:cNvSpPr txBox="1">
            <a:spLocks noGrp="1"/>
          </p:cNvSpPr>
          <p:nvPr>
            <p:ph type="body" sz="quarter" idx="13"/>
          </p:nvPr>
        </p:nvSpPr>
        <p:spPr>
          <a:xfrm>
            <a:off x="4833937" y="8947546"/>
            <a:ext cx="14716126" cy="660798"/>
          </a:xfrm>
          <a:prstGeom prst="rect">
            <a:avLst/>
          </a:prstGeom>
        </p:spPr>
        <p:txBody>
          <a:bodyPr anchor="t">
            <a:spAutoFit/>
          </a:bodyPr>
          <a:lstStyle>
            <a:lvl1pPr marL="0" indent="0" algn="ctr">
              <a:spcBef>
                <a:spcPts val="0"/>
              </a:spcBef>
              <a:buSzTx/>
              <a:buNone/>
              <a:defRPr sz="3200">
                <a:latin typeface="Helvetica"/>
                <a:ea typeface="Helvetica"/>
                <a:cs typeface="Helvetica"/>
                <a:sym typeface="Helvetica"/>
              </a:defRPr>
            </a:lvl1pPr>
          </a:lstStyle>
          <a:p>
            <a:pPr lvl="0"/>
            <a:r>
              <a:rPr lang="ru-RU" smtClean="0"/>
              <a:t>Образец текста</a:t>
            </a:r>
          </a:p>
        </p:txBody>
      </p:sp>
      <p:sp>
        <p:nvSpPr>
          <p:cNvPr id="41" name="«Место ввода цитаты»."/>
          <p:cNvSpPr txBox="1">
            <a:spLocks noGrp="1"/>
          </p:cNvSpPr>
          <p:nvPr>
            <p:ph type="body" sz="quarter" idx="14"/>
          </p:nvPr>
        </p:nvSpPr>
        <p:spPr>
          <a:xfrm>
            <a:off x="4833937" y="6000353"/>
            <a:ext cx="14716126" cy="965201"/>
          </a:xfrm>
          <a:prstGeom prst="rect">
            <a:avLst/>
          </a:prstGeom>
        </p:spPr>
        <p:txBody>
          <a:bodyPr>
            <a:spAutoFit/>
          </a:bodyPr>
          <a:lstStyle>
            <a:lvl1pPr marL="0" indent="0" algn="ctr">
              <a:spcBef>
                <a:spcPts val="0"/>
              </a:spcBef>
              <a:buSzTx/>
              <a:buNone/>
              <a:defRPr sz="5200"/>
            </a:lvl1pPr>
          </a:lstStyle>
          <a:p>
            <a:pPr lvl="0"/>
            <a:r>
              <a:rPr lang="ru-RU" smtClean="0"/>
              <a:t>Образец текста</a:t>
            </a:r>
          </a:p>
        </p:txBody>
      </p:sp>
      <p:sp>
        <p:nvSpPr>
          <p:cNvPr id="42" name="Номер слайда"/>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53957"/>
        </a:solidFill>
        <a:effectLst/>
      </p:bgPr>
    </p:bg>
    <p:spTree>
      <p:nvGrpSpPr>
        <p:cNvPr id="1" name=""/>
        <p:cNvGrpSpPr/>
        <p:nvPr/>
      </p:nvGrpSpPr>
      <p:grpSpPr>
        <a:xfrm>
          <a:off x="0" y="0"/>
          <a:ext cx="0" cy="0"/>
          <a:chOff x="0" y="0"/>
          <a:chExt cx="0" cy="0"/>
        </a:xfrm>
      </p:grpSpPr>
      <p:sp>
        <p:nvSpPr>
          <p:cNvPr id="2" name="Текст заголовка"/>
          <p:cNvSpPr txBox="1">
            <a:spLocks noGrp="1"/>
          </p:cNvSpPr>
          <p:nvPr>
            <p:ph type="title"/>
          </p:nvPr>
        </p:nvSpPr>
        <p:spPr>
          <a:xfrm>
            <a:off x="4387453" y="625078"/>
            <a:ext cx="15609094" cy="303609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normAutofit/>
          </a:bodyPr>
          <a:lstStyle/>
          <a:p>
            <a:r>
              <a:t>Текст заголовка</a:t>
            </a:r>
          </a:p>
        </p:txBody>
      </p:sp>
      <p:sp>
        <p:nvSpPr>
          <p:cNvPr id="3" name="Уровень текста 1…"/>
          <p:cNvSpPr txBox="1">
            <a:spLocks noGrp="1"/>
          </p:cNvSpPr>
          <p:nvPr>
            <p:ph type="body" idx="1"/>
          </p:nvPr>
        </p:nvSpPr>
        <p:spPr>
          <a:xfrm>
            <a:off x="4387453" y="3661171"/>
            <a:ext cx="15609094" cy="884039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normAutofit/>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4" name="Номер слайда"/>
          <p:cNvSpPr txBox="1">
            <a:spLocks noGrp="1"/>
          </p:cNvSpPr>
          <p:nvPr>
            <p:ph type="sldNum" sz="quarter" idx="2"/>
          </p:nvPr>
        </p:nvSpPr>
        <p:spPr>
          <a:xfrm>
            <a:off x="11935814" y="13010554"/>
            <a:ext cx="494513" cy="511176"/>
          </a:xfrm>
          <a:prstGeom prst="rect">
            <a:avLst/>
          </a:prstGeom>
          <a:ln w="12700">
            <a:miter lim="400000"/>
          </a:ln>
        </p:spPr>
        <p:txBody>
          <a:bodyPr wrap="none" lIns="71437" tIns="71437" rIns="71437" bIns="71437">
            <a:spAutoFit/>
          </a:bodyPr>
          <a:lstStyle>
            <a:lvl1pPr>
              <a:defRPr sz="2400"/>
            </a:lvl1pP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 id="2147483657" r:id="rId8"/>
    <p:sldLayoutId id="2147483658" r:id="rId9"/>
    <p:sldLayoutId id="2147483659" r:id="rId10"/>
    <p:sldLayoutId id="2147483660" r:id="rId11"/>
  </p:sldLayoutIdLst>
  <p:transition spd="med"/>
  <p:txStyles>
    <p:titleStyle>
      <a:lvl1pPr marL="0" marR="0" indent="0" algn="ctr" defTabSz="821531" rtl="0" eaLnBrk="1" latinLnBrk="0" hangingPunct="1">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1pPr>
      <a:lvl2pPr marL="0" marR="0" indent="228600" algn="ctr" defTabSz="821531" rtl="0" eaLnBrk="1" latinLnBrk="0" hangingPunct="1">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2pPr>
      <a:lvl3pPr marL="0" marR="0" indent="457200" algn="ctr" defTabSz="821531" rtl="0" eaLnBrk="1" latinLnBrk="0" hangingPunct="1">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3pPr>
      <a:lvl4pPr marL="0" marR="0" indent="685800" algn="ctr" defTabSz="821531" rtl="0" eaLnBrk="1" latinLnBrk="0" hangingPunct="1">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4pPr>
      <a:lvl5pPr marL="0" marR="0" indent="914400" algn="ctr" defTabSz="821531" rtl="0" eaLnBrk="1" latinLnBrk="0" hangingPunct="1">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5pPr>
      <a:lvl6pPr marL="0" marR="0" indent="1143000" algn="ctr" defTabSz="821531" rtl="0" eaLnBrk="1" latinLnBrk="0" hangingPunct="1">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6pPr>
      <a:lvl7pPr marL="0" marR="0" indent="1371600" algn="ctr" defTabSz="821531" rtl="0" eaLnBrk="1" latinLnBrk="0" hangingPunct="1">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7pPr>
      <a:lvl8pPr marL="0" marR="0" indent="1600200" algn="ctr" defTabSz="821531" rtl="0" eaLnBrk="1" latinLnBrk="0" hangingPunct="1">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8pPr>
      <a:lvl9pPr marL="0" marR="0" indent="1828800" algn="ctr" defTabSz="821531" rtl="0" eaLnBrk="1" latinLnBrk="0" hangingPunct="1">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9pPr>
    </p:titleStyle>
    <p:bodyStyle>
      <a:lvl1pPr marL="617361" marR="0" indent="-617361" algn="l" defTabSz="821531"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1pPr>
      <a:lvl2pPr marL="1061861" marR="0" indent="-617361" algn="l" defTabSz="821531"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2pPr>
      <a:lvl3pPr marL="1506361" marR="0" indent="-617361" algn="l" defTabSz="821531"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3pPr>
      <a:lvl4pPr marL="1950861" marR="0" indent="-617361" algn="l" defTabSz="821531"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4pPr>
      <a:lvl5pPr marL="2395361" marR="0" indent="-617361" algn="l" defTabSz="821531"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5pPr>
      <a:lvl6pPr marL="2839861" marR="0" indent="-617361" algn="l" defTabSz="821531"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6pPr>
      <a:lvl7pPr marL="3284361" marR="0" indent="-617361" algn="l" defTabSz="821531"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7pPr>
      <a:lvl8pPr marL="3728861" marR="0" indent="-617361" algn="l" defTabSz="821531"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8pPr>
      <a:lvl9pPr marL="4173361" marR="0" indent="-617361" algn="l" defTabSz="821531"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9pPr>
    </p:bodyStyle>
    <p:otherStyle>
      <a:lvl1pPr marL="0" marR="0" indent="0" algn="ctr" defTabSz="821531" rtl="0" eaLnBrk="1" latinLnBrk="0" hangingPunct="1">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1pPr>
      <a:lvl2pPr marL="0" marR="0" indent="228600" algn="ctr" defTabSz="821531" rtl="0" eaLnBrk="1" latinLnBrk="0" hangingPunct="1">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2pPr>
      <a:lvl3pPr marL="0" marR="0" indent="457200" algn="ctr" defTabSz="821531" rtl="0" eaLnBrk="1" latinLnBrk="0" hangingPunct="1">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3pPr>
      <a:lvl4pPr marL="0" marR="0" indent="685800" algn="ctr" defTabSz="821531" rtl="0" eaLnBrk="1" latinLnBrk="0" hangingPunct="1">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4pPr>
      <a:lvl5pPr marL="0" marR="0" indent="914400" algn="ctr" defTabSz="821531" rtl="0" eaLnBrk="1" latinLnBrk="0" hangingPunct="1">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5pPr>
      <a:lvl6pPr marL="0" marR="0" indent="1143000" algn="ctr" defTabSz="821531" rtl="0" eaLnBrk="1" latinLnBrk="0" hangingPunct="1">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6pPr>
      <a:lvl7pPr marL="0" marR="0" indent="1371600" algn="ctr" defTabSz="821531" rtl="0" eaLnBrk="1" latinLnBrk="0" hangingPunct="1">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7pPr>
      <a:lvl8pPr marL="0" marR="0" indent="1600200" algn="ctr" defTabSz="821531" rtl="0" eaLnBrk="1" latinLnBrk="0" hangingPunct="1">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8pPr>
      <a:lvl9pPr marL="0" marR="0" indent="1828800" algn="ctr" defTabSz="821531" rtl="0" eaLnBrk="1" latinLnBrk="0" hangingPunct="1">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Линия"/>
          <p:cNvSpPr/>
          <p:nvPr/>
        </p:nvSpPr>
        <p:spPr>
          <a:xfrm flipV="1">
            <a:off x="10370343" y="1604166"/>
            <a:ext cx="1" cy="2777349"/>
          </a:xfrm>
          <a:prstGeom prst="line">
            <a:avLst/>
          </a:prstGeom>
          <a:ln w="12700">
            <a:solidFill>
              <a:srgbClr val="FFFFFF"/>
            </a:solidFill>
            <a:miter lim="400000"/>
          </a:ln>
        </p:spPr>
        <p:txBody>
          <a:bodyPr lIns="71437" tIns="71437" rIns="71437" bIns="71437" anchor="ctr"/>
          <a:lstStyle/>
          <a:p>
            <a:pPr>
              <a:defRPr sz="3200"/>
            </a:pPr>
            <a:endParaRPr/>
          </a:p>
        </p:txBody>
      </p:sp>
      <p:sp>
        <p:nvSpPr>
          <p:cNvPr id="52" name="Очень крутой…"/>
          <p:cNvSpPr txBox="1"/>
          <p:nvPr/>
        </p:nvSpPr>
        <p:spPr>
          <a:xfrm>
            <a:off x="7116914" y="3934663"/>
            <a:ext cx="16596366" cy="415609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p>
            <a:pPr algn="l">
              <a:defRPr sz="7000" b="1" cap="all">
                <a:solidFill>
                  <a:srgbClr val="253957"/>
                </a:solidFill>
                <a:latin typeface="+mn-lt"/>
                <a:ea typeface="+mn-ea"/>
                <a:cs typeface="+mn-cs"/>
                <a:sym typeface="Arial Narrow"/>
              </a:defRPr>
            </a:pPr>
            <a:r>
              <a:rPr lang="ru-RU" sz="7000" b="1" i="1" cap="all" dirty="0" smtClean="0">
                <a:sym typeface="Arial Narrow"/>
              </a:rPr>
              <a:t>Общественное участие в школьной жизни: современные тренды</a:t>
            </a:r>
            <a:endParaRPr dirty="0"/>
          </a:p>
        </p:txBody>
      </p:sp>
      <p:pic>
        <p:nvPicPr>
          <p:cNvPr id="56" name="Изображение" descr="Изображение"/>
          <p:cNvPicPr>
            <a:picLocks noChangeAspect="1"/>
          </p:cNvPicPr>
          <p:nvPr/>
        </p:nvPicPr>
        <p:blipFill>
          <a:blip r:embed="rId2" cstate="print">
            <a:extLst/>
          </a:blip>
          <a:stretch>
            <a:fillRect/>
          </a:stretch>
        </p:blipFill>
        <p:spPr>
          <a:xfrm>
            <a:off x="1221970" y="1330739"/>
            <a:ext cx="2736119" cy="2645547"/>
          </a:xfrm>
          <a:prstGeom prst="rect">
            <a:avLst/>
          </a:prstGeom>
          <a:ln w="12700">
            <a:miter lim="400000"/>
          </a:ln>
        </p:spPr>
      </p:pic>
      <p:sp>
        <p:nvSpPr>
          <p:cNvPr id="8" name="Очень крутой подзаголовок презентации"/>
          <p:cNvSpPr txBox="1"/>
          <p:nvPr/>
        </p:nvSpPr>
        <p:spPr>
          <a:xfrm>
            <a:off x="7116914" y="8929563"/>
            <a:ext cx="15228214" cy="11732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a:defRPr sz="4200">
                <a:solidFill>
                  <a:srgbClr val="253957"/>
                </a:solidFill>
                <a:latin typeface="+mn-lt"/>
                <a:ea typeface="+mn-ea"/>
                <a:cs typeface="+mn-cs"/>
                <a:sym typeface="Arial Narrow"/>
              </a:defRPr>
            </a:lvl1pPr>
          </a:lstStyle>
          <a:p>
            <a:r>
              <a:rPr lang="ru-RU" sz="4800" dirty="0" smtClean="0"/>
              <a:t>Суслова Светлана Викторовна,</a:t>
            </a:r>
          </a:p>
          <a:p>
            <a:r>
              <a:rPr lang="ru-RU" sz="4800" dirty="0" smtClean="0"/>
              <a:t>Департамент экономики и финансов НИУ ВШЭ - Пермь</a:t>
            </a:r>
            <a:endParaRPr sz="4800" dirty="0"/>
          </a:p>
        </p:txBody>
      </p:sp>
      <p:sp>
        <p:nvSpPr>
          <p:cNvPr id="9" name="Москва, 2017"/>
          <p:cNvSpPr txBox="1"/>
          <p:nvPr/>
        </p:nvSpPr>
        <p:spPr>
          <a:xfrm>
            <a:off x="7116915" y="11892516"/>
            <a:ext cx="9443424" cy="5751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l" defTabSz="642937">
              <a:defRPr sz="2800">
                <a:solidFill>
                  <a:srgbClr val="253957"/>
                </a:solidFill>
                <a:latin typeface="+mn-lt"/>
                <a:ea typeface="+mn-ea"/>
                <a:cs typeface="+mn-cs"/>
                <a:sym typeface="Arial Narrow"/>
              </a:defRPr>
            </a:lvl1pPr>
          </a:lstStyle>
          <a:p>
            <a:r>
              <a:rPr lang="ru-RU" dirty="0" smtClean="0"/>
              <a:t>Пермь,</a:t>
            </a:r>
            <a:r>
              <a:rPr dirty="0" smtClean="0"/>
              <a:t> 201</a:t>
            </a:r>
            <a:r>
              <a:rPr lang="ru-RU" dirty="0" smtClean="0"/>
              <a:t>9</a:t>
            </a:r>
            <a:endParaRPr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102768" y="2537520"/>
            <a:ext cx="21506374" cy="252028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2800">
                <a:solidFill>
                  <a:srgbClr val="253957"/>
                </a:solidFill>
                <a:latin typeface="+mn-lt"/>
                <a:ea typeface="+mn-ea"/>
                <a:cs typeface="+mn-cs"/>
                <a:sym typeface="Arial Narrow"/>
              </a:defRPr>
            </a:pPr>
            <a:r>
              <a:rPr lang="ru-RU" sz="6000" dirty="0" smtClean="0">
                <a:sym typeface="Arial Narrow"/>
              </a:rPr>
              <a:t>Включение </a:t>
            </a:r>
            <a:r>
              <a:rPr lang="ru-RU" sz="6000" dirty="0" smtClean="0">
                <a:sym typeface="Arial Narrow"/>
              </a:rPr>
              <a:t>общественности в деятельность </a:t>
            </a:r>
            <a:r>
              <a:rPr lang="ru-RU" sz="6000" dirty="0" smtClean="0">
                <a:sym typeface="Arial Narrow"/>
              </a:rPr>
              <a:t>школы – один </a:t>
            </a:r>
            <a:r>
              <a:rPr lang="ru-RU" sz="6000" dirty="0" smtClean="0">
                <a:sym typeface="Arial Narrow"/>
              </a:rPr>
              <a:t>из мировых трендов модернизации образования двух-трех последних </a:t>
            </a:r>
            <a:r>
              <a:rPr lang="ru-RU" sz="6000" dirty="0" smtClean="0">
                <a:sym typeface="Arial Narrow"/>
              </a:rPr>
              <a:t>десятилетий.</a:t>
            </a:r>
            <a:endParaRPr sz="6000" dirty="0"/>
          </a:p>
        </p:txBody>
      </p:sp>
      <p:pic>
        <p:nvPicPr>
          <p:cNvPr id="63" name="Изображение" descr="Изображение"/>
          <p:cNvPicPr>
            <a:picLocks noChangeAspect="1"/>
          </p:cNvPicPr>
          <p:nvPr/>
        </p:nvPicPr>
        <p:blipFill>
          <a:blip r:embed="rId2" cstate="print">
            <a:extLst/>
          </a:blip>
          <a:stretch>
            <a:fillRect/>
          </a:stretch>
        </p:blipFill>
        <p:spPr>
          <a:xfrm>
            <a:off x="1226606" y="586180"/>
            <a:ext cx="1199579" cy="1199579"/>
          </a:xfrm>
          <a:prstGeom prst="rect">
            <a:avLst/>
          </a:prstGeom>
          <a:ln w="12700">
            <a:miter lim="400000"/>
          </a:ln>
        </p:spPr>
      </p:pic>
      <p:sp>
        <p:nvSpPr>
          <p:cNvPr id="8" name="TextBox 7"/>
          <p:cNvSpPr txBox="1"/>
          <p:nvPr/>
        </p:nvSpPr>
        <p:spPr>
          <a:xfrm>
            <a:off x="1246784" y="5417840"/>
            <a:ext cx="21098344" cy="783868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algn="l"/>
            <a:r>
              <a:rPr lang="ru-RU" dirty="0" smtClean="0">
                <a:solidFill>
                  <a:srgbClr val="002060"/>
                </a:solidFill>
              </a:rPr>
              <a:t>Причины: </a:t>
            </a:r>
          </a:p>
          <a:p>
            <a:pPr algn="l"/>
            <a:endParaRPr lang="ru-RU" dirty="0" smtClean="0">
              <a:solidFill>
                <a:srgbClr val="002060"/>
              </a:solidFill>
            </a:endParaRPr>
          </a:p>
          <a:p>
            <a:pPr algn="l">
              <a:buFont typeface="Wingdings" pitchFamily="2" charset="2"/>
              <a:buChar char="§"/>
            </a:pPr>
            <a:r>
              <a:rPr lang="ru-RU" dirty="0" smtClean="0">
                <a:solidFill>
                  <a:srgbClr val="002060"/>
                </a:solidFill>
              </a:rPr>
              <a:t>усиление </a:t>
            </a:r>
            <a:r>
              <a:rPr lang="ru-RU" dirty="0" err="1" smtClean="0">
                <a:solidFill>
                  <a:srgbClr val="002060"/>
                </a:solidFill>
              </a:rPr>
              <a:t>консьюмеристского</a:t>
            </a:r>
            <a:r>
              <a:rPr lang="ru-RU" dirty="0" smtClean="0">
                <a:solidFill>
                  <a:srgbClr val="002060"/>
                </a:solidFill>
              </a:rPr>
              <a:t> подхода в образовании, </a:t>
            </a:r>
            <a:r>
              <a:rPr lang="ru-RU" dirty="0" smtClean="0">
                <a:solidFill>
                  <a:srgbClr val="002060"/>
                </a:solidFill>
              </a:rPr>
              <a:t>связанного </a:t>
            </a:r>
            <a:r>
              <a:rPr lang="ru-RU" dirty="0" smtClean="0">
                <a:solidFill>
                  <a:srgbClr val="002060"/>
                </a:solidFill>
              </a:rPr>
              <a:t>со стремлением потребителей отчасти включиться в формулировании заказа на </a:t>
            </a:r>
            <a:r>
              <a:rPr lang="ru-RU" dirty="0" smtClean="0">
                <a:solidFill>
                  <a:srgbClr val="002060"/>
                </a:solidFill>
              </a:rPr>
              <a:t>образование;</a:t>
            </a:r>
          </a:p>
          <a:p>
            <a:pPr algn="l">
              <a:buFont typeface="Wingdings" pitchFamily="2" charset="2"/>
              <a:buChar char="§"/>
            </a:pPr>
            <a:endParaRPr lang="ru-RU" dirty="0" smtClean="0">
              <a:solidFill>
                <a:srgbClr val="002060"/>
              </a:solidFill>
            </a:endParaRPr>
          </a:p>
          <a:p>
            <a:pPr algn="l">
              <a:buFont typeface="Wingdings" pitchFamily="2" charset="2"/>
              <a:buChar char="§"/>
            </a:pPr>
            <a:r>
              <a:rPr lang="ru-RU" dirty="0" smtClean="0">
                <a:solidFill>
                  <a:srgbClr val="002060"/>
                </a:solidFill>
              </a:rPr>
              <a:t>г</a:t>
            </a:r>
            <a:r>
              <a:rPr lang="ru-RU" dirty="0" smtClean="0">
                <a:solidFill>
                  <a:srgbClr val="002060"/>
                </a:solidFill>
              </a:rPr>
              <a:t>лобальное развитие </a:t>
            </a:r>
            <a:r>
              <a:rPr lang="ru-RU" dirty="0" smtClean="0">
                <a:solidFill>
                  <a:srgbClr val="002060"/>
                </a:solidFill>
              </a:rPr>
              <a:t>демократических </a:t>
            </a:r>
            <a:r>
              <a:rPr lang="ru-RU" dirty="0" smtClean="0">
                <a:solidFill>
                  <a:srgbClr val="002060"/>
                </a:solidFill>
              </a:rPr>
              <a:t>процессов: люди </a:t>
            </a:r>
            <a:r>
              <a:rPr lang="ru-RU" dirty="0" smtClean="0">
                <a:solidFill>
                  <a:srgbClr val="002060"/>
                </a:solidFill>
              </a:rPr>
              <a:t>все больше ощущают потребность влиять на то, что определяет их жизнь, в частности, на образование. </a:t>
            </a:r>
          </a:p>
          <a:p>
            <a:pPr marL="0" marR="0" indent="0" algn="l" defTabSz="821531" rtl="0" fontAlgn="auto" latinLnBrk="0" hangingPunct="0">
              <a:lnSpc>
                <a:spcPct val="100000"/>
              </a:lnSpc>
              <a:spcBef>
                <a:spcPts val="0"/>
              </a:spcBef>
              <a:spcAft>
                <a:spcPts val="0"/>
              </a:spcAft>
              <a:buClrTx/>
              <a:buSzTx/>
              <a:buFontTx/>
              <a:buNone/>
              <a:tabLst/>
            </a:pPr>
            <a:endParaRPr kumimoji="0" lang="ru-RU" sz="5000" b="0" i="0" u="none" strike="noStrike" cap="none" spc="0" normalizeH="0" baseline="0" dirty="0">
              <a:ln>
                <a:noFill/>
              </a:ln>
              <a:solidFill>
                <a:srgbClr val="002060"/>
              </a:solidFill>
              <a:effectLst/>
              <a:uFillTx/>
              <a:latin typeface="+mj-lt"/>
              <a:ea typeface="+mj-ea"/>
              <a:cs typeface="+mj-cs"/>
              <a:sym typeface="Helvetica Light"/>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70" name="Изображение" descr="Изображение"/>
          <p:cNvPicPr>
            <a:picLocks noChangeAspect="1"/>
          </p:cNvPicPr>
          <p:nvPr/>
        </p:nvPicPr>
        <p:blipFill>
          <a:blip r:embed="rId2" cstate="print">
            <a:extLst/>
          </a:blip>
          <a:stretch>
            <a:fillRect/>
          </a:stretch>
        </p:blipFill>
        <p:spPr>
          <a:xfrm>
            <a:off x="1226606" y="586180"/>
            <a:ext cx="1199579" cy="1199579"/>
          </a:xfrm>
          <a:prstGeom prst="rect">
            <a:avLst/>
          </a:prstGeom>
          <a:ln w="12700">
            <a:miter lim="400000"/>
          </a:ln>
        </p:spPr>
      </p:pic>
      <p:graphicFrame>
        <p:nvGraphicFramePr>
          <p:cNvPr id="8" name="Схема 7"/>
          <p:cNvGraphicFramePr/>
          <p:nvPr/>
        </p:nvGraphicFramePr>
        <p:xfrm>
          <a:off x="2614936" y="1889448"/>
          <a:ext cx="18641168" cy="108373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70" name="Изображение" descr="Изображение"/>
          <p:cNvPicPr>
            <a:picLocks noChangeAspect="1"/>
          </p:cNvPicPr>
          <p:nvPr/>
        </p:nvPicPr>
        <p:blipFill>
          <a:blip r:embed="rId2" cstate="print">
            <a:extLst/>
          </a:blip>
          <a:stretch>
            <a:fillRect/>
          </a:stretch>
        </p:blipFill>
        <p:spPr>
          <a:xfrm>
            <a:off x="1226606" y="586180"/>
            <a:ext cx="1199579" cy="1199579"/>
          </a:xfrm>
          <a:prstGeom prst="rect">
            <a:avLst/>
          </a:prstGeom>
          <a:ln w="12700">
            <a:miter lim="400000"/>
          </a:ln>
        </p:spPr>
      </p:pic>
      <p:sp>
        <p:nvSpPr>
          <p:cNvPr id="5" name="TextBox 4"/>
          <p:cNvSpPr txBox="1"/>
          <p:nvPr/>
        </p:nvSpPr>
        <p:spPr>
          <a:xfrm>
            <a:off x="3407024" y="851592"/>
            <a:ext cx="18722080" cy="10675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marL="0" marR="0" indent="0" algn="ctr" defTabSz="821531" rtl="0" fontAlgn="auto" latinLnBrk="0" hangingPunct="0">
              <a:lnSpc>
                <a:spcPct val="100000"/>
              </a:lnSpc>
              <a:spcBef>
                <a:spcPts val="0"/>
              </a:spcBef>
              <a:spcAft>
                <a:spcPts val="0"/>
              </a:spcAft>
              <a:buClrTx/>
              <a:buSzTx/>
              <a:buFontTx/>
              <a:buNone/>
              <a:tabLst/>
            </a:pPr>
            <a:r>
              <a:rPr kumimoji="0" lang="ru-RU" sz="6000" b="1" i="0" u="none" strike="noStrike" cap="none" spc="0" normalizeH="0" baseline="0" dirty="0" smtClean="0">
                <a:ln>
                  <a:noFill/>
                </a:ln>
                <a:solidFill>
                  <a:srgbClr val="002060"/>
                </a:solidFill>
                <a:effectLst/>
                <a:uFillTx/>
                <a:latin typeface="+mj-lt"/>
                <a:ea typeface="+mj-ea"/>
                <a:cs typeface="+mj-cs"/>
                <a:sym typeface="Helvetica Light"/>
              </a:rPr>
              <a:t>Типы школьных управляющих</a:t>
            </a:r>
            <a:r>
              <a:rPr kumimoji="0" lang="ru-RU" sz="6000" b="1" i="0" u="none" strike="noStrike" cap="none" spc="0" normalizeH="0" dirty="0" smtClean="0">
                <a:ln>
                  <a:noFill/>
                </a:ln>
                <a:solidFill>
                  <a:srgbClr val="002060"/>
                </a:solidFill>
                <a:effectLst/>
                <a:uFillTx/>
                <a:latin typeface="+mj-lt"/>
                <a:ea typeface="+mj-ea"/>
                <a:cs typeface="+mj-cs"/>
                <a:sym typeface="Helvetica Light"/>
              </a:rPr>
              <a:t> советов</a:t>
            </a:r>
            <a:endParaRPr kumimoji="0" lang="ru-RU" sz="6000" b="1" i="0" u="none" strike="noStrike" cap="none" spc="0" normalizeH="0" baseline="0" dirty="0">
              <a:ln>
                <a:noFill/>
              </a:ln>
              <a:solidFill>
                <a:srgbClr val="002060"/>
              </a:solidFill>
              <a:effectLst/>
              <a:uFillTx/>
              <a:latin typeface="+mj-lt"/>
              <a:ea typeface="+mj-ea"/>
              <a:cs typeface="+mj-cs"/>
              <a:sym typeface="Helvetica Light"/>
            </a:endParaRPr>
          </a:p>
        </p:txBody>
      </p:sp>
      <p:sp>
        <p:nvSpPr>
          <p:cNvPr id="2049" name="Rectangle 1"/>
          <p:cNvSpPr>
            <a:spLocks noChangeArrowheads="1"/>
          </p:cNvSpPr>
          <p:nvPr/>
        </p:nvSpPr>
        <p:spPr bwMode="auto">
          <a:xfrm>
            <a:off x="1318792" y="2825552"/>
            <a:ext cx="22250472" cy="88639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200"/>
              </a:spcAft>
              <a:buClrTx/>
              <a:buSzTx/>
              <a:buFontTx/>
              <a:buChar char="•"/>
              <a:tabLst/>
            </a:pPr>
            <a:r>
              <a:rPr kumimoji="0" lang="ru-RU" sz="6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орган, который несет ответственность, с одной стороны, за эффективную деятельность школы в рамках политики местных и региональных властей, с другой, – за соответствие этой деятельности нуждам учеников</a:t>
            </a:r>
            <a:r>
              <a:rPr kumimoji="0" lang="ru-RU" sz="60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и родителей</a:t>
            </a:r>
            <a:r>
              <a:rPr kumimoji="0" lang="ru-RU" sz="6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6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1200"/>
              </a:spcAft>
              <a:buClrTx/>
              <a:buSzTx/>
              <a:buFontTx/>
              <a:buChar char="•"/>
              <a:tabLst/>
            </a:pPr>
            <a:r>
              <a:rPr kumimoji="0" lang="ru-RU" sz="6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консультативный орган для администрации школы;</a:t>
            </a:r>
            <a:endParaRPr kumimoji="0" lang="ru-RU" sz="6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1200"/>
              </a:spcAft>
              <a:buClrTx/>
              <a:buSzTx/>
              <a:buFontTx/>
              <a:buChar char="•"/>
              <a:tabLst/>
            </a:pPr>
            <a:r>
              <a:rPr kumimoji="0" lang="ru-RU" sz="6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орган поддержки, обеспечивающий школу дополнительными ресурсами;</a:t>
            </a:r>
            <a:endParaRPr kumimoji="0" lang="ru-RU" sz="6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1200"/>
              </a:spcAft>
              <a:buClrTx/>
              <a:buSzTx/>
              <a:buFontTx/>
              <a:buChar char="•"/>
              <a:tabLst/>
            </a:pPr>
            <a:r>
              <a:rPr kumimoji="0" lang="ru-RU" sz="6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медиатор, объединяющий представителей всех заинтересованных лиц и обеспечивающий консенсус между ними.</a:t>
            </a:r>
            <a:endParaRPr kumimoji="0" lang="ru-RU" sz="60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Box 6"/>
          <p:cNvSpPr txBox="1"/>
          <p:nvPr/>
        </p:nvSpPr>
        <p:spPr>
          <a:xfrm>
            <a:off x="15432360" y="12258600"/>
            <a:ext cx="8064896" cy="9137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r>
              <a:rPr lang="en-US" dirty="0" err="1" smtClean="0"/>
              <a:t>Kogan</a:t>
            </a:r>
            <a:r>
              <a:rPr lang="en-US" dirty="0" smtClean="0"/>
              <a:t> et al</a:t>
            </a:r>
            <a:r>
              <a:rPr lang="ru-RU" dirty="0" smtClean="0"/>
              <a:t>.,1984</a:t>
            </a:r>
            <a:endParaRPr kumimoji="0" lang="ru-RU" sz="5000" b="0" i="0" u="none" strike="noStrike" cap="none" spc="0" normalizeH="0" baseline="0" dirty="0">
              <a:ln>
                <a:noFill/>
              </a:ln>
              <a:solidFill>
                <a:srgbClr val="000000"/>
              </a:solidFill>
              <a:effectLst/>
              <a:uFillTx/>
              <a:latin typeface="+mj-lt"/>
              <a:ea typeface="+mj-ea"/>
              <a:cs typeface="+mj-cs"/>
              <a:sym typeface="Helvetica Light"/>
            </a:endParaRPr>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77" name="Изображение" descr="Изображение"/>
          <p:cNvPicPr>
            <a:picLocks noChangeAspect="1"/>
          </p:cNvPicPr>
          <p:nvPr/>
        </p:nvPicPr>
        <p:blipFill>
          <a:blip r:embed="rId2" cstate="print">
            <a:extLst/>
          </a:blip>
          <a:stretch>
            <a:fillRect/>
          </a:stretch>
        </p:blipFill>
        <p:spPr>
          <a:xfrm>
            <a:off x="1226606" y="586180"/>
            <a:ext cx="1199579" cy="1199579"/>
          </a:xfrm>
          <a:prstGeom prst="rect">
            <a:avLst/>
          </a:prstGeom>
          <a:ln w="12700">
            <a:miter lim="400000"/>
          </a:ln>
        </p:spPr>
      </p:pic>
      <p:pic>
        <p:nvPicPr>
          <p:cNvPr id="1026" name="Picture 2"/>
          <p:cNvPicPr>
            <a:picLocks noChangeAspect="1" noChangeArrowheads="1"/>
          </p:cNvPicPr>
          <p:nvPr/>
        </p:nvPicPr>
        <p:blipFill>
          <a:blip r:embed="rId3" cstate="print"/>
          <a:srcRect/>
          <a:stretch>
            <a:fillRect/>
          </a:stretch>
        </p:blipFill>
        <p:spPr bwMode="auto">
          <a:xfrm>
            <a:off x="2038872" y="2177480"/>
            <a:ext cx="18578064" cy="9651572"/>
          </a:xfrm>
          <a:prstGeom prst="rect">
            <a:avLst/>
          </a:prstGeom>
          <a:noFill/>
          <a:ln w="9525">
            <a:noFill/>
            <a:miter lim="800000"/>
            <a:headEnd/>
            <a:tailEnd/>
          </a:ln>
          <a:effectLst/>
        </p:spPr>
      </p:pic>
      <p:sp>
        <p:nvSpPr>
          <p:cNvPr id="9" name="TextBox 8"/>
          <p:cNvSpPr txBox="1"/>
          <p:nvPr/>
        </p:nvSpPr>
        <p:spPr>
          <a:xfrm>
            <a:off x="3839072" y="410252"/>
            <a:ext cx="19802200" cy="180626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r>
              <a:rPr kumimoji="0" lang="ru-RU" sz="5400" b="1" i="0" u="none" strike="noStrike" cap="none" spc="0" normalizeH="0" baseline="0" dirty="0" smtClean="0">
                <a:ln>
                  <a:noFill/>
                </a:ln>
                <a:solidFill>
                  <a:srgbClr val="002060"/>
                </a:solidFill>
                <a:effectLst/>
                <a:uFillTx/>
                <a:latin typeface="+mj-lt"/>
                <a:ea typeface="+mj-ea"/>
                <a:cs typeface="+mj-cs"/>
                <a:sym typeface="Helvetica Light"/>
              </a:rPr>
              <a:t>Наличие управляющих советов в школах регионов</a:t>
            </a:r>
            <a:r>
              <a:rPr kumimoji="0" lang="ru-RU" sz="5400" b="1" i="0" u="none" strike="noStrike" cap="none" spc="0" normalizeH="0" dirty="0" smtClean="0">
                <a:ln>
                  <a:noFill/>
                </a:ln>
                <a:solidFill>
                  <a:srgbClr val="002060"/>
                </a:solidFill>
                <a:effectLst/>
                <a:uFillTx/>
                <a:latin typeface="+mj-lt"/>
                <a:ea typeface="+mj-ea"/>
                <a:cs typeface="+mj-cs"/>
                <a:sym typeface="Helvetica Light"/>
              </a:rPr>
              <a:t> РФ (</a:t>
            </a:r>
            <a:r>
              <a:rPr lang="en-US" sz="5400" b="1" dirty="0" smtClean="0">
                <a:solidFill>
                  <a:srgbClr val="002060"/>
                </a:solidFill>
              </a:rPr>
              <a:t>Teaching and Learning International Survey</a:t>
            </a:r>
            <a:r>
              <a:rPr kumimoji="0" lang="ru-RU" sz="5400" b="1" i="0" u="none" strike="noStrike" cap="none" spc="0" normalizeH="0" dirty="0" smtClean="0">
                <a:ln>
                  <a:noFill/>
                </a:ln>
                <a:solidFill>
                  <a:srgbClr val="002060"/>
                </a:solidFill>
                <a:effectLst/>
                <a:uFillTx/>
                <a:latin typeface="+mj-lt"/>
                <a:ea typeface="+mj-ea"/>
                <a:cs typeface="+mj-cs"/>
                <a:sym typeface="Helvetica Light"/>
              </a:rPr>
              <a:t>), 2013</a:t>
            </a:r>
            <a:endParaRPr kumimoji="0" lang="ru-RU" sz="5400" b="1" i="0" u="none" strike="noStrike" cap="none" spc="0" normalizeH="0" baseline="0" dirty="0">
              <a:ln>
                <a:noFill/>
              </a:ln>
              <a:solidFill>
                <a:srgbClr val="002060"/>
              </a:solidFill>
              <a:effectLst/>
              <a:uFillTx/>
              <a:latin typeface="+mj-lt"/>
              <a:ea typeface="+mj-ea"/>
              <a:cs typeface="+mj-cs"/>
              <a:sym typeface="Helvetica Light"/>
            </a:endParaRPr>
          </a:p>
        </p:txBody>
      </p:sp>
      <p:sp>
        <p:nvSpPr>
          <p:cNvPr id="11" name="TextBox 10"/>
          <p:cNvSpPr txBox="1"/>
          <p:nvPr/>
        </p:nvSpPr>
        <p:spPr>
          <a:xfrm>
            <a:off x="13848184" y="12402616"/>
            <a:ext cx="9865096" cy="9137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marL="0" marR="0" indent="0" algn="ctr" defTabSz="821531" rtl="0" fontAlgn="auto" latinLnBrk="0" hangingPunct="0">
              <a:lnSpc>
                <a:spcPct val="100000"/>
              </a:lnSpc>
              <a:spcBef>
                <a:spcPts val="0"/>
              </a:spcBef>
              <a:spcAft>
                <a:spcPts val="0"/>
              </a:spcAft>
              <a:buClrTx/>
              <a:buSzTx/>
              <a:buFontTx/>
              <a:buNone/>
              <a:tabLst/>
            </a:pPr>
            <a:r>
              <a:rPr kumimoji="0" lang="ru-RU" sz="4800" b="0" i="0" u="none" strike="noStrike" cap="none" spc="0" normalizeH="0" baseline="0" dirty="0" smtClean="0">
                <a:ln>
                  <a:noFill/>
                </a:ln>
                <a:solidFill>
                  <a:srgbClr val="000000"/>
                </a:solidFill>
                <a:effectLst/>
                <a:uFillTx/>
                <a:latin typeface="+mj-lt"/>
                <a:ea typeface="+mj-ea"/>
                <a:cs typeface="+mj-cs"/>
                <a:sym typeface="Helvetica Light"/>
              </a:rPr>
              <a:t>Е.</a:t>
            </a:r>
            <a:r>
              <a:rPr kumimoji="0" lang="ru-RU" sz="4800" b="0" i="0" u="none" strike="noStrike" cap="none" spc="0" normalizeH="0" dirty="0" smtClean="0">
                <a:ln>
                  <a:noFill/>
                </a:ln>
                <a:solidFill>
                  <a:srgbClr val="000000"/>
                </a:solidFill>
                <a:effectLst/>
                <a:uFillTx/>
                <a:latin typeface="+mj-lt"/>
                <a:ea typeface="+mj-ea"/>
                <a:cs typeface="+mj-cs"/>
                <a:sym typeface="Helvetica Light"/>
              </a:rPr>
              <a:t> </a:t>
            </a:r>
            <a:r>
              <a:rPr kumimoji="0" lang="ru-RU" sz="4800" b="0" i="0" u="none" strike="noStrike" cap="none" spc="0" normalizeH="0" baseline="0" dirty="0" smtClean="0">
                <a:ln>
                  <a:noFill/>
                </a:ln>
                <a:solidFill>
                  <a:srgbClr val="000000"/>
                </a:solidFill>
                <a:effectLst/>
                <a:uFillTx/>
                <a:latin typeface="+mj-lt"/>
                <a:ea typeface="+mj-ea"/>
                <a:cs typeface="+mj-cs"/>
                <a:sym typeface="Helvetica Light"/>
              </a:rPr>
              <a:t>Ленская, И. </a:t>
            </a:r>
            <a:r>
              <a:rPr kumimoji="0" lang="ru-RU" sz="4800" b="0" i="0" u="none" strike="noStrike" cap="none" spc="0" normalizeH="0" baseline="0" dirty="0" err="1" smtClean="0">
                <a:ln>
                  <a:noFill/>
                </a:ln>
                <a:solidFill>
                  <a:srgbClr val="000000"/>
                </a:solidFill>
                <a:effectLst/>
                <a:uFillTx/>
                <a:latin typeface="+mj-lt"/>
                <a:ea typeface="+mj-ea"/>
                <a:cs typeface="+mj-cs"/>
                <a:sym typeface="Helvetica Light"/>
              </a:rPr>
              <a:t>Брун</a:t>
            </a:r>
            <a:r>
              <a:rPr lang="ru-RU" sz="4800" dirty="0" smtClean="0"/>
              <a:t> (2014)</a:t>
            </a:r>
            <a:endParaRPr kumimoji="0" lang="ru-RU" sz="4800" b="0" i="0" u="none" strike="noStrike" cap="none" spc="0" normalizeH="0" baseline="0" dirty="0">
              <a:ln>
                <a:noFill/>
              </a:ln>
              <a:solidFill>
                <a:srgbClr val="000000"/>
              </a:solidFill>
              <a:effectLst/>
              <a:uFillTx/>
              <a:latin typeface="+mj-lt"/>
              <a:ea typeface="+mj-ea"/>
              <a:cs typeface="+mj-cs"/>
              <a:sym typeface="Helvetica Light"/>
            </a:endParaRPr>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598713" y="2753544"/>
            <a:ext cx="23042560" cy="97700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marL="304800" indent="-304800" algn="l">
              <a:spcBef>
                <a:spcPts val="2800"/>
              </a:spcBef>
              <a:buSzPct val="100000"/>
              <a:defRPr sz="2800">
                <a:solidFill>
                  <a:srgbClr val="253957"/>
                </a:solidFill>
                <a:latin typeface="+mn-lt"/>
                <a:ea typeface="+mn-ea"/>
                <a:cs typeface="+mn-cs"/>
                <a:sym typeface="Arial Narrow"/>
              </a:defRPr>
            </a:pPr>
            <a:r>
              <a:rPr lang="ru-RU" sz="6000" b="1" dirty="0" smtClean="0">
                <a:sym typeface="Arial Narrow"/>
              </a:rPr>
              <a:t>Современное развитие сферы образовательных услуг требует </a:t>
            </a:r>
            <a:r>
              <a:rPr lang="ru-RU" sz="6000" b="1" dirty="0" smtClean="0">
                <a:sym typeface="Arial Narrow"/>
              </a:rPr>
              <a:t>активного </a:t>
            </a:r>
            <a:r>
              <a:rPr lang="ru-RU" sz="6000" b="1" dirty="0" smtClean="0">
                <a:sym typeface="Arial Narrow"/>
              </a:rPr>
              <a:t>участия широкого круга граждан, которые обеспечивают этот процесс дополнительными ресурсами, как финансовыми, так и </a:t>
            </a:r>
            <a:r>
              <a:rPr lang="ru-RU" sz="6000" b="1" dirty="0" smtClean="0">
                <a:sym typeface="Arial Narrow"/>
              </a:rPr>
              <a:t>временн</a:t>
            </a:r>
            <a:r>
              <a:rPr lang="ru-RU" sz="6000" b="1" i="1" dirty="0" smtClean="0">
                <a:sym typeface="Arial Narrow"/>
              </a:rPr>
              <a:t>ы</a:t>
            </a:r>
            <a:r>
              <a:rPr lang="ru-RU" sz="6000" b="1" dirty="0" smtClean="0">
                <a:sym typeface="Arial Narrow"/>
              </a:rPr>
              <a:t>ми.  </a:t>
            </a:r>
          </a:p>
          <a:p>
            <a:pPr marL="304800" indent="-304800" algn="l">
              <a:spcBef>
                <a:spcPts val="2800"/>
              </a:spcBef>
              <a:buSzPct val="100000"/>
              <a:defRPr sz="2800">
                <a:solidFill>
                  <a:srgbClr val="253957"/>
                </a:solidFill>
                <a:latin typeface="+mn-lt"/>
                <a:ea typeface="+mn-ea"/>
                <a:cs typeface="+mn-cs"/>
                <a:sym typeface="Arial Narrow"/>
              </a:defRPr>
            </a:pPr>
            <a:r>
              <a:rPr lang="ru-RU" sz="6000" b="1" dirty="0" smtClean="0">
                <a:sym typeface="Arial Narrow"/>
              </a:rPr>
              <a:t>Причины: </a:t>
            </a:r>
          </a:p>
          <a:p>
            <a:pPr marL="304800" indent="-304800" algn="l">
              <a:spcBef>
                <a:spcPts val="2800"/>
              </a:spcBef>
              <a:buSzPct val="100000"/>
              <a:defRPr sz="2800">
                <a:solidFill>
                  <a:srgbClr val="253957"/>
                </a:solidFill>
                <a:latin typeface="+mn-lt"/>
                <a:ea typeface="+mn-ea"/>
                <a:cs typeface="+mn-cs"/>
                <a:sym typeface="Arial Narrow"/>
              </a:defRPr>
            </a:pPr>
            <a:r>
              <a:rPr lang="ru-RU" sz="6000" b="1" dirty="0" smtClean="0">
                <a:sym typeface="Arial Narrow"/>
              </a:rPr>
              <a:t>образовательные </a:t>
            </a:r>
            <a:r>
              <a:rPr lang="ru-RU" sz="6000" b="1" dirty="0" smtClean="0">
                <a:sym typeface="Arial Narrow"/>
              </a:rPr>
              <a:t>учреждения государственного сектора не успевают за развитием общественных потребностей, </a:t>
            </a:r>
          </a:p>
          <a:p>
            <a:pPr marL="304800" indent="-304800" algn="l">
              <a:spcBef>
                <a:spcPts val="2800"/>
              </a:spcBef>
              <a:buSzPct val="100000"/>
              <a:defRPr sz="2800">
                <a:solidFill>
                  <a:srgbClr val="253957"/>
                </a:solidFill>
                <a:latin typeface="+mn-lt"/>
                <a:ea typeface="+mn-ea"/>
                <a:cs typeface="+mn-cs"/>
                <a:sym typeface="Arial Narrow"/>
              </a:defRPr>
            </a:pPr>
            <a:r>
              <a:rPr lang="ru-RU" sz="6000" b="1" dirty="0" smtClean="0">
                <a:sym typeface="Arial Narrow"/>
              </a:rPr>
              <a:t>жесткие финансовые ограничения, </a:t>
            </a:r>
            <a:r>
              <a:rPr lang="ru-RU" sz="6000" b="1" dirty="0" smtClean="0">
                <a:sym typeface="Arial Narrow"/>
              </a:rPr>
              <a:t>с которыми сталкивается бюджетный сектор во всем мире. </a:t>
            </a:r>
            <a:endParaRPr sz="6000" b="1" dirty="0"/>
          </a:p>
        </p:txBody>
      </p:sp>
      <p:sp>
        <p:nvSpPr>
          <p:cNvPr id="89"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91" name="Изображение" descr="Изображение"/>
          <p:cNvPicPr>
            <a:picLocks noChangeAspect="1"/>
          </p:cNvPicPr>
          <p:nvPr/>
        </p:nvPicPr>
        <p:blipFill>
          <a:blip r:embed="rId2" cstate="print">
            <a:extLst/>
          </a:blip>
          <a:stretch>
            <a:fillRect/>
          </a:stretch>
        </p:blipFill>
        <p:spPr>
          <a:xfrm>
            <a:off x="1226606" y="586180"/>
            <a:ext cx="1199579" cy="1199579"/>
          </a:xfrm>
          <a:prstGeom prst="rect">
            <a:avLst/>
          </a:prstGeom>
          <a:ln w="12700">
            <a:miter lim="400000"/>
          </a:ln>
        </p:spPr>
      </p:pic>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84" name="Изображение" descr="Изображение"/>
          <p:cNvPicPr>
            <a:picLocks noChangeAspect="1"/>
          </p:cNvPicPr>
          <p:nvPr/>
        </p:nvPicPr>
        <p:blipFill>
          <a:blip r:embed="rId2" cstate="print">
            <a:extLst/>
          </a:blip>
          <a:stretch>
            <a:fillRect/>
          </a:stretch>
        </p:blipFill>
        <p:spPr>
          <a:xfrm>
            <a:off x="1226606" y="586180"/>
            <a:ext cx="1199579" cy="1199579"/>
          </a:xfrm>
          <a:prstGeom prst="rect">
            <a:avLst/>
          </a:prstGeom>
          <a:ln w="12700">
            <a:miter lim="400000"/>
          </a:ln>
        </p:spPr>
      </p:pic>
      <p:pic>
        <p:nvPicPr>
          <p:cNvPr id="8" name="Рисунок 7"/>
          <p:cNvPicPr/>
          <p:nvPr/>
        </p:nvPicPr>
        <p:blipFill>
          <a:blip r:embed="rId3" cstate="print"/>
          <a:srcRect/>
          <a:stretch>
            <a:fillRect/>
          </a:stretch>
        </p:blipFill>
        <p:spPr bwMode="auto">
          <a:xfrm>
            <a:off x="2974976" y="1817440"/>
            <a:ext cx="18074008" cy="10297144"/>
          </a:xfrm>
          <a:prstGeom prst="rect">
            <a:avLst/>
          </a:prstGeom>
          <a:noFill/>
          <a:ln w="9525">
            <a:noFill/>
            <a:miter lim="800000"/>
            <a:headEnd/>
            <a:tailEnd/>
          </a:ln>
        </p:spPr>
      </p:pic>
      <p:sp>
        <p:nvSpPr>
          <p:cNvPr id="9" name="TextBox 8"/>
          <p:cNvSpPr txBox="1"/>
          <p:nvPr/>
        </p:nvSpPr>
        <p:spPr>
          <a:xfrm>
            <a:off x="11782600" y="12474624"/>
            <a:ext cx="12601400" cy="82137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r>
              <a:rPr lang="en-US" sz="4400" dirty="0" smtClean="0"/>
              <a:t>Nelson A.A., </a:t>
            </a:r>
            <a:r>
              <a:rPr lang="en-US" sz="4400" dirty="0" err="1" smtClean="0"/>
              <a:t>Gazley</a:t>
            </a:r>
            <a:r>
              <a:rPr lang="en-US" sz="4400" dirty="0" smtClean="0"/>
              <a:t> B. (2014)</a:t>
            </a:r>
            <a:endParaRPr kumimoji="0" lang="ru-RU" sz="4400" b="0" i="0" u="none" strike="noStrike" cap="none" spc="0" normalizeH="0" baseline="0" dirty="0">
              <a:ln>
                <a:noFill/>
              </a:ln>
              <a:solidFill>
                <a:srgbClr val="000000"/>
              </a:solidFill>
              <a:effectLst/>
              <a:uFillTx/>
              <a:latin typeface="+mj-lt"/>
              <a:ea typeface="+mj-ea"/>
              <a:cs typeface="+mj-cs"/>
              <a:sym typeface="Helvetica Light"/>
            </a:endParaRPr>
          </a:p>
        </p:txBody>
      </p:sp>
      <p:sp>
        <p:nvSpPr>
          <p:cNvPr id="10" name="TextBox 9"/>
          <p:cNvSpPr txBox="1"/>
          <p:nvPr/>
        </p:nvSpPr>
        <p:spPr>
          <a:xfrm>
            <a:off x="3767064" y="779584"/>
            <a:ext cx="18722080" cy="10675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marL="0" marR="0" indent="0" algn="ctr" defTabSz="821531" rtl="0" fontAlgn="auto" latinLnBrk="0" hangingPunct="0">
              <a:lnSpc>
                <a:spcPct val="100000"/>
              </a:lnSpc>
              <a:spcBef>
                <a:spcPts val="0"/>
              </a:spcBef>
              <a:spcAft>
                <a:spcPts val="0"/>
              </a:spcAft>
              <a:buClrTx/>
              <a:buSzTx/>
              <a:buFontTx/>
              <a:buNone/>
              <a:tabLst/>
            </a:pPr>
            <a:r>
              <a:rPr kumimoji="0" lang="ru-RU" sz="6000" b="1" i="0" u="none" strike="noStrike" cap="none" spc="0" normalizeH="0" baseline="0" dirty="0" smtClean="0">
                <a:ln>
                  <a:noFill/>
                </a:ln>
                <a:solidFill>
                  <a:srgbClr val="002060"/>
                </a:solidFill>
                <a:effectLst/>
                <a:uFillTx/>
                <a:latin typeface="+mj-lt"/>
                <a:ea typeface="+mj-ea"/>
                <a:cs typeface="+mj-cs"/>
                <a:sym typeface="Helvetica Light"/>
              </a:rPr>
              <a:t>Динамика создания «школьных» НКО в США</a:t>
            </a:r>
            <a:endParaRPr kumimoji="0" lang="ru-RU" sz="6000" b="1" i="0" u="none" strike="noStrike" cap="none" spc="0" normalizeH="0" baseline="0" dirty="0">
              <a:ln>
                <a:noFill/>
              </a:ln>
              <a:solidFill>
                <a:srgbClr val="002060"/>
              </a:solidFill>
              <a:effectLst/>
              <a:uFillTx/>
              <a:latin typeface="+mj-lt"/>
              <a:ea typeface="+mj-ea"/>
              <a:cs typeface="+mj-cs"/>
              <a:sym typeface="Helvetica Light"/>
            </a:endParaRPr>
          </a:p>
        </p:txBody>
      </p:sp>
    </p:spTree>
  </p:cSld>
  <p:clrMapOvr>
    <a:masterClrMapping/>
  </p:clrMapOvr>
  <p:transition spd="med"/>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ru (1)">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Arial Narrow"/>
        <a:ea typeface="Arial Narrow"/>
        <a:cs typeface="Arial Narrow"/>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rgbClr val="FFFFFF"/>
        </a:solidFill>
        <a:solidFill>
          <a:srgbClr val="FFFFFF"/>
        </a:solidFill>
        <a:solidFill>
          <a:srgbClr val="FFFFFF"/>
        </a:soli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Arial Narrow"/>
        <a:ea typeface="Arial Narrow"/>
        <a:cs typeface="Arial Narrow"/>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rgbClr val="FFFFFF"/>
        </a:solidFill>
        <a:solidFill>
          <a:srgbClr val="FFFFFF"/>
        </a:solidFill>
        <a:solidFill>
          <a:srgbClr val="FFFFFF"/>
        </a:soli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ru (1)</Template>
  <TotalTime>139</TotalTime>
  <Words>269</Words>
  <Application>Microsoft Office PowerPoint</Application>
  <PresentationFormat>Произвольный</PresentationFormat>
  <Paragraphs>27</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ru (1)</vt:lpstr>
      <vt:lpstr>Слайд 1</vt:lpstr>
      <vt:lpstr>Слайд 2</vt:lpstr>
      <vt:lpstr>Слайд 3</vt:lpstr>
      <vt:lpstr>Слайд 4</vt:lpstr>
      <vt:lpstr>Слайд 5</vt:lpstr>
      <vt:lpstr>Слайд 6</vt:lpstr>
      <vt:lpstr>Слайд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SuslovaSV</dc:creator>
  <cp:lastModifiedBy>SuslovaSV</cp:lastModifiedBy>
  <cp:revision>11</cp:revision>
  <dcterms:created xsi:type="dcterms:W3CDTF">2019-03-26T01:53:13Z</dcterms:created>
  <dcterms:modified xsi:type="dcterms:W3CDTF">2019-03-26T04:12:47Z</dcterms:modified>
</cp:coreProperties>
</file>