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58" r:id="rId4"/>
    <p:sldId id="264" r:id="rId5"/>
    <p:sldId id="265" r:id="rId6"/>
    <p:sldId id="261" r:id="rId7"/>
    <p:sldId id="276" r:id="rId8"/>
    <p:sldId id="278" r:id="rId9"/>
    <p:sldId id="277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 autoAdjust="0"/>
    <p:restoredTop sz="70035" autoAdjust="0"/>
  </p:normalViewPr>
  <p:slideViewPr>
    <p:cSldViewPr snapToGrid="0">
      <p:cViewPr varScale="1">
        <p:scale>
          <a:sx n="63" d="100"/>
          <a:sy n="63" d="100"/>
        </p:scale>
        <p:origin x="12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719D-2FBB-4E04-BA14-B3D5DA127DF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59F60-8328-4FDD-AF5C-D127DFD8D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4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1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8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8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9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72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2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9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59F60-8328-4FDD-AF5C-D127DFD8D5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5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9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7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7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35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2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2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9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587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699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86EDD0-91F5-42EE-84CF-CF8CCA3D694D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E3D5AE-3DF1-41B5-BCA6-237A2734A8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79489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04" y="1587726"/>
            <a:ext cx="8161905" cy="366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90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72" y="142736"/>
            <a:ext cx="10082428" cy="6564014"/>
          </a:xfrm>
        </p:spPr>
      </p:pic>
    </p:spTree>
    <p:extLst>
      <p:ext uri="{BB962C8B-B14F-4D97-AF65-F5344CB8AC3E}">
        <p14:creationId xmlns:p14="http://schemas.microsoft.com/office/powerpoint/2010/main" val="383636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95" y="812492"/>
            <a:ext cx="3868541" cy="54370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1" y="812492"/>
            <a:ext cx="3978325" cy="54278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59867" y="6249585"/>
            <a:ext cx="6271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8 марта — день восстания работниц против кухонного рабства! </a:t>
            </a:r>
          </a:p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Долой гнет и обывательщину домашнего быта! (</a:t>
            </a:r>
            <a:r>
              <a:rPr lang="ru-RU" sz="1400" b="1" dirty="0" err="1">
                <a:solidFill>
                  <a:srgbClr val="111111"/>
                </a:solidFill>
                <a:latin typeface="Aquarion"/>
              </a:rPr>
              <a:t>Дейкин</a:t>
            </a:r>
            <a:r>
              <a:rPr lang="ru-RU" sz="1400" b="1" dirty="0">
                <a:solidFill>
                  <a:srgbClr val="111111"/>
                </a:solidFill>
                <a:latin typeface="Aquarion"/>
              </a:rPr>
              <a:t> Б.,1932г.) </a:t>
            </a:r>
            <a:endParaRPr lang="ru-RU" sz="1400" b="1" dirty="0">
              <a:latin typeface="Aquari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014" y="63522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 Долой кухонное рабство! Даёшь новый быт! (</a:t>
            </a:r>
            <a:r>
              <a:rPr lang="ru-RU" sz="1400" b="1" dirty="0" err="1">
                <a:solidFill>
                  <a:srgbClr val="111111"/>
                </a:solidFill>
                <a:latin typeface="Aquarion"/>
              </a:rPr>
              <a:t>Шегаль</a:t>
            </a:r>
            <a:r>
              <a:rPr lang="ru-RU" sz="1400" b="1" dirty="0">
                <a:solidFill>
                  <a:srgbClr val="111111"/>
                </a:solidFill>
                <a:latin typeface="Aquarion"/>
              </a:rPr>
              <a:t> Г.,1931)</a:t>
            </a:r>
            <a:r>
              <a:rPr lang="ru-RU" sz="1400" dirty="0">
                <a:solidFill>
                  <a:srgbClr val="111111"/>
                </a:solidFill>
                <a:latin typeface="Aquarion"/>
              </a:rPr>
              <a:t> </a:t>
            </a:r>
            <a:r>
              <a:rPr lang="ru-RU" sz="1400" dirty="0">
                <a:latin typeface="Aquarion"/>
              </a:rPr>
              <a:t/>
            </a:r>
            <a:br>
              <a:rPr lang="ru-RU" sz="1400" dirty="0">
                <a:latin typeface="Aquarion"/>
              </a:rPr>
            </a:br>
            <a:endParaRPr lang="ru-RU" sz="1400" b="1" dirty="0">
              <a:latin typeface="Aquario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2495" y="162838"/>
            <a:ext cx="9375041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333333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Цель – конструирование новых советских привычек</a:t>
            </a:r>
            <a:endParaRPr lang="ru-RU" sz="2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1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4" b="5346"/>
          <a:stretch/>
        </p:blipFill>
        <p:spPr>
          <a:xfrm>
            <a:off x="1442580" y="798567"/>
            <a:ext cx="3893507" cy="55075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" b="5571"/>
          <a:stretch/>
        </p:blipFill>
        <p:spPr>
          <a:xfrm>
            <a:off x="6969752" y="795620"/>
            <a:ext cx="3552112" cy="54314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3543" y="6278738"/>
            <a:ext cx="5264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Всем попробовать пора бы, как вкусны и нежны крабы.</a:t>
            </a:r>
          </a:p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(Миллер А. Г.,1938)</a:t>
            </a:r>
            <a:r>
              <a:rPr lang="ru-RU" sz="1400" dirty="0">
                <a:solidFill>
                  <a:srgbClr val="111111"/>
                </a:solidFill>
                <a:latin typeface="Aquarion"/>
              </a:rPr>
              <a:t> </a:t>
            </a:r>
            <a:r>
              <a:rPr lang="ru-RU" sz="1400" dirty="0">
                <a:latin typeface="Aquarion"/>
              </a:rPr>
              <a:t/>
            </a:r>
            <a:br>
              <a:rPr lang="ru-RU" sz="1400" dirty="0">
                <a:latin typeface="Aquarion"/>
              </a:rPr>
            </a:br>
            <a:endParaRPr lang="ru-RU" sz="1400" b="1" dirty="0">
              <a:latin typeface="Aquario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25413" y="6306105"/>
            <a:ext cx="6271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  <a:latin typeface="Aquarion"/>
              </a:rPr>
              <a:t>Пельмени (Боград И.,1936г.) </a:t>
            </a:r>
            <a:endParaRPr lang="ru-RU" sz="1400" b="1" dirty="0">
              <a:latin typeface="Aquario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2581" y="162838"/>
            <a:ext cx="9079283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Модель сытого счастья</a:t>
            </a:r>
          </a:p>
        </p:txBody>
      </p:sp>
    </p:spTree>
    <p:extLst>
      <p:ext uri="{BB962C8B-B14F-4D97-AF65-F5344CB8AC3E}">
        <p14:creationId xmlns:p14="http://schemas.microsoft.com/office/powerpoint/2010/main" val="213862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7909"/>
          </a:xfrm>
          <a:solidFill>
            <a:schemeClr val="bg2">
              <a:lumMod val="9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dirty="0"/>
              <a:t>Информационный доклад о работе кулинарного совета в городе </a:t>
            </a:r>
            <a:r>
              <a:rPr lang="ru-RU" sz="4000" dirty="0" err="1"/>
              <a:t>Кизеле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69" y="1358538"/>
            <a:ext cx="11756571" cy="5342708"/>
          </a:xfrm>
        </p:spPr>
        <p:txBody>
          <a:bodyPr>
            <a:noAutofit/>
          </a:bodyPr>
          <a:lstStyle/>
          <a:p>
            <a:endParaRPr lang="ru-RU" sz="2400" dirty="0"/>
          </a:p>
          <a:p>
            <a:r>
              <a:rPr lang="ru-RU" sz="2400" dirty="0"/>
              <a:t>Первое занятие было проведено 13 сентября 1944 года, на занятии присутствовало 48 человек, на кулинарном совете были прочитаны лекция старшего повара столовой треста </a:t>
            </a:r>
            <a:r>
              <a:rPr lang="ru-RU" sz="2400" dirty="0" err="1"/>
              <a:t>Шахтстрой</a:t>
            </a:r>
            <a:r>
              <a:rPr lang="ru-RU" sz="2400" dirty="0"/>
              <a:t> т. </a:t>
            </a:r>
            <a:r>
              <a:rPr lang="ru-RU" sz="2400" dirty="0" err="1"/>
              <a:t>Бубнова</a:t>
            </a:r>
            <a:r>
              <a:rPr lang="ru-RU" sz="2400" dirty="0"/>
              <a:t> на тему </a:t>
            </a:r>
            <a:r>
              <a:rPr lang="ru-RU" sz="2400" b="1" dirty="0"/>
              <a:t>«О методах приготовления вкусной и здоровой пищи»</a:t>
            </a:r>
          </a:p>
          <a:p>
            <a:endParaRPr lang="ru-RU" sz="2400" b="1" dirty="0"/>
          </a:p>
          <a:p>
            <a:r>
              <a:rPr lang="ru-RU" sz="2400" dirty="0"/>
              <a:t>Второе занятие было проведено 4 октября 1944 года, присутствовало 47 человек – на занятии кулинарного совета прочитаны </a:t>
            </a:r>
            <a:r>
              <a:rPr lang="ru-RU" sz="2400" b="1" dirty="0"/>
              <a:t>2 лекции </a:t>
            </a:r>
            <a:r>
              <a:rPr lang="ru-RU" sz="2400" dirty="0"/>
              <a:t>на тему: </a:t>
            </a:r>
          </a:p>
          <a:p>
            <a:pPr marL="1097280" lvl="4" indent="0">
              <a:buNone/>
            </a:pPr>
            <a:r>
              <a:rPr lang="ru-RU" sz="2400" b="1" dirty="0"/>
              <a:t>-«О санитарной и личной гигиене работников общественного питания и торговли»</a:t>
            </a:r>
            <a:r>
              <a:rPr lang="ru-RU" sz="2400" dirty="0"/>
              <a:t>, лекцию читал санитарный врач – тов. Перминова</a:t>
            </a:r>
          </a:p>
          <a:p>
            <a:pPr marL="1097280" lvl="4" indent="0">
              <a:buNone/>
            </a:pPr>
            <a:r>
              <a:rPr lang="ru-RU" sz="2400" b="1" dirty="0"/>
              <a:t>-«О методах приготовления разнообразной пищи из наличия имеющихся продуктов», </a:t>
            </a:r>
            <a:r>
              <a:rPr lang="ru-RU" sz="2400" dirty="0"/>
              <a:t>лекцию читал зав. столовой треста </a:t>
            </a:r>
            <a:r>
              <a:rPr lang="ru-RU" sz="2400" dirty="0" err="1"/>
              <a:t>Кизеуголь</a:t>
            </a:r>
            <a:r>
              <a:rPr lang="ru-RU" sz="2400" dirty="0"/>
              <a:t> т. Акулов</a:t>
            </a:r>
          </a:p>
        </p:txBody>
      </p:sp>
    </p:spTree>
    <p:extLst>
      <p:ext uri="{BB962C8B-B14F-4D97-AF65-F5344CB8AC3E}">
        <p14:creationId xmlns:p14="http://schemas.microsoft.com/office/powerpoint/2010/main" val="367146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092" y="1449977"/>
            <a:ext cx="11599816" cy="5212079"/>
          </a:xfrm>
        </p:spPr>
        <p:txBody>
          <a:bodyPr>
            <a:noAutofit/>
          </a:bodyPr>
          <a:lstStyle/>
          <a:p>
            <a:r>
              <a:rPr lang="ru-RU" sz="2400" dirty="0"/>
              <a:t>Третье занятие проведено 26 января 1945г., присутствовало 45 человек. На занятии прочитана лекция на тему: </a:t>
            </a:r>
            <a:r>
              <a:rPr lang="ru-RU" sz="2400" b="1" dirty="0"/>
              <a:t>«О сохранении витаминов и увеличении калорийности в отпускаемой пище в общественном питании»</a:t>
            </a:r>
          </a:p>
          <a:p>
            <a:pPr marL="0" indent="0">
              <a:buNone/>
            </a:pPr>
            <a:r>
              <a:rPr lang="ru-RU" sz="2400" dirty="0"/>
              <a:t>  Лекцию читал зав. лабораторией тов. </a:t>
            </a:r>
            <a:r>
              <a:rPr lang="ru-RU" sz="2400" dirty="0" err="1"/>
              <a:t>Келлер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Четвертое занятие проведено 3 марта 1945 с вопросом: </a:t>
            </a:r>
            <a:r>
              <a:rPr lang="ru-RU" sz="2400" b="1" dirty="0"/>
              <a:t>«Разрабатывались условия конкурса на лучшее приготовление и оформление блюд»</a:t>
            </a:r>
          </a:p>
          <a:p>
            <a:endParaRPr lang="ru-RU" sz="2400" b="1" dirty="0"/>
          </a:p>
          <a:p>
            <a:r>
              <a:rPr lang="ru-RU" sz="2400" dirty="0"/>
              <a:t> Результаты работы кулинарного совета обсуждаются и с остальными работниками столовых, проводятся в столовых занятия по повышению квалификации работников, организуется сдача работниками санитарно-технического минимума</a:t>
            </a:r>
          </a:p>
          <a:p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1227909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4000" dirty="0"/>
              <a:t>Информационный доклад о работе кулинарного совета в городе </a:t>
            </a:r>
            <a:r>
              <a:rPr lang="ru-RU" sz="4000" dirty="0" err="1"/>
              <a:t>Кизеле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050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" y="2312126"/>
            <a:ext cx="11155680" cy="3095897"/>
          </a:xfrm>
        </p:spPr>
        <p:txBody>
          <a:bodyPr>
            <a:normAutofit/>
          </a:bodyPr>
          <a:lstStyle/>
          <a:p>
            <a:r>
              <a:rPr lang="ru-RU" sz="2800" dirty="0"/>
              <a:t> 1. Провести общегородское собрание работников общественного питания с вопросом:</a:t>
            </a:r>
          </a:p>
          <a:p>
            <a:r>
              <a:rPr lang="ru-RU" sz="2800" b="1" dirty="0"/>
              <a:t>«Доклад о сохранении калорийности и витаминов в отпускаемых продуктах в общественном питании»</a:t>
            </a:r>
          </a:p>
          <a:p>
            <a:r>
              <a:rPr lang="ru-RU" sz="2800" dirty="0"/>
              <a:t>Кто организует: начальники общепита и </a:t>
            </a:r>
            <a:r>
              <a:rPr lang="ru-RU" sz="2800" dirty="0" err="1"/>
              <a:t>ОРС”ов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2000" cy="1227909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4000" dirty="0"/>
              <a:t>План работы отдела торговли и питания </a:t>
            </a:r>
            <a:r>
              <a:rPr lang="ru-RU" sz="4000" dirty="0" err="1"/>
              <a:t>Кизеловского</a:t>
            </a:r>
            <a:r>
              <a:rPr lang="ru-RU" sz="4000" dirty="0"/>
              <a:t> горкома ВКП(б) на январь-февраль месяцы 1945г.</a:t>
            </a:r>
          </a:p>
        </p:txBody>
      </p:sp>
    </p:spTree>
    <p:extLst>
      <p:ext uri="{BB962C8B-B14F-4D97-AF65-F5344CB8AC3E}">
        <p14:creationId xmlns:p14="http://schemas.microsoft.com/office/powerpoint/2010/main" val="152585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9" y="3866605"/>
            <a:ext cx="5197819" cy="287301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04" t="-387" r="-304" b="61242"/>
          <a:stretch/>
        </p:blipFill>
        <p:spPr>
          <a:xfrm>
            <a:off x="1621539" y="118382"/>
            <a:ext cx="8948921" cy="3678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5605"/>
          <a:stretch/>
        </p:blipFill>
        <p:spPr>
          <a:xfrm>
            <a:off x="6246682" y="3866605"/>
            <a:ext cx="5071329" cy="28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87" y="439242"/>
            <a:ext cx="4320315" cy="6271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75" y="439243"/>
            <a:ext cx="7390319" cy="2565214"/>
          </a:xfr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Сегодня </a:t>
            </a:r>
            <a:r>
              <a:rPr lang="ru-RU" sz="2500" b="1" dirty="0"/>
              <a:t>совсем случайно </a:t>
            </a:r>
            <a:r>
              <a:rPr lang="ru-RU" sz="2500" dirty="0"/>
              <a:t>мне удалось купить </a:t>
            </a:r>
            <a:r>
              <a:rPr lang="en-US" sz="2500" dirty="0"/>
              <a:t>“</a:t>
            </a:r>
            <a:r>
              <a:rPr lang="ru-RU" sz="2500" dirty="0"/>
              <a:t>Книгу о вкусной и здоровой пище</a:t>
            </a:r>
            <a:r>
              <a:rPr lang="en-US" sz="2500" dirty="0"/>
              <a:t>”</a:t>
            </a:r>
            <a:r>
              <a:rPr lang="ru-RU" sz="2500" dirty="0"/>
              <a:t>. Правда, ее продавали с так называемой </a:t>
            </a:r>
            <a:r>
              <a:rPr lang="en-US" sz="2500" dirty="0"/>
              <a:t>“</a:t>
            </a:r>
            <a:r>
              <a:rPr lang="ru-RU" sz="2500" dirty="0"/>
              <a:t>нагрузкой</a:t>
            </a:r>
            <a:r>
              <a:rPr lang="en-US" sz="2500" dirty="0"/>
              <a:t>”</a:t>
            </a:r>
            <a:r>
              <a:rPr lang="ru-RU" sz="2500" dirty="0"/>
              <a:t>, т.е. всяких дрянных книжонок на 9 руб. еще добавили. Но для меня это неважно, потому что </a:t>
            </a:r>
            <a:r>
              <a:rPr lang="ru-RU" sz="2500" b="1" dirty="0"/>
              <a:t>эту книгу я очень давно желал приобрести</a:t>
            </a:r>
            <a:r>
              <a:rPr lang="ru-RU" sz="2500" dirty="0"/>
              <a:t>.</a:t>
            </a:r>
            <a:br>
              <a:rPr lang="ru-RU" sz="2500" dirty="0"/>
            </a:br>
            <a:r>
              <a:rPr lang="ru-RU" sz="2500" dirty="0"/>
              <a:t>18.02.1955г.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93541" y="2841223"/>
            <a:ext cx="3575991" cy="4163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76" y="3543920"/>
            <a:ext cx="2927938" cy="3167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76" y="3135088"/>
            <a:ext cx="3046231" cy="3575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0354" y="439242"/>
            <a:ext cx="49357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/>
              <a:t>Из дневника Дмитриева А.И.</a:t>
            </a:r>
          </a:p>
        </p:txBody>
      </p:sp>
    </p:spTree>
    <p:extLst>
      <p:ext uri="{BB962C8B-B14F-4D97-AF65-F5344CB8AC3E}">
        <p14:creationId xmlns:p14="http://schemas.microsoft.com/office/powerpoint/2010/main" val="284502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435" y="655918"/>
            <a:ext cx="10271042" cy="136009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435" y="2137924"/>
            <a:ext cx="10271042" cy="38989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8614"/>
          <a:stretch/>
        </p:blipFill>
        <p:spPr>
          <a:xfrm>
            <a:off x="4245429" y="10389"/>
            <a:ext cx="3694908" cy="6876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8" y="10562"/>
            <a:ext cx="3785775" cy="6868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52" y="11000"/>
            <a:ext cx="3785775" cy="68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2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2557</TotalTime>
  <Words>171</Words>
  <Application>Microsoft Office PowerPoint</Application>
  <PresentationFormat>Широкоэкранный</PresentationFormat>
  <Paragraphs>38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Aquarion</vt:lpstr>
      <vt:lpstr>Calibri</vt:lpstr>
      <vt:lpstr>Garamond</vt:lpstr>
      <vt:lpstr>Segoe UI Semibold</vt:lpstr>
      <vt:lpstr>Савон</vt:lpstr>
      <vt:lpstr>Презентация PowerPoint</vt:lpstr>
      <vt:lpstr>Презентация PowerPoint</vt:lpstr>
      <vt:lpstr>Презентация PowerPoint</vt:lpstr>
      <vt:lpstr>Информационный доклад о работе кулинарного совета в городе Кизеле</vt:lpstr>
      <vt:lpstr>Презентация PowerPoint</vt:lpstr>
      <vt:lpstr>Презентация PowerPoint</vt:lpstr>
      <vt:lpstr>Презентация PowerPoint</vt:lpstr>
      <vt:lpstr> Сегодня совсем случайно мне удалось купить “Книгу о вкусной и здоровой пище”. Правда, ее продавали с так называемой “нагрузкой”, т.е. всяких дрянных книжонок на 9 руб. еще добавили. Но для меня это неважно, потому что эту книгу я очень давно желал приобрести. 18.02.1955г.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Идеология в приватном: политические конструкты в гастрономической культуре второй половине 1930-первой половине 1950-х. Замысел, методологические основания и источниковая база исследования.</dc:title>
  <dc:creator>Анна Коцубинская</dc:creator>
  <cp:lastModifiedBy>Анна Коцубинская</cp:lastModifiedBy>
  <cp:revision>66</cp:revision>
  <dcterms:created xsi:type="dcterms:W3CDTF">2019-03-06T16:53:37Z</dcterms:created>
  <dcterms:modified xsi:type="dcterms:W3CDTF">2019-03-17T17:55:42Z</dcterms:modified>
</cp:coreProperties>
</file>