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6" r:id="rId5"/>
    <p:sldId id="257" r:id="rId6"/>
    <p:sldId id="260" r:id="rId7"/>
    <p:sldId id="258" r:id="rId8"/>
    <p:sldId id="261" r:id="rId9"/>
    <p:sldId id="262" r:id="rId10"/>
    <p:sldId id="283" r:id="rId11"/>
    <p:sldId id="264" r:id="rId12"/>
    <p:sldId id="267" r:id="rId13"/>
    <p:sldId id="269" r:id="rId14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3350"/>
    <a:srgbClr val="0C4360"/>
    <a:srgbClr val="1B6872"/>
    <a:srgbClr val="63B7C6"/>
    <a:srgbClr val="002136"/>
    <a:srgbClr val="0C75AC"/>
    <a:srgbClr val="0024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3" autoAdjust="0"/>
    <p:restoredTop sz="94660"/>
  </p:normalViewPr>
  <p:slideViewPr>
    <p:cSldViewPr snapToGrid="0">
      <p:cViewPr>
        <p:scale>
          <a:sx n="81" d="100"/>
          <a:sy n="81" d="100"/>
        </p:scale>
        <p:origin x="-25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286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="" xmlns:a16="http://schemas.microsoft.com/office/drawing/2014/main" id="{E62FF6B6-4F8A-40F7-B5F4-FC3996824D7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8910A999-F365-48DF-976A-0517FE04544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5C963BE-E818-41F7-9555-4F4B742E98AE}" type="datetime1">
              <a:rPr lang="ru-RU" smtClean="0"/>
              <a:t>03.05.2022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F8735C90-ADBF-4B9E-BE88-E1C8F83EB4D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5" name="Номер слайда 4">
            <a:extLst>
              <a:ext uri="{FF2B5EF4-FFF2-40B4-BE49-F238E27FC236}">
                <a16:creationId xmlns="" xmlns:a16="http://schemas.microsoft.com/office/drawing/2014/main" id="{82506A01-6D0A-45EF-A584-05A3361D66F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831430A-4AA4-45C8-AC23-CD6B61C41A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99009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5735222-6EEA-46CD-B936-E9E9D4B85411}" type="datetime1">
              <a:rPr lang="ru-RU" noProof="0" smtClean="0"/>
              <a:t>03.05.2022</a:t>
            </a:fld>
            <a:endParaRPr lang="ru-RU" noProof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1734D747-9380-41EE-9946-EC9EC0CA5D1E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8277271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1734D747-9380-41EE-9946-EC9EC0CA5D1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39355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1734D747-9380-41EE-9946-EC9EC0CA5D1E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51866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1734D747-9380-41EE-9946-EC9EC0CA5D1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814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1734D747-9380-41EE-9946-EC9EC0CA5D1E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0963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1734D747-9380-41EE-9946-EC9EC0CA5D1E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35783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1734D747-9380-41EE-9946-EC9EC0CA5D1E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1213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1734D747-9380-41EE-9946-EC9EC0CA5D1E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25937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1734D747-9380-41EE-9946-EC9EC0CA5D1E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94460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1734D747-9380-41EE-9946-EC9EC0CA5D1E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82711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1734D747-9380-41EE-9946-EC9EC0CA5D1E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2690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>
            <a:extLst>
              <a:ext uri="{FF2B5EF4-FFF2-40B4-BE49-F238E27FC236}">
                <a16:creationId xmlns="" xmlns:a16="http://schemas.microsoft.com/office/drawing/2014/main" id="{6E739168-A5E8-443A-B392-7AD4CF8977A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4CA15AFD-4983-47DD-9ED0-D3B27E5A096F}"/>
              </a:ext>
            </a:extLst>
          </p:cNvPr>
          <p:cNvGrpSpPr/>
          <p:nvPr userDrawn="1"/>
        </p:nvGrpSpPr>
        <p:grpSpPr>
          <a:xfrm>
            <a:off x="-1604709" y="-3756"/>
            <a:ext cx="13796710" cy="6861756"/>
            <a:chOff x="-1604709" y="-3756"/>
            <a:chExt cx="13796710" cy="6861756"/>
          </a:xfrm>
        </p:grpSpPr>
        <p:grpSp>
          <p:nvGrpSpPr>
            <p:cNvPr id="8" name="Группа 7">
              <a:extLst>
                <a:ext uri="{FF2B5EF4-FFF2-40B4-BE49-F238E27FC236}">
                  <a16:creationId xmlns="" xmlns:a16="http://schemas.microsoft.com/office/drawing/2014/main" id="{2222D5E2-E9B4-4180-98B8-4E514C9ADB28}"/>
                </a:ext>
              </a:extLst>
            </p:cNvPr>
            <p:cNvGrpSpPr/>
            <p:nvPr/>
          </p:nvGrpSpPr>
          <p:grpSpPr>
            <a:xfrm>
              <a:off x="-16298" y="0"/>
              <a:ext cx="12208299" cy="6858000"/>
              <a:chOff x="-16298" y="0"/>
              <a:chExt cx="12208299" cy="6858000"/>
            </a:xfrm>
          </p:grpSpPr>
          <p:sp>
            <p:nvSpPr>
              <p:cNvPr id="15" name="Полилиния: фигура 14">
                <a:extLst>
                  <a:ext uri="{FF2B5EF4-FFF2-40B4-BE49-F238E27FC236}">
                    <a16:creationId xmlns="" xmlns:a16="http://schemas.microsoft.com/office/drawing/2014/main" id="{41E10E1E-5268-4F03-BA64-07E19DE26739}"/>
                  </a:ext>
                </a:extLst>
              </p:cNvPr>
              <p:cNvSpPr/>
              <p:nvPr/>
            </p:nvSpPr>
            <p:spPr>
              <a:xfrm flipH="1">
                <a:off x="-16297" y="0"/>
                <a:ext cx="12208298" cy="6858000"/>
              </a:xfrm>
              <a:custGeom>
                <a:avLst/>
                <a:gdLst>
                  <a:gd name="connsiteX0" fmla="*/ 8574289 w 12208298"/>
                  <a:gd name="connsiteY0" fmla="*/ 0 h 6858000"/>
                  <a:gd name="connsiteX1" fmla="*/ 0 w 12208298"/>
                  <a:gd name="connsiteY1" fmla="*/ 0 h 6858000"/>
                  <a:gd name="connsiteX2" fmla="*/ 0 w 12208298"/>
                  <a:gd name="connsiteY2" fmla="*/ 6858000 h 6858000"/>
                  <a:gd name="connsiteX3" fmla="*/ 532109 w 12208298"/>
                  <a:gd name="connsiteY3" fmla="*/ 6858000 h 6858000"/>
                  <a:gd name="connsiteX4" fmla="*/ 11495317 w 12208298"/>
                  <a:gd name="connsiteY4" fmla="*/ 6858000 h 6858000"/>
                  <a:gd name="connsiteX5" fmla="*/ 12208298 w 12208298"/>
                  <a:gd name="connsiteY5" fmla="*/ 6858000 h 6858000"/>
                  <a:gd name="connsiteX6" fmla="*/ 12208298 w 12208298"/>
                  <a:gd name="connsiteY6" fmla="*/ 3146781 h 6858000"/>
                  <a:gd name="connsiteX7" fmla="*/ 10353284 w 12208298"/>
                  <a:gd name="connsiteY7" fmla="*/ 1291767 h 6858000"/>
                  <a:gd name="connsiteX8" fmla="*/ 9866056 w 12208298"/>
                  <a:gd name="connsiteY8" fmla="*/ 1291767 h 6858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208298" h="6858000">
                    <a:moveTo>
                      <a:pt x="8574289" y="0"/>
                    </a:moveTo>
                    <a:lnTo>
                      <a:pt x="0" y="0"/>
                    </a:lnTo>
                    <a:lnTo>
                      <a:pt x="0" y="6858000"/>
                    </a:lnTo>
                    <a:lnTo>
                      <a:pt x="532109" y="6858000"/>
                    </a:lnTo>
                    <a:lnTo>
                      <a:pt x="11495317" y="6858000"/>
                    </a:lnTo>
                    <a:lnTo>
                      <a:pt x="12208298" y="6858000"/>
                    </a:lnTo>
                    <a:lnTo>
                      <a:pt x="12208298" y="3146781"/>
                    </a:lnTo>
                    <a:lnTo>
                      <a:pt x="10353284" y="1291767"/>
                    </a:lnTo>
                    <a:lnTo>
                      <a:pt x="9866056" y="1291767"/>
                    </a:lnTo>
                    <a:close/>
                  </a:path>
                </a:pathLst>
              </a:custGeom>
              <a:solidFill>
                <a:schemeClr val="accent2">
                  <a:alpha val="7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ru-RU" noProof="0"/>
              </a:p>
            </p:txBody>
          </p:sp>
          <p:sp>
            <p:nvSpPr>
              <p:cNvPr id="16" name="Полилиния: фигура 15">
                <a:extLst>
                  <a:ext uri="{FF2B5EF4-FFF2-40B4-BE49-F238E27FC236}">
                    <a16:creationId xmlns="" xmlns:a16="http://schemas.microsoft.com/office/drawing/2014/main" id="{B989C45D-BDFF-418F-BE79-03FF70015770}"/>
                  </a:ext>
                </a:extLst>
              </p:cNvPr>
              <p:cNvSpPr/>
              <p:nvPr/>
            </p:nvSpPr>
            <p:spPr>
              <a:xfrm rot="5400000" flipH="1" flipV="1">
                <a:off x="2667000" y="-2667001"/>
                <a:ext cx="6858000" cy="12192002"/>
              </a:xfrm>
              <a:custGeom>
                <a:avLst/>
                <a:gdLst>
                  <a:gd name="connsiteX0" fmla="*/ 6858000 w 6858000"/>
                  <a:gd name="connsiteY0" fmla="*/ 3871658 h 12192002"/>
                  <a:gd name="connsiteX1" fmla="*/ 6858000 w 6858000"/>
                  <a:gd name="connsiteY1" fmla="*/ 12192002 h 12192002"/>
                  <a:gd name="connsiteX2" fmla="*/ 5363029 w 6858000"/>
                  <a:gd name="connsiteY2" fmla="*/ 12192002 h 12192002"/>
                  <a:gd name="connsiteX3" fmla="*/ 5363029 w 6858000"/>
                  <a:gd name="connsiteY3" fmla="*/ 12192000 h 12192002"/>
                  <a:gd name="connsiteX4" fmla="*/ 0 w 6858000"/>
                  <a:gd name="connsiteY4" fmla="*/ 12192000 h 12192002"/>
                  <a:gd name="connsiteX5" fmla="*/ 0 w 6858000"/>
                  <a:gd name="connsiteY5" fmla="*/ 0 h 12192002"/>
                  <a:gd name="connsiteX6" fmla="*/ 3539398 w 6858000"/>
                  <a:gd name="connsiteY6" fmla="*/ 0 h 12192002"/>
                  <a:gd name="connsiteX7" fmla="*/ 5566229 w 6858000"/>
                  <a:gd name="connsiteY7" fmla="*/ 2026831 h 12192002"/>
                  <a:gd name="connsiteX8" fmla="*/ 5566229 w 6858000"/>
                  <a:gd name="connsiteY8" fmla="*/ 2575538 h 12192002"/>
                  <a:gd name="connsiteX9" fmla="*/ 6858000 w 6858000"/>
                  <a:gd name="connsiteY9" fmla="*/ 3871657 h 12192002"/>
                  <a:gd name="connsiteX10" fmla="*/ 5566229 w 6858000"/>
                  <a:gd name="connsiteY10" fmla="*/ 3871657 h 12192002"/>
                  <a:gd name="connsiteX11" fmla="*/ 5566229 w 6858000"/>
                  <a:gd name="connsiteY11" fmla="*/ 3871658 h 12192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6858000" h="12192002">
                    <a:moveTo>
                      <a:pt x="6858000" y="3871658"/>
                    </a:moveTo>
                    <a:lnTo>
                      <a:pt x="6858000" y="12192002"/>
                    </a:lnTo>
                    <a:lnTo>
                      <a:pt x="5363029" y="12192002"/>
                    </a:lnTo>
                    <a:lnTo>
                      <a:pt x="5363029" y="12192000"/>
                    </a:lnTo>
                    <a:lnTo>
                      <a:pt x="0" y="12192000"/>
                    </a:lnTo>
                    <a:lnTo>
                      <a:pt x="0" y="0"/>
                    </a:lnTo>
                    <a:lnTo>
                      <a:pt x="3539398" y="0"/>
                    </a:lnTo>
                    <a:lnTo>
                      <a:pt x="5566229" y="2026831"/>
                    </a:lnTo>
                    <a:lnTo>
                      <a:pt x="5566229" y="2575538"/>
                    </a:lnTo>
                    <a:lnTo>
                      <a:pt x="6858000" y="3871657"/>
                    </a:lnTo>
                    <a:lnTo>
                      <a:pt x="5566229" y="3871657"/>
                    </a:lnTo>
                    <a:lnTo>
                      <a:pt x="5566229" y="3871658"/>
                    </a:lnTo>
                    <a:close/>
                  </a:path>
                </a:pathLst>
              </a:custGeom>
              <a:pattFill prst="wdDnDiag">
                <a:fgClr>
                  <a:schemeClr val="accent1"/>
                </a:fgClr>
                <a:bgClr>
                  <a:schemeClr val="accent2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ru-RU" noProof="0"/>
              </a:p>
            </p:txBody>
          </p:sp>
          <p:sp>
            <p:nvSpPr>
              <p:cNvPr id="17" name="Прямоугольный треугольник 16">
                <a:extLst>
                  <a:ext uri="{FF2B5EF4-FFF2-40B4-BE49-F238E27FC236}">
                    <a16:creationId xmlns="" xmlns:a16="http://schemas.microsoft.com/office/drawing/2014/main" id="{8DCD5806-2A2F-4ABF-8057-245681C498E6}"/>
                  </a:ext>
                </a:extLst>
              </p:cNvPr>
              <p:cNvSpPr/>
              <p:nvPr/>
            </p:nvSpPr>
            <p:spPr>
              <a:xfrm rot="16200000" flipH="1" flipV="1">
                <a:off x="24625" y="-4746"/>
                <a:ext cx="2819399" cy="2828891"/>
              </a:xfrm>
              <a:prstGeom prst="rtTriangle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ru-RU" noProof="0"/>
              </a:p>
            </p:txBody>
          </p:sp>
          <p:sp>
            <p:nvSpPr>
              <p:cNvPr id="18" name="Прямоугольный треугольник 17">
                <a:extLst>
                  <a:ext uri="{FF2B5EF4-FFF2-40B4-BE49-F238E27FC236}">
                    <a16:creationId xmlns="" xmlns:a16="http://schemas.microsoft.com/office/drawing/2014/main" id="{3A93038F-E9E4-4FFD-B3DF-28DB7C2C1490}"/>
                  </a:ext>
                </a:extLst>
              </p:cNvPr>
              <p:cNvSpPr/>
              <p:nvPr/>
            </p:nvSpPr>
            <p:spPr>
              <a:xfrm rot="16200000" flipH="1" flipV="1">
                <a:off x="4418" y="-4422"/>
                <a:ext cx="2627088" cy="2635933"/>
              </a:xfrm>
              <a:prstGeom prst="rtTriangle">
                <a:avLst/>
              </a:prstGeom>
              <a:pattFill prst="dkHorz">
                <a:fgClr>
                  <a:schemeClr val="accent1"/>
                </a:fgClr>
                <a:bgClr>
                  <a:schemeClr val="accent2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ru-RU" noProof="0"/>
              </a:p>
            </p:txBody>
          </p:sp>
          <p:sp>
            <p:nvSpPr>
              <p:cNvPr id="19" name="Прямоугольный треугольник 18">
                <a:extLst>
                  <a:ext uri="{FF2B5EF4-FFF2-40B4-BE49-F238E27FC236}">
                    <a16:creationId xmlns="" xmlns:a16="http://schemas.microsoft.com/office/drawing/2014/main" id="{5DEA1E02-BBD0-4AE3-AF22-433B90272178}"/>
                  </a:ext>
                </a:extLst>
              </p:cNvPr>
              <p:cNvSpPr/>
              <p:nvPr/>
            </p:nvSpPr>
            <p:spPr>
              <a:xfrm rot="16200000" flipH="1" flipV="1">
                <a:off x="-12263" y="-4034"/>
                <a:ext cx="2397087" cy="2405158"/>
              </a:xfrm>
              <a:prstGeom prst="rtTriangle">
                <a:avLst/>
              </a:prstGeom>
              <a:solidFill>
                <a:schemeClr val="accent2">
                  <a:alpha val="48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ru-RU" noProof="0"/>
              </a:p>
            </p:txBody>
          </p:sp>
          <p:sp>
            <p:nvSpPr>
              <p:cNvPr id="20" name="Полилиния: Фигура 19">
                <a:extLst>
                  <a:ext uri="{FF2B5EF4-FFF2-40B4-BE49-F238E27FC236}">
                    <a16:creationId xmlns="" xmlns:a16="http://schemas.microsoft.com/office/drawing/2014/main" id="{0027A677-9ACB-4264-B148-4806678FB83F}"/>
                  </a:ext>
                </a:extLst>
              </p:cNvPr>
              <p:cNvSpPr/>
              <p:nvPr/>
            </p:nvSpPr>
            <p:spPr>
              <a:xfrm rot="5400000" flipH="1" flipV="1">
                <a:off x="2667000" y="-2667001"/>
                <a:ext cx="6858000" cy="12192002"/>
              </a:xfrm>
              <a:custGeom>
                <a:avLst/>
                <a:gdLst>
                  <a:gd name="connsiteX0" fmla="*/ 6858000 w 6858000"/>
                  <a:gd name="connsiteY0" fmla="*/ 3871658 h 12192002"/>
                  <a:gd name="connsiteX1" fmla="*/ 6858000 w 6858000"/>
                  <a:gd name="connsiteY1" fmla="*/ 12192002 h 12192002"/>
                  <a:gd name="connsiteX2" fmla="*/ 5363029 w 6858000"/>
                  <a:gd name="connsiteY2" fmla="*/ 12192002 h 12192002"/>
                  <a:gd name="connsiteX3" fmla="*/ 5363029 w 6858000"/>
                  <a:gd name="connsiteY3" fmla="*/ 12192000 h 12192002"/>
                  <a:gd name="connsiteX4" fmla="*/ 0 w 6858000"/>
                  <a:gd name="connsiteY4" fmla="*/ 12192000 h 12192002"/>
                  <a:gd name="connsiteX5" fmla="*/ 0 w 6858000"/>
                  <a:gd name="connsiteY5" fmla="*/ 0 h 12192002"/>
                  <a:gd name="connsiteX6" fmla="*/ 3539398 w 6858000"/>
                  <a:gd name="connsiteY6" fmla="*/ 0 h 12192002"/>
                  <a:gd name="connsiteX7" fmla="*/ 5566229 w 6858000"/>
                  <a:gd name="connsiteY7" fmla="*/ 2026831 h 12192002"/>
                  <a:gd name="connsiteX8" fmla="*/ 5566229 w 6858000"/>
                  <a:gd name="connsiteY8" fmla="*/ 2575538 h 12192002"/>
                  <a:gd name="connsiteX9" fmla="*/ 6858000 w 6858000"/>
                  <a:gd name="connsiteY9" fmla="*/ 3871657 h 12192002"/>
                  <a:gd name="connsiteX10" fmla="*/ 5566229 w 6858000"/>
                  <a:gd name="connsiteY10" fmla="*/ 3871657 h 12192002"/>
                  <a:gd name="connsiteX11" fmla="*/ 5566229 w 6858000"/>
                  <a:gd name="connsiteY11" fmla="*/ 3871658 h 12192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6858000" h="12192002">
                    <a:moveTo>
                      <a:pt x="6858000" y="3871658"/>
                    </a:moveTo>
                    <a:lnTo>
                      <a:pt x="6858000" y="12192002"/>
                    </a:lnTo>
                    <a:lnTo>
                      <a:pt x="5363029" y="12192002"/>
                    </a:lnTo>
                    <a:lnTo>
                      <a:pt x="5363029" y="12192000"/>
                    </a:lnTo>
                    <a:lnTo>
                      <a:pt x="0" y="12192000"/>
                    </a:lnTo>
                    <a:lnTo>
                      <a:pt x="0" y="0"/>
                    </a:lnTo>
                    <a:lnTo>
                      <a:pt x="3539398" y="0"/>
                    </a:lnTo>
                    <a:lnTo>
                      <a:pt x="5566229" y="2026831"/>
                    </a:lnTo>
                    <a:lnTo>
                      <a:pt x="5566229" y="2575538"/>
                    </a:lnTo>
                    <a:lnTo>
                      <a:pt x="6858000" y="3871657"/>
                    </a:lnTo>
                    <a:lnTo>
                      <a:pt x="5566229" y="3871657"/>
                    </a:lnTo>
                    <a:lnTo>
                      <a:pt x="5566229" y="3871658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ru-RU" noProof="0"/>
              </a:p>
            </p:txBody>
          </p:sp>
        </p:grpSp>
        <p:sp>
          <p:nvSpPr>
            <p:cNvPr id="9" name="Полилиния: Фигура 12">
              <a:extLst>
                <a:ext uri="{FF2B5EF4-FFF2-40B4-BE49-F238E27FC236}">
                  <a16:creationId xmlns="" xmlns:a16="http://schemas.microsoft.com/office/drawing/2014/main" id="{E3AAB79D-382D-4A95-965E-526B6A681DA7}"/>
                </a:ext>
              </a:extLst>
            </p:cNvPr>
            <p:cNvSpPr/>
            <p:nvPr/>
          </p:nvSpPr>
          <p:spPr>
            <a:xfrm rot="18900000" flipH="1">
              <a:off x="-1604709" y="1397837"/>
              <a:ext cx="3211378" cy="3211378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sp>
          <p:nvSpPr>
            <p:cNvPr id="10" name="Полилиния: Фигура 9">
              <a:extLst>
                <a:ext uri="{FF2B5EF4-FFF2-40B4-BE49-F238E27FC236}">
                  <a16:creationId xmlns="" xmlns:a16="http://schemas.microsoft.com/office/drawing/2014/main" id="{C0A22127-2B4A-4B15-B0A9-F019A30347A1}"/>
                </a:ext>
              </a:extLst>
            </p:cNvPr>
            <p:cNvSpPr/>
            <p:nvPr/>
          </p:nvSpPr>
          <p:spPr>
            <a:xfrm rot="18900000">
              <a:off x="-861777" y="-3756"/>
              <a:ext cx="2676646" cy="1356876"/>
            </a:xfrm>
            <a:custGeom>
              <a:avLst/>
              <a:gdLst>
                <a:gd name="connsiteX0" fmla="*/ 1319770 w 2676646"/>
                <a:gd name="connsiteY0" fmla="*/ 0 h 1356876"/>
                <a:gd name="connsiteX1" fmla="*/ 2676646 w 2676646"/>
                <a:gd name="connsiteY1" fmla="*/ 1356876 h 1356876"/>
                <a:gd name="connsiteX2" fmla="*/ 0 w 2676646"/>
                <a:gd name="connsiteY2" fmla="*/ 1356876 h 1356876"/>
                <a:gd name="connsiteX3" fmla="*/ 0 w 2676646"/>
                <a:gd name="connsiteY3" fmla="*/ 1319770 h 1356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76646" h="1356876">
                  <a:moveTo>
                    <a:pt x="1319770" y="0"/>
                  </a:moveTo>
                  <a:lnTo>
                    <a:pt x="2676646" y="1356876"/>
                  </a:lnTo>
                  <a:lnTo>
                    <a:pt x="0" y="1356876"/>
                  </a:lnTo>
                  <a:lnTo>
                    <a:pt x="0" y="1319770"/>
                  </a:lnTo>
                  <a:close/>
                </a:path>
              </a:pathLst>
            </a:custGeom>
            <a:pattFill prst="wdUpDiag">
              <a:fgClr>
                <a:schemeClr val="accent2"/>
              </a:fgClr>
              <a:bgClr>
                <a:schemeClr val="accent1"/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ru-RU" noProof="0"/>
            </a:p>
          </p:txBody>
        </p:sp>
        <p:sp>
          <p:nvSpPr>
            <p:cNvPr id="11" name="Полилиния: Фигура 12">
              <a:extLst>
                <a:ext uri="{FF2B5EF4-FFF2-40B4-BE49-F238E27FC236}">
                  <a16:creationId xmlns="" xmlns:a16="http://schemas.microsoft.com/office/drawing/2014/main" id="{F04D9FDC-1B67-4254-9535-CD32E81F0C3E}"/>
                </a:ext>
              </a:extLst>
            </p:cNvPr>
            <p:cNvSpPr/>
            <p:nvPr/>
          </p:nvSpPr>
          <p:spPr>
            <a:xfrm rot="13500000">
              <a:off x="-1226102" y="1737462"/>
              <a:ext cx="2416016" cy="2416016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wdDnDiag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grpSp>
          <p:nvGrpSpPr>
            <p:cNvPr id="12" name="Группа 11">
              <a:extLst>
                <a:ext uri="{FF2B5EF4-FFF2-40B4-BE49-F238E27FC236}">
                  <a16:creationId xmlns="" xmlns:a16="http://schemas.microsoft.com/office/drawing/2014/main" id="{0A86C4EA-4CF8-4531-845D-4FCB1E2F7422}"/>
                </a:ext>
              </a:extLst>
            </p:cNvPr>
            <p:cNvGrpSpPr/>
            <p:nvPr/>
          </p:nvGrpSpPr>
          <p:grpSpPr>
            <a:xfrm>
              <a:off x="-760406" y="4672937"/>
              <a:ext cx="1520812" cy="1520812"/>
              <a:chOff x="-1604709" y="3012880"/>
              <a:chExt cx="3211378" cy="3211378"/>
            </a:xfrm>
          </p:grpSpPr>
          <p:sp>
            <p:nvSpPr>
              <p:cNvPr id="13" name="Полилиния: Фигура 12">
                <a:extLst>
                  <a:ext uri="{FF2B5EF4-FFF2-40B4-BE49-F238E27FC236}">
                    <a16:creationId xmlns="" xmlns:a16="http://schemas.microsoft.com/office/drawing/2014/main" id="{1101B195-C112-4D20-8D19-4D22479B150D}"/>
                  </a:ext>
                </a:extLst>
              </p:cNvPr>
              <p:cNvSpPr/>
              <p:nvPr/>
            </p:nvSpPr>
            <p:spPr>
              <a:xfrm rot="18900000" flipH="1">
                <a:off x="-1604709" y="3012880"/>
                <a:ext cx="3211378" cy="3211378"/>
              </a:xfrm>
              <a:custGeom>
                <a:avLst/>
                <a:gdLst>
                  <a:gd name="connsiteX0" fmla="*/ 754341 w 754341"/>
                  <a:gd name="connsiteY0" fmla="*/ 754341 h 754341"/>
                  <a:gd name="connsiteX1" fmla="*/ 0 w 754341"/>
                  <a:gd name="connsiteY1" fmla="*/ 754341 h 754341"/>
                  <a:gd name="connsiteX2" fmla="*/ 0 w 754341"/>
                  <a:gd name="connsiteY2" fmla="*/ 0 h 7543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54341" h="754341">
                    <a:moveTo>
                      <a:pt x="754341" y="754341"/>
                    </a:moveTo>
                    <a:lnTo>
                      <a:pt x="0" y="7543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ru-RU" noProof="0"/>
              </a:p>
            </p:txBody>
          </p:sp>
          <p:sp>
            <p:nvSpPr>
              <p:cNvPr id="14" name="Полилиния: Фигура 12">
                <a:extLst>
                  <a:ext uri="{FF2B5EF4-FFF2-40B4-BE49-F238E27FC236}">
                    <a16:creationId xmlns="" xmlns:a16="http://schemas.microsoft.com/office/drawing/2014/main" id="{CA755F1F-9955-4CBB-8F34-F7801CA44CE7}"/>
                  </a:ext>
                </a:extLst>
              </p:cNvPr>
              <p:cNvSpPr/>
              <p:nvPr/>
            </p:nvSpPr>
            <p:spPr>
              <a:xfrm rot="13500000">
                <a:off x="-1226102" y="3352505"/>
                <a:ext cx="2416016" cy="2416016"/>
              </a:xfrm>
              <a:custGeom>
                <a:avLst/>
                <a:gdLst>
                  <a:gd name="connsiteX0" fmla="*/ 754341 w 754341"/>
                  <a:gd name="connsiteY0" fmla="*/ 754341 h 754341"/>
                  <a:gd name="connsiteX1" fmla="*/ 0 w 754341"/>
                  <a:gd name="connsiteY1" fmla="*/ 754341 h 754341"/>
                  <a:gd name="connsiteX2" fmla="*/ 0 w 754341"/>
                  <a:gd name="connsiteY2" fmla="*/ 0 h 7543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54341" h="754341">
                    <a:moveTo>
                      <a:pt x="754341" y="754341"/>
                    </a:moveTo>
                    <a:lnTo>
                      <a:pt x="0" y="754341"/>
                    </a:lnTo>
                    <a:lnTo>
                      <a:pt x="0" y="0"/>
                    </a:lnTo>
                    <a:close/>
                  </a:path>
                </a:pathLst>
              </a:custGeom>
              <a:pattFill prst="wdDnDiag">
                <a:fgClr>
                  <a:schemeClr val="accent1">
                    <a:lumMod val="60000"/>
                    <a:lumOff val="40000"/>
                  </a:schemeClr>
                </a:fgClr>
                <a:bgClr>
                  <a:schemeClr val="accent2">
                    <a:lumMod val="50000"/>
                  </a:schemeClr>
                </a:bgClr>
              </a:patt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ru-RU" noProof="0"/>
              </a:p>
            </p:txBody>
          </p:sp>
        </p:grpSp>
      </p:grp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E597736-C478-4C26-9BAF-205FE31E977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761488" y="2395728"/>
            <a:ext cx="7077456" cy="1243584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GB" sz="6600" b="1" dirty="0">
                <a:solidFill>
                  <a:schemeClr val="accent2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 rtl="0"/>
            <a:r>
              <a:rPr lang="ru-RU" noProof="0"/>
              <a:t>ЗАГОЛОВОК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C3D2DEF0-A0B0-4CFE-B67D-A9D75E2368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61488" y="3721608"/>
            <a:ext cx="7077456" cy="86868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GB" sz="1800" spc="3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28600" lvl="0" indent="-228600" rtl="0"/>
            <a:r>
              <a:rPr lang="ru-RU" noProof="0" smtClean="0"/>
              <a:t>Образец подзаголовка</a:t>
            </a:r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436959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атегория 5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10" name="Полилиния: Фигура 9">
            <a:extLst>
              <a:ext uri="{FF2B5EF4-FFF2-40B4-BE49-F238E27FC236}">
                <a16:creationId xmlns=""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/>
          </a:p>
        </p:txBody>
      </p:sp>
      <p:sp>
        <p:nvSpPr>
          <p:cNvPr id="18" name="Полилиния: Фигура 17">
            <a:extLst>
              <a:ext uri="{FF2B5EF4-FFF2-40B4-BE49-F238E27FC236}">
                <a16:creationId xmlns=""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/>
          </a:p>
        </p:txBody>
      </p:sp>
      <p:sp>
        <p:nvSpPr>
          <p:cNvPr id="12" name="Полилиния: фигура 11">
            <a:extLst>
              <a:ext uri="{FF2B5EF4-FFF2-40B4-BE49-F238E27FC236}">
                <a16:creationId xmlns=""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8" name="Полилиния: Фигура 7">
            <a:extLst>
              <a:ext uri="{FF2B5EF4-FFF2-40B4-BE49-F238E27FC236}">
                <a16:creationId xmlns=""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grpSp>
        <p:nvGrpSpPr>
          <p:cNvPr id="15" name="Группа 14">
            <a:extLst>
              <a:ext uri="{FF2B5EF4-FFF2-40B4-BE49-F238E27FC236}">
                <a16:creationId xmlns=""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Полилиния: Фигура 15">
              <a:extLst>
                <a:ext uri="{FF2B5EF4-FFF2-40B4-BE49-F238E27FC236}">
                  <a16:creationId xmlns=""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sp>
          <p:nvSpPr>
            <p:cNvPr id="17" name="Полилиния: Фигура 16">
              <a:extLst>
                <a:ext uri="{FF2B5EF4-FFF2-40B4-BE49-F238E27FC236}">
                  <a16:creationId xmlns=""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</p:grpSp>
      <p:grpSp>
        <p:nvGrpSpPr>
          <p:cNvPr id="6" name="Группа 5">
            <a:extLst>
              <a:ext uri="{FF2B5EF4-FFF2-40B4-BE49-F238E27FC236}">
                <a16:creationId xmlns=""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Прямоугольник: Усеченный угол 18">
              <a:extLst>
                <a:ext uri="{FF2B5EF4-FFF2-40B4-BE49-F238E27FC236}">
                  <a16:creationId xmlns=""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sp>
          <p:nvSpPr>
            <p:cNvPr id="3" name="Прямоугольник: Усеченный угол 2">
              <a:extLst>
                <a:ext uri="{FF2B5EF4-FFF2-40B4-BE49-F238E27FC236}">
                  <a16:creationId xmlns=""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</p:grpSp>
      <p:sp>
        <p:nvSpPr>
          <p:cNvPr id="20" name="Рисунок 8">
            <a:extLst>
              <a:ext uri="{FF2B5EF4-FFF2-40B4-BE49-F238E27FC236}">
                <a16:creationId xmlns="" xmlns:a16="http://schemas.microsoft.com/office/drawing/2014/main" id="{6D00E6B4-1CBE-404E-B943-5F1832320C1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78212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 rtlCol="0"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rt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21" name="Рисунок 8">
            <a:extLst>
              <a:ext uri="{FF2B5EF4-FFF2-40B4-BE49-F238E27FC236}">
                <a16:creationId xmlns="" xmlns:a16="http://schemas.microsoft.com/office/drawing/2014/main" id="{7CD59BFD-62BE-4E33-92A5-B84A2A9A8D3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222230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 rtlCol="0"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rt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22" name="Рисунок 8">
            <a:extLst>
              <a:ext uri="{FF2B5EF4-FFF2-40B4-BE49-F238E27FC236}">
                <a16:creationId xmlns="" xmlns:a16="http://schemas.microsoft.com/office/drawing/2014/main" id="{60DC5978-55B8-421D-91B4-29F8210A7B2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66248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 rtlCol="0"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rt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23" name="Рисунок 8">
            <a:extLst>
              <a:ext uri="{FF2B5EF4-FFF2-40B4-BE49-F238E27FC236}">
                <a16:creationId xmlns="" xmlns:a16="http://schemas.microsoft.com/office/drawing/2014/main" id="{BE3FB8C3-2C7E-4C59-8BD5-53FA2772DB5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10266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 rtlCol="0"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rt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24" name="Рисунок 8">
            <a:extLst>
              <a:ext uri="{FF2B5EF4-FFF2-40B4-BE49-F238E27FC236}">
                <a16:creationId xmlns="" xmlns:a16="http://schemas.microsoft.com/office/drawing/2014/main" id="{FD8FA9DA-C36B-4889-B88F-28B5829E53E2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954283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 rtlCol="0"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rt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26" name="Текст 22">
            <a:extLst>
              <a:ext uri="{FF2B5EF4-FFF2-40B4-BE49-F238E27FC236}">
                <a16:creationId xmlns="" xmlns:a16="http://schemas.microsoft.com/office/drawing/2014/main" id="{2A19101D-7C37-42BF-8167-5391EA65EC3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19894" y="4240093"/>
            <a:ext cx="1776140" cy="1463040"/>
          </a:xfrm>
        </p:spPr>
        <p:txBody>
          <a:bodyPr lIns="0" tIns="0" rIns="0" bIns="0" rtlCol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27" name="Текст 22">
            <a:extLst>
              <a:ext uri="{FF2B5EF4-FFF2-40B4-BE49-F238E27FC236}">
                <a16:creationId xmlns="" xmlns:a16="http://schemas.microsoft.com/office/drawing/2014/main" id="{05F72315-51A9-431C-B80A-45E4FB1D6BD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963912" y="4240093"/>
            <a:ext cx="1776140" cy="1463040"/>
          </a:xfrm>
        </p:spPr>
        <p:txBody>
          <a:bodyPr lIns="0" tIns="0" rIns="0" bIns="0" rtlCol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28" name="Текст 22">
            <a:extLst>
              <a:ext uri="{FF2B5EF4-FFF2-40B4-BE49-F238E27FC236}">
                <a16:creationId xmlns="" xmlns:a16="http://schemas.microsoft.com/office/drawing/2014/main" id="{883D1F0C-34F1-46E1-B178-E4AB82B1463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207930" y="4240093"/>
            <a:ext cx="1776140" cy="1463040"/>
          </a:xfrm>
        </p:spPr>
        <p:txBody>
          <a:bodyPr lIns="0" tIns="0" rIns="0" bIns="0" rtlCol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29" name="Текст 22">
            <a:extLst>
              <a:ext uri="{FF2B5EF4-FFF2-40B4-BE49-F238E27FC236}">
                <a16:creationId xmlns="" xmlns:a16="http://schemas.microsoft.com/office/drawing/2014/main" id="{7202A849-DF14-40E7-B38D-1185F72603EC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451948" y="4240093"/>
            <a:ext cx="1776140" cy="1463040"/>
          </a:xfrm>
        </p:spPr>
        <p:txBody>
          <a:bodyPr lIns="0" tIns="0" rIns="0" bIns="0" rtlCol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30" name="Текст 22">
            <a:extLst>
              <a:ext uri="{FF2B5EF4-FFF2-40B4-BE49-F238E27FC236}">
                <a16:creationId xmlns="" xmlns:a16="http://schemas.microsoft.com/office/drawing/2014/main" id="{CCFC1ADF-AC11-4CCD-AC2D-478B6FFEA5E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9695965" y="4240093"/>
            <a:ext cx="1776140" cy="1463040"/>
          </a:xfrm>
        </p:spPr>
        <p:txBody>
          <a:bodyPr lIns="0" tIns="0" rIns="0" bIns="0" rtlCol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="" xmlns:a16="http://schemas.microsoft.com/office/drawing/2014/main" id="{2B4CB326-DA0E-488E-B236-7017E8438FBB}"/>
              </a:ext>
            </a:extLst>
          </p:cNvPr>
          <p:cNvCxnSpPr/>
          <p:nvPr userDrawn="1"/>
        </p:nvCxnSpPr>
        <p:spPr>
          <a:xfrm>
            <a:off x="1242354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>
            <a:extLst>
              <a:ext uri="{FF2B5EF4-FFF2-40B4-BE49-F238E27FC236}">
                <a16:creationId xmlns="" xmlns:a16="http://schemas.microsoft.com/office/drawing/2014/main" id="{9366B533-7212-4A36-9CE2-D6302E721F8F}"/>
              </a:ext>
            </a:extLst>
          </p:cNvPr>
          <p:cNvCxnSpPr/>
          <p:nvPr userDrawn="1"/>
        </p:nvCxnSpPr>
        <p:spPr>
          <a:xfrm>
            <a:off x="3486372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>
            <a:extLst>
              <a:ext uri="{FF2B5EF4-FFF2-40B4-BE49-F238E27FC236}">
                <a16:creationId xmlns="" xmlns:a16="http://schemas.microsoft.com/office/drawing/2014/main" id="{AD7474CD-E230-4E14-8274-5E20F673F401}"/>
              </a:ext>
            </a:extLst>
          </p:cNvPr>
          <p:cNvCxnSpPr/>
          <p:nvPr userDrawn="1"/>
        </p:nvCxnSpPr>
        <p:spPr>
          <a:xfrm>
            <a:off x="5730390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>
            <a:extLst>
              <a:ext uri="{FF2B5EF4-FFF2-40B4-BE49-F238E27FC236}">
                <a16:creationId xmlns="" xmlns:a16="http://schemas.microsoft.com/office/drawing/2014/main" id="{6BF71FCE-6F39-4D2F-82BE-7D9F1D2ED59F}"/>
              </a:ext>
            </a:extLst>
          </p:cNvPr>
          <p:cNvCxnSpPr/>
          <p:nvPr userDrawn="1"/>
        </p:nvCxnSpPr>
        <p:spPr>
          <a:xfrm>
            <a:off x="7974408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>
            <a:extLst>
              <a:ext uri="{FF2B5EF4-FFF2-40B4-BE49-F238E27FC236}">
                <a16:creationId xmlns="" xmlns:a16="http://schemas.microsoft.com/office/drawing/2014/main" id="{AE97AC7A-17D9-4F42-9DD0-94FE4FC6BF19}"/>
              </a:ext>
            </a:extLst>
          </p:cNvPr>
          <p:cNvCxnSpPr/>
          <p:nvPr userDrawn="1"/>
        </p:nvCxnSpPr>
        <p:spPr>
          <a:xfrm>
            <a:off x="10218425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олилиния: Фигура 34">
            <a:extLst>
              <a:ext uri="{FF2B5EF4-FFF2-40B4-BE49-F238E27FC236}">
                <a16:creationId xmlns=""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 rtlCol="0"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pPr rtl="0"/>
            <a:fld id="{C263D6C4-4840-40CC-AC84-17E24B3B7BDE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476266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ото и раздел 3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10" name="Полилиния: Фигура 9">
            <a:extLst>
              <a:ext uri="{FF2B5EF4-FFF2-40B4-BE49-F238E27FC236}">
                <a16:creationId xmlns=""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/>
          </a:p>
        </p:txBody>
      </p:sp>
      <p:sp>
        <p:nvSpPr>
          <p:cNvPr id="18" name="Полилиния: Фигура 17">
            <a:extLst>
              <a:ext uri="{FF2B5EF4-FFF2-40B4-BE49-F238E27FC236}">
                <a16:creationId xmlns=""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/>
          </a:p>
        </p:txBody>
      </p:sp>
      <p:sp>
        <p:nvSpPr>
          <p:cNvPr id="12" name="Полилиния: фигура 11">
            <a:extLst>
              <a:ext uri="{FF2B5EF4-FFF2-40B4-BE49-F238E27FC236}">
                <a16:creationId xmlns=""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8" name="Полилиния: Фигура 7">
            <a:extLst>
              <a:ext uri="{FF2B5EF4-FFF2-40B4-BE49-F238E27FC236}">
                <a16:creationId xmlns=""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grpSp>
        <p:nvGrpSpPr>
          <p:cNvPr id="15" name="Группа 14">
            <a:extLst>
              <a:ext uri="{FF2B5EF4-FFF2-40B4-BE49-F238E27FC236}">
                <a16:creationId xmlns=""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Полилиния: Фигура 15">
              <a:extLst>
                <a:ext uri="{FF2B5EF4-FFF2-40B4-BE49-F238E27FC236}">
                  <a16:creationId xmlns=""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sp>
          <p:nvSpPr>
            <p:cNvPr id="17" name="Полилиния: Фигура 16">
              <a:extLst>
                <a:ext uri="{FF2B5EF4-FFF2-40B4-BE49-F238E27FC236}">
                  <a16:creationId xmlns=""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</p:grpSp>
      <p:grpSp>
        <p:nvGrpSpPr>
          <p:cNvPr id="6" name="Группа 5">
            <a:extLst>
              <a:ext uri="{FF2B5EF4-FFF2-40B4-BE49-F238E27FC236}">
                <a16:creationId xmlns=""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Прямоугольник: Усеченный угол 18">
              <a:extLst>
                <a:ext uri="{FF2B5EF4-FFF2-40B4-BE49-F238E27FC236}">
                  <a16:creationId xmlns=""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sp>
          <p:nvSpPr>
            <p:cNvPr id="3" name="Прямоугольник: Усеченный угол 2">
              <a:extLst>
                <a:ext uri="{FF2B5EF4-FFF2-40B4-BE49-F238E27FC236}">
                  <a16:creationId xmlns=""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</p:grpSp>
      <p:sp>
        <p:nvSpPr>
          <p:cNvPr id="26" name="Текст 22">
            <a:extLst>
              <a:ext uri="{FF2B5EF4-FFF2-40B4-BE49-F238E27FC236}">
                <a16:creationId xmlns="" xmlns:a16="http://schemas.microsoft.com/office/drawing/2014/main" id="{2A19101D-7C37-42BF-8167-5391EA65EC3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42094" y="4240093"/>
            <a:ext cx="3293306" cy="1463040"/>
          </a:xfrm>
        </p:spPr>
        <p:txBody>
          <a:bodyPr lIns="0" tIns="0" rIns="0" bIns="0"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35" name="Полилиния: Фигура 34">
            <a:extLst>
              <a:ext uri="{FF2B5EF4-FFF2-40B4-BE49-F238E27FC236}">
                <a16:creationId xmlns=""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 rtlCol="0"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pPr rtl="0"/>
            <a:fld id="{C263D6C4-4840-40CC-AC84-17E24B3B7BDE}" type="slidenum">
              <a:rPr lang="ru-RU" noProof="0" smtClean="0"/>
              <a:pPr/>
              <a:t>‹#›</a:t>
            </a:fld>
            <a:endParaRPr lang="ru-RU" noProof="0"/>
          </a:p>
        </p:txBody>
      </p:sp>
      <p:sp>
        <p:nvSpPr>
          <p:cNvPr id="13" name="Рисунок 12">
            <a:extLst>
              <a:ext uri="{FF2B5EF4-FFF2-40B4-BE49-F238E27FC236}">
                <a16:creationId xmlns="" xmlns:a16="http://schemas.microsoft.com/office/drawing/2014/main" id="{231B97CF-FD24-4932-8459-893B1AC73D3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-2" y="1352575"/>
            <a:ext cx="12192002" cy="2289897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400">
                <a:solidFill>
                  <a:schemeClr val="accent2"/>
                </a:solidFill>
                <a:latin typeface="Trade Gothic LT Pro" panose="020B0503040303020004" pitchFamily="34" charset="0"/>
              </a:defRPr>
            </a:lvl1pPr>
          </a:lstStyle>
          <a:p>
            <a:pPr rtl="0"/>
            <a:r>
              <a:rPr lang="ru-RU" noProof="0"/>
              <a:t>Вставка изображения</a:t>
            </a:r>
          </a:p>
        </p:txBody>
      </p:sp>
      <p:sp>
        <p:nvSpPr>
          <p:cNvPr id="36" name="Текст 22">
            <a:extLst>
              <a:ext uri="{FF2B5EF4-FFF2-40B4-BE49-F238E27FC236}">
                <a16:creationId xmlns="" xmlns:a16="http://schemas.microsoft.com/office/drawing/2014/main" id="{642D3CE0-C3B4-4F3F-A650-AB452B3AD4B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4169" y="4240093"/>
            <a:ext cx="3293306" cy="1463040"/>
          </a:xfrm>
        </p:spPr>
        <p:txBody>
          <a:bodyPr lIns="0" tIns="0" rIns="0" bIns="0"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37" name="Текст 22">
            <a:extLst>
              <a:ext uri="{FF2B5EF4-FFF2-40B4-BE49-F238E27FC236}">
                <a16:creationId xmlns="" xmlns:a16="http://schemas.microsoft.com/office/drawing/2014/main" id="{DBED2BB0-CDAD-40EE-8B35-C66DF45EE29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346244" y="4240093"/>
            <a:ext cx="3293306" cy="1463040"/>
          </a:xfrm>
        </p:spPr>
        <p:txBody>
          <a:bodyPr lIns="0" tIns="0" rIns="0" bIns="0"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5447457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отография и текст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10" name="Полилиния: Фигура 9">
            <a:extLst>
              <a:ext uri="{FF2B5EF4-FFF2-40B4-BE49-F238E27FC236}">
                <a16:creationId xmlns=""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/>
          </a:p>
        </p:txBody>
      </p:sp>
      <p:sp>
        <p:nvSpPr>
          <p:cNvPr id="18" name="Полилиния: Фигура 17">
            <a:extLst>
              <a:ext uri="{FF2B5EF4-FFF2-40B4-BE49-F238E27FC236}">
                <a16:creationId xmlns=""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/>
          </a:p>
        </p:txBody>
      </p:sp>
      <p:sp>
        <p:nvSpPr>
          <p:cNvPr id="12" name="Полилиния: фигура 11">
            <a:extLst>
              <a:ext uri="{FF2B5EF4-FFF2-40B4-BE49-F238E27FC236}">
                <a16:creationId xmlns=""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8" name="Полилиния: Фигура 7">
            <a:extLst>
              <a:ext uri="{FF2B5EF4-FFF2-40B4-BE49-F238E27FC236}">
                <a16:creationId xmlns=""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grpSp>
        <p:nvGrpSpPr>
          <p:cNvPr id="15" name="Группа 14">
            <a:extLst>
              <a:ext uri="{FF2B5EF4-FFF2-40B4-BE49-F238E27FC236}">
                <a16:creationId xmlns=""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Полилиния: Фигура 15">
              <a:extLst>
                <a:ext uri="{FF2B5EF4-FFF2-40B4-BE49-F238E27FC236}">
                  <a16:creationId xmlns=""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sp>
          <p:nvSpPr>
            <p:cNvPr id="17" name="Полилиния: Фигура 16">
              <a:extLst>
                <a:ext uri="{FF2B5EF4-FFF2-40B4-BE49-F238E27FC236}">
                  <a16:creationId xmlns=""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</p:grpSp>
      <p:grpSp>
        <p:nvGrpSpPr>
          <p:cNvPr id="6" name="Группа 5">
            <a:extLst>
              <a:ext uri="{FF2B5EF4-FFF2-40B4-BE49-F238E27FC236}">
                <a16:creationId xmlns=""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Прямоугольник: Усеченный угол 18">
              <a:extLst>
                <a:ext uri="{FF2B5EF4-FFF2-40B4-BE49-F238E27FC236}">
                  <a16:creationId xmlns=""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sp>
          <p:nvSpPr>
            <p:cNvPr id="3" name="Прямоугольник: Усеченный угол 2">
              <a:extLst>
                <a:ext uri="{FF2B5EF4-FFF2-40B4-BE49-F238E27FC236}">
                  <a16:creationId xmlns=""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</p:grpSp>
      <p:sp>
        <p:nvSpPr>
          <p:cNvPr id="26" name="Текст 22">
            <a:extLst>
              <a:ext uri="{FF2B5EF4-FFF2-40B4-BE49-F238E27FC236}">
                <a16:creationId xmlns="" xmlns:a16="http://schemas.microsoft.com/office/drawing/2014/main" id="{2A19101D-7C37-42BF-8167-5391EA65EC3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42094" y="4240093"/>
            <a:ext cx="9402006" cy="1463040"/>
          </a:xfrm>
        </p:spPr>
        <p:txBody>
          <a:bodyPr lIns="0" tIns="0" rIns="0" bIns="0"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35" name="Полилиния: Фигура 34">
            <a:extLst>
              <a:ext uri="{FF2B5EF4-FFF2-40B4-BE49-F238E27FC236}">
                <a16:creationId xmlns=""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 rtlCol="0"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pPr rtl="0"/>
            <a:fld id="{C263D6C4-4840-40CC-AC84-17E24B3B7BDE}" type="slidenum">
              <a:rPr lang="ru-RU" noProof="0" smtClean="0"/>
              <a:pPr/>
              <a:t>‹#›</a:t>
            </a:fld>
            <a:endParaRPr lang="ru-RU" noProof="0"/>
          </a:p>
        </p:txBody>
      </p:sp>
      <p:sp>
        <p:nvSpPr>
          <p:cNvPr id="13" name="Рисунок 12">
            <a:extLst>
              <a:ext uri="{FF2B5EF4-FFF2-40B4-BE49-F238E27FC236}">
                <a16:creationId xmlns="" xmlns:a16="http://schemas.microsoft.com/office/drawing/2014/main" id="{231B97CF-FD24-4932-8459-893B1AC73D3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-2" y="1352575"/>
            <a:ext cx="12192002" cy="2289897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400">
                <a:solidFill>
                  <a:schemeClr val="accent2"/>
                </a:solidFill>
                <a:latin typeface="Trade Gothic LT Pro" panose="020B0503040303020004" pitchFamily="34" charset="0"/>
              </a:defRPr>
            </a:lvl1pPr>
          </a:lstStyle>
          <a:p>
            <a:pPr rtl="0"/>
            <a:r>
              <a:rPr lang="ru-RU" noProof="0"/>
              <a:t>Вставка изображения</a:t>
            </a:r>
          </a:p>
        </p:txBody>
      </p:sp>
    </p:spTree>
    <p:extLst>
      <p:ext uri="{BB962C8B-B14F-4D97-AF65-F5344CB8AC3E}">
        <p14:creationId xmlns:p14="http://schemas.microsoft.com/office/powerpoint/2010/main" val="24868267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с подписью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10" name="Полилиния: Фигура 9">
            <a:extLst>
              <a:ext uri="{FF2B5EF4-FFF2-40B4-BE49-F238E27FC236}">
                <a16:creationId xmlns=""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/>
          </a:p>
        </p:txBody>
      </p:sp>
      <p:sp>
        <p:nvSpPr>
          <p:cNvPr id="18" name="Полилиния: Фигура 17">
            <a:extLst>
              <a:ext uri="{FF2B5EF4-FFF2-40B4-BE49-F238E27FC236}">
                <a16:creationId xmlns=""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/>
          </a:p>
        </p:txBody>
      </p:sp>
      <p:sp>
        <p:nvSpPr>
          <p:cNvPr id="12" name="Полилиния: фигура 11">
            <a:extLst>
              <a:ext uri="{FF2B5EF4-FFF2-40B4-BE49-F238E27FC236}">
                <a16:creationId xmlns=""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8" name="Полилиния: Фигура 7">
            <a:extLst>
              <a:ext uri="{FF2B5EF4-FFF2-40B4-BE49-F238E27FC236}">
                <a16:creationId xmlns=""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grpSp>
        <p:nvGrpSpPr>
          <p:cNvPr id="15" name="Группа 14">
            <a:extLst>
              <a:ext uri="{FF2B5EF4-FFF2-40B4-BE49-F238E27FC236}">
                <a16:creationId xmlns=""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Полилиния: Фигура 15">
              <a:extLst>
                <a:ext uri="{FF2B5EF4-FFF2-40B4-BE49-F238E27FC236}">
                  <a16:creationId xmlns=""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sp>
          <p:nvSpPr>
            <p:cNvPr id="17" name="Полилиния: Фигура 16">
              <a:extLst>
                <a:ext uri="{FF2B5EF4-FFF2-40B4-BE49-F238E27FC236}">
                  <a16:creationId xmlns=""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</p:grpSp>
      <p:grpSp>
        <p:nvGrpSpPr>
          <p:cNvPr id="6" name="Группа 5">
            <a:extLst>
              <a:ext uri="{FF2B5EF4-FFF2-40B4-BE49-F238E27FC236}">
                <a16:creationId xmlns=""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Прямоугольник: Усеченный угол 18">
              <a:extLst>
                <a:ext uri="{FF2B5EF4-FFF2-40B4-BE49-F238E27FC236}">
                  <a16:creationId xmlns=""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sp>
          <p:nvSpPr>
            <p:cNvPr id="3" name="Прямоугольник: Усеченный угол 2">
              <a:extLst>
                <a:ext uri="{FF2B5EF4-FFF2-40B4-BE49-F238E27FC236}">
                  <a16:creationId xmlns=""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</p:grpSp>
      <p:sp>
        <p:nvSpPr>
          <p:cNvPr id="35" name="Полилиния: Фигура 34">
            <a:extLst>
              <a:ext uri="{FF2B5EF4-FFF2-40B4-BE49-F238E27FC236}">
                <a16:creationId xmlns=""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 rtlCol="0"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pPr rtl="0"/>
            <a:fld id="{C263D6C4-4840-40CC-AC84-17E24B3B7BDE}" type="slidenum">
              <a:rPr lang="ru-RU" noProof="0" smtClean="0"/>
              <a:pPr/>
              <a:t>‹#›</a:t>
            </a:fld>
            <a:endParaRPr lang="ru-RU" noProof="0"/>
          </a:p>
        </p:txBody>
      </p:sp>
      <p:sp>
        <p:nvSpPr>
          <p:cNvPr id="20" name="Рисунок 2">
            <a:extLst>
              <a:ext uri="{FF2B5EF4-FFF2-40B4-BE49-F238E27FC236}">
                <a16:creationId xmlns="" xmlns:a16="http://schemas.microsoft.com/office/drawing/2014/main" id="{30B3A574-7940-4E35-857E-5CA35A5910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110087" y="1444649"/>
            <a:ext cx="7548513" cy="4579079"/>
          </a:xfrm>
        </p:spPr>
        <p:txBody>
          <a:bodyPr rtlCol="0"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21" name="Текст 3">
            <a:extLst>
              <a:ext uri="{FF2B5EF4-FFF2-40B4-BE49-F238E27FC236}">
                <a16:creationId xmlns="" xmlns:a16="http://schemas.microsoft.com/office/drawing/2014/main" id="{912B51EA-3E6F-4BF6-BE48-62128AF32B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3366" y="1444649"/>
            <a:ext cx="3365063" cy="4579079"/>
          </a:xfrm>
        </p:spPr>
        <p:txBody>
          <a:bodyPr rtlCol="0"/>
          <a:lstStyle>
            <a:lvl1pPr marL="0" indent="0">
              <a:buFont typeface="Arial" panose="020B0604020202020204" pitchFamily="34" charset="0"/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5406501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10" name="Полилиния: Фигура 9">
            <a:extLst>
              <a:ext uri="{FF2B5EF4-FFF2-40B4-BE49-F238E27FC236}">
                <a16:creationId xmlns=""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/>
          </a:p>
        </p:txBody>
      </p:sp>
      <p:sp>
        <p:nvSpPr>
          <p:cNvPr id="18" name="Полилиния: Фигура 17">
            <a:extLst>
              <a:ext uri="{FF2B5EF4-FFF2-40B4-BE49-F238E27FC236}">
                <a16:creationId xmlns=""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/>
          </a:p>
        </p:txBody>
      </p:sp>
      <p:sp>
        <p:nvSpPr>
          <p:cNvPr id="12" name="Полилиния: фигура 11">
            <a:extLst>
              <a:ext uri="{FF2B5EF4-FFF2-40B4-BE49-F238E27FC236}">
                <a16:creationId xmlns=""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8" name="Полилиния: Фигура 7">
            <a:extLst>
              <a:ext uri="{FF2B5EF4-FFF2-40B4-BE49-F238E27FC236}">
                <a16:creationId xmlns=""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grpSp>
        <p:nvGrpSpPr>
          <p:cNvPr id="15" name="Группа 14">
            <a:extLst>
              <a:ext uri="{FF2B5EF4-FFF2-40B4-BE49-F238E27FC236}">
                <a16:creationId xmlns=""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Полилиния: Фигура 15">
              <a:extLst>
                <a:ext uri="{FF2B5EF4-FFF2-40B4-BE49-F238E27FC236}">
                  <a16:creationId xmlns=""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sp>
          <p:nvSpPr>
            <p:cNvPr id="17" name="Полилиния: Фигура 16">
              <a:extLst>
                <a:ext uri="{FF2B5EF4-FFF2-40B4-BE49-F238E27FC236}">
                  <a16:creationId xmlns=""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</p:grpSp>
      <p:grpSp>
        <p:nvGrpSpPr>
          <p:cNvPr id="6" name="Группа 5">
            <a:extLst>
              <a:ext uri="{FF2B5EF4-FFF2-40B4-BE49-F238E27FC236}">
                <a16:creationId xmlns=""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Прямоугольник: Усеченный угол 18">
              <a:extLst>
                <a:ext uri="{FF2B5EF4-FFF2-40B4-BE49-F238E27FC236}">
                  <a16:creationId xmlns=""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sp>
          <p:nvSpPr>
            <p:cNvPr id="3" name="Прямоугольник: Усеченный угол 2">
              <a:extLst>
                <a:ext uri="{FF2B5EF4-FFF2-40B4-BE49-F238E27FC236}">
                  <a16:creationId xmlns=""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</p:grpSp>
      <p:sp>
        <p:nvSpPr>
          <p:cNvPr id="35" name="Полилиния: Фигура 34">
            <a:extLst>
              <a:ext uri="{FF2B5EF4-FFF2-40B4-BE49-F238E27FC236}">
                <a16:creationId xmlns=""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 rtlCol="0"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pPr rtl="0"/>
            <a:fld id="{C263D6C4-4840-40CC-AC84-17E24B3B7BDE}" type="slidenum">
              <a:rPr lang="ru-RU" noProof="0" smtClean="0"/>
              <a:pPr/>
              <a:t>‹#›</a:t>
            </a:fld>
            <a:endParaRPr lang="ru-RU" noProof="0"/>
          </a:p>
        </p:txBody>
      </p:sp>
      <p:sp>
        <p:nvSpPr>
          <p:cNvPr id="21" name="Текст 3">
            <a:extLst>
              <a:ext uri="{FF2B5EF4-FFF2-40B4-BE49-F238E27FC236}">
                <a16:creationId xmlns="" xmlns:a16="http://schemas.microsoft.com/office/drawing/2014/main" id="{912B51EA-3E6F-4BF6-BE48-62128AF32B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3366" y="1444649"/>
            <a:ext cx="3365063" cy="4579079"/>
          </a:xfrm>
        </p:spPr>
        <p:txBody>
          <a:bodyPr rtlCol="0"/>
          <a:lstStyle>
            <a:lvl1pPr marL="0" indent="0">
              <a:buFont typeface="Arial" panose="020B0604020202020204" pitchFamily="34" charset="0"/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22" name="Объект 2">
            <a:extLst>
              <a:ext uri="{FF2B5EF4-FFF2-40B4-BE49-F238E27FC236}">
                <a16:creationId xmlns="" xmlns:a16="http://schemas.microsoft.com/office/drawing/2014/main" id="{A015C605-1D30-48BC-A0D6-3B11AF56C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4290" y="1444649"/>
            <a:ext cx="7694310" cy="4579079"/>
          </a:xfrm>
        </p:spPr>
        <p:txBody>
          <a:bodyPr rtlCol="0"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2129895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D4494CD2-CCDD-0248-96F8-741002C44255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19" name="Полилиния: фигура 9">
            <a:extLst>
              <a:ext uri="{FF2B5EF4-FFF2-40B4-BE49-F238E27FC236}">
                <a16:creationId xmlns="" xmlns:a16="http://schemas.microsoft.com/office/drawing/2014/main" id="{07077B00-C1EE-7241-B441-7814F92A7EDF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/>
          </a:p>
        </p:txBody>
      </p:sp>
      <p:sp>
        <p:nvSpPr>
          <p:cNvPr id="20" name="Полилиния: Фигура 17">
            <a:extLst>
              <a:ext uri="{FF2B5EF4-FFF2-40B4-BE49-F238E27FC236}">
                <a16:creationId xmlns="" xmlns:a16="http://schemas.microsoft.com/office/drawing/2014/main" id="{3A1AEBC4-637E-F64C-9192-69AC4BB26D0C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/>
          </a:p>
        </p:txBody>
      </p:sp>
      <p:sp>
        <p:nvSpPr>
          <p:cNvPr id="21" name="Полилиния: фигура 11">
            <a:extLst>
              <a:ext uri="{FF2B5EF4-FFF2-40B4-BE49-F238E27FC236}">
                <a16:creationId xmlns="" xmlns:a16="http://schemas.microsoft.com/office/drawing/2014/main" id="{669A7039-C54C-8E46-9A8B-DDB2547D989C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2" name="Полилиния: Фигура 7">
            <a:extLst>
              <a:ext uri="{FF2B5EF4-FFF2-40B4-BE49-F238E27FC236}">
                <a16:creationId xmlns="" xmlns:a16="http://schemas.microsoft.com/office/drawing/2014/main" id="{4F173B32-87BB-9A40-8C91-4C1EED2B7ABF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grpSp>
        <p:nvGrpSpPr>
          <p:cNvPr id="24" name="Группа 23">
            <a:extLst>
              <a:ext uri="{FF2B5EF4-FFF2-40B4-BE49-F238E27FC236}">
                <a16:creationId xmlns="" xmlns:a16="http://schemas.microsoft.com/office/drawing/2014/main" id="{4AC87F4E-12B5-1B42-AFD2-4DB39B7645C9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25" name="Полилиния: Фигура 15">
              <a:extLst>
                <a:ext uri="{FF2B5EF4-FFF2-40B4-BE49-F238E27FC236}">
                  <a16:creationId xmlns="" xmlns:a16="http://schemas.microsoft.com/office/drawing/2014/main" id="{03DD8765-59DF-A045-ADB5-E39FAEE153A0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sp>
          <p:nvSpPr>
            <p:cNvPr id="26" name="Полилиния: Фигура 16">
              <a:extLst>
                <a:ext uri="{FF2B5EF4-FFF2-40B4-BE49-F238E27FC236}">
                  <a16:creationId xmlns="" xmlns:a16="http://schemas.microsoft.com/office/drawing/2014/main" id="{B34B796C-A407-7B4D-B4F0-E58A44FE8DB4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</p:grpSp>
      <p:sp>
        <p:nvSpPr>
          <p:cNvPr id="30" name="Полилиния: Фигура 23">
            <a:extLst>
              <a:ext uri="{FF2B5EF4-FFF2-40B4-BE49-F238E27FC236}">
                <a16:creationId xmlns="" xmlns:a16="http://schemas.microsoft.com/office/drawing/2014/main" id="{CBE3FDC9-67CB-FA42-B127-A36BFF4678BB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31" name="Номер слайда 4">
            <a:extLst>
              <a:ext uri="{FF2B5EF4-FFF2-40B4-BE49-F238E27FC236}">
                <a16:creationId xmlns="" xmlns:a16="http://schemas.microsoft.com/office/drawing/2014/main" id="{1E902BFF-CA8F-D745-A819-A7BB38B30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 rtlCol="0"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pPr rtl="0"/>
            <a:fld id="{C263D6C4-4840-40CC-AC84-17E24B3B7BDE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6723047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пасибо (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>
            <a:extLst>
              <a:ext uri="{FF2B5EF4-FFF2-40B4-BE49-F238E27FC236}">
                <a16:creationId xmlns="" xmlns:a16="http://schemas.microsoft.com/office/drawing/2014/main" id="{6E739168-A5E8-443A-B392-7AD4CF8977A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15" name="Полилиния: Фигура 14">
            <a:extLst>
              <a:ext uri="{FF2B5EF4-FFF2-40B4-BE49-F238E27FC236}">
                <a16:creationId xmlns="" xmlns:a16="http://schemas.microsoft.com/office/drawing/2014/main" id="{41E10E1E-5268-4F03-BA64-07E19DE26739}"/>
              </a:ext>
            </a:extLst>
          </p:cNvPr>
          <p:cNvSpPr/>
          <p:nvPr/>
        </p:nvSpPr>
        <p:spPr>
          <a:xfrm flipH="1">
            <a:off x="-16297" y="0"/>
            <a:ext cx="12208298" cy="6858000"/>
          </a:xfrm>
          <a:custGeom>
            <a:avLst/>
            <a:gdLst>
              <a:gd name="connsiteX0" fmla="*/ 8574289 w 12208298"/>
              <a:gd name="connsiteY0" fmla="*/ 0 h 6858000"/>
              <a:gd name="connsiteX1" fmla="*/ 0 w 12208298"/>
              <a:gd name="connsiteY1" fmla="*/ 0 h 6858000"/>
              <a:gd name="connsiteX2" fmla="*/ 0 w 12208298"/>
              <a:gd name="connsiteY2" fmla="*/ 6858000 h 6858000"/>
              <a:gd name="connsiteX3" fmla="*/ 532109 w 12208298"/>
              <a:gd name="connsiteY3" fmla="*/ 6858000 h 6858000"/>
              <a:gd name="connsiteX4" fmla="*/ 11495317 w 12208298"/>
              <a:gd name="connsiteY4" fmla="*/ 6858000 h 6858000"/>
              <a:gd name="connsiteX5" fmla="*/ 12208298 w 12208298"/>
              <a:gd name="connsiteY5" fmla="*/ 6858000 h 6858000"/>
              <a:gd name="connsiteX6" fmla="*/ 12208298 w 12208298"/>
              <a:gd name="connsiteY6" fmla="*/ 3146781 h 6858000"/>
              <a:gd name="connsiteX7" fmla="*/ 10353284 w 12208298"/>
              <a:gd name="connsiteY7" fmla="*/ 1291767 h 6858000"/>
              <a:gd name="connsiteX8" fmla="*/ 9866056 w 12208298"/>
              <a:gd name="connsiteY8" fmla="*/ 129176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208298" h="6858000">
                <a:moveTo>
                  <a:pt x="8574289" y="0"/>
                </a:moveTo>
                <a:lnTo>
                  <a:pt x="0" y="0"/>
                </a:lnTo>
                <a:lnTo>
                  <a:pt x="0" y="6858000"/>
                </a:lnTo>
                <a:lnTo>
                  <a:pt x="532109" y="6858000"/>
                </a:lnTo>
                <a:lnTo>
                  <a:pt x="11495317" y="6858000"/>
                </a:lnTo>
                <a:lnTo>
                  <a:pt x="12208298" y="6858000"/>
                </a:lnTo>
                <a:lnTo>
                  <a:pt x="12208298" y="3146781"/>
                </a:lnTo>
                <a:lnTo>
                  <a:pt x="10353284" y="1291767"/>
                </a:lnTo>
                <a:lnTo>
                  <a:pt x="9866056" y="1291767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16" name="Полилиния: фигура 15">
            <a:extLst>
              <a:ext uri="{FF2B5EF4-FFF2-40B4-BE49-F238E27FC236}">
                <a16:creationId xmlns="" xmlns:a16="http://schemas.microsoft.com/office/drawing/2014/main" id="{B989C45D-BDFF-418F-BE79-03FF70015770}"/>
              </a:ext>
            </a:extLst>
          </p:cNvPr>
          <p:cNvSpPr/>
          <p:nvPr/>
        </p:nvSpPr>
        <p:spPr>
          <a:xfrm rot="5400000" flipH="1" flipV="1">
            <a:off x="2667000" y="-2667001"/>
            <a:ext cx="6858000" cy="12192002"/>
          </a:xfrm>
          <a:custGeom>
            <a:avLst/>
            <a:gdLst>
              <a:gd name="connsiteX0" fmla="*/ 6858000 w 6858000"/>
              <a:gd name="connsiteY0" fmla="*/ 3871658 h 12192002"/>
              <a:gd name="connsiteX1" fmla="*/ 6858000 w 6858000"/>
              <a:gd name="connsiteY1" fmla="*/ 12192002 h 12192002"/>
              <a:gd name="connsiteX2" fmla="*/ 5363029 w 6858000"/>
              <a:gd name="connsiteY2" fmla="*/ 12192002 h 12192002"/>
              <a:gd name="connsiteX3" fmla="*/ 5363029 w 6858000"/>
              <a:gd name="connsiteY3" fmla="*/ 12192000 h 12192002"/>
              <a:gd name="connsiteX4" fmla="*/ 0 w 6858000"/>
              <a:gd name="connsiteY4" fmla="*/ 12192000 h 12192002"/>
              <a:gd name="connsiteX5" fmla="*/ 0 w 6858000"/>
              <a:gd name="connsiteY5" fmla="*/ 0 h 12192002"/>
              <a:gd name="connsiteX6" fmla="*/ 3539398 w 6858000"/>
              <a:gd name="connsiteY6" fmla="*/ 0 h 12192002"/>
              <a:gd name="connsiteX7" fmla="*/ 5566229 w 6858000"/>
              <a:gd name="connsiteY7" fmla="*/ 2026831 h 12192002"/>
              <a:gd name="connsiteX8" fmla="*/ 5566229 w 6858000"/>
              <a:gd name="connsiteY8" fmla="*/ 2575538 h 12192002"/>
              <a:gd name="connsiteX9" fmla="*/ 6858000 w 6858000"/>
              <a:gd name="connsiteY9" fmla="*/ 3871657 h 12192002"/>
              <a:gd name="connsiteX10" fmla="*/ 5566229 w 6858000"/>
              <a:gd name="connsiteY10" fmla="*/ 3871657 h 12192002"/>
              <a:gd name="connsiteX11" fmla="*/ 5566229 w 6858000"/>
              <a:gd name="connsiteY11" fmla="*/ 3871658 h 121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12192002">
                <a:moveTo>
                  <a:pt x="6858000" y="3871658"/>
                </a:moveTo>
                <a:lnTo>
                  <a:pt x="6858000" y="12192002"/>
                </a:lnTo>
                <a:lnTo>
                  <a:pt x="5363029" y="12192002"/>
                </a:lnTo>
                <a:lnTo>
                  <a:pt x="5363029" y="12192000"/>
                </a:lnTo>
                <a:lnTo>
                  <a:pt x="0" y="12192000"/>
                </a:lnTo>
                <a:lnTo>
                  <a:pt x="0" y="0"/>
                </a:lnTo>
                <a:lnTo>
                  <a:pt x="3539398" y="0"/>
                </a:lnTo>
                <a:lnTo>
                  <a:pt x="5566229" y="2026831"/>
                </a:lnTo>
                <a:lnTo>
                  <a:pt x="5566229" y="2575538"/>
                </a:lnTo>
                <a:lnTo>
                  <a:pt x="6858000" y="3871657"/>
                </a:lnTo>
                <a:lnTo>
                  <a:pt x="5566229" y="3871657"/>
                </a:lnTo>
                <a:lnTo>
                  <a:pt x="5566229" y="3871658"/>
                </a:lnTo>
                <a:close/>
              </a:path>
            </a:pathLst>
          </a:custGeom>
          <a:pattFill prst="wdDnDiag">
            <a:fgClr>
              <a:schemeClr val="accent1"/>
            </a:fgClr>
            <a:bgClr>
              <a:schemeClr val="accent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0" name="Полилиния: Фигура 19">
            <a:extLst>
              <a:ext uri="{FF2B5EF4-FFF2-40B4-BE49-F238E27FC236}">
                <a16:creationId xmlns="" xmlns:a16="http://schemas.microsoft.com/office/drawing/2014/main" id="{0027A677-9ACB-4264-B148-4806678FB83F}"/>
              </a:ext>
            </a:extLst>
          </p:cNvPr>
          <p:cNvSpPr/>
          <p:nvPr/>
        </p:nvSpPr>
        <p:spPr>
          <a:xfrm rot="5400000" flipH="1" flipV="1">
            <a:off x="2667000" y="-2667001"/>
            <a:ext cx="6858000" cy="12192002"/>
          </a:xfrm>
          <a:custGeom>
            <a:avLst/>
            <a:gdLst>
              <a:gd name="connsiteX0" fmla="*/ 6858000 w 6858000"/>
              <a:gd name="connsiteY0" fmla="*/ 3871658 h 12192002"/>
              <a:gd name="connsiteX1" fmla="*/ 6858000 w 6858000"/>
              <a:gd name="connsiteY1" fmla="*/ 12192002 h 12192002"/>
              <a:gd name="connsiteX2" fmla="*/ 5363029 w 6858000"/>
              <a:gd name="connsiteY2" fmla="*/ 12192002 h 12192002"/>
              <a:gd name="connsiteX3" fmla="*/ 5363029 w 6858000"/>
              <a:gd name="connsiteY3" fmla="*/ 12192000 h 12192002"/>
              <a:gd name="connsiteX4" fmla="*/ 0 w 6858000"/>
              <a:gd name="connsiteY4" fmla="*/ 12192000 h 12192002"/>
              <a:gd name="connsiteX5" fmla="*/ 0 w 6858000"/>
              <a:gd name="connsiteY5" fmla="*/ 0 h 12192002"/>
              <a:gd name="connsiteX6" fmla="*/ 3539398 w 6858000"/>
              <a:gd name="connsiteY6" fmla="*/ 0 h 12192002"/>
              <a:gd name="connsiteX7" fmla="*/ 5566229 w 6858000"/>
              <a:gd name="connsiteY7" fmla="*/ 2026831 h 12192002"/>
              <a:gd name="connsiteX8" fmla="*/ 5566229 w 6858000"/>
              <a:gd name="connsiteY8" fmla="*/ 2575538 h 12192002"/>
              <a:gd name="connsiteX9" fmla="*/ 6858000 w 6858000"/>
              <a:gd name="connsiteY9" fmla="*/ 3871657 h 12192002"/>
              <a:gd name="connsiteX10" fmla="*/ 5566229 w 6858000"/>
              <a:gd name="connsiteY10" fmla="*/ 3871657 h 12192002"/>
              <a:gd name="connsiteX11" fmla="*/ 5566229 w 6858000"/>
              <a:gd name="connsiteY11" fmla="*/ 3871658 h 121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12192002">
                <a:moveTo>
                  <a:pt x="6858000" y="3871658"/>
                </a:moveTo>
                <a:lnTo>
                  <a:pt x="6858000" y="12192002"/>
                </a:lnTo>
                <a:lnTo>
                  <a:pt x="5363029" y="12192002"/>
                </a:lnTo>
                <a:lnTo>
                  <a:pt x="5363029" y="12192000"/>
                </a:lnTo>
                <a:lnTo>
                  <a:pt x="0" y="12192000"/>
                </a:lnTo>
                <a:lnTo>
                  <a:pt x="0" y="0"/>
                </a:lnTo>
                <a:lnTo>
                  <a:pt x="3539398" y="0"/>
                </a:lnTo>
                <a:lnTo>
                  <a:pt x="5566229" y="2026831"/>
                </a:lnTo>
                <a:lnTo>
                  <a:pt x="5566229" y="2575538"/>
                </a:lnTo>
                <a:lnTo>
                  <a:pt x="6858000" y="3871657"/>
                </a:lnTo>
                <a:lnTo>
                  <a:pt x="5566229" y="3871657"/>
                </a:lnTo>
                <a:lnTo>
                  <a:pt x="5566229" y="3871658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grpSp>
        <p:nvGrpSpPr>
          <p:cNvPr id="6" name="Группа 5">
            <a:extLst>
              <a:ext uri="{FF2B5EF4-FFF2-40B4-BE49-F238E27FC236}">
                <a16:creationId xmlns="" xmlns:a16="http://schemas.microsoft.com/office/drawing/2014/main" id="{EA7FF9D7-8545-4547-AC77-A0421EEB9B99}"/>
              </a:ext>
            </a:extLst>
          </p:cNvPr>
          <p:cNvGrpSpPr/>
          <p:nvPr userDrawn="1"/>
        </p:nvGrpSpPr>
        <p:grpSpPr>
          <a:xfrm>
            <a:off x="0" y="0"/>
            <a:ext cx="6881966" cy="6858876"/>
            <a:chOff x="-5321" y="1096"/>
            <a:chExt cx="5924073" cy="5904197"/>
          </a:xfrm>
        </p:grpSpPr>
        <p:sp>
          <p:nvSpPr>
            <p:cNvPr id="17" name="Прямоугольный треугольник 16">
              <a:extLst>
                <a:ext uri="{FF2B5EF4-FFF2-40B4-BE49-F238E27FC236}">
                  <a16:creationId xmlns="" xmlns:a16="http://schemas.microsoft.com/office/drawing/2014/main" id="{8DCD5806-2A2F-4ABF-8057-245681C498E6}"/>
                </a:ext>
              </a:extLst>
            </p:cNvPr>
            <p:cNvSpPr/>
            <p:nvPr userDrawn="1"/>
          </p:nvSpPr>
          <p:spPr>
            <a:xfrm rot="16200000" flipH="1" flipV="1">
              <a:off x="4618" y="-8842"/>
              <a:ext cx="5904196" cy="5924073"/>
            </a:xfrm>
            <a:prstGeom prst="rtTriangl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sp>
          <p:nvSpPr>
            <p:cNvPr id="18" name="Прямоугольный треугольник 17">
              <a:extLst>
                <a:ext uri="{FF2B5EF4-FFF2-40B4-BE49-F238E27FC236}">
                  <a16:creationId xmlns="" xmlns:a16="http://schemas.microsoft.com/office/drawing/2014/main" id="{3A93038F-E9E4-4FFD-B3DF-28DB7C2C1490}"/>
                </a:ext>
              </a:extLst>
            </p:cNvPr>
            <p:cNvSpPr/>
            <p:nvPr userDrawn="1"/>
          </p:nvSpPr>
          <p:spPr>
            <a:xfrm rot="16200000" flipH="1" flipV="1">
              <a:off x="3941" y="-8164"/>
              <a:ext cx="5501471" cy="5519993"/>
            </a:xfrm>
            <a:prstGeom prst="rtTriangle">
              <a:avLst/>
            </a:prstGeom>
            <a:pattFill prst="dkHorz">
              <a:fgClr>
                <a:schemeClr val="accent1"/>
              </a:fgClr>
              <a:bgClr>
                <a:schemeClr val="accent2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sp>
          <p:nvSpPr>
            <p:cNvPr id="19" name="Прямоугольный треугольник 18">
              <a:extLst>
                <a:ext uri="{FF2B5EF4-FFF2-40B4-BE49-F238E27FC236}">
                  <a16:creationId xmlns="" xmlns:a16="http://schemas.microsoft.com/office/drawing/2014/main" id="{5DEA1E02-BBD0-4AE3-AF22-433B90272178}"/>
                </a:ext>
              </a:extLst>
            </p:cNvPr>
            <p:cNvSpPr/>
            <p:nvPr userDrawn="1"/>
          </p:nvSpPr>
          <p:spPr>
            <a:xfrm rot="16200000" flipH="1" flipV="1">
              <a:off x="3131" y="-7355"/>
              <a:ext cx="5019818" cy="5036720"/>
            </a:xfrm>
            <a:prstGeom prst="rtTriangle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</p:grp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E597736-C478-4C26-9BAF-205FE31E977C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5217242" y="2807208"/>
            <a:ext cx="4945598" cy="1243584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z="5400" b="1" dirty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 rtl="0"/>
            <a:r>
              <a:rPr lang="ru-RU" noProof="0"/>
              <a:t>Спасибо!</a:t>
            </a:r>
          </a:p>
        </p:txBody>
      </p:sp>
    </p:spTree>
    <p:extLst>
      <p:ext uri="{BB962C8B-B14F-4D97-AF65-F5344CB8AC3E}">
        <p14:creationId xmlns:p14="http://schemas.microsoft.com/office/powerpoint/2010/main" val="22363861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пасибо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>
            <a:extLst>
              <a:ext uri="{FF2B5EF4-FFF2-40B4-BE49-F238E27FC236}">
                <a16:creationId xmlns="" xmlns:a16="http://schemas.microsoft.com/office/drawing/2014/main" id="{6E739168-A5E8-443A-B392-7AD4CF8977A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15" name="Полилиния: Фигура 14">
            <a:extLst>
              <a:ext uri="{FF2B5EF4-FFF2-40B4-BE49-F238E27FC236}">
                <a16:creationId xmlns="" xmlns:a16="http://schemas.microsoft.com/office/drawing/2014/main" id="{41E10E1E-5268-4F03-BA64-07E19DE26739}"/>
              </a:ext>
            </a:extLst>
          </p:cNvPr>
          <p:cNvSpPr/>
          <p:nvPr/>
        </p:nvSpPr>
        <p:spPr>
          <a:xfrm flipH="1">
            <a:off x="-16297" y="0"/>
            <a:ext cx="12208298" cy="6858000"/>
          </a:xfrm>
          <a:custGeom>
            <a:avLst/>
            <a:gdLst>
              <a:gd name="connsiteX0" fmla="*/ 8574289 w 12208298"/>
              <a:gd name="connsiteY0" fmla="*/ 0 h 6858000"/>
              <a:gd name="connsiteX1" fmla="*/ 0 w 12208298"/>
              <a:gd name="connsiteY1" fmla="*/ 0 h 6858000"/>
              <a:gd name="connsiteX2" fmla="*/ 0 w 12208298"/>
              <a:gd name="connsiteY2" fmla="*/ 6858000 h 6858000"/>
              <a:gd name="connsiteX3" fmla="*/ 532109 w 12208298"/>
              <a:gd name="connsiteY3" fmla="*/ 6858000 h 6858000"/>
              <a:gd name="connsiteX4" fmla="*/ 11495317 w 12208298"/>
              <a:gd name="connsiteY4" fmla="*/ 6858000 h 6858000"/>
              <a:gd name="connsiteX5" fmla="*/ 12208298 w 12208298"/>
              <a:gd name="connsiteY5" fmla="*/ 6858000 h 6858000"/>
              <a:gd name="connsiteX6" fmla="*/ 12208298 w 12208298"/>
              <a:gd name="connsiteY6" fmla="*/ 3146781 h 6858000"/>
              <a:gd name="connsiteX7" fmla="*/ 10353284 w 12208298"/>
              <a:gd name="connsiteY7" fmla="*/ 1291767 h 6858000"/>
              <a:gd name="connsiteX8" fmla="*/ 9866056 w 12208298"/>
              <a:gd name="connsiteY8" fmla="*/ 129176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208298" h="6858000">
                <a:moveTo>
                  <a:pt x="8574289" y="0"/>
                </a:moveTo>
                <a:lnTo>
                  <a:pt x="0" y="0"/>
                </a:lnTo>
                <a:lnTo>
                  <a:pt x="0" y="6858000"/>
                </a:lnTo>
                <a:lnTo>
                  <a:pt x="532109" y="6858000"/>
                </a:lnTo>
                <a:lnTo>
                  <a:pt x="11495317" y="6858000"/>
                </a:lnTo>
                <a:lnTo>
                  <a:pt x="12208298" y="6858000"/>
                </a:lnTo>
                <a:lnTo>
                  <a:pt x="12208298" y="3146781"/>
                </a:lnTo>
                <a:lnTo>
                  <a:pt x="10353284" y="1291767"/>
                </a:lnTo>
                <a:lnTo>
                  <a:pt x="9866056" y="1291767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16" name="Полилиния: фигура 15">
            <a:extLst>
              <a:ext uri="{FF2B5EF4-FFF2-40B4-BE49-F238E27FC236}">
                <a16:creationId xmlns="" xmlns:a16="http://schemas.microsoft.com/office/drawing/2014/main" id="{B989C45D-BDFF-418F-BE79-03FF70015770}"/>
              </a:ext>
            </a:extLst>
          </p:cNvPr>
          <p:cNvSpPr/>
          <p:nvPr/>
        </p:nvSpPr>
        <p:spPr>
          <a:xfrm rot="5400000" flipH="1" flipV="1">
            <a:off x="2667000" y="-2667001"/>
            <a:ext cx="6858000" cy="12192002"/>
          </a:xfrm>
          <a:custGeom>
            <a:avLst/>
            <a:gdLst>
              <a:gd name="connsiteX0" fmla="*/ 6858000 w 6858000"/>
              <a:gd name="connsiteY0" fmla="*/ 3871658 h 12192002"/>
              <a:gd name="connsiteX1" fmla="*/ 6858000 w 6858000"/>
              <a:gd name="connsiteY1" fmla="*/ 12192002 h 12192002"/>
              <a:gd name="connsiteX2" fmla="*/ 5363029 w 6858000"/>
              <a:gd name="connsiteY2" fmla="*/ 12192002 h 12192002"/>
              <a:gd name="connsiteX3" fmla="*/ 5363029 w 6858000"/>
              <a:gd name="connsiteY3" fmla="*/ 12192000 h 12192002"/>
              <a:gd name="connsiteX4" fmla="*/ 0 w 6858000"/>
              <a:gd name="connsiteY4" fmla="*/ 12192000 h 12192002"/>
              <a:gd name="connsiteX5" fmla="*/ 0 w 6858000"/>
              <a:gd name="connsiteY5" fmla="*/ 0 h 12192002"/>
              <a:gd name="connsiteX6" fmla="*/ 3539398 w 6858000"/>
              <a:gd name="connsiteY6" fmla="*/ 0 h 12192002"/>
              <a:gd name="connsiteX7" fmla="*/ 5566229 w 6858000"/>
              <a:gd name="connsiteY7" fmla="*/ 2026831 h 12192002"/>
              <a:gd name="connsiteX8" fmla="*/ 5566229 w 6858000"/>
              <a:gd name="connsiteY8" fmla="*/ 2575538 h 12192002"/>
              <a:gd name="connsiteX9" fmla="*/ 6858000 w 6858000"/>
              <a:gd name="connsiteY9" fmla="*/ 3871657 h 12192002"/>
              <a:gd name="connsiteX10" fmla="*/ 5566229 w 6858000"/>
              <a:gd name="connsiteY10" fmla="*/ 3871657 h 12192002"/>
              <a:gd name="connsiteX11" fmla="*/ 5566229 w 6858000"/>
              <a:gd name="connsiteY11" fmla="*/ 3871658 h 121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12192002">
                <a:moveTo>
                  <a:pt x="6858000" y="3871658"/>
                </a:moveTo>
                <a:lnTo>
                  <a:pt x="6858000" y="12192002"/>
                </a:lnTo>
                <a:lnTo>
                  <a:pt x="5363029" y="12192002"/>
                </a:lnTo>
                <a:lnTo>
                  <a:pt x="5363029" y="12192000"/>
                </a:lnTo>
                <a:lnTo>
                  <a:pt x="0" y="12192000"/>
                </a:lnTo>
                <a:lnTo>
                  <a:pt x="0" y="0"/>
                </a:lnTo>
                <a:lnTo>
                  <a:pt x="3539398" y="0"/>
                </a:lnTo>
                <a:lnTo>
                  <a:pt x="5566229" y="2026831"/>
                </a:lnTo>
                <a:lnTo>
                  <a:pt x="5566229" y="2575538"/>
                </a:lnTo>
                <a:lnTo>
                  <a:pt x="6858000" y="3871657"/>
                </a:lnTo>
                <a:lnTo>
                  <a:pt x="5566229" y="3871657"/>
                </a:lnTo>
                <a:lnTo>
                  <a:pt x="5566229" y="3871658"/>
                </a:lnTo>
                <a:close/>
              </a:path>
            </a:pathLst>
          </a:custGeom>
          <a:pattFill prst="wdDnDiag">
            <a:fgClr>
              <a:schemeClr val="accent1"/>
            </a:fgClr>
            <a:bgClr>
              <a:schemeClr val="accent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0" name="Полилиния: Фигура 19">
            <a:extLst>
              <a:ext uri="{FF2B5EF4-FFF2-40B4-BE49-F238E27FC236}">
                <a16:creationId xmlns="" xmlns:a16="http://schemas.microsoft.com/office/drawing/2014/main" id="{0027A677-9ACB-4264-B148-4806678FB83F}"/>
              </a:ext>
            </a:extLst>
          </p:cNvPr>
          <p:cNvSpPr/>
          <p:nvPr/>
        </p:nvSpPr>
        <p:spPr>
          <a:xfrm rot="5400000" flipH="1" flipV="1">
            <a:off x="2667000" y="-2667001"/>
            <a:ext cx="6858000" cy="12192002"/>
          </a:xfrm>
          <a:custGeom>
            <a:avLst/>
            <a:gdLst>
              <a:gd name="connsiteX0" fmla="*/ 6858000 w 6858000"/>
              <a:gd name="connsiteY0" fmla="*/ 3871658 h 12192002"/>
              <a:gd name="connsiteX1" fmla="*/ 6858000 w 6858000"/>
              <a:gd name="connsiteY1" fmla="*/ 12192002 h 12192002"/>
              <a:gd name="connsiteX2" fmla="*/ 5363029 w 6858000"/>
              <a:gd name="connsiteY2" fmla="*/ 12192002 h 12192002"/>
              <a:gd name="connsiteX3" fmla="*/ 5363029 w 6858000"/>
              <a:gd name="connsiteY3" fmla="*/ 12192000 h 12192002"/>
              <a:gd name="connsiteX4" fmla="*/ 0 w 6858000"/>
              <a:gd name="connsiteY4" fmla="*/ 12192000 h 12192002"/>
              <a:gd name="connsiteX5" fmla="*/ 0 w 6858000"/>
              <a:gd name="connsiteY5" fmla="*/ 0 h 12192002"/>
              <a:gd name="connsiteX6" fmla="*/ 3539398 w 6858000"/>
              <a:gd name="connsiteY6" fmla="*/ 0 h 12192002"/>
              <a:gd name="connsiteX7" fmla="*/ 5566229 w 6858000"/>
              <a:gd name="connsiteY7" fmla="*/ 2026831 h 12192002"/>
              <a:gd name="connsiteX8" fmla="*/ 5566229 w 6858000"/>
              <a:gd name="connsiteY8" fmla="*/ 2575538 h 12192002"/>
              <a:gd name="connsiteX9" fmla="*/ 6858000 w 6858000"/>
              <a:gd name="connsiteY9" fmla="*/ 3871657 h 12192002"/>
              <a:gd name="connsiteX10" fmla="*/ 5566229 w 6858000"/>
              <a:gd name="connsiteY10" fmla="*/ 3871657 h 12192002"/>
              <a:gd name="connsiteX11" fmla="*/ 5566229 w 6858000"/>
              <a:gd name="connsiteY11" fmla="*/ 3871658 h 121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12192002">
                <a:moveTo>
                  <a:pt x="6858000" y="3871658"/>
                </a:moveTo>
                <a:lnTo>
                  <a:pt x="6858000" y="12192002"/>
                </a:lnTo>
                <a:lnTo>
                  <a:pt x="5363029" y="12192002"/>
                </a:lnTo>
                <a:lnTo>
                  <a:pt x="5363029" y="12192000"/>
                </a:lnTo>
                <a:lnTo>
                  <a:pt x="0" y="12192000"/>
                </a:lnTo>
                <a:lnTo>
                  <a:pt x="0" y="0"/>
                </a:lnTo>
                <a:lnTo>
                  <a:pt x="3539398" y="0"/>
                </a:lnTo>
                <a:lnTo>
                  <a:pt x="5566229" y="2026831"/>
                </a:lnTo>
                <a:lnTo>
                  <a:pt x="5566229" y="2575538"/>
                </a:lnTo>
                <a:lnTo>
                  <a:pt x="6858000" y="3871657"/>
                </a:lnTo>
                <a:lnTo>
                  <a:pt x="5566229" y="3871657"/>
                </a:lnTo>
                <a:lnTo>
                  <a:pt x="5566229" y="3871658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E597736-C478-4C26-9BAF-205FE31E977C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6360242" y="3429000"/>
            <a:ext cx="4945598" cy="1243584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z="5400" b="1" dirty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 rtl="0"/>
            <a:r>
              <a:rPr lang="ru-RU" noProof="0"/>
              <a:t>Спасибо!</a:t>
            </a:r>
          </a:p>
        </p:txBody>
      </p:sp>
      <p:sp>
        <p:nvSpPr>
          <p:cNvPr id="35" name="Полилиния: Фигура 34">
            <a:extLst>
              <a:ext uri="{FF2B5EF4-FFF2-40B4-BE49-F238E27FC236}">
                <a16:creationId xmlns="" xmlns:a16="http://schemas.microsoft.com/office/drawing/2014/main" id="{C024DCDB-C6BF-455E-AAB8-EAF9DAB302A1}"/>
              </a:ext>
            </a:extLst>
          </p:cNvPr>
          <p:cNvSpPr/>
          <p:nvPr userDrawn="1"/>
        </p:nvSpPr>
        <p:spPr>
          <a:xfrm rot="13500000">
            <a:off x="-729899" y="-1215856"/>
            <a:ext cx="6043521" cy="8427077"/>
          </a:xfrm>
          <a:custGeom>
            <a:avLst/>
            <a:gdLst>
              <a:gd name="connsiteX0" fmla="*/ 6043521 w 6043521"/>
              <a:gd name="connsiteY0" fmla="*/ 4267535 h 8427077"/>
              <a:gd name="connsiteX1" fmla="*/ 1883979 w 6043521"/>
              <a:gd name="connsiteY1" fmla="*/ 8427077 h 8427077"/>
              <a:gd name="connsiteX2" fmla="*/ 0 w 6043521"/>
              <a:gd name="connsiteY2" fmla="*/ 8427077 h 8427077"/>
              <a:gd name="connsiteX3" fmla="*/ 0 w 6043521"/>
              <a:gd name="connsiteY3" fmla="*/ 1775986 h 8427077"/>
              <a:gd name="connsiteX4" fmla="*/ 1775985 w 6043521"/>
              <a:gd name="connsiteY4" fmla="*/ 0 h 8427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43521" h="8427077">
                <a:moveTo>
                  <a:pt x="6043521" y="4267535"/>
                </a:moveTo>
                <a:lnTo>
                  <a:pt x="1883979" y="8427077"/>
                </a:lnTo>
                <a:lnTo>
                  <a:pt x="0" y="8427077"/>
                </a:lnTo>
                <a:lnTo>
                  <a:pt x="0" y="1775986"/>
                </a:lnTo>
                <a:lnTo>
                  <a:pt x="1775985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/>
          </a:p>
        </p:txBody>
      </p:sp>
      <p:sp>
        <p:nvSpPr>
          <p:cNvPr id="32" name="Полилиния: Фигура 31">
            <a:extLst>
              <a:ext uri="{FF2B5EF4-FFF2-40B4-BE49-F238E27FC236}">
                <a16:creationId xmlns="" xmlns:a16="http://schemas.microsoft.com/office/drawing/2014/main" id="{26AFB47A-5D51-4F9C-B01B-977CE5E3C093}"/>
              </a:ext>
            </a:extLst>
          </p:cNvPr>
          <p:cNvSpPr/>
          <p:nvPr userDrawn="1"/>
        </p:nvSpPr>
        <p:spPr>
          <a:xfrm rot="13500000">
            <a:off x="-1145231" y="-2123853"/>
            <a:ext cx="6043521" cy="9008880"/>
          </a:xfrm>
          <a:custGeom>
            <a:avLst/>
            <a:gdLst>
              <a:gd name="connsiteX0" fmla="*/ 6043521 w 6043521"/>
              <a:gd name="connsiteY0" fmla="*/ 4849338 h 9008880"/>
              <a:gd name="connsiteX1" fmla="*/ 1883979 w 6043521"/>
              <a:gd name="connsiteY1" fmla="*/ 9008880 h 9008880"/>
              <a:gd name="connsiteX2" fmla="*/ 0 w 6043521"/>
              <a:gd name="connsiteY2" fmla="*/ 9008880 h 9008880"/>
              <a:gd name="connsiteX3" fmla="*/ 0 w 6043521"/>
              <a:gd name="connsiteY3" fmla="*/ 1194182 h 9008880"/>
              <a:gd name="connsiteX4" fmla="*/ 1194182 w 6043521"/>
              <a:gd name="connsiteY4" fmla="*/ 0 h 9008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43521" h="9008880">
                <a:moveTo>
                  <a:pt x="6043521" y="4849338"/>
                </a:moveTo>
                <a:lnTo>
                  <a:pt x="1883979" y="9008880"/>
                </a:lnTo>
                <a:lnTo>
                  <a:pt x="0" y="9008880"/>
                </a:lnTo>
                <a:lnTo>
                  <a:pt x="0" y="1194182"/>
                </a:lnTo>
                <a:lnTo>
                  <a:pt x="1194182" y="0"/>
                </a:lnTo>
                <a:close/>
              </a:path>
            </a:pathLst>
          </a:custGeom>
          <a:pattFill prst="wdDn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/>
          </a:p>
        </p:txBody>
      </p:sp>
      <p:sp>
        <p:nvSpPr>
          <p:cNvPr id="30" name="Полилиния: Фигура 29">
            <a:extLst>
              <a:ext uri="{FF2B5EF4-FFF2-40B4-BE49-F238E27FC236}">
                <a16:creationId xmlns="" xmlns:a16="http://schemas.microsoft.com/office/drawing/2014/main" id="{6997A4FF-7390-4173-8ACD-6CF7145AACEC}"/>
              </a:ext>
            </a:extLst>
          </p:cNvPr>
          <p:cNvSpPr/>
          <p:nvPr userDrawn="1"/>
        </p:nvSpPr>
        <p:spPr>
          <a:xfrm rot="18900000" flipH="1">
            <a:off x="-2681153" y="-465959"/>
            <a:ext cx="8639119" cy="5739762"/>
          </a:xfrm>
          <a:custGeom>
            <a:avLst/>
            <a:gdLst>
              <a:gd name="connsiteX0" fmla="*/ 3789781 w 8639119"/>
              <a:gd name="connsiteY0" fmla="*/ 0 h 5739762"/>
              <a:gd name="connsiteX1" fmla="*/ 0 w 8639119"/>
              <a:gd name="connsiteY1" fmla="*/ 3789782 h 5739762"/>
              <a:gd name="connsiteX2" fmla="*/ 0 w 8639119"/>
              <a:gd name="connsiteY2" fmla="*/ 5739761 h 5739762"/>
              <a:gd name="connsiteX3" fmla="*/ 7748695 w 8639119"/>
              <a:gd name="connsiteY3" fmla="*/ 5739762 h 5739762"/>
              <a:gd name="connsiteX4" fmla="*/ 8639119 w 8639119"/>
              <a:gd name="connsiteY4" fmla="*/ 4849338 h 5739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39119" h="5739762">
                <a:moveTo>
                  <a:pt x="3789781" y="0"/>
                </a:moveTo>
                <a:lnTo>
                  <a:pt x="0" y="3789782"/>
                </a:lnTo>
                <a:lnTo>
                  <a:pt x="0" y="5739761"/>
                </a:lnTo>
                <a:lnTo>
                  <a:pt x="7748695" y="5739762"/>
                </a:lnTo>
                <a:lnTo>
                  <a:pt x="8639119" y="4849338"/>
                </a:lnTo>
                <a:close/>
              </a:path>
            </a:pathLst>
          </a:custGeom>
          <a:solidFill>
            <a:schemeClr val="accent1">
              <a:lumMod val="50000"/>
              <a:alpha val="5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218518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B2838D16-809E-4EB1-8C0C-0E63D813911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C43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8" name="Полилиния: Фигура 7">
            <a:extLst>
              <a:ext uri="{FF2B5EF4-FFF2-40B4-BE49-F238E27FC236}">
                <a16:creationId xmlns="" xmlns:a16="http://schemas.microsoft.com/office/drawing/2014/main" id="{01FEB333-94B4-4E53-9019-D584810903BB}"/>
              </a:ext>
            </a:extLst>
          </p:cNvPr>
          <p:cNvSpPr/>
          <p:nvPr userDrawn="1"/>
        </p:nvSpPr>
        <p:spPr>
          <a:xfrm>
            <a:off x="0" y="0"/>
            <a:ext cx="12192000" cy="6862745"/>
          </a:xfrm>
          <a:custGeom>
            <a:avLst/>
            <a:gdLst>
              <a:gd name="connsiteX0" fmla="*/ 0 w 12192000"/>
              <a:gd name="connsiteY0" fmla="*/ 0 h 6849743"/>
              <a:gd name="connsiteX1" fmla="*/ 7554712 w 12192000"/>
              <a:gd name="connsiteY1" fmla="*/ 0 h 6849743"/>
              <a:gd name="connsiteX2" fmla="*/ 10266645 w 12192000"/>
              <a:gd name="connsiteY2" fmla="*/ 2711934 h 6849743"/>
              <a:gd name="connsiteX3" fmla="*/ 11289529 w 12192000"/>
              <a:gd name="connsiteY3" fmla="*/ 2711934 h 6849743"/>
              <a:gd name="connsiteX4" fmla="*/ 12191999 w 12192000"/>
              <a:gd name="connsiteY4" fmla="*/ 3614404 h 6849743"/>
              <a:gd name="connsiteX5" fmla="*/ 12192000 w 12192000"/>
              <a:gd name="connsiteY5" fmla="*/ 6849743 h 6849743"/>
              <a:gd name="connsiteX6" fmla="*/ 0 w 12192000"/>
              <a:gd name="connsiteY6" fmla="*/ 6849743 h 6849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6849743">
                <a:moveTo>
                  <a:pt x="0" y="0"/>
                </a:moveTo>
                <a:lnTo>
                  <a:pt x="7554712" y="0"/>
                </a:lnTo>
                <a:lnTo>
                  <a:pt x="10266645" y="2711934"/>
                </a:lnTo>
                <a:lnTo>
                  <a:pt x="11289529" y="2711934"/>
                </a:lnTo>
                <a:lnTo>
                  <a:pt x="12191999" y="3614404"/>
                </a:lnTo>
                <a:lnTo>
                  <a:pt x="12192000" y="6849743"/>
                </a:lnTo>
                <a:lnTo>
                  <a:pt x="0" y="6849743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9" name="Полилиния: Фигура 8">
            <a:extLst>
              <a:ext uri="{FF2B5EF4-FFF2-40B4-BE49-F238E27FC236}">
                <a16:creationId xmlns="" xmlns:a16="http://schemas.microsoft.com/office/drawing/2014/main" id="{A59B9489-0CD9-4DB7-AC82-6E7867F91403}"/>
              </a:ext>
            </a:extLst>
          </p:cNvPr>
          <p:cNvSpPr/>
          <p:nvPr userDrawn="1"/>
        </p:nvSpPr>
        <p:spPr>
          <a:xfrm rot="16200000" flipV="1">
            <a:off x="2626805" y="-2626805"/>
            <a:ext cx="6862743" cy="12116353"/>
          </a:xfrm>
          <a:custGeom>
            <a:avLst/>
            <a:gdLst>
              <a:gd name="connsiteX0" fmla="*/ 6853871 w 6853871"/>
              <a:gd name="connsiteY0" fmla="*/ 12116353 h 12116353"/>
              <a:gd name="connsiteX1" fmla="*/ 6853871 w 6853871"/>
              <a:gd name="connsiteY1" fmla="*/ 8014954 h 12116353"/>
              <a:gd name="connsiteX2" fmla="*/ 4141930 w 6853871"/>
              <a:gd name="connsiteY2" fmla="*/ 8014954 h 12116353"/>
              <a:gd name="connsiteX3" fmla="*/ 4141930 w 6853871"/>
              <a:gd name="connsiteY3" fmla="*/ 8014952 h 12116353"/>
              <a:gd name="connsiteX4" fmla="*/ 6853871 w 6853871"/>
              <a:gd name="connsiteY4" fmla="*/ 8014952 h 12116353"/>
              <a:gd name="connsiteX5" fmla="*/ 4141930 w 6853871"/>
              <a:gd name="connsiteY5" fmla="*/ 5293882 h 12116353"/>
              <a:gd name="connsiteX6" fmla="*/ 4141930 w 6853871"/>
              <a:gd name="connsiteY6" fmla="*/ 4141928 h 12116353"/>
              <a:gd name="connsiteX7" fmla="*/ 0 w 6853871"/>
              <a:gd name="connsiteY7" fmla="*/ 0 h 12116353"/>
              <a:gd name="connsiteX8" fmla="*/ 0 w 6853871"/>
              <a:gd name="connsiteY8" fmla="*/ 12116353 h 12116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3871" h="12116353">
                <a:moveTo>
                  <a:pt x="6853871" y="12116353"/>
                </a:moveTo>
                <a:lnTo>
                  <a:pt x="6853871" y="8014954"/>
                </a:lnTo>
                <a:lnTo>
                  <a:pt x="4141930" y="8014954"/>
                </a:lnTo>
                <a:lnTo>
                  <a:pt x="4141930" y="8014952"/>
                </a:lnTo>
                <a:lnTo>
                  <a:pt x="6853871" y="8014952"/>
                </a:lnTo>
                <a:lnTo>
                  <a:pt x="4141930" y="5293882"/>
                </a:lnTo>
                <a:lnTo>
                  <a:pt x="4141930" y="4141928"/>
                </a:lnTo>
                <a:lnTo>
                  <a:pt x="0" y="0"/>
                </a:lnTo>
                <a:lnTo>
                  <a:pt x="0" y="12116353"/>
                </a:lnTo>
                <a:close/>
              </a:path>
            </a:pathLst>
          </a:custGeom>
          <a:pattFill prst="wdDnDiag">
            <a:fgClr>
              <a:schemeClr val="accent1"/>
            </a:fgClr>
            <a:bgClr>
              <a:schemeClr val="accent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10" name="Прямоугольный треугольник 9">
            <a:extLst>
              <a:ext uri="{FF2B5EF4-FFF2-40B4-BE49-F238E27FC236}">
                <a16:creationId xmlns="" xmlns:a16="http://schemas.microsoft.com/office/drawing/2014/main" id="{A55D1C76-C591-4FA5-9780-87AB6B37C0FA}"/>
              </a:ext>
            </a:extLst>
          </p:cNvPr>
          <p:cNvSpPr/>
          <p:nvPr userDrawn="1"/>
        </p:nvSpPr>
        <p:spPr>
          <a:xfrm rot="5400000" flipV="1">
            <a:off x="5851010" y="-10649"/>
            <a:ext cx="6326154" cy="6347453"/>
          </a:xfrm>
          <a:prstGeom prst="rtTriangl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11" name="Полилиния: Фигура 10">
            <a:extLst>
              <a:ext uri="{FF2B5EF4-FFF2-40B4-BE49-F238E27FC236}">
                <a16:creationId xmlns="" xmlns:a16="http://schemas.microsoft.com/office/drawing/2014/main" id="{A7DC1D12-670F-4235-8791-FA8C2B330871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12" name="Полилиния: Фигура 11">
            <a:extLst>
              <a:ext uri="{FF2B5EF4-FFF2-40B4-BE49-F238E27FC236}">
                <a16:creationId xmlns="" xmlns:a16="http://schemas.microsoft.com/office/drawing/2014/main" id="{859569CF-FDAC-47C4-A0F5-296F7117C398}"/>
              </a:ext>
            </a:extLst>
          </p:cNvPr>
          <p:cNvSpPr/>
          <p:nvPr userDrawn="1"/>
        </p:nvSpPr>
        <p:spPr>
          <a:xfrm rot="2700000">
            <a:off x="9668984" y="1404392"/>
            <a:ext cx="4406148" cy="5299239"/>
          </a:xfrm>
          <a:custGeom>
            <a:avLst/>
            <a:gdLst>
              <a:gd name="connsiteX0" fmla="*/ 0 w 4406148"/>
              <a:gd name="connsiteY0" fmla="*/ 0 h 5299239"/>
              <a:gd name="connsiteX1" fmla="*/ 4406148 w 4406148"/>
              <a:gd name="connsiteY1" fmla="*/ 4406147 h 5299239"/>
              <a:gd name="connsiteX2" fmla="*/ 3513056 w 4406148"/>
              <a:gd name="connsiteY2" fmla="*/ 5299239 h 5299239"/>
              <a:gd name="connsiteX3" fmla="*/ 1 w 4406148"/>
              <a:gd name="connsiteY3" fmla="*/ 5299239 h 5299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06148" h="5299239">
                <a:moveTo>
                  <a:pt x="0" y="0"/>
                </a:moveTo>
                <a:lnTo>
                  <a:pt x="4406148" y="4406147"/>
                </a:lnTo>
                <a:lnTo>
                  <a:pt x="3513056" y="5299239"/>
                </a:lnTo>
                <a:lnTo>
                  <a:pt x="1" y="529923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/>
          </a:p>
        </p:txBody>
      </p:sp>
      <p:sp>
        <p:nvSpPr>
          <p:cNvPr id="13" name="Полилиния: Фигура 12">
            <a:extLst>
              <a:ext uri="{FF2B5EF4-FFF2-40B4-BE49-F238E27FC236}">
                <a16:creationId xmlns="" xmlns:a16="http://schemas.microsoft.com/office/drawing/2014/main" id="{D68D0C72-2B2C-4C85-A091-157853C71784}"/>
              </a:ext>
            </a:extLst>
          </p:cNvPr>
          <p:cNvSpPr/>
          <p:nvPr userDrawn="1"/>
        </p:nvSpPr>
        <p:spPr>
          <a:xfrm rot="8100000" flipH="1">
            <a:off x="9583575" y="1088097"/>
            <a:ext cx="5072180" cy="4843502"/>
          </a:xfrm>
          <a:custGeom>
            <a:avLst/>
            <a:gdLst>
              <a:gd name="connsiteX0" fmla="*/ 5072180 w 5072180"/>
              <a:gd name="connsiteY0" fmla="*/ 4843501 h 4843502"/>
              <a:gd name="connsiteX1" fmla="*/ 228679 w 5072180"/>
              <a:gd name="connsiteY1" fmla="*/ 0 h 4843502"/>
              <a:gd name="connsiteX2" fmla="*/ 1 w 5072180"/>
              <a:gd name="connsiteY2" fmla="*/ 228678 h 4843502"/>
              <a:gd name="connsiteX3" fmla="*/ 0 w 5072180"/>
              <a:gd name="connsiteY3" fmla="*/ 4843502 h 4843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72180" h="4843502">
                <a:moveTo>
                  <a:pt x="5072180" y="4843501"/>
                </a:moveTo>
                <a:lnTo>
                  <a:pt x="228679" y="0"/>
                </a:lnTo>
                <a:lnTo>
                  <a:pt x="1" y="228678"/>
                </a:lnTo>
                <a:lnTo>
                  <a:pt x="0" y="4843502"/>
                </a:lnTo>
                <a:close/>
              </a:path>
            </a:pathLst>
          </a:custGeom>
          <a:pattFill prst="wdDn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/>
          </a:p>
        </p:txBody>
      </p:sp>
      <p:sp>
        <p:nvSpPr>
          <p:cNvPr id="14" name="Полилиния: Фигура 13">
            <a:extLst>
              <a:ext uri="{FF2B5EF4-FFF2-40B4-BE49-F238E27FC236}">
                <a16:creationId xmlns="" xmlns:a16="http://schemas.microsoft.com/office/drawing/2014/main" id="{8E25334A-5FE3-4DDA-8D32-4796CCFCAA74}"/>
              </a:ext>
            </a:extLst>
          </p:cNvPr>
          <p:cNvSpPr/>
          <p:nvPr userDrawn="1"/>
        </p:nvSpPr>
        <p:spPr>
          <a:xfrm rot="2700000">
            <a:off x="11438585" y="5665752"/>
            <a:ext cx="877778" cy="1755556"/>
          </a:xfrm>
          <a:custGeom>
            <a:avLst/>
            <a:gdLst>
              <a:gd name="connsiteX0" fmla="*/ 0 w 877778"/>
              <a:gd name="connsiteY0" fmla="*/ 0 h 1755556"/>
              <a:gd name="connsiteX1" fmla="*/ 877778 w 877778"/>
              <a:gd name="connsiteY1" fmla="*/ 877778 h 1755556"/>
              <a:gd name="connsiteX2" fmla="*/ 0 w 877778"/>
              <a:gd name="connsiteY2" fmla="*/ 1755556 h 1755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7778" h="1755556">
                <a:moveTo>
                  <a:pt x="0" y="0"/>
                </a:moveTo>
                <a:lnTo>
                  <a:pt x="877778" y="877778"/>
                </a:lnTo>
                <a:lnTo>
                  <a:pt x="0" y="175555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/>
          </a:p>
        </p:txBody>
      </p:sp>
      <p:sp>
        <p:nvSpPr>
          <p:cNvPr id="15" name="Полилиния: Фигура 14">
            <a:extLst>
              <a:ext uri="{FF2B5EF4-FFF2-40B4-BE49-F238E27FC236}">
                <a16:creationId xmlns="" xmlns:a16="http://schemas.microsoft.com/office/drawing/2014/main" id="{18818DF1-D7FD-4C0F-875D-7A07E8F75C06}"/>
              </a:ext>
            </a:extLst>
          </p:cNvPr>
          <p:cNvSpPr/>
          <p:nvPr userDrawn="1"/>
        </p:nvSpPr>
        <p:spPr>
          <a:xfrm rot="8100000" flipH="1">
            <a:off x="10582265" y="5841410"/>
            <a:ext cx="2372348" cy="1186174"/>
          </a:xfrm>
          <a:custGeom>
            <a:avLst/>
            <a:gdLst>
              <a:gd name="connsiteX0" fmla="*/ 2372348 w 2372348"/>
              <a:gd name="connsiteY0" fmla="*/ 1186174 h 1186174"/>
              <a:gd name="connsiteX1" fmla="*/ 1186174 w 2372348"/>
              <a:gd name="connsiteY1" fmla="*/ 0 h 1186174"/>
              <a:gd name="connsiteX2" fmla="*/ 0 w 2372348"/>
              <a:gd name="connsiteY2" fmla="*/ 1186174 h 1186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72348" h="1186174">
                <a:moveTo>
                  <a:pt x="2372348" y="1186174"/>
                </a:moveTo>
                <a:lnTo>
                  <a:pt x="1186174" y="0"/>
                </a:lnTo>
                <a:lnTo>
                  <a:pt x="0" y="1186174"/>
                </a:lnTo>
                <a:close/>
              </a:path>
            </a:pathLst>
          </a:custGeom>
          <a:pattFill prst="wdUp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/>
          </a:p>
        </p:txBody>
      </p:sp>
      <p:grpSp>
        <p:nvGrpSpPr>
          <p:cNvPr id="16" name="Группа 15">
            <a:extLst>
              <a:ext uri="{FF2B5EF4-FFF2-40B4-BE49-F238E27FC236}">
                <a16:creationId xmlns="" xmlns:a16="http://schemas.microsoft.com/office/drawing/2014/main" id="{8F9BB384-9E14-4CEA-82C1-21837229D3EF}"/>
              </a:ext>
            </a:extLst>
          </p:cNvPr>
          <p:cNvGrpSpPr/>
          <p:nvPr userDrawn="1"/>
        </p:nvGrpSpPr>
        <p:grpSpPr>
          <a:xfrm rot="16200000">
            <a:off x="431651" y="-917359"/>
            <a:ext cx="1532001" cy="1826463"/>
            <a:chOff x="10800164" y="7142066"/>
            <a:chExt cx="2775293" cy="3308724"/>
          </a:xfrm>
        </p:grpSpPr>
        <p:sp>
          <p:nvSpPr>
            <p:cNvPr id="17" name="Полилиния: Фигура 16">
              <a:extLst>
                <a:ext uri="{FF2B5EF4-FFF2-40B4-BE49-F238E27FC236}">
                  <a16:creationId xmlns="" xmlns:a16="http://schemas.microsoft.com/office/drawing/2014/main" id="{0862A81A-959D-4EAB-90ED-DB20759BB397}"/>
                </a:ext>
              </a:extLst>
            </p:cNvPr>
            <p:cNvSpPr/>
            <p:nvPr/>
          </p:nvSpPr>
          <p:spPr>
            <a:xfrm rot="2700000">
              <a:off x="10800164" y="7675497"/>
              <a:ext cx="2775293" cy="2775293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sp>
          <p:nvSpPr>
            <p:cNvPr id="18" name="Полилиния: Фигура 17">
              <a:extLst>
                <a:ext uri="{FF2B5EF4-FFF2-40B4-BE49-F238E27FC236}">
                  <a16:creationId xmlns="" xmlns:a16="http://schemas.microsoft.com/office/drawing/2014/main" id="{AAB9E28C-9422-42BD-AECE-29B44B5D63E2}"/>
                </a:ext>
              </a:extLst>
            </p:cNvPr>
            <p:cNvSpPr/>
            <p:nvPr/>
          </p:nvSpPr>
          <p:spPr>
            <a:xfrm rot="8100000" flipH="1">
              <a:off x="10811837" y="7142066"/>
              <a:ext cx="2751954" cy="2751955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wdDnDiag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</p:grpSp>
      <p:grpSp>
        <p:nvGrpSpPr>
          <p:cNvPr id="19" name="Группа 18">
            <a:extLst>
              <a:ext uri="{FF2B5EF4-FFF2-40B4-BE49-F238E27FC236}">
                <a16:creationId xmlns="" xmlns:a16="http://schemas.microsoft.com/office/drawing/2014/main" id="{2772239B-C46D-4458-BB4B-DDB12FAB0172}"/>
              </a:ext>
            </a:extLst>
          </p:cNvPr>
          <p:cNvGrpSpPr/>
          <p:nvPr userDrawn="1"/>
        </p:nvGrpSpPr>
        <p:grpSpPr>
          <a:xfrm rot="16200000">
            <a:off x="1992859" y="-497210"/>
            <a:ext cx="818398" cy="986162"/>
            <a:chOff x="10945855" y="7317026"/>
            <a:chExt cx="2483924" cy="2993104"/>
          </a:xfrm>
        </p:grpSpPr>
        <p:sp>
          <p:nvSpPr>
            <p:cNvPr id="20" name="Полилиния: Фигура 19">
              <a:extLst>
                <a:ext uri="{FF2B5EF4-FFF2-40B4-BE49-F238E27FC236}">
                  <a16:creationId xmlns="" xmlns:a16="http://schemas.microsoft.com/office/drawing/2014/main" id="{3C8A2A1A-1FB9-4CA1-B74E-B293187E51AA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sp>
          <p:nvSpPr>
            <p:cNvPr id="21" name="Полилиния: Фигура 20">
              <a:extLst>
                <a:ext uri="{FF2B5EF4-FFF2-40B4-BE49-F238E27FC236}">
                  <a16:creationId xmlns="" xmlns:a16="http://schemas.microsoft.com/office/drawing/2014/main" id="{DF2B18BA-6B43-40FA-A23B-D894D6AB468B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</p:grp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5E194264-A3F5-42E2-9A63-DCCED0457E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754880"/>
            <a:ext cx="6803136" cy="3657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600" spc="30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28600" lvl="0" indent="-228600" rtl="0"/>
            <a:r>
              <a:rPr lang="ru-RU" noProof="0" smtClean="0"/>
              <a:t>Образец текста</a:t>
            </a:r>
          </a:p>
        </p:txBody>
      </p:sp>
      <p:sp>
        <p:nvSpPr>
          <p:cNvPr id="22" name="Номер слайда 4">
            <a:extLst>
              <a:ext uri="{FF2B5EF4-FFF2-40B4-BE49-F238E27FC236}">
                <a16:creationId xmlns="" xmlns:a16="http://schemas.microsoft.com/office/drawing/2014/main" id="{0F332671-6296-47C8-BF26-B2D962F5D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 rtlCol="0"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pPr rtl="0"/>
            <a:fld id="{C263D6C4-4840-40CC-AC84-17E24B3B7BDE}" type="slidenum">
              <a:rPr lang="ru-RU" noProof="0" smtClean="0"/>
              <a:pPr/>
              <a:t>‹#›</a:t>
            </a:fld>
            <a:endParaRPr lang="ru-RU" noProof="0"/>
          </a:p>
        </p:txBody>
      </p:sp>
      <p:sp>
        <p:nvSpPr>
          <p:cNvPr id="23" name="Заголовок 1">
            <a:extLst>
              <a:ext uri="{FF2B5EF4-FFF2-40B4-BE49-F238E27FC236}">
                <a16:creationId xmlns="" xmlns:a16="http://schemas.microsoft.com/office/drawing/2014/main" id="{7772A652-7229-2B42-B87B-298C31D6F0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2104" y="3886200"/>
            <a:ext cx="7781544" cy="859055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GB" sz="5400" b="1" dirty="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ru-RU" noProof="0"/>
              <a:t>Заголовок раздела 01</a:t>
            </a:r>
          </a:p>
        </p:txBody>
      </p:sp>
    </p:spTree>
    <p:extLst>
      <p:ext uri="{BB962C8B-B14F-4D97-AF65-F5344CB8AC3E}">
        <p14:creationId xmlns:p14="http://schemas.microsoft.com/office/powerpoint/2010/main" val="1675197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Дополнительный 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>
            <a:extLst>
              <a:ext uri="{FF2B5EF4-FFF2-40B4-BE49-F238E27FC236}">
                <a16:creationId xmlns="" xmlns:a16="http://schemas.microsoft.com/office/drawing/2014/main" id="{2CDBB6E5-B91E-4946-9390-E8693855103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34" name="Полилиния: Фигура 33">
            <a:extLst>
              <a:ext uri="{FF2B5EF4-FFF2-40B4-BE49-F238E27FC236}">
                <a16:creationId xmlns="" xmlns:a16="http://schemas.microsoft.com/office/drawing/2014/main" id="{0C3CC1C9-1FA0-4FE4-8984-4A8B3728D674}"/>
              </a:ext>
            </a:extLst>
          </p:cNvPr>
          <p:cNvSpPr/>
          <p:nvPr userDrawn="1"/>
        </p:nvSpPr>
        <p:spPr>
          <a:xfrm rot="16200000" flipV="1">
            <a:off x="2855762" y="-2473495"/>
            <a:ext cx="6862743" cy="11809733"/>
          </a:xfrm>
          <a:custGeom>
            <a:avLst/>
            <a:gdLst>
              <a:gd name="connsiteX0" fmla="*/ 6862743 w 6862743"/>
              <a:gd name="connsiteY0" fmla="*/ 11809733 h 11809733"/>
              <a:gd name="connsiteX1" fmla="*/ 6862743 w 6862743"/>
              <a:gd name="connsiteY1" fmla="*/ 7708334 h 11809733"/>
              <a:gd name="connsiteX2" fmla="*/ 4147292 w 6862743"/>
              <a:gd name="connsiteY2" fmla="*/ 7708334 h 11809733"/>
              <a:gd name="connsiteX3" fmla="*/ 4147292 w 6862743"/>
              <a:gd name="connsiteY3" fmla="*/ 7708332 h 11809733"/>
              <a:gd name="connsiteX4" fmla="*/ 6862743 w 6862743"/>
              <a:gd name="connsiteY4" fmla="*/ 7708332 h 11809733"/>
              <a:gd name="connsiteX5" fmla="*/ 4147291 w 6862743"/>
              <a:gd name="connsiteY5" fmla="*/ 4987262 h 11809733"/>
              <a:gd name="connsiteX6" fmla="*/ 4147291 w 6862743"/>
              <a:gd name="connsiteY6" fmla="*/ 3835308 h 11809733"/>
              <a:gd name="connsiteX7" fmla="*/ 307017 w 6862743"/>
              <a:gd name="connsiteY7" fmla="*/ 0 h 11809733"/>
              <a:gd name="connsiteX8" fmla="*/ 0 w 6862743"/>
              <a:gd name="connsiteY8" fmla="*/ 0 h 11809733"/>
              <a:gd name="connsiteX9" fmla="*/ 0 w 6862743"/>
              <a:gd name="connsiteY9" fmla="*/ 11809733 h 11809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3" h="11809733">
                <a:moveTo>
                  <a:pt x="6862743" y="11809733"/>
                </a:moveTo>
                <a:lnTo>
                  <a:pt x="6862743" y="7708334"/>
                </a:lnTo>
                <a:lnTo>
                  <a:pt x="4147292" y="7708334"/>
                </a:lnTo>
                <a:lnTo>
                  <a:pt x="4147292" y="7708332"/>
                </a:lnTo>
                <a:lnTo>
                  <a:pt x="6862743" y="7708332"/>
                </a:lnTo>
                <a:lnTo>
                  <a:pt x="4147291" y="4987262"/>
                </a:lnTo>
                <a:lnTo>
                  <a:pt x="4147291" y="3835308"/>
                </a:lnTo>
                <a:lnTo>
                  <a:pt x="307017" y="0"/>
                </a:lnTo>
                <a:lnTo>
                  <a:pt x="0" y="0"/>
                </a:lnTo>
                <a:lnTo>
                  <a:pt x="0" y="1180973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/>
          </a:p>
        </p:txBody>
      </p:sp>
      <p:sp>
        <p:nvSpPr>
          <p:cNvPr id="24" name="Полилиния: Фигура 23">
            <a:extLst>
              <a:ext uri="{FF2B5EF4-FFF2-40B4-BE49-F238E27FC236}">
                <a16:creationId xmlns="" xmlns:a16="http://schemas.microsoft.com/office/drawing/2014/main" id="{8E049265-431E-48DE-B7F7-4959930171DC}"/>
              </a:ext>
            </a:extLst>
          </p:cNvPr>
          <p:cNvSpPr/>
          <p:nvPr userDrawn="1"/>
        </p:nvSpPr>
        <p:spPr>
          <a:xfrm rot="16200000" flipV="1">
            <a:off x="2626806" y="-2626805"/>
            <a:ext cx="6862743" cy="12116353"/>
          </a:xfrm>
          <a:custGeom>
            <a:avLst/>
            <a:gdLst>
              <a:gd name="connsiteX0" fmla="*/ 6853871 w 6853871"/>
              <a:gd name="connsiteY0" fmla="*/ 12116353 h 12116353"/>
              <a:gd name="connsiteX1" fmla="*/ 6853871 w 6853871"/>
              <a:gd name="connsiteY1" fmla="*/ 8014954 h 12116353"/>
              <a:gd name="connsiteX2" fmla="*/ 4141930 w 6853871"/>
              <a:gd name="connsiteY2" fmla="*/ 8014954 h 12116353"/>
              <a:gd name="connsiteX3" fmla="*/ 4141930 w 6853871"/>
              <a:gd name="connsiteY3" fmla="*/ 8014952 h 12116353"/>
              <a:gd name="connsiteX4" fmla="*/ 6853871 w 6853871"/>
              <a:gd name="connsiteY4" fmla="*/ 8014952 h 12116353"/>
              <a:gd name="connsiteX5" fmla="*/ 4141930 w 6853871"/>
              <a:gd name="connsiteY5" fmla="*/ 5293882 h 12116353"/>
              <a:gd name="connsiteX6" fmla="*/ 4141930 w 6853871"/>
              <a:gd name="connsiteY6" fmla="*/ 4141928 h 12116353"/>
              <a:gd name="connsiteX7" fmla="*/ 0 w 6853871"/>
              <a:gd name="connsiteY7" fmla="*/ 0 h 12116353"/>
              <a:gd name="connsiteX8" fmla="*/ 0 w 6853871"/>
              <a:gd name="connsiteY8" fmla="*/ 12116353 h 12116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3871" h="12116353">
                <a:moveTo>
                  <a:pt x="6853871" y="12116353"/>
                </a:moveTo>
                <a:lnTo>
                  <a:pt x="6853871" y="8014954"/>
                </a:lnTo>
                <a:lnTo>
                  <a:pt x="4141930" y="8014954"/>
                </a:lnTo>
                <a:lnTo>
                  <a:pt x="4141930" y="8014952"/>
                </a:lnTo>
                <a:lnTo>
                  <a:pt x="6853871" y="8014952"/>
                </a:lnTo>
                <a:lnTo>
                  <a:pt x="4141930" y="5293882"/>
                </a:lnTo>
                <a:lnTo>
                  <a:pt x="4141930" y="4141928"/>
                </a:lnTo>
                <a:lnTo>
                  <a:pt x="0" y="0"/>
                </a:lnTo>
                <a:lnTo>
                  <a:pt x="0" y="12116353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5" name="Полилиния: Фигура 24">
            <a:extLst>
              <a:ext uri="{FF2B5EF4-FFF2-40B4-BE49-F238E27FC236}">
                <a16:creationId xmlns="" xmlns:a16="http://schemas.microsoft.com/office/drawing/2014/main" id="{173E5F2D-1F8E-4DCC-857F-932C6C6539BB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grpSp>
        <p:nvGrpSpPr>
          <p:cNvPr id="26" name="Группа 25">
            <a:extLst>
              <a:ext uri="{FF2B5EF4-FFF2-40B4-BE49-F238E27FC236}">
                <a16:creationId xmlns="" xmlns:a16="http://schemas.microsoft.com/office/drawing/2014/main" id="{E9318B2B-E019-4078-9EF0-C9D6281AE31B}"/>
              </a:ext>
            </a:extLst>
          </p:cNvPr>
          <p:cNvGrpSpPr/>
          <p:nvPr userDrawn="1"/>
        </p:nvGrpSpPr>
        <p:grpSpPr>
          <a:xfrm>
            <a:off x="9776075" y="2057401"/>
            <a:ext cx="4413559" cy="3934444"/>
            <a:chOff x="9222437" y="1088097"/>
            <a:chExt cx="5433318" cy="4843502"/>
          </a:xfrm>
        </p:grpSpPr>
        <p:sp>
          <p:nvSpPr>
            <p:cNvPr id="27" name="Полилиния: Фигура 26">
              <a:extLst>
                <a:ext uri="{FF2B5EF4-FFF2-40B4-BE49-F238E27FC236}">
                  <a16:creationId xmlns="" xmlns:a16="http://schemas.microsoft.com/office/drawing/2014/main" id="{D3E625C0-9656-421F-861F-67C8F93362ED}"/>
                </a:ext>
              </a:extLst>
            </p:cNvPr>
            <p:cNvSpPr/>
            <p:nvPr/>
          </p:nvSpPr>
          <p:spPr>
            <a:xfrm rot="2700000">
              <a:off x="9668983" y="1078460"/>
              <a:ext cx="4406148" cy="5299239"/>
            </a:xfrm>
            <a:custGeom>
              <a:avLst/>
              <a:gdLst>
                <a:gd name="connsiteX0" fmla="*/ 0 w 4406148"/>
                <a:gd name="connsiteY0" fmla="*/ 0 h 5299239"/>
                <a:gd name="connsiteX1" fmla="*/ 4406148 w 4406148"/>
                <a:gd name="connsiteY1" fmla="*/ 4406147 h 5299239"/>
                <a:gd name="connsiteX2" fmla="*/ 3513056 w 4406148"/>
                <a:gd name="connsiteY2" fmla="*/ 5299239 h 5299239"/>
                <a:gd name="connsiteX3" fmla="*/ 1 w 4406148"/>
                <a:gd name="connsiteY3" fmla="*/ 5299239 h 5299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06148" h="5299239">
                  <a:moveTo>
                    <a:pt x="0" y="0"/>
                  </a:moveTo>
                  <a:lnTo>
                    <a:pt x="4406148" y="4406147"/>
                  </a:lnTo>
                  <a:lnTo>
                    <a:pt x="3513056" y="5299239"/>
                  </a:lnTo>
                  <a:lnTo>
                    <a:pt x="1" y="5299239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ru-RU" noProof="0"/>
            </a:p>
          </p:txBody>
        </p:sp>
        <p:sp>
          <p:nvSpPr>
            <p:cNvPr id="28" name="Полилиния: Фигура 27">
              <a:extLst>
                <a:ext uri="{FF2B5EF4-FFF2-40B4-BE49-F238E27FC236}">
                  <a16:creationId xmlns="" xmlns:a16="http://schemas.microsoft.com/office/drawing/2014/main" id="{49F8E490-C6E3-4D00-866F-CD85DD88996E}"/>
                </a:ext>
              </a:extLst>
            </p:cNvPr>
            <p:cNvSpPr/>
            <p:nvPr/>
          </p:nvSpPr>
          <p:spPr>
            <a:xfrm rot="8100000" flipH="1">
              <a:off x="9583575" y="1088097"/>
              <a:ext cx="5072180" cy="4843502"/>
            </a:xfrm>
            <a:custGeom>
              <a:avLst/>
              <a:gdLst>
                <a:gd name="connsiteX0" fmla="*/ 5072180 w 5072180"/>
                <a:gd name="connsiteY0" fmla="*/ 4843501 h 4843502"/>
                <a:gd name="connsiteX1" fmla="*/ 228679 w 5072180"/>
                <a:gd name="connsiteY1" fmla="*/ 0 h 4843502"/>
                <a:gd name="connsiteX2" fmla="*/ 1 w 5072180"/>
                <a:gd name="connsiteY2" fmla="*/ 228678 h 4843502"/>
                <a:gd name="connsiteX3" fmla="*/ 0 w 5072180"/>
                <a:gd name="connsiteY3" fmla="*/ 4843502 h 4843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72180" h="4843502">
                  <a:moveTo>
                    <a:pt x="5072180" y="4843501"/>
                  </a:moveTo>
                  <a:lnTo>
                    <a:pt x="228679" y="0"/>
                  </a:lnTo>
                  <a:lnTo>
                    <a:pt x="1" y="228678"/>
                  </a:lnTo>
                  <a:lnTo>
                    <a:pt x="0" y="4843502"/>
                  </a:lnTo>
                  <a:close/>
                </a:path>
              </a:pathLst>
            </a:custGeom>
            <a:pattFill prst="wdDnDiag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ru-RU" noProof="0"/>
            </a:p>
          </p:txBody>
        </p:sp>
      </p:grpSp>
      <p:sp>
        <p:nvSpPr>
          <p:cNvPr id="29" name="Полилиния: Фигура 28">
            <a:extLst>
              <a:ext uri="{FF2B5EF4-FFF2-40B4-BE49-F238E27FC236}">
                <a16:creationId xmlns="" xmlns:a16="http://schemas.microsoft.com/office/drawing/2014/main" id="{EE8F5B31-1523-46AE-9455-C33DFC1BDDE0}"/>
              </a:ext>
            </a:extLst>
          </p:cNvPr>
          <p:cNvSpPr/>
          <p:nvPr userDrawn="1"/>
        </p:nvSpPr>
        <p:spPr>
          <a:xfrm rot="2700000">
            <a:off x="11438585" y="5665752"/>
            <a:ext cx="877778" cy="1755556"/>
          </a:xfrm>
          <a:custGeom>
            <a:avLst/>
            <a:gdLst>
              <a:gd name="connsiteX0" fmla="*/ 0 w 877778"/>
              <a:gd name="connsiteY0" fmla="*/ 0 h 1755556"/>
              <a:gd name="connsiteX1" fmla="*/ 877778 w 877778"/>
              <a:gd name="connsiteY1" fmla="*/ 877778 h 1755556"/>
              <a:gd name="connsiteX2" fmla="*/ 0 w 877778"/>
              <a:gd name="connsiteY2" fmla="*/ 1755556 h 1755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7778" h="1755556">
                <a:moveTo>
                  <a:pt x="0" y="0"/>
                </a:moveTo>
                <a:lnTo>
                  <a:pt x="877778" y="877778"/>
                </a:lnTo>
                <a:lnTo>
                  <a:pt x="0" y="175555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/>
          </a:p>
        </p:txBody>
      </p:sp>
      <p:sp>
        <p:nvSpPr>
          <p:cNvPr id="30" name="Полилиния: Фигура 29">
            <a:extLst>
              <a:ext uri="{FF2B5EF4-FFF2-40B4-BE49-F238E27FC236}">
                <a16:creationId xmlns="" xmlns:a16="http://schemas.microsoft.com/office/drawing/2014/main" id="{5D17048F-C2E1-4775-BC32-50BD6219F89D}"/>
              </a:ext>
            </a:extLst>
          </p:cNvPr>
          <p:cNvSpPr/>
          <p:nvPr userDrawn="1"/>
        </p:nvSpPr>
        <p:spPr>
          <a:xfrm rot="8100000" flipH="1">
            <a:off x="10582265" y="5841410"/>
            <a:ext cx="2372348" cy="1186174"/>
          </a:xfrm>
          <a:custGeom>
            <a:avLst/>
            <a:gdLst>
              <a:gd name="connsiteX0" fmla="*/ 2372348 w 2372348"/>
              <a:gd name="connsiteY0" fmla="*/ 1186174 h 1186174"/>
              <a:gd name="connsiteX1" fmla="*/ 1186174 w 2372348"/>
              <a:gd name="connsiteY1" fmla="*/ 0 h 1186174"/>
              <a:gd name="connsiteX2" fmla="*/ 0 w 2372348"/>
              <a:gd name="connsiteY2" fmla="*/ 1186174 h 1186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72348" h="1186174">
                <a:moveTo>
                  <a:pt x="2372348" y="1186174"/>
                </a:moveTo>
                <a:lnTo>
                  <a:pt x="1186174" y="0"/>
                </a:lnTo>
                <a:lnTo>
                  <a:pt x="0" y="1186174"/>
                </a:lnTo>
                <a:close/>
              </a:path>
            </a:pathLst>
          </a:custGeom>
          <a:pattFill prst="wdUp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/>
          </a:p>
        </p:txBody>
      </p:sp>
      <p:grpSp>
        <p:nvGrpSpPr>
          <p:cNvPr id="31" name="Группа 30">
            <a:extLst>
              <a:ext uri="{FF2B5EF4-FFF2-40B4-BE49-F238E27FC236}">
                <a16:creationId xmlns="" xmlns:a16="http://schemas.microsoft.com/office/drawing/2014/main" id="{EAB002AA-4848-49C8-A834-036F860C79A3}"/>
              </a:ext>
            </a:extLst>
          </p:cNvPr>
          <p:cNvGrpSpPr/>
          <p:nvPr userDrawn="1"/>
        </p:nvGrpSpPr>
        <p:grpSpPr>
          <a:xfrm rot="16200000" flipH="1">
            <a:off x="9913705" y="6257994"/>
            <a:ext cx="1052473" cy="1209445"/>
            <a:chOff x="10800165" y="7142066"/>
            <a:chExt cx="2775293" cy="3189215"/>
          </a:xfrm>
        </p:grpSpPr>
        <p:sp>
          <p:nvSpPr>
            <p:cNvPr id="32" name="Полилиния: Фигура 31">
              <a:extLst>
                <a:ext uri="{FF2B5EF4-FFF2-40B4-BE49-F238E27FC236}">
                  <a16:creationId xmlns="" xmlns:a16="http://schemas.microsoft.com/office/drawing/2014/main" id="{14B187A8-7F8D-469D-A03B-4F835A5746DE}"/>
                </a:ext>
              </a:extLst>
            </p:cNvPr>
            <p:cNvSpPr/>
            <p:nvPr/>
          </p:nvSpPr>
          <p:spPr>
            <a:xfrm rot="2700000">
              <a:off x="10800166" y="7555988"/>
              <a:ext cx="2775292" cy="2775293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sp>
          <p:nvSpPr>
            <p:cNvPr id="33" name="Полилиния: Фигура 32">
              <a:extLst>
                <a:ext uri="{FF2B5EF4-FFF2-40B4-BE49-F238E27FC236}">
                  <a16:creationId xmlns="" xmlns:a16="http://schemas.microsoft.com/office/drawing/2014/main" id="{03D871D1-A11A-48FB-82A8-8D61AB5CB85C}"/>
                </a:ext>
              </a:extLst>
            </p:cNvPr>
            <p:cNvSpPr/>
            <p:nvPr/>
          </p:nvSpPr>
          <p:spPr>
            <a:xfrm rot="8100000" flipH="1">
              <a:off x="10811837" y="7142066"/>
              <a:ext cx="2751954" cy="2751955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wdDnDiag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</p:grp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2374B20-3E42-44AF-BEF1-8AB3306739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2104" y="3886200"/>
            <a:ext cx="7781544" cy="859055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GB" sz="5400" b="1" dirty="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ru-RU" noProof="0"/>
              <a:t>Заголовок раздела 01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5E194264-A3F5-42E2-9A63-DCCED0457E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754880"/>
            <a:ext cx="6803136" cy="3657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600" spc="30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28600" lvl="0" indent="-228600" rtl="0"/>
            <a:r>
              <a:rPr lang="ru-RU" noProof="0" smtClean="0"/>
              <a:t>Образец текста</a:t>
            </a:r>
          </a:p>
        </p:txBody>
      </p:sp>
      <p:sp>
        <p:nvSpPr>
          <p:cNvPr id="35" name="Номер слайда 4">
            <a:extLst>
              <a:ext uri="{FF2B5EF4-FFF2-40B4-BE49-F238E27FC236}">
                <a16:creationId xmlns="" xmlns:a16="http://schemas.microsoft.com/office/drawing/2014/main" id="{6F73F836-940E-4B65-A29C-D0869263C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 rtlCol="0"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pPr rtl="0"/>
            <a:fld id="{C263D6C4-4840-40CC-AC84-17E24B3B7BDE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511478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с цитат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>
            <a:extLst>
              <a:ext uri="{FF2B5EF4-FFF2-40B4-BE49-F238E27FC236}">
                <a16:creationId xmlns="" xmlns:a16="http://schemas.microsoft.com/office/drawing/2014/main" id="{2CDBB6E5-B91E-4946-9390-E8693855103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34" name="Полилиния: Фигура 33">
            <a:extLst>
              <a:ext uri="{FF2B5EF4-FFF2-40B4-BE49-F238E27FC236}">
                <a16:creationId xmlns="" xmlns:a16="http://schemas.microsoft.com/office/drawing/2014/main" id="{0C3CC1C9-1FA0-4FE4-8984-4A8B3728D674}"/>
              </a:ext>
            </a:extLst>
          </p:cNvPr>
          <p:cNvSpPr/>
          <p:nvPr userDrawn="1"/>
        </p:nvSpPr>
        <p:spPr>
          <a:xfrm rot="16200000" flipV="1">
            <a:off x="2855762" y="-2473495"/>
            <a:ext cx="6862743" cy="11809733"/>
          </a:xfrm>
          <a:custGeom>
            <a:avLst/>
            <a:gdLst>
              <a:gd name="connsiteX0" fmla="*/ 6862743 w 6862743"/>
              <a:gd name="connsiteY0" fmla="*/ 11809733 h 11809733"/>
              <a:gd name="connsiteX1" fmla="*/ 6862743 w 6862743"/>
              <a:gd name="connsiteY1" fmla="*/ 7708334 h 11809733"/>
              <a:gd name="connsiteX2" fmla="*/ 4147292 w 6862743"/>
              <a:gd name="connsiteY2" fmla="*/ 7708334 h 11809733"/>
              <a:gd name="connsiteX3" fmla="*/ 4147292 w 6862743"/>
              <a:gd name="connsiteY3" fmla="*/ 7708332 h 11809733"/>
              <a:gd name="connsiteX4" fmla="*/ 6862743 w 6862743"/>
              <a:gd name="connsiteY4" fmla="*/ 7708332 h 11809733"/>
              <a:gd name="connsiteX5" fmla="*/ 4147291 w 6862743"/>
              <a:gd name="connsiteY5" fmla="*/ 4987262 h 11809733"/>
              <a:gd name="connsiteX6" fmla="*/ 4147291 w 6862743"/>
              <a:gd name="connsiteY6" fmla="*/ 3835308 h 11809733"/>
              <a:gd name="connsiteX7" fmla="*/ 307017 w 6862743"/>
              <a:gd name="connsiteY7" fmla="*/ 0 h 11809733"/>
              <a:gd name="connsiteX8" fmla="*/ 0 w 6862743"/>
              <a:gd name="connsiteY8" fmla="*/ 0 h 11809733"/>
              <a:gd name="connsiteX9" fmla="*/ 0 w 6862743"/>
              <a:gd name="connsiteY9" fmla="*/ 11809733 h 11809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3" h="11809733">
                <a:moveTo>
                  <a:pt x="6862743" y="11809733"/>
                </a:moveTo>
                <a:lnTo>
                  <a:pt x="6862743" y="7708334"/>
                </a:lnTo>
                <a:lnTo>
                  <a:pt x="4147292" y="7708334"/>
                </a:lnTo>
                <a:lnTo>
                  <a:pt x="4147292" y="7708332"/>
                </a:lnTo>
                <a:lnTo>
                  <a:pt x="6862743" y="7708332"/>
                </a:lnTo>
                <a:lnTo>
                  <a:pt x="4147291" y="4987262"/>
                </a:lnTo>
                <a:lnTo>
                  <a:pt x="4147291" y="3835308"/>
                </a:lnTo>
                <a:lnTo>
                  <a:pt x="307017" y="0"/>
                </a:lnTo>
                <a:lnTo>
                  <a:pt x="0" y="0"/>
                </a:lnTo>
                <a:lnTo>
                  <a:pt x="0" y="1180973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/>
          </a:p>
        </p:txBody>
      </p:sp>
      <p:sp>
        <p:nvSpPr>
          <p:cNvPr id="24" name="Полилиния: Фигура 23">
            <a:extLst>
              <a:ext uri="{FF2B5EF4-FFF2-40B4-BE49-F238E27FC236}">
                <a16:creationId xmlns="" xmlns:a16="http://schemas.microsoft.com/office/drawing/2014/main" id="{8E049265-431E-48DE-B7F7-4959930171DC}"/>
              </a:ext>
            </a:extLst>
          </p:cNvPr>
          <p:cNvSpPr/>
          <p:nvPr userDrawn="1"/>
        </p:nvSpPr>
        <p:spPr>
          <a:xfrm rot="16200000" flipV="1">
            <a:off x="2626806" y="-2626805"/>
            <a:ext cx="6862743" cy="12116353"/>
          </a:xfrm>
          <a:custGeom>
            <a:avLst/>
            <a:gdLst>
              <a:gd name="connsiteX0" fmla="*/ 6853871 w 6853871"/>
              <a:gd name="connsiteY0" fmla="*/ 12116353 h 12116353"/>
              <a:gd name="connsiteX1" fmla="*/ 6853871 w 6853871"/>
              <a:gd name="connsiteY1" fmla="*/ 8014954 h 12116353"/>
              <a:gd name="connsiteX2" fmla="*/ 4141930 w 6853871"/>
              <a:gd name="connsiteY2" fmla="*/ 8014954 h 12116353"/>
              <a:gd name="connsiteX3" fmla="*/ 4141930 w 6853871"/>
              <a:gd name="connsiteY3" fmla="*/ 8014952 h 12116353"/>
              <a:gd name="connsiteX4" fmla="*/ 6853871 w 6853871"/>
              <a:gd name="connsiteY4" fmla="*/ 8014952 h 12116353"/>
              <a:gd name="connsiteX5" fmla="*/ 4141930 w 6853871"/>
              <a:gd name="connsiteY5" fmla="*/ 5293882 h 12116353"/>
              <a:gd name="connsiteX6" fmla="*/ 4141930 w 6853871"/>
              <a:gd name="connsiteY6" fmla="*/ 4141928 h 12116353"/>
              <a:gd name="connsiteX7" fmla="*/ 0 w 6853871"/>
              <a:gd name="connsiteY7" fmla="*/ 0 h 12116353"/>
              <a:gd name="connsiteX8" fmla="*/ 0 w 6853871"/>
              <a:gd name="connsiteY8" fmla="*/ 12116353 h 12116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3871" h="12116353">
                <a:moveTo>
                  <a:pt x="6853871" y="12116353"/>
                </a:moveTo>
                <a:lnTo>
                  <a:pt x="6853871" y="8014954"/>
                </a:lnTo>
                <a:lnTo>
                  <a:pt x="4141930" y="8014954"/>
                </a:lnTo>
                <a:lnTo>
                  <a:pt x="4141930" y="8014952"/>
                </a:lnTo>
                <a:lnTo>
                  <a:pt x="6853871" y="8014952"/>
                </a:lnTo>
                <a:lnTo>
                  <a:pt x="4141930" y="5293882"/>
                </a:lnTo>
                <a:lnTo>
                  <a:pt x="4141930" y="4141928"/>
                </a:lnTo>
                <a:lnTo>
                  <a:pt x="0" y="0"/>
                </a:lnTo>
                <a:lnTo>
                  <a:pt x="0" y="12116353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5" name="Полилиния: Фигура 24">
            <a:extLst>
              <a:ext uri="{FF2B5EF4-FFF2-40B4-BE49-F238E27FC236}">
                <a16:creationId xmlns="" xmlns:a16="http://schemas.microsoft.com/office/drawing/2014/main" id="{173E5F2D-1F8E-4DCC-857F-932C6C6539BB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4" name="Овал 3">
            <a:extLst>
              <a:ext uri="{FF2B5EF4-FFF2-40B4-BE49-F238E27FC236}">
                <a16:creationId xmlns="" xmlns:a16="http://schemas.microsoft.com/office/drawing/2014/main" id="{ECB4C115-EFF9-405C-98BE-F4077B9730D0}"/>
              </a:ext>
            </a:extLst>
          </p:cNvPr>
          <p:cNvSpPr/>
          <p:nvPr userDrawn="1"/>
        </p:nvSpPr>
        <p:spPr>
          <a:xfrm>
            <a:off x="533399" y="914400"/>
            <a:ext cx="1944914" cy="1944914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76200">
            <a:solidFill>
              <a:schemeClr val="accent1">
                <a:alpha val="5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18" name="Заголовок 1">
            <a:extLst>
              <a:ext uri="{FF2B5EF4-FFF2-40B4-BE49-F238E27FC236}">
                <a16:creationId xmlns="" xmlns:a16="http://schemas.microsoft.com/office/drawing/2014/main" id="{C9A300DD-BB54-44ED-A7E4-01CD41EC930F}"/>
              </a:ext>
            </a:extLst>
          </p:cNvPr>
          <p:cNvSpPr txBox="1">
            <a:spLocks/>
          </p:cNvSpPr>
          <p:nvPr userDrawn="1"/>
        </p:nvSpPr>
        <p:spPr>
          <a:xfrm>
            <a:off x="956993" y="923305"/>
            <a:ext cx="1005115" cy="28593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3600" b="0" i="0" kern="1200" dirty="0">
                <a:solidFill>
                  <a:schemeClr val="bg1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pPr algn="ctr" rtl="0"/>
            <a:r>
              <a:rPr lang="ru-RU" sz="18400" noProof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"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2374B20-3E42-44AF-BEF1-8AB3306739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3399" y="3200400"/>
            <a:ext cx="7551057" cy="2859313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lnSpc>
                <a:spcPct val="100000"/>
              </a:lnSpc>
              <a:defRPr lang="en-GB" sz="3200" b="0" i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ru-RU" noProof="0"/>
              <a:t>Цитата</a:t>
            </a:r>
          </a:p>
        </p:txBody>
      </p:sp>
      <p:sp>
        <p:nvSpPr>
          <p:cNvPr id="19" name="Номер слайда 4">
            <a:extLst>
              <a:ext uri="{FF2B5EF4-FFF2-40B4-BE49-F238E27FC236}">
                <a16:creationId xmlns="" xmlns:a16="http://schemas.microsoft.com/office/drawing/2014/main" id="{A4E6C1FF-5925-42B3-B7F9-0A0031BDA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 rtlCol="0"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pPr rtl="0"/>
            <a:fld id="{C263D6C4-4840-40CC-AC84-17E24B3B7BDE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753169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+ текст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10" name="Полилиния: Фигура 9">
            <a:extLst>
              <a:ext uri="{FF2B5EF4-FFF2-40B4-BE49-F238E27FC236}">
                <a16:creationId xmlns=""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/>
          </a:p>
        </p:txBody>
      </p:sp>
      <p:sp>
        <p:nvSpPr>
          <p:cNvPr id="8" name="Полилиния: Фигура 7">
            <a:extLst>
              <a:ext uri="{FF2B5EF4-FFF2-40B4-BE49-F238E27FC236}">
                <a16:creationId xmlns=""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 rtlCol="0"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pPr rtl="0"/>
            <a:fld id="{C263D6C4-4840-40CC-AC84-17E24B3B7BDE}" type="slidenum">
              <a:rPr lang="ru-RU" noProof="0" smtClean="0"/>
              <a:pPr/>
              <a:t>‹#›</a:t>
            </a:fld>
            <a:endParaRPr lang="ru-RU" noProof="0"/>
          </a:p>
        </p:txBody>
      </p:sp>
      <p:grpSp>
        <p:nvGrpSpPr>
          <p:cNvPr id="15" name="Группа 14">
            <a:extLst>
              <a:ext uri="{FF2B5EF4-FFF2-40B4-BE49-F238E27FC236}">
                <a16:creationId xmlns=""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Полилиния: Фигура 15">
              <a:extLst>
                <a:ext uri="{FF2B5EF4-FFF2-40B4-BE49-F238E27FC236}">
                  <a16:creationId xmlns=""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sp>
          <p:nvSpPr>
            <p:cNvPr id="17" name="Полилиния: Фигура 16">
              <a:extLst>
                <a:ext uri="{FF2B5EF4-FFF2-40B4-BE49-F238E27FC236}">
                  <a16:creationId xmlns=""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</p:grpSp>
      <p:sp>
        <p:nvSpPr>
          <p:cNvPr id="23" name="Текст 22">
            <a:extLst>
              <a:ext uri="{FF2B5EF4-FFF2-40B4-BE49-F238E27FC236}">
                <a16:creationId xmlns="" xmlns:a16="http://schemas.microsoft.com/office/drawing/2014/main" id="{03618670-D1E4-466C-BDB5-FC890AC3145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44500" y="1625385"/>
            <a:ext cx="6718300" cy="4093243"/>
          </a:xfrm>
        </p:spPr>
        <p:txBody>
          <a:bodyPr rtlCol="0">
            <a:noAutofit/>
          </a:bodyPr>
          <a:lstStyle>
            <a:lvl1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2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74574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10" name="Полилиния: Фигура 9">
            <a:extLst>
              <a:ext uri="{FF2B5EF4-FFF2-40B4-BE49-F238E27FC236}">
                <a16:creationId xmlns=""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/>
          </a:p>
        </p:txBody>
      </p:sp>
      <p:sp>
        <p:nvSpPr>
          <p:cNvPr id="18" name="Полилиния: Фигура 17">
            <a:extLst>
              <a:ext uri="{FF2B5EF4-FFF2-40B4-BE49-F238E27FC236}">
                <a16:creationId xmlns=""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/>
          </a:p>
        </p:txBody>
      </p:sp>
      <p:sp>
        <p:nvSpPr>
          <p:cNvPr id="12" name="Полилиния: фигура 11">
            <a:extLst>
              <a:ext uri="{FF2B5EF4-FFF2-40B4-BE49-F238E27FC236}">
                <a16:creationId xmlns=""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8" name="Полилиния: Фигура 7">
            <a:extLst>
              <a:ext uri="{FF2B5EF4-FFF2-40B4-BE49-F238E27FC236}">
                <a16:creationId xmlns=""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grpSp>
        <p:nvGrpSpPr>
          <p:cNvPr id="15" name="Группа 14">
            <a:extLst>
              <a:ext uri="{FF2B5EF4-FFF2-40B4-BE49-F238E27FC236}">
                <a16:creationId xmlns=""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Полилиния: Фигура 15">
              <a:extLst>
                <a:ext uri="{FF2B5EF4-FFF2-40B4-BE49-F238E27FC236}">
                  <a16:creationId xmlns=""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sp>
          <p:nvSpPr>
            <p:cNvPr id="17" name="Полилиния: Фигура 16">
              <a:extLst>
                <a:ext uri="{FF2B5EF4-FFF2-40B4-BE49-F238E27FC236}">
                  <a16:creationId xmlns=""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</p:grpSp>
      <p:grpSp>
        <p:nvGrpSpPr>
          <p:cNvPr id="6" name="Группа 5">
            <a:extLst>
              <a:ext uri="{FF2B5EF4-FFF2-40B4-BE49-F238E27FC236}">
                <a16:creationId xmlns=""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Прямоугольник: Усеченный угол 18">
              <a:extLst>
                <a:ext uri="{FF2B5EF4-FFF2-40B4-BE49-F238E27FC236}">
                  <a16:creationId xmlns=""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 rtl="0"/>
              <a:endParaRPr lang="ru-RU" noProof="0"/>
            </a:p>
          </p:txBody>
        </p:sp>
        <p:sp>
          <p:nvSpPr>
            <p:cNvPr id="3" name="Прямоугольник: Усеченный угол 2">
              <a:extLst>
                <a:ext uri="{FF2B5EF4-FFF2-40B4-BE49-F238E27FC236}">
                  <a16:creationId xmlns=""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</p:grpSp>
      <p:sp>
        <p:nvSpPr>
          <p:cNvPr id="24" name="Полилиния: Фигура 23">
            <a:extLst>
              <a:ext uri="{FF2B5EF4-FFF2-40B4-BE49-F238E27FC236}">
                <a16:creationId xmlns=""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 rtlCol="0"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pPr rtl="0"/>
            <a:fld id="{C263D6C4-4840-40CC-AC84-17E24B3B7BDE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4073704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10" name="Полилиния: Фигура 9">
            <a:extLst>
              <a:ext uri="{FF2B5EF4-FFF2-40B4-BE49-F238E27FC236}">
                <a16:creationId xmlns=""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/>
          </a:p>
        </p:txBody>
      </p:sp>
      <p:sp>
        <p:nvSpPr>
          <p:cNvPr id="18" name="Полилиния: Фигура 17">
            <a:extLst>
              <a:ext uri="{FF2B5EF4-FFF2-40B4-BE49-F238E27FC236}">
                <a16:creationId xmlns=""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/>
          </a:p>
        </p:txBody>
      </p:sp>
      <p:sp>
        <p:nvSpPr>
          <p:cNvPr id="12" name="Полилиния: фигура 11">
            <a:extLst>
              <a:ext uri="{FF2B5EF4-FFF2-40B4-BE49-F238E27FC236}">
                <a16:creationId xmlns=""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8" name="Полилиния: Фигура 7">
            <a:extLst>
              <a:ext uri="{FF2B5EF4-FFF2-40B4-BE49-F238E27FC236}">
                <a16:creationId xmlns=""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grpSp>
        <p:nvGrpSpPr>
          <p:cNvPr id="15" name="Группа 14">
            <a:extLst>
              <a:ext uri="{FF2B5EF4-FFF2-40B4-BE49-F238E27FC236}">
                <a16:creationId xmlns=""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Полилиния: Фигура 15">
              <a:extLst>
                <a:ext uri="{FF2B5EF4-FFF2-40B4-BE49-F238E27FC236}">
                  <a16:creationId xmlns=""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sp>
          <p:nvSpPr>
            <p:cNvPr id="17" name="Полилиния: Фигура 16">
              <a:extLst>
                <a:ext uri="{FF2B5EF4-FFF2-40B4-BE49-F238E27FC236}">
                  <a16:creationId xmlns=""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</p:grpSp>
      <p:grpSp>
        <p:nvGrpSpPr>
          <p:cNvPr id="6" name="Группа 5">
            <a:extLst>
              <a:ext uri="{FF2B5EF4-FFF2-40B4-BE49-F238E27FC236}">
                <a16:creationId xmlns=""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Прямоугольник: Усеченный угол 18">
              <a:extLst>
                <a:ext uri="{FF2B5EF4-FFF2-40B4-BE49-F238E27FC236}">
                  <a16:creationId xmlns=""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 rtl="0"/>
              <a:endParaRPr lang="ru-RU" noProof="0"/>
            </a:p>
          </p:txBody>
        </p:sp>
        <p:sp>
          <p:nvSpPr>
            <p:cNvPr id="3" name="Прямоугольник: Усеченный угол 2">
              <a:extLst>
                <a:ext uri="{FF2B5EF4-FFF2-40B4-BE49-F238E27FC236}">
                  <a16:creationId xmlns=""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</p:grpSp>
      <p:sp>
        <p:nvSpPr>
          <p:cNvPr id="24" name="Полилиния: Фигура 23">
            <a:extLst>
              <a:ext uri="{FF2B5EF4-FFF2-40B4-BE49-F238E27FC236}">
                <a16:creationId xmlns=""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 rtlCol="0"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pPr rtl="0"/>
            <a:fld id="{C263D6C4-4840-40CC-AC84-17E24B3B7BDE}" type="slidenum">
              <a:rPr lang="ru-RU" noProof="0" smtClean="0"/>
              <a:pPr/>
              <a:t>‹#›</a:t>
            </a:fld>
            <a:endParaRPr lang="ru-RU" noProof="0"/>
          </a:p>
        </p:txBody>
      </p:sp>
      <p:sp>
        <p:nvSpPr>
          <p:cNvPr id="20" name="Объект 2">
            <a:extLst>
              <a:ext uri="{FF2B5EF4-FFF2-40B4-BE49-F238E27FC236}">
                <a16:creationId xmlns="" xmlns:a16="http://schemas.microsoft.com/office/drawing/2014/main" id="{0103A49C-32FF-49E6-86F3-FC2E19517B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365" y="1825625"/>
            <a:ext cx="11215235" cy="4351338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636708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10" name="Полилиния: Фигура 9">
            <a:extLst>
              <a:ext uri="{FF2B5EF4-FFF2-40B4-BE49-F238E27FC236}">
                <a16:creationId xmlns=""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/>
          </a:p>
        </p:txBody>
      </p:sp>
      <p:sp>
        <p:nvSpPr>
          <p:cNvPr id="18" name="Полилиния: Фигура 17">
            <a:extLst>
              <a:ext uri="{FF2B5EF4-FFF2-40B4-BE49-F238E27FC236}">
                <a16:creationId xmlns=""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/>
          </a:p>
        </p:txBody>
      </p:sp>
      <p:sp>
        <p:nvSpPr>
          <p:cNvPr id="12" name="Полилиния: фигура 11">
            <a:extLst>
              <a:ext uri="{FF2B5EF4-FFF2-40B4-BE49-F238E27FC236}">
                <a16:creationId xmlns=""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8" name="Полилиния: Фигура 7">
            <a:extLst>
              <a:ext uri="{FF2B5EF4-FFF2-40B4-BE49-F238E27FC236}">
                <a16:creationId xmlns=""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grpSp>
        <p:nvGrpSpPr>
          <p:cNvPr id="15" name="Группа 14">
            <a:extLst>
              <a:ext uri="{FF2B5EF4-FFF2-40B4-BE49-F238E27FC236}">
                <a16:creationId xmlns=""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Полилиния: Фигура 15">
              <a:extLst>
                <a:ext uri="{FF2B5EF4-FFF2-40B4-BE49-F238E27FC236}">
                  <a16:creationId xmlns=""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sp>
          <p:nvSpPr>
            <p:cNvPr id="17" name="Полилиния: Фигура 16">
              <a:extLst>
                <a:ext uri="{FF2B5EF4-FFF2-40B4-BE49-F238E27FC236}">
                  <a16:creationId xmlns=""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</p:grpSp>
      <p:grpSp>
        <p:nvGrpSpPr>
          <p:cNvPr id="6" name="Группа 5">
            <a:extLst>
              <a:ext uri="{FF2B5EF4-FFF2-40B4-BE49-F238E27FC236}">
                <a16:creationId xmlns=""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Прямоугольник: Усеченный угол 18">
              <a:extLst>
                <a:ext uri="{FF2B5EF4-FFF2-40B4-BE49-F238E27FC236}">
                  <a16:creationId xmlns=""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 rtl="0"/>
              <a:endParaRPr lang="ru-RU" noProof="0"/>
            </a:p>
          </p:txBody>
        </p:sp>
        <p:sp>
          <p:nvSpPr>
            <p:cNvPr id="3" name="Прямоугольник: Усеченный угол 2">
              <a:extLst>
                <a:ext uri="{FF2B5EF4-FFF2-40B4-BE49-F238E27FC236}">
                  <a16:creationId xmlns=""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</p:grpSp>
      <p:sp>
        <p:nvSpPr>
          <p:cNvPr id="24" name="Полилиния: Фигура 23">
            <a:extLst>
              <a:ext uri="{FF2B5EF4-FFF2-40B4-BE49-F238E27FC236}">
                <a16:creationId xmlns=""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 rtlCol="0"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pPr rtl="0"/>
            <a:fld id="{C263D6C4-4840-40CC-AC84-17E24B3B7BDE}" type="slidenum">
              <a:rPr lang="ru-RU" noProof="0" smtClean="0"/>
              <a:pPr/>
              <a:t>‹#›</a:t>
            </a:fld>
            <a:endParaRPr lang="ru-RU" noProof="0"/>
          </a:p>
        </p:txBody>
      </p:sp>
      <p:sp>
        <p:nvSpPr>
          <p:cNvPr id="25" name="Текст 2">
            <a:extLst>
              <a:ext uri="{FF2B5EF4-FFF2-40B4-BE49-F238E27FC236}">
                <a16:creationId xmlns="" xmlns:a16="http://schemas.microsoft.com/office/drawing/2014/main" id="{7FA80A70-18DE-4DB9-9982-BA75BE54CF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4500" y="1681163"/>
            <a:ext cx="5157787" cy="823912"/>
          </a:xfrm>
        </p:spPr>
        <p:txBody>
          <a:bodyPr rtlCol="0" anchor="t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26" name="Текст 4">
            <a:extLst>
              <a:ext uri="{FF2B5EF4-FFF2-40B4-BE49-F238E27FC236}">
                <a16:creationId xmlns="" xmlns:a16="http://schemas.microsoft.com/office/drawing/2014/main" id="{2801C0EF-C078-44B0-AD01-4850E9A65E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00812" y="1681163"/>
            <a:ext cx="5157788" cy="823912"/>
          </a:xfrm>
        </p:spPr>
        <p:txBody>
          <a:bodyPr rtlCol="0" anchor="t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27" name="Объект 3">
            <a:extLst>
              <a:ext uri="{FF2B5EF4-FFF2-40B4-BE49-F238E27FC236}">
                <a16:creationId xmlns="" xmlns:a16="http://schemas.microsoft.com/office/drawing/2014/main" id="{7C9DED91-45F6-4308-A085-1EFACA6468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4500" y="2505075"/>
            <a:ext cx="5157787" cy="3684588"/>
          </a:xfrm>
        </p:spPr>
        <p:txBody>
          <a:bodyPr rtlCol="0"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28" name="Объект 5">
            <a:extLst>
              <a:ext uri="{FF2B5EF4-FFF2-40B4-BE49-F238E27FC236}">
                <a16:creationId xmlns="" xmlns:a16="http://schemas.microsoft.com/office/drawing/2014/main" id="{0574B5E7-B666-439B-9278-67BE1EA6EB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75412" y="2505075"/>
            <a:ext cx="5183188" cy="3684588"/>
          </a:xfrm>
        </p:spPr>
        <p:txBody>
          <a:bodyPr rtlCol="0"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219167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типа содержимого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10" name="Полилиния: Фигура 9">
            <a:extLst>
              <a:ext uri="{FF2B5EF4-FFF2-40B4-BE49-F238E27FC236}">
                <a16:creationId xmlns=""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/>
          </a:p>
        </p:txBody>
      </p:sp>
      <p:sp>
        <p:nvSpPr>
          <p:cNvPr id="18" name="Полилиния: Фигура 17">
            <a:extLst>
              <a:ext uri="{FF2B5EF4-FFF2-40B4-BE49-F238E27FC236}">
                <a16:creationId xmlns=""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/>
          </a:p>
        </p:txBody>
      </p:sp>
      <p:sp>
        <p:nvSpPr>
          <p:cNvPr id="12" name="Полилиния: фигура 11">
            <a:extLst>
              <a:ext uri="{FF2B5EF4-FFF2-40B4-BE49-F238E27FC236}">
                <a16:creationId xmlns=""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8" name="Полилиния: Фигура 7">
            <a:extLst>
              <a:ext uri="{FF2B5EF4-FFF2-40B4-BE49-F238E27FC236}">
                <a16:creationId xmlns=""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grpSp>
        <p:nvGrpSpPr>
          <p:cNvPr id="15" name="Группа 14">
            <a:extLst>
              <a:ext uri="{FF2B5EF4-FFF2-40B4-BE49-F238E27FC236}">
                <a16:creationId xmlns=""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Полилиния: Фигура 15">
              <a:extLst>
                <a:ext uri="{FF2B5EF4-FFF2-40B4-BE49-F238E27FC236}">
                  <a16:creationId xmlns=""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sp>
          <p:nvSpPr>
            <p:cNvPr id="17" name="Полилиния: Фигура 16">
              <a:extLst>
                <a:ext uri="{FF2B5EF4-FFF2-40B4-BE49-F238E27FC236}">
                  <a16:creationId xmlns=""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</p:grpSp>
      <p:grpSp>
        <p:nvGrpSpPr>
          <p:cNvPr id="6" name="Группа 5">
            <a:extLst>
              <a:ext uri="{FF2B5EF4-FFF2-40B4-BE49-F238E27FC236}">
                <a16:creationId xmlns=""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Прямоугольник: Усеченный угол 18">
              <a:extLst>
                <a:ext uri="{FF2B5EF4-FFF2-40B4-BE49-F238E27FC236}">
                  <a16:creationId xmlns=""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 rtl="0"/>
              <a:endParaRPr lang="ru-RU" noProof="0"/>
            </a:p>
          </p:txBody>
        </p:sp>
        <p:sp>
          <p:nvSpPr>
            <p:cNvPr id="3" name="Прямоугольник: Усеченный угол 2">
              <a:extLst>
                <a:ext uri="{FF2B5EF4-FFF2-40B4-BE49-F238E27FC236}">
                  <a16:creationId xmlns=""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</p:grpSp>
      <p:sp>
        <p:nvSpPr>
          <p:cNvPr id="24" name="Полилиния: Фигура 23">
            <a:extLst>
              <a:ext uri="{FF2B5EF4-FFF2-40B4-BE49-F238E27FC236}">
                <a16:creationId xmlns=""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 rtlCol="0"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pPr rtl="0"/>
            <a:fld id="{C263D6C4-4840-40CC-AC84-17E24B3B7BDE}" type="slidenum">
              <a:rPr lang="ru-RU" noProof="0" smtClean="0"/>
              <a:pPr/>
              <a:t>‹#›</a:t>
            </a:fld>
            <a:endParaRPr lang="ru-RU" noProof="0"/>
          </a:p>
        </p:txBody>
      </p:sp>
      <p:sp>
        <p:nvSpPr>
          <p:cNvPr id="20" name="Объект 2">
            <a:extLst>
              <a:ext uri="{FF2B5EF4-FFF2-40B4-BE49-F238E27FC236}">
                <a16:creationId xmlns="" xmlns:a16="http://schemas.microsoft.com/office/drawing/2014/main" id="{FE796BFF-6E5F-4DE7-B193-F501FC094D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3365" y="1517715"/>
            <a:ext cx="5184437" cy="4659248"/>
          </a:xfrm>
        </p:spPr>
        <p:txBody>
          <a:bodyPr rtlCol="0">
            <a:normAutofit/>
          </a:bodyPr>
          <a:lstStyle>
            <a:lvl1pPr marL="457200" indent="-457200"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</a:defRPr>
            </a:lvl1pPr>
            <a:lvl2pPr marL="800100" indent="-342900"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2pPr>
            <a:lvl3pPr marL="1257300" indent="-342900"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3pPr>
            <a:lvl4pPr marL="1657350" indent="-285750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4pPr>
            <a:lvl5pPr marL="2114550" indent="-285750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21" name="Объект 3">
            <a:extLst>
              <a:ext uri="{FF2B5EF4-FFF2-40B4-BE49-F238E27FC236}">
                <a16:creationId xmlns="" xmlns:a16="http://schemas.microsoft.com/office/drawing/2014/main" id="{78622754-CA4D-4C27-A37F-B26E7B4C9C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74163" y="1517715"/>
            <a:ext cx="5184437" cy="4659248"/>
          </a:xfrm>
        </p:spPr>
        <p:txBody>
          <a:bodyPr rtlCol="0">
            <a:normAutofit/>
          </a:bodyPr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6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999597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61B0E15-6FC5-434E-8780-B186D9DB0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8204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A9C7B128-34F3-405C-B601-8BAFDB4349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820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9F5A7754-E8C7-438B-922D-9027C6CF58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12500" y="6356350"/>
            <a:ext cx="66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C263D6C4-4840-40CC-AC84-17E24B3B7BDE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7CDDDB7D-9189-9548-A2B9-81DC62C3C1A3}"/>
              </a:ext>
            </a:extLst>
          </p:cNvPr>
          <p:cNvSpPr/>
          <p:nvPr/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7" name="Полилиния: Фигура 9">
            <a:extLst>
              <a:ext uri="{FF2B5EF4-FFF2-40B4-BE49-F238E27FC236}">
                <a16:creationId xmlns="" xmlns:a16="http://schemas.microsoft.com/office/drawing/2014/main" id="{096D8877-6B4A-4540-8927-767DD7401718}"/>
              </a:ext>
            </a:extLst>
          </p:cNvPr>
          <p:cNvSpPr/>
          <p:nvPr/>
        </p:nvSpPr>
        <p:spPr>
          <a:xfrm>
            <a:off x="0" y="1"/>
            <a:ext cx="12192001" cy="6857999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/>
          </a:p>
        </p:txBody>
      </p:sp>
      <p:sp>
        <p:nvSpPr>
          <p:cNvPr id="8" name="Полилиния: Фигура 17">
            <a:extLst>
              <a:ext uri="{FF2B5EF4-FFF2-40B4-BE49-F238E27FC236}">
                <a16:creationId xmlns="" xmlns:a16="http://schemas.microsoft.com/office/drawing/2014/main" id="{5AF2E123-FE0F-8541-8E36-5030C450AA7E}"/>
              </a:ext>
            </a:extLst>
          </p:cNvPr>
          <p:cNvSpPr/>
          <p:nvPr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/>
          </a:p>
        </p:txBody>
      </p:sp>
      <p:sp>
        <p:nvSpPr>
          <p:cNvPr id="9" name="Полилиния: фигура 11">
            <a:extLst>
              <a:ext uri="{FF2B5EF4-FFF2-40B4-BE49-F238E27FC236}">
                <a16:creationId xmlns="" xmlns:a16="http://schemas.microsoft.com/office/drawing/2014/main" id="{E5519D99-3B68-924A-9CD0-14B911711CA8}"/>
              </a:ext>
            </a:extLst>
          </p:cNvPr>
          <p:cNvSpPr/>
          <p:nvPr/>
        </p:nvSpPr>
        <p:spPr>
          <a:xfrm rot="16200000" flipV="1">
            <a:off x="2664629" y="-2669372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10" name="Полилиния: Фигура 7">
            <a:extLst>
              <a:ext uri="{FF2B5EF4-FFF2-40B4-BE49-F238E27FC236}">
                <a16:creationId xmlns="" xmlns:a16="http://schemas.microsoft.com/office/drawing/2014/main" id="{A09E21A9-FBEF-144C-A152-FE484F3C55C1}"/>
              </a:ext>
            </a:extLst>
          </p:cNvPr>
          <p:cNvSpPr/>
          <p:nvPr/>
        </p:nvSpPr>
        <p:spPr>
          <a:xfrm rot="16200000" flipV="1">
            <a:off x="2664629" y="-2669372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11" name="Заголовок 1">
            <a:extLst>
              <a:ext uri="{FF2B5EF4-FFF2-40B4-BE49-F238E27FC236}">
                <a16:creationId xmlns="" xmlns:a16="http://schemas.microsoft.com/office/drawing/2014/main" id="{70C7F2CB-A8CE-1545-A08D-93592C4BAEEA}"/>
              </a:ext>
            </a:extLst>
          </p:cNvPr>
          <p:cNvSpPr txBox="1">
            <a:spLocks/>
          </p:cNvSpPr>
          <p:nvPr/>
        </p:nvSpPr>
        <p:spPr>
          <a:xfrm>
            <a:off x="444500" y="542925"/>
            <a:ext cx="11214100" cy="53553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3200" b="1" kern="1200" spc="-70" baseline="0" dirty="0">
                <a:solidFill>
                  <a:schemeClr val="bg1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pPr rtl="0"/>
            <a:r>
              <a:rPr lang="ru-RU" noProof="0">
                <a:latin typeface="+mj-lt"/>
              </a:rPr>
              <a:t>Образец заголовка</a:t>
            </a:r>
          </a:p>
        </p:txBody>
      </p:sp>
      <p:grpSp>
        <p:nvGrpSpPr>
          <p:cNvPr id="12" name="Группа 11">
            <a:extLst>
              <a:ext uri="{FF2B5EF4-FFF2-40B4-BE49-F238E27FC236}">
                <a16:creationId xmlns="" xmlns:a16="http://schemas.microsoft.com/office/drawing/2014/main" id="{7068FCE4-1B47-3C4B-B091-013120A97D09}"/>
              </a:ext>
            </a:extLst>
          </p:cNvPr>
          <p:cNvGrpSpPr/>
          <p:nvPr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3" name="Полилиния: Фигура 15">
              <a:extLst>
                <a:ext uri="{FF2B5EF4-FFF2-40B4-BE49-F238E27FC236}">
                  <a16:creationId xmlns="" xmlns:a16="http://schemas.microsoft.com/office/drawing/2014/main" id="{FEC3FDE7-F27E-5E4E-8752-287CAB7792D4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sp>
          <p:nvSpPr>
            <p:cNvPr id="14" name="Полилиния: Фигура 16">
              <a:extLst>
                <a:ext uri="{FF2B5EF4-FFF2-40B4-BE49-F238E27FC236}">
                  <a16:creationId xmlns="" xmlns:a16="http://schemas.microsoft.com/office/drawing/2014/main" id="{81C902DB-0D21-5044-82B6-9E7A70A1BF62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</p:grpSp>
      <p:grpSp>
        <p:nvGrpSpPr>
          <p:cNvPr id="15" name="Группа 14">
            <a:extLst>
              <a:ext uri="{FF2B5EF4-FFF2-40B4-BE49-F238E27FC236}">
                <a16:creationId xmlns="" xmlns:a16="http://schemas.microsoft.com/office/drawing/2014/main" id="{BE1E08A0-195D-694F-947B-986A76FBB93E}"/>
              </a:ext>
            </a:extLst>
          </p:cNvPr>
          <p:cNvGrpSpPr/>
          <p:nvPr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6" name="Прямоугольник: Усеченный угол 18">
              <a:extLst>
                <a:ext uri="{FF2B5EF4-FFF2-40B4-BE49-F238E27FC236}">
                  <a16:creationId xmlns="" xmlns:a16="http://schemas.microsoft.com/office/drawing/2014/main" id="{ED5DFFCD-1EE3-E64E-B51F-BD7D72413E0B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chemeClr val="accent5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 rtl="0"/>
              <a:endParaRPr lang="ru-RU" noProof="0"/>
            </a:p>
          </p:txBody>
        </p:sp>
        <p:sp>
          <p:nvSpPr>
            <p:cNvPr id="17" name="Прямоугольник: Усеченный угол 2">
              <a:extLst>
                <a:ext uri="{FF2B5EF4-FFF2-40B4-BE49-F238E27FC236}">
                  <a16:creationId xmlns="" xmlns:a16="http://schemas.microsoft.com/office/drawing/2014/main" id="{C12DB3CA-8E64-AA43-BFBE-A2CA9A816DBE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</p:grpSp>
      <p:sp>
        <p:nvSpPr>
          <p:cNvPr id="18" name="Полилиния: Фигура 23">
            <a:extLst>
              <a:ext uri="{FF2B5EF4-FFF2-40B4-BE49-F238E27FC236}">
                <a16:creationId xmlns="" xmlns:a16="http://schemas.microsoft.com/office/drawing/2014/main" id="{A587DEFD-D470-4142-8E0D-A71DDB147C92}"/>
              </a:ext>
            </a:extLst>
          </p:cNvPr>
          <p:cNvSpPr/>
          <p:nvPr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19" name="Номер слайда 4">
            <a:extLst>
              <a:ext uri="{FF2B5EF4-FFF2-40B4-BE49-F238E27FC236}">
                <a16:creationId xmlns="" xmlns:a16="http://schemas.microsoft.com/office/drawing/2014/main" id="{7D9BF857-7910-734D-A217-5E3344220AA2}"/>
              </a:ext>
            </a:extLst>
          </p:cNvPr>
          <p:cNvSpPr txBox="1">
            <a:spLocks/>
          </p:cNvSpPr>
          <p:nvPr/>
        </p:nvSpPr>
        <p:spPr>
          <a:xfrm>
            <a:off x="11252200" y="6315075"/>
            <a:ext cx="406400" cy="365125"/>
          </a:xfrm>
          <a:prstGeom prst="rect">
            <a:avLst/>
          </a:prstGeom>
        </p:spPr>
        <p:txBody>
          <a:bodyPr rtlCol="0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Trade Gothic LT Pro" panose="020B05030403030200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fld id="{C263D6C4-4840-40CC-AC84-17E24B3B7BDE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666093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60" r:id="rId3"/>
    <p:sldLayoutId id="2147483666" r:id="rId4"/>
    <p:sldLayoutId id="2147483654" r:id="rId5"/>
    <p:sldLayoutId id="2147483661" r:id="rId6"/>
    <p:sldLayoutId id="2147483674" r:id="rId7"/>
    <p:sldLayoutId id="2147483665" r:id="rId8"/>
    <p:sldLayoutId id="2147483673" r:id="rId9"/>
    <p:sldLayoutId id="2147483662" r:id="rId10"/>
    <p:sldLayoutId id="2147483663" r:id="rId11"/>
    <p:sldLayoutId id="2147483664" r:id="rId12"/>
    <p:sldLayoutId id="2147483675" r:id="rId13"/>
    <p:sldLayoutId id="2147483676" r:id="rId14"/>
    <p:sldLayoutId id="2147483672" r:id="rId15"/>
    <p:sldLayoutId id="2147483667" r:id="rId16"/>
    <p:sldLayoutId id="2147483668" r:id="rId1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336" userDrawn="1">
          <p15:clr>
            <a:srgbClr val="F26B43"/>
          </p15:clr>
        </p15:guide>
        <p15:guide id="4" orient="horz" pos="336" userDrawn="1">
          <p15:clr>
            <a:srgbClr val="F26B43"/>
          </p15:clr>
        </p15:guide>
        <p15:guide id="5" pos="7344" userDrawn="1">
          <p15:clr>
            <a:srgbClr val="F26B43"/>
          </p15:clr>
        </p15:guide>
        <p15:guide id="6" orient="horz" pos="398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forms/d/e/1FAIpQLScxWLB4bU2Gck1r8uE5u7Ir4RdOpm7ipWo4ktelhGROgecxfQ/viewform?usp=sf_link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hyperlink" Target="https://docs.google.com/forms/d/e/1FAIpQLSfcyGrxSd96EkHJ63jS7kYetmXw-8mfCra69a_NXWJtvgweLg/viewform?usp=sf_link" TargetMode="External"/><Relationship Id="rId3" Type="http://schemas.openxmlformats.org/officeDocument/2006/relationships/image" Target="../media/image3.png"/><Relationship Id="rId12" Type="http://schemas.openxmlformats.org/officeDocument/2006/relationships/image" Target="../media/image102.sv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32BE5BF-9922-45FB-8F3F-4446D40A05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46227" y="520035"/>
            <a:ext cx="7077456" cy="1243584"/>
          </a:xfrm>
        </p:spPr>
        <p:txBody>
          <a:bodyPr rtlCol="0"/>
          <a:lstStyle/>
          <a:p>
            <a:r>
              <a:rPr lang="ru-RU" dirty="0"/>
              <a:t>«</a:t>
            </a:r>
            <a:r>
              <a:rPr lang="ru-RU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О</a:t>
            </a:r>
            <a:r>
              <a:rPr lang="ru-RU" dirty="0"/>
              <a:t>блако слов»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0D537F64-4C96-4AA8-BB21-E8053A318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15857" y="1693516"/>
            <a:ext cx="2467005" cy="744884"/>
          </a:xfrm>
        </p:spPr>
        <p:txBody>
          <a:bodyPr rtlCol="0"/>
          <a:lstStyle/>
          <a:p>
            <a:r>
              <a:rPr lang="en-US" dirty="0"/>
              <a:t>Word's Cloud.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332892" y="2987097"/>
            <a:ext cx="937846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ТЕМА</a:t>
            </a:r>
          </a:p>
          <a:p>
            <a:pPr algn="ctr"/>
            <a:r>
              <a:rPr lang="ru-RU" sz="5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Заполнение </a:t>
            </a:r>
            <a:r>
              <a:rPr lang="ru-RU" sz="5400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налоговой декларации</a:t>
            </a:r>
          </a:p>
        </p:txBody>
      </p:sp>
    </p:spTree>
    <p:extLst>
      <p:ext uri="{BB962C8B-B14F-4D97-AF65-F5344CB8AC3E}">
        <p14:creationId xmlns:p14="http://schemas.microsoft.com/office/powerpoint/2010/main" val="3946934594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32BE5BF-9922-45FB-8F3F-4446D40A05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ru-RU"/>
              <a:t>Спасибо!</a:t>
            </a:r>
          </a:p>
        </p:txBody>
      </p:sp>
    </p:spTree>
    <p:extLst>
      <p:ext uri="{BB962C8B-B14F-4D97-AF65-F5344CB8AC3E}">
        <p14:creationId xmlns:p14="http://schemas.microsoft.com/office/powerpoint/2010/main" val="429771863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="" xmlns:a16="http://schemas.microsoft.com/office/drawing/2014/main" id="{E3BD8413-C238-49D7-A4E1-E8FEF1811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5181" y="1096108"/>
            <a:ext cx="7781544" cy="859055"/>
          </a:xfrm>
        </p:spPr>
        <p:txBody>
          <a:bodyPr rtlCol="0">
            <a:normAutofit fontScale="90000"/>
          </a:bodyPr>
          <a:lstStyle/>
          <a:p>
            <a:r>
              <a:rPr lang="ru-RU" dirty="0"/>
              <a:t> </a:t>
            </a:r>
            <a:br>
              <a:rPr lang="ru-RU" dirty="0"/>
            </a:br>
            <a:r>
              <a:rPr lang="ru-RU" dirty="0"/>
              <a:t> Прием «Интервью»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0A95F4DE-39B7-4CE2-BC1E-8B8AE662A8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1881" y="2410264"/>
            <a:ext cx="7163288" cy="3744351"/>
          </a:xfrm>
        </p:spPr>
        <p:txBody>
          <a:bodyPr rtlCol="0">
            <a:normAutofit fontScale="85000" lnSpcReduction="20000"/>
          </a:bodyPr>
          <a:lstStyle/>
          <a:p>
            <a:pPr algn="ctr"/>
            <a:r>
              <a:rPr lang="ru-RU" sz="2800" b="1" u="sng" dirty="0"/>
              <a:t>Вопросы </a:t>
            </a:r>
            <a:r>
              <a:rPr lang="ru-RU" sz="2800" b="1" u="sng" dirty="0" smtClean="0"/>
              <a:t>журналистам:</a:t>
            </a:r>
          </a:p>
          <a:p>
            <a:r>
              <a:rPr lang="ru-RU" sz="2800" dirty="0"/>
              <a:t>Ч</a:t>
            </a:r>
            <a:r>
              <a:rPr lang="ru-RU" sz="2800" dirty="0" smtClean="0"/>
              <a:t>то такое вычет? </a:t>
            </a:r>
          </a:p>
          <a:p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>Что представляет собой стандартный вычет?</a:t>
            </a:r>
          </a:p>
          <a:p>
            <a:endParaRPr lang="ru-RU" sz="2800" dirty="0" smtClean="0"/>
          </a:p>
          <a:p>
            <a:r>
              <a:rPr lang="ru-RU" sz="2800" dirty="0" smtClean="0"/>
              <a:t>Что </a:t>
            </a:r>
            <a:r>
              <a:rPr lang="ru-RU" sz="2800" dirty="0"/>
              <a:t>представляет собой </a:t>
            </a:r>
            <a:r>
              <a:rPr lang="ru-RU" sz="2800" dirty="0" smtClean="0"/>
              <a:t>имущественный вычет?</a:t>
            </a:r>
          </a:p>
          <a:p>
            <a:endParaRPr lang="ru-RU" sz="2800" dirty="0" smtClean="0"/>
          </a:p>
          <a:p>
            <a:r>
              <a:rPr lang="ru-RU" sz="2800" dirty="0"/>
              <a:t>Что представляет </a:t>
            </a:r>
            <a:r>
              <a:rPr lang="ru-RU" sz="2800" dirty="0" smtClean="0"/>
              <a:t>собой социальный вычет?</a:t>
            </a:r>
            <a:endParaRPr lang="ru-RU" sz="2800" dirty="0"/>
          </a:p>
        </p:txBody>
      </p:sp>
      <p:sp>
        <p:nvSpPr>
          <p:cNvPr id="2" name="Номер слайда 1">
            <a:extLst>
              <a:ext uri="{FF2B5EF4-FFF2-40B4-BE49-F238E27FC236}">
                <a16:creationId xmlns="" xmlns:a16="http://schemas.microsoft.com/office/drawing/2014/main" id="{0B24BF10-2B55-43AB-9F77-F1A141038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263D6C4-4840-40CC-AC84-17E24B3B7BDE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2794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="" xmlns:a16="http://schemas.microsoft.com/office/drawing/2014/main" id="{BD179B88-D43C-4A31-9A52-3498E94307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6258" y="791309"/>
            <a:ext cx="7781544" cy="498230"/>
          </a:xfrm>
        </p:spPr>
        <p:txBody>
          <a:bodyPr rtlCol="0">
            <a:normAutofit fontScale="90000"/>
          </a:bodyPr>
          <a:lstStyle/>
          <a:p>
            <a:r>
              <a:rPr lang="ru-RU" dirty="0"/>
              <a:t>Кейс-задание</a:t>
            </a:r>
            <a:endParaRPr lang="ru-RU" dirty="0"/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DCDDBE65-9AB1-4989-AF86-726591A6A1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7758" y="1261403"/>
            <a:ext cx="8863134" cy="365760"/>
          </a:xfrm>
        </p:spPr>
        <p:txBody>
          <a:bodyPr rtlCol="0">
            <a:noAutofit/>
          </a:bodyPr>
          <a:lstStyle/>
          <a:p>
            <a:r>
              <a:rPr lang="ru-RU" sz="1800" dirty="0" smtClean="0"/>
              <a:t>Якимов </a:t>
            </a:r>
            <a:r>
              <a:rPr lang="ru-RU" sz="1800" dirty="0"/>
              <a:t>А. продал однокомнатную квартиру в размере 1 230 000 рублей, которая находилась в собственности 3,5 года.</a:t>
            </a:r>
          </a:p>
          <a:p>
            <a:r>
              <a:rPr lang="ru-RU" sz="1800" dirty="0"/>
              <a:t>Удалось выиграть в лотерею35000 руб.</a:t>
            </a:r>
          </a:p>
          <a:p>
            <a:r>
              <a:rPr lang="ru-RU" sz="1800" dirty="0"/>
              <a:t>С успешной продажи автомобиля  ВЕСТА, который находился в собственности менее 3 лет, доход с его продажи превысил 300 000 рублей. </a:t>
            </a:r>
          </a:p>
          <a:p>
            <a:r>
              <a:rPr lang="ru-RU" sz="1800" dirty="0"/>
              <a:t>У гражданина Якимова А на иждивении ребенок до 18 лет. </a:t>
            </a:r>
          </a:p>
          <a:p>
            <a:r>
              <a:rPr lang="ru-RU" sz="1800" dirty="0"/>
              <a:t>За 2021 год гражданину Якимову необходимо заполнить Декларацию и он заказал справку 2 НДФЛ.</a:t>
            </a:r>
          </a:p>
          <a:p>
            <a:r>
              <a:rPr lang="ru-RU" sz="1800" dirty="0"/>
              <a:t>Вопросы</a:t>
            </a:r>
          </a:p>
          <a:p>
            <a:r>
              <a:rPr lang="ru-RU" sz="2000" dirty="0"/>
              <a:t>1)	</a:t>
            </a:r>
            <a:r>
              <a:rPr lang="ru-RU" b="1" dirty="0"/>
              <a:t>Нужно ли заплатить налог с продажи квартиры</a:t>
            </a:r>
          </a:p>
          <a:p>
            <a:r>
              <a:rPr lang="ru-RU" b="1" dirty="0"/>
              <a:t>2)	Заплатит ли налог с выигрыша в лотерею?</a:t>
            </a:r>
          </a:p>
          <a:p>
            <a:r>
              <a:rPr lang="ru-RU" b="1" dirty="0"/>
              <a:t>3)	Попадает ли под уплату налога автомобиль?</a:t>
            </a:r>
          </a:p>
          <a:p>
            <a:r>
              <a:rPr lang="ru-RU" b="1" dirty="0"/>
              <a:t>4)	Распространяется ли стандартный вычет на ребенка?</a:t>
            </a:r>
          </a:p>
          <a:p>
            <a:r>
              <a:rPr lang="ru-RU" b="1" dirty="0"/>
              <a:t>5)	Оформите декларацию </a:t>
            </a:r>
          </a:p>
          <a:p>
            <a:r>
              <a:rPr lang="ru-RU" b="1" dirty="0"/>
              <a:t>6)	Предложите способы заполнения декларации</a:t>
            </a:r>
            <a:r>
              <a:rPr lang="ru-RU" sz="2400" b="1" dirty="0"/>
              <a:t> </a:t>
            </a:r>
            <a:endParaRPr lang="ru-RU" sz="2400" b="1" dirty="0"/>
          </a:p>
        </p:txBody>
      </p:sp>
      <p:sp>
        <p:nvSpPr>
          <p:cNvPr id="2" name="Номер слайда 1">
            <a:extLst>
              <a:ext uri="{FF2B5EF4-FFF2-40B4-BE49-F238E27FC236}">
                <a16:creationId xmlns="" xmlns:a16="http://schemas.microsoft.com/office/drawing/2014/main" id="{8B065C75-272B-4BB5-BA23-D80E8654D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263D6C4-4840-40CC-AC84-17E24B3B7BDE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9828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="" xmlns:a16="http://schemas.microsoft.com/office/drawing/2014/main" id="{7875C19A-1AAE-476A-A316-A2CF92D76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Программа Декларация</a:t>
            </a:r>
            <a:endParaRPr lang="ru-RU" dirty="0"/>
          </a:p>
        </p:txBody>
      </p:sp>
      <p:sp>
        <p:nvSpPr>
          <p:cNvPr id="10" name="Текст 9">
            <a:extLst>
              <a:ext uri="{FF2B5EF4-FFF2-40B4-BE49-F238E27FC236}">
                <a16:creationId xmlns="" xmlns:a16="http://schemas.microsoft.com/office/drawing/2014/main" id="{EF2BC084-E6DB-4DE7-B309-042A85EBA70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r>
              <a:rPr lang="ru-RU" dirty="0"/>
              <a:t>программа 3-НДФЛ,</a:t>
            </a:r>
          </a:p>
          <a:p>
            <a:endParaRPr lang="ru-RU" dirty="0"/>
          </a:p>
          <a:p>
            <a:pPr rtl="0"/>
            <a:endParaRPr lang="ru-RU" dirty="0"/>
          </a:p>
        </p:txBody>
      </p:sp>
      <p:sp>
        <p:nvSpPr>
          <p:cNvPr id="2" name="Номер слайда 1">
            <a:extLst>
              <a:ext uri="{FF2B5EF4-FFF2-40B4-BE49-F238E27FC236}">
                <a16:creationId xmlns="" xmlns:a16="http://schemas.microsoft.com/office/drawing/2014/main" id="{BE9800F6-D571-48C4-8466-12AA1ADB6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263D6C4-4840-40CC-AC84-17E24B3B7BDE}" type="slidenum">
              <a:rPr lang="ru-RU" smtClean="0"/>
              <a:pPr/>
              <a:t>4</a:t>
            </a:fld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962" y="2294426"/>
            <a:ext cx="8727100" cy="45096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3486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="" xmlns:a16="http://schemas.microsoft.com/office/drawing/2014/main" id="{315E3981-F0D7-482C-A8E0-6A57700BE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Заголовок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="" xmlns:a16="http://schemas.microsoft.com/office/drawing/2014/main" id="{520FC4EE-F318-4344-9E3C-B950ADB63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263D6C4-4840-40CC-AC84-17E24B3B7BDE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7" name="Текст 6">
            <a:extLst>
              <a:ext uri="{FF2B5EF4-FFF2-40B4-BE49-F238E27FC236}">
                <a16:creationId xmlns="" xmlns:a16="http://schemas.microsoft.com/office/drawing/2014/main" id="{B74126B4-1E6C-4FFF-9282-40E18A85A07F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xfrm>
            <a:off x="444500" y="1681163"/>
            <a:ext cx="9484946" cy="823912"/>
          </a:xfrm>
        </p:spPr>
        <p:txBody>
          <a:bodyPr rtlCol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latin typeface="Times New Roman"/>
                <a:ea typeface="Calibri"/>
                <a:cs typeface="Times New Roman"/>
              </a:rPr>
              <a:t>«Рабочий лист  (</a:t>
            </a:r>
            <a:r>
              <a:rPr lang="en-US" sz="2400" dirty="0">
                <a:latin typeface="Times New Roman"/>
                <a:ea typeface="Calibri"/>
                <a:cs typeface="Times New Roman"/>
              </a:rPr>
              <a:t>Google 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форма</a:t>
            </a:r>
            <a:r>
              <a:rPr lang="ru-RU" sz="2400" dirty="0" smtClean="0">
                <a:latin typeface="Times New Roman"/>
                <a:ea typeface="Calibri"/>
                <a:cs typeface="Times New Roman"/>
              </a:rPr>
              <a:t>»)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r>
              <a:rPr lang="ru-RU" sz="2400" u="sng" dirty="0">
                <a:solidFill>
                  <a:srgbClr val="0563C1"/>
                </a:solidFill>
                <a:latin typeface="Times New Roman"/>
                <a:ea typeface="Calibri"/>
                <a:hlinkClick r:id="rId3"/>
              </a:rPr>
              <a:t>https://docs.google.com/forms/d/e/1FAIpQLScxWLB4bU2Gck1r8uE5u7Ir4RdOpm7ipWo4ktelhGROgecxfQ/viewform?usp=sf_link</a:t>
            </a:r>
            <a:endParaRPr lang="ru-RU" sz="2400" dirty="0"/>
          </a:p>
        </p:txBody>
      </p:sp>
      <p:pic>
        <p:nvPicPr>
          <p:cNvPr id="2050" name="Picture 2" descr="Google Формы. Создавай опросы, тесты и анкеты за 5 минут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3391" y="3258230"/>
            <a:ext cx="6467964" cy="3025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7270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="" xmlns:a16="http://schemas.microsoft.com/office/drawing/2014/main" id="{315E3981-F0D7-482C-A8E0-6A57700BE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Оценка деятельности</a:t>
            </a:r>
            <a:endParaRPr lang="ru-RU" dirty="0"/>
          </a:p>
        </p:txBody>
      </p:sp>
      <p:pic>
        <p:nvPicPr>
          <p:cNvPr id="33" name="Рисунок 32" descr="Голова с шестеренками">
            <a:extLst>
              <a:ext uri="{FF2B5EF4-FFF2-40B4-BE49-F238E27FC236}">
                <a16:creationId xmlns="" xmlns:a16="http://schemas.microsoft.com/office/drawing/2014/main" id="{CC9DBBE5-5AD0-41E8-A719-84509E5D9F9E}"/>
              </a:ext>
            </a:extLst>
          </p:cNvPr>
          <p:cNvPicPr>
            <a:picLocks noGrp="1" noChangeAspect="1"/>
          </p:cNvPicPr>
          <p:nvPr>
            <p:ph type="pic" sz="quarter" idx="17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12"/>
              </a:ext>
            </a:extLst>
          </a:blip>
          <a:srcRect t="63" b="63"/>
          <a:stretch>
            <a:fillRect/>
          </a:stretch>
        </p:blipFill>
        <p:spPr>
          <a:xfrm>
            <a:off x="868898" y="2178777"/>
            <a:ext cx="1259505" cy="1259505"/>
          </a:xfrm>
        </p:spPr>
      </p:pic>
      <p:sp>
        <p:nvSpPr>
          <p:cNvPr id="2" name="Номер слайда 1">
            <a:extLst>
              <a:ext uri="{FF2B5EF4-FFF2-40B4-BE49-F238E27FC236}">
                <a16:creationId xmlns="" xmlns:a16="http://schemas.microsoft.com/office/drawing/2014/main" id="{CC1F11E7-EDE5-4119-BA64-4FC57C285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263D6C4-4840-40CC-AC84-17E24B3B7BDE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012830" y="1735014"/>
            <a:ext cx="765516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u="sng" dirty="0">
                <a:solidFill>
                  <a:schemeClr val="bg1"/>
                </a:solidFill>
                <a:latin typeface="Times New Roman"/>
                <a:ea typeface="Calibri"/>
                <a:hlinkClick r:id="rId13"/>
              </a:rPr>
              <a:t>https://docs.google.com/forms/d/e/1FAIpQLSfcyGrxSd96EkHJ63jS7kYetmXw-8mfCra69a_NXWJtvgweLg/viewform?usp=sf_link</a:t>
            </a:r>
            <a:r>
              <a:rPr lang="ru-RU" sz="3200" dirty="0">
                <a:solidFill>
                  <a:schemeClr val="bg1"/>
                </a:solidFill>
                <a:latin typeface="Times New Roman"/>
                <a:ea typeface="Calibri"/>
              </a:rPr>
              <a:t> 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131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="" xmlns:a16="http://schemas.microsoft.com/office/drawing/2014/main" id="{315E3981-F0D7-482C-A8E0-6A57700BE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Итоги занятия</a:t>
            </a:r>
            <a:endParaRPr lang="ru-RU" dirty="0"/>
          </a:p>
        </p:txBody>
      </p:sp>
      <p:pic>
        <p:nvPicPr>
          <p:cNvPr id="20" name="Рисунок 19" descr="Треугольный конструктивный шаблон с аналитикой">
            <a:extLst>
              <a:ext uri="{FF2B5EF4-FFF2-40B4-BE49-F238E27FC236}">
                <a16:creationId xmlns="" xmlns:a16="http://schemas.microsoft.com/office/drawing/2014/main" id="{3DCA2B8E-64D3-7645-8DEB-688ED5756F52}"/>
              </a:ext>
            </a:extLst>
          </p:cNvPr>
          <p:cNvPicPr>
            <a:picLocks noGrp="1" noChangeAspect="1"/>
          </p:cNvPicPr>
          <p:nvPr>
            <p:ph type="pic" sz="quarter" idx="19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19" name="Текст 18">
            <a:extLst>
              <a:ext uri="{FF2B5EF4-FFF2-40B4-BE49-F238E27FC236}">
                <a16:creationId xmlns="" xmlns:a16="http://schemas.microsoft.com/office/drawing/2014/main" id="{782206B1-586F-4254-9B36-D06C4E294AC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42094" y="4240093"/>
            <a:ext cx="2529352" cy="390522"/>
          </a:xfrm>
        </p:spPr>
        <p:txBody>
          <a:bodyPr rtlCol="0"/>
          <a:lstStyle/>
          <a:p>
            <a:pPr algn="ctr"/>
            <a:r>
              <a:rPr lang="ru-RU" sz="2000" dirty="0">
                <a:latin typeface="Times New Roman"/>
                <a:ea typeface="Calibri"/>
              </a:rPr>
              <a:t>А</a:t>
            </a:r>
            <a:r>
              <a:rPr lang="ru-RU" sz="2000" dirty="0" smtClean="0">
                <a:latin typeface="Times New Roman"/>
                <a:ea typeface="Calibri"/>
              </a:rPr>
              <a:t>нализ </a:t>
            </a:r>
            <a:r>
              <a:rPr lang="ru-RU" sz="2000" dirty="0">
                <a:latin typeface="Times New Roman"/>
                <a:ea typeface="Calibri"/>
              </a:rPr>
              <a:t>выполнения практикума</a:t>
            </a:r>
            <a:endParaRPr lang="ru-RU" sz="2000" dirty="0"/>
          </a:p>
        </p:txBody>
      </p:sp>
      <p:sp>
        <p:nvSpPr>
          <p:cNvPr id="21" name="Текст 20">
            <a:extLst>
              <a:ext uri="{FF2B5EF4-FFF2-40B4-BE49-F238E27FC236}">
                <a16:creationId xmlns="" xmlns:a16="http://schemas.microsoft.com/office/drawing/2014/main" id="{1B8F0371-4F69-4131-91BF-9AB99E6EE89B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algn="ctr" rt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Оценки выполнения по заданию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Текст 21">
            <a:extLst>
              <a:ext uri="{FF2B5EF4-FFF2-40B4-BE49-F238E27FC236}">
                <a16:creationId xmlns="" xmlns:a16="http://schemas.microsoft.com/office/drawing/2014/main" id="{78CACAF1-61EA-4605-A8FE-2EEE752B49F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346244" y="4240093"/>
            <a:ext cx="2755510" cy="1463040"/>
          </a:xfrm>
        </p:spPr>
        <p:txBody>
          <a:bodyPr rtlCol="0"/>
          <a:lstStyle/>
          <a:p>
            <a:pPr algn="ctr" rt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Итоги деятельности по занятию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Номер слайда 1">
            <a:extLst>
              <a:ext uri="{FF2B5EF4-FFF2-40B4-BE49-F238E27FC236}">
                <a16:creationId xmlns="" xmlns:a16="http://schemas.microsoft.com/office/drawing/2014/main" id="{2F478C69-0A1D-45FF-8600-ED903803F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263D6C4-4840-40CC-AC84-17E24B3B7BDE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1187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="" xmlns:a16="http://schemas.microsoft.com/office/drawing/2014/main" id="{315E3981-F0D7-482C-A8E0-6A57700BE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Домашнее задание</a:t>
            </a:r>
            <a:endParaRPr lang="ru-RU" dirty="0"/>
          </a:p>
        </p:txBody>
      </p:sp>
      <p:pic>
        <p:nvPicPr>
          <p:cNvPr id="8" name="Рисунок 7" descr="Треугольный конструктивный шаблон с аналитикой">
            <a:extLst>
              <a:ext uri="{FF2B5EF4-FFF2-40B4-BE49-F238E27FC236}">
                <a16:creationId xmlns="" xmlns:a16="http://schemas.microsoft.com/office/drawing/2014/main" id="{2301248D-7370-7643-9BE6-F8CDCFF4D460}"/>
              </a:ext>
            </a:extLst>
          </p:cNvPr>
          <p:cNvPicPr>
            <a:picLocks noGrp="1" noChangeAspect="1"/>
          </p:cNvPicPr>
          <p:nvPr>
            <p:ph type="pic" sz="quarter" idx="19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2" y="1352575"/>
            <a:ext cx="12192002" cy="2289897"/>
          </a:xfrm>
        </p:spPr>
      </p:pic>
      <p:sp>
        <p:nvSpPr>
          <p:cNvPr id="19" name="Текст 18">
            <a:extLst>
              <a:ext uri="{FF2B5EF4-FFF2-40B4-BE49-F238E27FC236}">
                <a16:creationId xmlns="" xmlns:a16="http://schemas.microsoft.com/office/drawing/2014/main" id="{782206B1-586F-4254-9B36-D06C4E294AC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algn="just" rtl="0"/>
            <a:r>
              <a:rPr lang="ru-RU" sz="2400" dirty="0" smtClean="0"/>
              <a:t>Составить ментальную карту, с использованием различных сервисов (</a:t>
            </a:r>
            <a:r>
              <a:rPr lang="en-US" sz="2400" dirty="0" err="1" smtClean="0"/>
              <a:t>Miro</a:t>
            </a:r>
            <a:r>
              <a:rPr lang="ru-RU" sz="2400" dirty="0" smtClean="0"/>
              <a:t>, </a:t>
            </a:r>
            <a:r>
              <a:rPr lang="en-US" sz="2400" dirty="0" err="1" smtClean="0"/>
              <a:t>Googlle</a:t>
            </a:r>
            <a:r>
              <a:rPr lang="en-US" sz="2400" dirty="0" smtClean="0"/>
              <a:t> </a:t>
            </a:r>
            <a:r>
              <a:rPr lang="ru-RU" sz="2400" dirty="0" smtClean="0"/>
              <a:t>и др. Разместить с хештегом налоговый вычет на странице в социальной сети </a:t>
            </a:r>
            <a:r>
              <a:rPr lang="en-US" sz="2400" dirty="0" smtClean="0"/>
              <a:t> VK</a:t>
            </a:r>
            <a:endParaRPr lang="ru-RU" sz="2400" dirty="0"/>
          </a:p>
        </p:txBody>
      </p:sp>
      <p:sp>
        <p:nvSpPr>
          <p:cNvPr id="2" name="Номер слайда 1">
            <a:extLst>
              <a:ext uri="{FF2B5EF4-FFF2-40B4-BE49-F238E27FC236}">
                <a16:creationId xmlns="" xmlns:a16="http://schemas.microsoft.com/office/drawing/2014/main" id="{FAC2D367-2A6E-41FE-A9EA-24FF17BCA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263D6C4-4840-40CC-AC84-17E24B3B7BDE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3103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="" xmlns:a16="http://schemas.microsoft.com/office/drawing/2014/main" id="{A4CD37D6-FE32-48E3-A3AD-F07BE6A19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399" y="3200400"/>
            <a:ext cx="7551057" cy="2859313"/>
          </a:xfrm>
        </p:spPr>
        <p:txBody>
          <a:bodyPr rtlCol="0"/>
          <a:lstStyle/>
          <a:p>
            <a:r>
              <a:rPr lang="ru-RU" dirty="0"/>
              <a:t>Налоги — цена, которую мы платим за возможность жить в цивилизованном обществе.</a:t>
            </a:r>
            <a:r>
              <a:rPr lang="ru-RU" dirty="0"/>
              <a:t/>
            </a:r>
            <a:br>
              <a:rPr lang="ru-RU" dirty="0"/>
            </a:br>
            <a:r>
              <a:rPr lang="ru-RU" sz="2400" dirty="0"/>
              <a:t>— </a:t>
            </a:r>
            <a:r>
              <a:rPr lang="ru-RU" sz="2400" dirty="0"/>
              <a:t>Оливер </a:t>
            </a:r>
            <a:r>
              <a:rPr lang="ru-RU" sz="2400" dirty="0" err="1"/>
              <a:t>Уэнделл</a:t>
            </a:r>
            <a:r>
              <a:rPr lang="ru-RU" sz="2400" dirty="0"/>
              <a:t> Холмс (старший).</a:t>
            </a:r>
            <a:endParaRPr lang="ru-RU" dirty="0"/>
          </a:p>
        </p:txBody>
      </p:sp>
      <p:sp>
        <p:nvSpPr>
          <p:cNvPr id="2" name="Номер слайда 1">
            <a:extLst>
              <a:ext uri="{FF2B5EF4-FFF2-40B4-BE49-F238E27FC236}">
                <a16:creationId xmlns="" xmlns:a16="http://schemas.microsoft.com/office/drawing/2014/main" id="{8EDC7217-2779-44E0-9E6D-3B3879516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263D6C4-4840-40CC-AC84-17E24B3B7BDE}" type="slidenum">
              <a:rPr lang="ru-RU" smtClean="0"/>
              <a:pPr rtl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4134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f66687569_win32">
  <a:themeElements>
    <a:clrScheme name="Custom 12">
      <a:dk1>
        <a:srgbClr val="000000"/>
      </a:dk1>
      <a:lt1>
        <a:srgbClr val="FFFFFF"/>
      </a:lt1>
      <a:dk2>
        <a:srgbClr val="6D6E71"/>
      </a:dk2>
      <a:lt2>
        <a:srgbClr val="58595B"/>
      </a:lt2>
      <a:accent1>
        <a:srgbClr val="0065A4"/>
      </a:accent1>
      <a:accent2>
        <a:srgbClr val="47C3D3"/>
      </a:accent2>
      <a:accent3>
        <a:srgbClr val="8F2D63"/>
      </a:accent3>
      <a:accent4>
        <a:srgbClr val="1A6871"/>
      </a:accent4>
      <a:accent5>
        <a:srgbClr val="0C4360"/>
      </a:accent5>
      <a:accent6>
        <a:srgbClr val="F47735"/>
      </a:accent6>
      <a:hlink>
        <a:srgbClr val="00559A"/>
      </a:hlink>
      <a:folHlink>
        <a:srgbClr val="595851"/>
      </a:folHlink>
    </a:clrScheme>
    <a:fontScheme name="Custom 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_30677666_TF66687569" id="{8088A86A-5DE3-4754-A836-2A3C30D038B3}" vid="{7A96DF9F-A41C-4EE8-8C3F-8182B482B139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EA25CC0A0AC24199CDC46C25B8B0BC" ma:contentTypeVersion="10" ma:contentTypeDescription="Create a new document." ma:contentTypeScope="" ma:versionID="e3b47856d4cf355c0dacb39e1084d14f">
  <xsd:schema xmlns:xsd="http://www.w3.org/2001/XMLSchema" xmlns:xs="http://www.w3.org/2001/XMLSchema" xmlns:p="http://schemas.microsoft.com/office/2006/metadata/properties" xmlns:ns1="http://schemas.microsoft.com/sharepoint/v3" xmlns:ns2="6dc4bcd6-49db-4c07-9060-8acfc67cef9f" xmlns:ns3="fb0879af-3eba-417a-a55a-ffe6dcd6ca77" targetNamespace="http://schemas.microsoft.com/office/2006/metadata/properties" ma:root="true" ma:fieldsID="a845a615265fdb1f7b12cc65ac20ecbd" ns1:_="" ns2:_="" ns3:_="">
    <xsd:import namespace="http://schemas.microsoft.com/sharepoint/v3"/>
    <xsd:import namespace="6dc4bcd6-49db-4c07-9060-8acfc67cef9f"/>
    <xsd:import namespace="fb0879af-3eba-417a-a55a-ffe6dcd6c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4bcd6-49db-4c07-9060-8acfc67ce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MediaServiceAuto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879af-3eba-417a-a55a-ffe6dcd6c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4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6B67ACAB-C3DC-429D-A23C-0723C084FE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dc4bcd6-49db-4c07-9060-8acfc67cef9f"/>
    <ds:schemaRef ds:uri="fb0879af-3eba-417a-a55a-ffe6dcd6ca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A95DE24-D6C3-4A00-9085-D9594C193AE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8992231-163D-4428-A2B8-DA1FE0274129}">
  <ds:schemaRefs>
    <ds:schemaRef ds:uri="http://schemas.microsoft.com/office/2006/metadata/properties"/>
    <ds:schemaRef ds:uri="http://purl.org/dc/dcmitype/"/>
    <ds:schemaRef ds:uri="http://schemas.microsoft.com/sharepoint/v3"/>
    <ds:schemaRef ds:uri="http://purl.org/dc/elements/1.1/"/>
    <ds:schemaRef ds:uri="http://schemas.openxmlformats.org/package/2006/metadata/core-properties"/>
    <ds:schemaRef ds:uri="6dc4bcd6-49db-4c07-9060-8acfc67cef9f"/>
    <ds:schemaRef ds:uri="http://schemas.microsoft.com/office/2006/documentManagement/types"/>
    <ds:schemaRef ds:uri="http://schemas.microsoft.com/office/infopath/2007/PartnerControls"/>
    <ds:schemaRef ds:uri="http://purl.org/dc/terms/"/>
    <ds:schemaRef ds:uri="fb0879af-3eba-417a-a55a-ffe6dcd6ca77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tf66687569_win32</Template>
  <TotalTime>0</TotalTime>
  <Words>194</Words>
  <Application>Microsoft Office PowerPoint</Application>
  <PresentationFormat>Произвольный</PresentationFormat>
  <Paragraphs>58</Paragraphs>
  <Slides>10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tf66687569_win32</vt:lpstr>
      <vt:lpstr>«Облако слов»</vt:lpstr>
      <vt:lpstr>   Прием «Интервью»</vt:lpstr>
      <vt:lpstr>Кейс-задание</vt:lpstr>
      <vt:lpstr>Программа Декларация</vt:lpstr>
      <vt:lpstr>Заголовок</vt:lpstr>
      <vt:lpstr>Оценка деятельности</vt:lpstr>
      <vt:lpstr>Итоги занятия</vt:lpstr>
      <vt:lpstr>Домашнее задание</vt:lpstr>
      <vt:lpstr>Налоги — цена, которую мы платим за возможность жить в цивилизованном обществе. — Оливер Уэнделл Холмс (старший).</vt:lpstr>
      <vt:lpstr>Спасибо!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2022-05-03T05:19:50Z</dcterms:created>
  <dcterms:modified xsi:type="dcterms:W3CDTF">2022-05-03T18:54:18Z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0x010100DEEA25CC0A0AC24199CDC46C25B8B0BC</vt:lpwstr>
  </property>
</Properties>
</file>