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Из истории денежных </a:t>
            </a:r>
            <a:r>
              <a:rPr lang="ru-RU" i="1" dirty="0" smtClean="0"/>
              <a:t>реформ России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085184"/>
            <a:ext cx="3378696" cy="1396752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7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416824" cy="2592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1895—1897 годах министром финансов С. Ю. </a:t>
            </a:r>
            <a:r>
              <a:rPr lang="ru-RU" dirty="0" smtClean="0"/>
              <a:t>Витте </a:t>
            </a:r>
            <a:r>
              <a:rPr lang="ru-RU" dirty="0"/>
              <a:t>была осуществлена новая денежная реформа, целью которой было установление в России золотого монометаллизма. В её основе — золотое обеспечение денежной системы государства. Б</a:t>
            </a:r>
            <a:r>
              <a:rPr lang="ru-RU" dirty="0" smtClean="0"/>
              <a:t>ыл </a:t>
            </a:r>
            <a:r>
              <a:rPr lang="ru-RU" dirty="0"/>
              <a:t>установлен свободный размен кредитных билетов, выпуск которых был ограничен, на золотую монету, из расчета один бумажный рубль за один рубль в золоте, а также уменьшено золотое содержание империала.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1897 год, Денежная реформа Николая II</a:t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37112"/>
            <a:ext cx="5112568" cy="18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408333" cy="34506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1922—1924 годы</a:t>
            </a:r>
          </a:p>
          <a:p>
            <a:r>
              <a:rPr lang="ru-RU" sz="2000" dirty="0">
                <a:solidFill>
                  <a:srgbClr val="202122"/>
                </a:solidFill>
              </a:rPr>
              <a:t>Обесценившиеся в годы гражданской войны бумажные деньги были заменены устойчивыми банковскими билетами — червонцами — и устойчивыми разменными денежными знаками. При первой деноминации один рубль образца 1922 года приравнивался к 10 000 рублей в денежных знаках всех прежних выпусков. . При второй деноминации 1923 года 1 рубль образца 1923 года был приравнен к 100 рублям выпуска 1922 года или к 1 000 000 рублей в знаках до 1922 года. Обе деноминации были первым шагом к стабилизации советской валюты, покупательная способность которой снизилась в результате гражданской войны и иностранной военной интервенции. В 1924 году были выпущены в обращение первые советские золотые червонцы, соответствовавшие по содержанию в них чистого золота дореволюционным 10 рублям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Linux Libertine"/>
              </a:rPr>
              <a:t>Денежные реформы в СССР</a:t>
            </a:r>
            <a:br>
              <a:rPr lang="ru-RU" dirty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7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332656"/>
            <a:ext cx="5482952" cy="60723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1947 год</a:t>
            </a:r>
          </a:p>
          <a:p>
            <a:r>
              <a:rPr lang="ru-RU" dirty="0"/>
              <a:t>Впервые Сталин спросил Арсения Зверева, — министра финансов СССР, — о послевоенной денежной реформе в конце 1943 </a:t>
            </a:r>
            <a:r>
              <a:rPr lang="ru-RU" dirty="0" smtClean="0"/>
              <a:t>года. Данная </a:t>
            </a:r>
            <a:r>
              <a:rPr lang="ru-RU" dirty="0"/>
              <a:t>денежная реформа была проведена в декабре 1947 года с целью изъятия из обращения избыточного количества денег и замены новыми полноценными деньгами старых, подвергшихся в период Великой Отечественной войны обесцениванию.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7" y="1700808"/>
            <a:ext cx="2381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87680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1961 год</a:t>
            </a:r>
          </a:p>
          <a:p>
            <a:r>
              <a:rPr lang="ru-RU" dirty="0"/>
              <a:t>Денежная реформа была проведена 1 января 1961 года в форме «чистой» деноминации. ЦК КПСС назвал эту денежную реформу «самой гуманной в истории. К началу февраля 1961 года около 90 % наличных денег было обменено на новые купюры. В государственных магазинах цены снизили в 10 раз, хотя на колхозных рынках аналогичного снижения не произошло.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531946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229600" cy="432048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1991 год, Павловская реформа</a:t>
            </a:r>
          </a:p>
          <a:p>
            <a:r>
              <a:rPr lang="ru-RU" dirty="0"/>
              <a:t>Конфискационная денежная реформа, впоследствии названная «Павловской», в честь премьер-министра СССР Валентина Павлова. Только в течение трёх суток января граждане СССР могли обменять 50- и 100-рублёвые купюры на новые. Обменять можно было только наличными сумму до 1000 </a:t>
            </a:r>
            <a:r>
              <a:rPr lang="ru-RU" dirty="0" smtClean="0"/>
              <a:t>рублей.. </a:t>
            </a:r>
            <a:r>
              <a:rPr lang="ru-RU" dirty="0"/>
              <a:t>Одновременно вклады в Сбербанке были заморожены, а 2 апреля произошло трёхкратное повышение цен по всей стране. На замороженные вклады было начислено 40 %, деньги можно было получить наличными только в следующем году.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112"/>
            <a:ext cx="7020272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928320"/>
          </a:xfrm>
        </p:spPr>
        <p:txBody>
          <a:bodyPr/>
          <a:lstStyle/>
          <a:p>
            <a:r>
              <a:rPr lang="ru-RU" b="1" dirty="0"/>
              <a:t>1993 год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Из-за возросшей инфляции в 1993 году Российское правительство проводит новую конфискационную денежную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реформу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Был обмен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банкнот советских купюр 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российские.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Слухи о реформе ходили заранее, власти их опровергали, при этом реформа была проведена в июле в период отпусков, когда многие были вдали от места прописки. В результате многие физически не успели обменять свои наличные сбережения, и эти деньги пропали. В итоге из-за недовольства населения сроки обмена купюр были значительно продлены.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4068236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136" y="620688"/>
            <a:ext cx="7787208" cy="29523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Деноминация 1998 года</a:t>
            </a:r>
          </a:p>
          <a:p>
            <a:pPr algn="ctr"/>
            <a:r>
              <a:rPr lang="ru-RU" dirty="0">
                <a:solidFill>
                  <a:srgbClr val="202122"/>
                </a:solidFill>
              </a:rPr>
              <a:t>4 августа 1997 года Президент России Б. Ельцин подписал </a:t>
            </a:r>
            <a:r>
              <a:rPr lang="ru-RU" dirty="0" smtClean="0">
                <a:solidFill>
                  <a:srgbClr val="202122"/>
                </a:solidFill>
              </a:rPr>
              <a:t>Указ, </a:t>
            </a:r>
            <a:r>
              <a:rPr lang="ru-RU" dirty="0">
                <a:solidFill>
                  <a:srgbClr val="202122"/>
                </a:solidFill>
              </a:rPr>
              <a:t>в соответствии с которым 1 января 1998 года правительство и Центральный банк провели деноминацию рубля. Теперь 1 новый рубль равнялся 1000 старых рублей. Изменился и международный код рубля с RUR на RUB. Вскоре после деноминации, 17 августа 1998 года правительство объявило дефолт по внутренним обязательствам, а курс рубля сильно упал по отношению к другим валютам.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6948264" cy="30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496272"/>
          </a:xfrm>
        </p:spPr>
        <p:txBody>
          <a:bodyPr/>
          <a:lstStyle/>
          <a:p>
            <a:r>
              <a:rPr lang="ru-RU" dirty="0"/>
              <a:t>Правительство любой страны может изменить установленный ранее масштаб цен - как специально, так и непреднамеренно. </a:t>
            </a:r>
            <a:r>
              <a:rPr lang="ru-RU" b="1" dirty="0"/>
              <a:t>Денежная</a:t>
            </a:r>
            <a:r>
              <a:rPr lang="ru-RU" dirty="0"/>
              <a:t> </a:t>
            </a:r>
            <a:r>
              <a:rPr lang="ru-RU" b="1" dirty="0"/>
              <a:t>реформа</a:t>
            </a:r>
            <a:r>
              <a:rPr lang="ru-RU" dirty="0"/>
              <a:t> — осуществляемые государством изменения в области </a:t>
            </a:r>
            <a:r>
              <a:rPr lang="ru-RU" b="1" dirty="0"/>
              <a:t>денежного</a:t>
            </a:r>
            <a:r>
              <a:rPr lang="ru-RU" dirty="0"/>
              <a:t> обращения, как правило, направленные на укрепление </a:t>
            </a:r>
            <a:r>
              <a:rPr lang="ru-RU" b="1" dirty="0"/>
              <a:t>денежной</a:t>
            </a:r>
            <a:r>
              <a:rPr lang="ru-RU" dirty="0"/>
              <a:t> системы. Осуществляется в рамках </a:t>
            </a:r>
            <a:r>
              <a:rPr lang="ru-RU" b="1" dirty="0"/>
              <a:t>финансово</a:t>
            </a:r>
            <a:r>
              <a:rPr lang="ru-RU" dirty="0"/>
              <a:t>-экономической политики</a:t>
            </a:r>
            <a:r>
              <a:rPr lang="ru-RU" dirty="0" smtClean="0"/>
              <a:t>. </a:t>
            </a:r>
            <a:r>
              <a:rPr lang="ru-RU" dirty="0" smtClean="0"/>
              <a:t>Современная </a:t>
            </a:r>
            <a:r>
              <a:rPr lang="ru-RU" dirty="0"/>
              <a:t>денежная система России имеет длительную историю.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72" y="3881457"/>
            <a:ext cx="5048250" cy="2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658" y="1052736"/>
            <a:ext cx="5384822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b="1" dirty="0"/>
              <a:t>XI-XII вв.</a:t>
            </a:r>
            <a:r>
              <a:rPr lang="ru-RU" dirty="0"/>
              <a:t> монеты были частично заменены платежными слитками из серебра, именуемыми гривнами. Первоначально рубль был синонимом гривны, позднее название денежной единицы закрепилось за рублем, весовой единицы — за гривной. Платежные слитки в форме гривен и </a:t>
            </a:r>
            <a:r>
              <a:rPr lang="ru-RU" dirty="0" err="1"/>
              <a:t>полугривен</a:t>
            </a:r>
            <a:r>
              <a:rPr lang="ru-RU" dirty="0"/>
              <a:t>, рублей и полтин, будучи неразменными, обслуживали лишь крупные оптовые сделки, поэтому объективной необходимостью было появление монет, используемых в розничной торговле.</a:t>
            </a:r>
          </a:p>
        </p:txBody>
      </p:sp>
      <p:pic>
        <p:nvPicPr>
          <p:cNvPr id="1026" name="Picture 2" descr="https://www.numisbids.com/sales/hosted/katz/024/image01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8803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764704"/>
            <a:ext cx="4402832" cy="571229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1535 год, Денежная реформа Елены </a:t>
            </a:r>
            <a:r>
              <a:rPr lang="ru-RU" b="1" dirty="0" smtClean="0"/>
              <a:t>Глинской</a:t>
            </a:r>
          </a:p>
          <a:p>
            <a:r>
              <a:rPr lang="ru-RU" dirty="0"/>
              <a:t>Первая централизованная денежная реформа в России (на Руси) была проведена Еленой Глинской. П</a:t>
            </a:r>
            <a:r>
              <a:rPr lang="ru-RU" dirty="0" smtClean="0"/>
              <a:t>ричиной </a:t>
            </a:r>
            <a:r>
              <a:rPr lang="ru-RU" dirty="0"/>
              <a:t>реформы было разнообразие монет, использовавшихся на Руси, из-за чего возникали большие сложности с денежным обращением и заключением торговых сделок. . Целью реформы был запрет всех старых русских и иностранных монет </a:t>
            </a:r>
            <a:r>
              <a:rPr lang="ru-RU" dirty="0" smtClean="0"/>
              <a:t>и </a:t>
            </a:r>
            <a:r>
              <a:rPr lang="ru-RU" dirty="0"/>
              <a:t>замена их новой монетой — копейкой.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0" y="1196752"/>
            <a:ext cx="3443890" cy="1915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" y="3716633"/>
            <a:ext cx="3816424" cy="22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856312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1654 год, Реформа Алексея Михайловича </a:t>
            </a:r>
            <a:r>
              <a:rPr lang="ru-RU" b="1" dirty="0" smtClean="0">
                <a:solidFill>
                  <a:srgbClr val="000000"/>
                </a:solidFill>
              </a:rPr>
              <a:t>Романова.</a:t>
            </a:r>
          </a:p>
          <a:p>
            <a:r>
              <a:rPr lang="ru-RU" dirty="0">
                <a:solidFill>
                  <a:srgbClr val="000000"/>
                </a:solidFill>
              </a:rPr>
              <a:t>В 1654 году при царе Алексее </a:t>
            </a:r>
            <a:r>
              <a:rPr lang="ru-RU">
                <a:solidFill>
                  <a:srgbClr val="000000"/>
                </a:solidFill>
              </a:rPr>
              <a:t>Михайловиче </a:t>
            </a:r>
            <a:r>
              <a:rPr lang="ru-RU" smtClean="0">
                <a:solidFill>
                  <a:srgbClr val="000000"/>
                </a:solidFill>
              </a:rPr>
              <a:t>впервые </a:t>
            </a:r>
            <a:r>
              <a:rPr lang="ru-RU" dirty="0">
                <a:solidFill>
                  <a:srgbClr val="000000"/>
                </a:solidFill>
              </a:rPr>
              <a:t>были выпущены реальные рублевые серебряные монеты . На монете впервые была помещена надпись «Рубль», на лицевой стороне — двуглавый орел, на оборотной — царь на коне.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24884"/>
            <a:ext cx="7344816" cy="31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632176"/>
          </a:xfrm>
        </p:spPr>
        <p:txBody>
          <a:bodyPr/>
          <a:lstStyle/>
          <a:p>
            <a:r>
              <a:rPr lang="ru-RU" dirty="0"/>
              <a:t>. Пётр I решил ввести новую денежную систему, которая бы отвечала требованиям развивающейся экономики и торговли. Реформа проводилась постепенно в течение 15 лет. За время реформы были введены в обращение золотые монеты — </a:t>
            </a:r>
            <a:r>
              <a:rPr lang="ru-RU" dirty="0" smtClean="0"/>
              <a:t>червонец, </a:t>
            </a:r>
            <a:r>
              <a:rPr lang="ru-RU" dirty="0"/>
              <a:t>двойной червонец и двойной </a:t>
            </a:r>
            <a:r>
              <a:rPr lang="ru-RU" dirty="0" smtClean="0"/>
              <a:t>рубль.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1700—1718 годы, Финансовая реформа Петра I</a:t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61048"/>
            <a:ext cx="5400600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7041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202122"/>
                </a:solidFill>
              </a:rPr>
              <a:t>В первой четверти XVIII века Российская империя встала на курс интенсивной </a:t>
            </a:r>
            <a:r>
              <a:rPr lang="ru-RU" dirty="0" smtClean="0">
                <a:solidFill>
                  <a:srgbClr val="202122"/>
                </a:solidFill>
              </a:rPr>
              <a:t>модернизации.</a:t>
            </a:r>
            <a:r>
              <a:rPr lang="ru-RU" dirty="0">
                <a:solidFill>
                  <a:srgbClr val="202122"/>
                </a:solidFill>
              </a:rPr>
              <a:t>  Начиная с 1730 года выпуск легковесной монеты был прекращён, вместо неё начался выпуск монет </a:t>
            </a:r>
            <a:r>
              <a:rPr lang="ru-RU" dirty="0" smtClean="0">
                <a:solidFill>
                  <a:srgbClr val="202122"/>
                </a:solidFill>
              </a:rPr>
              <a:t>по </a:t>
            </a:r>
            <a:r>
              <a:rPr lang="ru-RU" dirty="0">
                <a:solidFill>
                  <a:srgbClr val="202122"/>
                </a:solidFill>
              </a:rPr>
              <a:t>10 </a:t>
            </a:r>
            <a:r>
              <a:rPr lang="ru-RU" dirty="0" err="1">
                <a:solidFill>
                  <a:srgbClr val="202122"/>
                </a:solidFill>
              </a:rPr>
              <a:t>руб</a:t>
            </a:r>
            <a:r>
              <a:rPr lang="ru-RU" dirty="0">
                <a:solidFill>
                  <a:srgbClr val="202122"/>
                </a:solidFill>
              </a:rPr>
              <a:t> из пуда. Начиная с 1744 года покупательная способность 5-копеечных монет законодательно снижалась, достигнув к 1755 году двух копеек. После этого было объявлено о выкупе легковесных монет по 2 копейки за штуку в сжатые сроки с последующим запретом на их обращение. В силу ограниченного срока обмена, к выкупу было предъявлено около 206 тысяч рублей пятикопеечниками. Выкупленные монеты перечеканивались в новые копейки 8-рублевой монетной стопы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1730—1755 годы, Выкуп легковесной монеты</a:t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628800"/>
            <a:ext cx="5205264" cy="5524872"/>
          </a:xfrm>
        </p:spPr>
        <p:txBody>
          <a:bodyPr/>
          <a:lstStyle/>
          <a:p>
            <a:r>
              <a:rPr lang="ru-RU" dirty="0"/>
              <a:t>В 1769 году во время правления Екатерины II </a:t>
            </a:r>
            <a:r>
              <a:rPr lang="ru-RU" dirty="0" smtClean="0"/>
              <a:t>в </a:t>
            </a:r>
            <a:r>
              <a:rPr lang="ru-RU" dirty="0"/>
              <a:t>России были введены в обращение первые бумажные денежные знаки, которые просуществовали под названием ассигнаций вплоть до 1843 года.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9033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1769 год, Первые бумажные деньги России</a:t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175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95360"/>
            <a:ext cx="4341168" cy="5596880"/>
          </a:xfrm>
        </p:spPr>
        <p:txBody>
          <a:bodyPr/>
          <a:lstStyle/>
          <a:p>
            <a:r>
              <a:rPr lang="ru-RU" dirty="0"/>
              <a:t>В 1839—1843 годах, в период правления Николая I, министром финансов графом Е. Ф. </a:t>
            </a:r>
            <a:r>
              <a:rPr lang="ru-RU" dirty="0" err="1"/>
              <a:t>Канкриным</a:t>
            </a:r>
            <a:r>
              <a:rPr lang="ru-RU" dirty="0"/>
              <a:t> была проведена денежная реформа, в ходе которой ассигнации были выведены из обращения и их заменили кредитные билеты, разменные на серебро. В России был введен серебряный монометаллизм, который просуществовал по 1852 год.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1839—1843 годы, Реформы </a:t>
            </a:r>
            <a:r>
              <a:rPr lang="ru-RU" b="1" dirty="0" smtClean="0">
                <a:solidFill>
                  <a:srgbClr val="000000"/>
                </a:solidFill>
              </a:rPr>
              <a:t>Николая1</a:t>
            </a:r>
            <a:r>
              <a:rPr lang="ru-RU" b="1" dirty="0">
                <a:solidFill>
                  <a:srgbClr val="000000"/>
                </a:solidFill>
              </a:rPr>
              <a:t/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65442"/>
            <a:ext cx="35909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</TotalTime>
  <Words>925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Из истории денежных реформ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1700—1718 годы, Финансовая реформа Петра I </vt:lpstr>
      <vt:lpstr>1730—1755 годы, Выкуп легковесной монеты </vt:lpstr>
      <vt:lpstr>1769 год, Первые бумажные деньги России </vt:lpstr>
      <vt:lpstr>1839—1843 годы, Реформы Николая1 </vt:lpstr>
      <vt:lpstr>1897 год, Денежная реформа Николая II </vt:lpstr>
      <vt:lpstr>Денежные реформы в СССР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Денежные реформы в истории россии</dc:title>
  <dc:creator>777</dc:creator>
  <cp:lastModifiedBy>Ray</cp:lastModifiedBy>
  <cp:revision>10</cp:revision>
  <dcterms:created xsi:type="dcterms:W3CDTF">2020-12-23T12:44:53Z</dcterms:created>
  <dcterms:modified xsi:type="dcterms:W3CDTF">2021-10-06T09:58:47Z</dcterms:modified>
</cp:coreProperties>
</file>