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57" r:id="rId4"/>
    <p:sldId id="285" r:id="rId5"/>
    <p:sldId id="296" r:id="rId6"/>
    <p:sldId id="300" r:id="rId7"/>
    <p:sldId id="301" r:id="rId8"/>
    <p:sldId id="302" r:id="rId9"/>
    <p:sldId id="303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79" r:id="rId18"/>
    <p:sldId id="284" r:id="rId19"/>
    <p:sldId id="280" r:id="rId20"/>
    <p:sldId id="283" r:id="rId21"/>
    <p:sldId id="281" r:id="rId22"/>
    <p:sldId id="282" r:id="rId23"/>
    <p:sldId id="271" r:id="rId24"/>
    <p:sldId id="276" r:id="rId25"/>
    <p:sldId id="274" r:id="rId26"/>
    <p:sldId id="277" r:id="rId27"/>
    <p:sldId id="275" r:id="rId28"/>
    <p:sldId id="278" r:id="rId29"/>
    <p:sldId id="273" r:id="rId30"/>
    <p:sldId id="272" r:id="rId31"/>
    <p:sldId id="265" r:id="rId32"/>
    <p:sldId id="267" r:id="rId33"/>
    <p:sldId id="266" r:id="rId34"/>
    <p:sldId id="269" r:id="rId35"/>
    <p:sldId id="268" r:id="rId36"/>
    <p:sldId id="270" r:id="rId37"/>
    <p:sldId id="258" r:id="rId38"/>
    <p:sldId id="260" r:id="rId39"/>
    <p:sldId id="261" r:id="rId40"/>
    <p:sldId id="262" r:id="rId41"/>
    <p:sldId id="259" r:id="rId42"/>
    <p:sldId id="263" r:id="rId43"/>
    <p:sldId id="264" r:id="rId44"/>
    <p:sldId id="294" r:id="rId45"/>
    <p:sldId id="295" r:id="rId46"/>
    <p:sldId id="299" r:id="rId47"/>
    <p:sldId id="298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nachalnaya-shkola/raznoe/2018/01/20/zanyatie-po-kursu-vneurochnoy-deyatelnosti-po-finansovoy" TargetMode="External"/><Relationship Id="rId2" Type="http://schemas.openxmlformats.org/officeDocument/2006/relationships/hyperlink" Target="https://infourok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ultiurok.r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7860" y="1340346"/>
            <a:ext cx="77048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 разработка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внеурочного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занятия.</a:t>
            </a:r>
          </a:p>
          <a:p>
            <a:pPr algn="ctr"/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игра по станциям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«Деньги в современном мире».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класс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52120" y="3894891"/>
            <a:ext cx="3348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Авторы: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Борисова Марина Андреевна,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Евсеева Татьяна Петровна,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Корепанова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Татьяна Германовна,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Миргазетдинова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Ильфира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Фариковна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Панькова Светлана Ивановна,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Постаногова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Елена Сергеевна</a:t>
            </a:r>
          </a:p>
        </p:txBody>
      </p:sp>
      <p:pic>
        <p:nvPicPr>
          <p:cNvPr id="1030" name="Picture 6" descr="https://cdn5.imgbb.ru/preview/r/Uefs4jNIVgjMCa9Z_YbrXQ/720x-/user/19/199480/201407/190b5c4f1057b64eff15d168e55ce8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5104"/>
            <a:ext cx="49320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8385" y="1340768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кошель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0" y="2664207"/>
            <a:ext cx="1346248" cy="15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2614" y="-44649"/>
            <a:ext cx="88465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Пермский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филиал федерального государственного автономного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образовательного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учреждения высшего образования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«Национальный исследовательский университет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«Высшая школа экономики»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/>
              <a:t> 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993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469" y="3862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"Дерево желаний"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C:\Users\sveta\AppData\Local\Microsoft\Windows\INetCache\Content.MSO\47DAC296.t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45" y="1417638"/>
            <a:ext cx="3096057" cy="374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Описание: C:\Users\sveta\AppData\Local\Microsoft\Windows\INetCache\Content.MSO\47DAC296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9" y="1417638"/>
            <a:ext cx="3078426" cy="375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писание: https://avatars.mds.yandex.net/get-pdb/1926871/7508bf1f-72b4-4cfa-b1d3-3354f0c21fd7/s12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4534"/>
            <a:ext cx="2160240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3070250" y="5410613"/>
            <a:ext cx="240700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КАРАНДАШ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73538" y="5368381"/>
            <a:ext cx="2313262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УВАЖЕНИЕ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5572810"/>
            <a:ext cx="1994457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МАШИНА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73732" y="6111815"/>
            <a:ext cx="139653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ПИЩА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38351" y="6191298"/>
            <a:ext cx="1751570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ДРУЖБА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52120" y="6111815"/>
            <a:ext cx="2089033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ЗДОРОВЬЕ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"Дерево желаний"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C:\Users\sveta\AppData\Local\Microsoft\Windows\INetCache\Content.MSO\47DAC296.t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97" y="1498300"/>
            <a:ext cx="3096057" cy="374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Описание: C:\Users\sveta\AppData\Local\Microsoft\Windows\INetCache\Content.MSO\47DAC296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9" y="1417638"/>
            <a:ext cx="3078426" cy="375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писание: https://avatars.mds.yandex.net/get-pdb/1926871/7508bf1f-72b4-4cfa-b1d3-3354f0c21fd7/s12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519" y="1637852"/>
            <a:ext cx="2160240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3070250" y="5410613"/>
            <a:ext cx="240700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КАРАНДАШ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73538" y="5368381"/>
            <a:ext cx="2313262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УВАЖЕНИЕ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558439">
            <a:off x="4273040" y="1590862"/>
            <a:ext cx="1994457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МАШИНА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73732" y="6111815"/>
            <a:ext cx="139653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ПИЩА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38351" y="6191298"/>
            <a:ext cx="1751570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ДРУЖБА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52120" y="6111815"/>
            <a:ext cx="2089033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ЗДОРОВЬЕ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4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"Дерево желаний"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C:\Users\sveta\AppData\Local\Microsoft\Windows\INetCache\Content.MSO\47DAC296.t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46" y="1425974"/>
            <a:ext cx="3096057" cy="374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Описание: C:\Users\sveta\AppData\Local\Microsoft\Windows\INetCache\Content.MSO\47DAC296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9" y="1417638"/>
            <a:ext cx="3078426" cy="375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писание: https://avatars.mds.yandex.net/get-pdb/1926871/7508bf1f-72b4-4cfa-b1d3-3354f0c21fd7/s12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166" y="1590611"/>
            <a:ext cx="2160240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 rot="1872510">
            <a:off x="-60803" y="1105040"/>
            <a:ext cx="240700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КАРАНДАШ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8144" y="5368381"/>
            <a:ext cx="2313262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УВАЖЕНИЕ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498073">
            <a:off x="4479518" y="1558692"/>
            <a:ext cx="1994457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МАШИНА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73732" y="6111815"/>
            <a:ext cx="139653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ПИЩА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38351" y="6191298"/>
            <a:ext cx="1751570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ДРУЖБА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52120" y="6111815"/>
            <a:ext cx="2089033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ЗДОРОВЬЕ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401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"Дерево желаний"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C:\Users\sveta\AppData\Local\Microsoft\Windows\INetCache\Content.MSO\47DAC296.t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944" y="1641504"/>
            <a:ext cx="3096057" cy="374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Описание: C:\Users\sveta\AppData\Local\Microsoft\Windows\INetCache\Content.MSO\47DAC296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9" y="1417638"/>
            <a:ext cx="3078426" cy="375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писание: https://avatars.mds.yandex.net/get-pdb/1926871/7508bf1f-72b4-4cfa-b1d3-3354f0c21fd7/s12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339" y="1739539"/>
            <a:ext cx="2160240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 rot="1872510">
            <a:off x="-60803" y="1105040"/>
            <a:ext cx="240700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КАРАНДАШ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7640" y="2207591"/>
            <a:ext cx="2313262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УВАЖЕНИЕ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830786">
            <a:off x="4412786" y="1635068"/>
            <a:ext cx="1994457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МАШИНА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73732" y="6111815"/>
            <a:ext cx="139653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ПИЩА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38351" y="6191298"/>
            <a:ext cx="1751570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ДРУЖБА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52120" y="6111815"/>
            <a:ext cx="2089033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ЗДОРОВЬЕ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3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"Дерево желаний"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C:\Users\sveta\AppData\Local\Microsoft\Windows\INetCache\Content.MSO\47DAC296.t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996" y="1518390"/>
            <a:ext cx="3096057" cy="374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Описание: C:\Users\sveta\AppData\Local\Microsoft\Windows\INetCache\Content.MSO\47DAC296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3" y="1591494"/>
            <a:ext cx="3078426" cy="375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писание: https://avatars.mds.yandex.net/get-pdb/1926871/7508bf1f-72b4-4cfa-b1d3-3354f0c21fd7/s12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19" y="1713660"/>
            <a:ext cx="2160240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 rot="1872510">
            <a:off x="-60803" y="1105040"/>
            <a:ext cx="240700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КАРАНДАШ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7640" y="2207591"/>
            <a:ext cx="2313262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УВАЖЕНИЕ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498073">
            <a:off x="4362483" y="1489024"/>
            <a:ext cx="1994457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МАШИНА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73732" y="6111815"/>
            <a:ext cx="139653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ПИЩА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4409" y="2469201"/>
            <a:ext cx="1751570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ДРУЖБА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52120" y="6111815"/>
            <a:ext cx="2089033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ЗДОРОВЬЕ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7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"Дерево желаний"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C:\Users\sveta\AppData\Local\Microsoft\Windows\INetCache\Content.MSO\47DAC296.t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353" y="1527928"/>
            <a:ext cx="3096057" cy="374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Описание: C:\Users\sveta\AppData\Local\Microsoft\Windows\INetCache\Content.MSO\47DAC296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3" y="1591494"/>
            <a:ext cx="3078426" cy="375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писание: https://avatars.mds.yandex.net/get-pdb/1926871/7508bf1f-72b4-4cfa-b1d3-3354f0c21fd7/s12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226" y="1789626"/>
            <a:ext cx="2160240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 rot="1872510">
            <a:off x="-60803" y="1105040"/>
            <a:ext cx="240700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КАРАНДАШ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7640" y="2207591"/>
            <a:ext cx="2313262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УВАЖЕНИЕ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498073">
            <a:off x="4298038" y="1517033"/>
            <a:ext cx="1994457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МАШИНА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1156853">
            <a:off x="7321043" y="1230136"/>
            <a:ext cx="139653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ПИЩА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4409" y="2469201"/>
            <a:ext cx="1751570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ДРУЖБА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52120" y="6111815"/>
            <a:ext cx="2089033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ЗДОРОВЬЕ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"Дерево желаний"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C:\Users\sveta\AppData\Local\Microsoft\Windows\INetCache\Content.MSO\47DAC296.t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353" y="1653209"/>
            <a:ext cx="3096057" cy="374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Описание: C:\Users\sveta\AppData\Local\Microsoft\Windows\INetCache\Content.MSO\47DAC296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3" y="1591494"/>
            <a:ext cx="3078426" cy="375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писание: https://avatars.mds.yandex.net/get-pdb/1926871/7508bf1f-72b4-4cfa-b1d3-3354f0c21fd7/s12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26" y="1819168"/>
            <a:ext cx="2160240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 rot="1872510">
            <a:off x="-60803" y="1105040"/>
            <a:ext cx="240700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КАРАНДАШ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7640" y="2207591"/>
            <a:ext cx="2313262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УВАЖЕНИЕ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498073">
            <a:off x="4459671" y="1530978"/>
            <a:ext cx="1994457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МАШИНА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1156853">
            <a:off x="7358771" y="1329883"/>
            <a:ext cx="1396536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ПИЩА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4409" y="2469201"/>
            <a:ext cx="1751570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ДРУЖБА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0540610">
            <a:off x="2095009" y="1391599"/>
            <a:ext cx="2089033" cy="52322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ЗДОРОВЬЕ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5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Фотоляпы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https://www.millionpodarkov.ru/incoming_img/pleer.ru/799897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t="28653" r="14651" b="29176"/>
          <a:stretch>
            <a:fillRect/>
          </a:stretch>
        </p:blipFill>
        <p:spPr bwMode="auto">
          <a:xfrm>
            <a:off x="457200" y="1556792"/>
            <a:ext cx="822960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17"/>
          <p:cNvSpPr>
            <a:spLocks noChangeArrowheads="1"/>
          </p:cNvSpPr>
          <p:nvPr/>
        </p:nvSpPr>
        <p:spPr bwMode="auto">
          <a:xfrm>
            <a:off x="7596336" y="4581128"/>
            <a:ext cx="333375" cy="576064"/>
          </a:xfrm>
          <a:prstGeom prst="rect">
            <a:avLst/>
          </a:prstGeom>
          <a:gradFill rotWithShape="0">
            <a:gsLst>
              <a:gs pos="0">
                <a:srgbClr val="C5E0B4"/>
              </a:gs>
              <a:gs pos="46001">
                <a:srgbClr val="43682B"/>
              </a:gs>
              <a:gs pos="100000">
                <a:srgbClr val="385723"/>
              </a:gs>
            </a:gsLst>
            <a:path path="shape">
              <a:fillToRect l="50000" t="130000" r="50000" b="-3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63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Фотоляпы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https://www.millionpodarkov.ru/incoming_img/pleer.ru/799897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t="28653" r="14651" b="29176"/>
          <a:stretch>
            <a:fillRect/>
          </a:stretch>
        </p:blipFill>
        <p:spPr bwMode="auto">
          <a:xfrm>
            <a:off x="457200" y="1556792"/>
            <a:ext cx="822960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17"/>
          <p:cNvSpPr>
            <a:spLocks noChangeArrowheads="1"/>
          </p:cNvSpPr>
          <p:nvPr/>
        </p:nvSpPr>
        <p:spPr bwMode="auto">
          <a:xfrm>
            <a:off x="7596336" y="4581128"/>
            <a:ext cx="333375" cy="576064"/>
          </a:xfrm>
          <a:prstGeom prst="rect">
            <a:avLst/>
          </a:prstGeom>
          <a:gradFill rotWithShape="0">
            <a:gsLst>
              <a:gs pos="0">
                <a:srgbClr val="C5E0B4"/>
              </a:gs>
              <a:gs pos="46001">
                <a:srgbClr val="43682B"/>
              </a:gs>
              <a:gs pos="100000">
                <a:srgbClr val="385723"/>
              </a:gs>
            </a:gsLst>
            <a:path path="shape">
              <a:fillToRect l="50000" t="130000" r="50000" b="-3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8028384" y="5301208"/>
            <a:ext cx="658416" cy="72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Фотоляпы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https://dom-monet.ru/upload/iblock/aa5/ffa11d740e9111e9b8f81458d015511a_31f5de5f0f0c11e9bd521458d015511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22935" r="433" b="22156"/>
          <a:stretch>
            <a:fillRect/>
          </a:stretch>
        </p:blipFill>
        <p:spPr bwMode="auto">
          <a:xfrm>
            <a:off x="457200" y="1844824"/>
            <a:ext cx="8229600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kupkashin.ru/wp-content/uploads/2015/11/prodat-shiny-v-moskv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05064"/>
            <a:ext cx="720080" cy="89792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10779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ПОЕЗД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i.mycdn.me/i?r=AzEPZsRbOZEKgBhR0XGMT1RkTBuBBifVqqlq1bg_ONe-q6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82296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07504" y="6309320"/>
            <a:ext cx="9036496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1256742" y="6009321"/>
            <a:ext cx="216024" cy="288032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49188" y="6009321"/>
            <a:ext cx="216024" cy="288032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2277829" y="6009321"/>
            <a:ext cx="216024" cy="288032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419730" y="6021288"/>
            <a:ext cx="216024" cy="288032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4440817" y="6023458"/>
            <a:ext cx="216024" cy="288032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771321" y="6009321"/>
            <a:ext cx="216024" cy="288032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743663" y="6033255"/>
            <a:ext cx="216024" cy="288032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8000913" y="6009321"/>
            <a:ext cx="216024" cy="288032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7412" y="5987556"/>
            <a:ext cx="438762" cy="9798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8705238" y="5977758"/>
            <a:ext cx="438762" cy="9798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77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Фотоляпы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https://dom-monet.ru/upload/iblock/aa5/ffa11d740e9111e9b8f81458d015511a_31f5de5f0f0c11e9bd521458d015511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22935" r="433" b="22156"/>
          <a:stretch>
            <a:fillRect/>
          </a:stretch>
        </p:blipFill>
        <p:spPr bwMode="auto">
          <a:xfrm>
            <a:off x="457200" y="1844824"/>
            <a:ext cx="8229600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kupkashin.ru/wp-content/uploads/2015/11/prodat-shiny-v-moskv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05064"/>
            <a:ext cx="720080" cy="89792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3059832" y="4731205"/>
            <a:ext cx="482352" cy="5639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Фотоляпы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71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Фотоляпы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https://pbs.twimg.com/media/DqGkfPvXQAA-zAH.jpg:larg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84352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24smi.org/public/media/resize/800x-/celebrity/2016/12/08/gIT0o08Z56uP_petr-i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7882" r="35102" b="67682"/>
          <a:stretch/>
        </p:blipFill>
        <p:spPr bwMode="auto">
          <a:xfrm>
            <a:off x="3995936" y="2060848"/>
            <a:ext cx="432048" cy="504056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101600" dir="5400000" sy="-100000" algn="bl" rotWithShape="0"/>
            <a:softEdge rad="508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129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Фотоляпы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https://pbs.twimg.com/media/DqGkfPvXQAA-zAH.jpg:larg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84352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24smi.org/public/media/resize/800x-/celebrity/2016/12/08/gIT0o08Z56uP_petr-i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7882" r="35102" b="67682"/>
          <a:stretch/>
        </p:blipFill>
        <p:spPr bwMode="auto">
          <a:xfrm>
            <a:off x="3995936" y="2060848"/>
            <a:ext cx="432048" cy="504056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101600" dir="5400000" sy="-100000" algn="bl" rotWithShape="0"/>
            <a:softEdge rad="508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3131840" y="2564904"/>
            <a:ext cx="720080" cy="792088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30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"Ребусы"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https://fsd.kopilkaurokov.ru/up/html/2017/09/17/k_59be2ab785166/user_file_59be2ab804b34_7_5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6976" r="3867" b="16998"/>
          <a:stretch>
            <a:fillRect/>
          </a:stretch>
        </p:blipFill>
        <p:spPr bwMode="auto">
          <a:xfrm>
            <a:off x="827584" y="1700808"/>
            <a:ext cx="7344816" cy="432048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11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"Ребусы"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https://fsd.kopilkaurokov.ru/up/html/2017/09/17/k_59be2ab785166/user_file_59be2ab804b34_7_5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6976" r="3867" b="16998"/>
          <a:stretch>
            <a:fillRect/>
          </a:stretch>
        </p:blipFill>
        <p:spPr bwMode="auto">
          <a:xfrm>
            <a:off x="827584" y="1700808"/>
            <a:ext cx="7344816" cy="432048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419872" y="6165304"/>
            <a:ext cx="23666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(ТОВАР)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"Ребусы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https://ds03.infourok.ru/uploads/ex/112d/0005685c-f6094a36/img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9185" r="-485" b="31570"/>
          <a:stretch>
            <a:fillRect/>
          </a:stretch>
        </p:blipFill>
        <p:spPr bwMode="auto">
          <a:xfrm>
            <a:off x="539552" y="1700808"/>
            <a:ext cx="8147248" cy="439248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77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"Ребусы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https://ds03.infourok.ru/uploads/ex/112d/0005685c-f6094a36/img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9185" r="-485" b="31570"/>
          <a:stretch>
            <a:fillRect/>
          </a:stretch>
        </p:blipFill>
        <p:spPr bwMode="auto">
          <a:xfrm>
            <a:off x="539552" y="1700808"/>
            <a:ext cx="8147248" cy="439248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19872" y="6165304"/>
            <a:ext cx="2067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(БАНК)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1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"Ребусы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https://ds03.infourok.ru/uploads/ex/02a9/00059470-1fb19c85/img1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26083" r="13251" b="23888"/>
          <a:stretch>
            <a:fillRect/>
          </a:stretch>
        </p:blipFill>
        <p:spPr bwMode="auto">
          <a:xfrm>
            <a:off x="683568" y="2147687"/>
            <a:ext cx="8003232" cy="40896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876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"Ребусы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Описание: https://ds03.infourok.ru/uploads/ex/02a9/00059470-1fb19c85/img1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26083" r="13251" b="23888"/>
          <a:stretch>
            <a:fillRect/>
          </a:stretch>
        </p:blipFill>
        <p:spPr bwMode="auto">
          <a:xfrm>
            <a:off x="570384" y="1772816"/>
            <a:ext cx="8003232" cy="40896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03848" y="5862441"/>
            <a:ext cx="29812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(ВАЛЮТА)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Описание: C:\Users\КоньковаМА\Desktop\Скриншот 25-08-2021 13033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8229599" cy="63227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476672"/>
            <a:ext cx="7632848" cy="1152128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"Знатоки денежных понятий"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12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kartinkin.com/uploads/posts/2021-01/1611384137_21-p-fon-s-papirusom-dlya-prezentatsii-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719" y="-377776"/>
            <a:ext cx="10044608" cy="717341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C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1473" y="333823"/>
            <a:ext cx="7869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ПУТЕШЕСТВИЯ</a:t>
            </a:r>
            <a:endParaRPr lang="ru-RU" sz="5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956" y="1162129"/>
            <a:ext cx="1554960" cy="16620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1640" y="2920526"/>
            <a:ext cx="2075889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Станция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«Дерево желаний»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594" y="1257153"/>
            <a:ext cx="1876357" cy="13675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66596" y="2528002"/>
            <a:ext cx="1653449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Станция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Фотоляпы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032" y="3942626"/>
            <a:ext cx="1863069" cy="13973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55319" y="5491405"/>
            <a:ext cx="1506215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Станция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«Ребусы»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71" y="3327406"/>
            <a:ext cx="2005758" cy="15119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5396" y="4949157"/>
            <a:ext cx="2010038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Станция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«Угадай, кто это?»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462147" y="1441399"/>
            <a:ext cx="2669693" cy="108012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036052" y="1724445"/>
            <a:ext cx="0" cy="50405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570749" y="1737626"/>
            <a:ext cx="0" cy="50405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79760" y="1678363"/>
            <a:ext cx="0" cy="50405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Описание: C:\Users\sveta\AppData\Local\Microsoft\Windows\INetCache\Content.MSO\81D8A531.tmp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r="17209"/>
          <a:stretch>
            <a:fillRect/>
          </a:stretch>
        </p:blipFill>
        <p:spPr bwMode="auto">
          <a:xfrm>
            <a:off x="572689" y="1787295"/>
            <a:ext cx="380454" cy="37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Описание: C:\Users\sveta\AppData\Local\Microsoft\Windows\INetCache\Content.MSO\840C602F.tmp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47" y="1787295"/>
            <a:ext cx="464493" cy="45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Описание: https://moneta46.ru/image/cache/catalog/moneta46.ru/image/catalog/foto/1/1997-2019/214815_big-1000x100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529" y="1770118"/>
            <a:ext cx="439493" cy="418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144" y="1809791"/>
            <a:ext cx="701224" cy="35611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4606" y="2406087"/>
            <a:ext cx="1883464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Станция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«Лента времени»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23954" y="5332790"/>
            <a:ext cx="1744843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Станция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«Знатоки»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3889" y="3780360"/>
            <a:ext cx="1422104" cy="142210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4418" y="4362966"/>
            <a:ext cx="1597301" cy="112071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442494" y="5501926"/>
            <a:ext cx="1506215" cy="923330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Станция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Задачливый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переулок»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Стрелка вправо 1024"/>
          <p:cNvSpPr/>
          <p:nvPr/>
        </p:nvSpPr>
        <p:spPr>
          <a:xfrm rot="20705388">
            <a:off x="2640676" y="2586865"/>
            <a:ext cx="1032448" cy="188039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 rot="21280902">
            <a:off x="5553937" y="2312067"/>
            <a:ext cx="1032448" cy="188039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 rot="3018935">
            <a:off x="7106140" y="3497564"/>
            <a:ext cx="665661" cy="18512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9775864">
            <a:off x="4073384" y="4854379"/>
            <a:ext cx="463413" cy="189557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8586793">
            <a:off x="6033611" y="4741030"/>
            <a:ext cx="665661" cy="18512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12553071">
            <a:off x="2208855" y="3929060"/>
            <a:ext cx="653916" cy="214593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5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Описание: C:\Users\КоньковаМА\Desktop\Скриншот 25-08-2021 13034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38"/>
            <a:ext cx="8568952" cy="63947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476672"/>
            <a:ext cx="7632848" cy="1152128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"Знатоки денежных понятий"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78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Задачливый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переулок"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63812" y="1417638"/>
            <a:ext cx="3839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Решите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про деньги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988840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Курочка Ряба снесла яичко, а мышка взяла и разбила.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Тогда Ряба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снесла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еще три яичка. Мышка эти тоже разбила. Ряба поднатужилась и снесла еще пять, но бессовестная мышка расколотила и эти. Если стоимость одного яичка на рынке 2 рубля, то какой прибыли лишились дед и баба из-за того, что разбаловали свою мышку?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img1.labirint.ru/rcimg/db8f3124e680234356e7aafed1978edc/1920x1080/books60/594187/ph_1.jpg?15640294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379359"/>
            <a:ext cx="4912848" cy="240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ошель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52813"/>
            <a:ext cx="1981200" cy="25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25858" y="3717639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Задачливый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переулок"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63812" y="1417638"/>
            <a:ext cx="3839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Решите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про деньги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988840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Курочка Ряба снесла яичко, а мышка взяла и разбила.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Тогда Ряба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снесла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еще три яичка. Мышка эти тоже разбила. Ряба поднатужилась и снесла еще пять, но бессовестная мышка расколотила и эти. Если стоимость одного яичка на рынке 2 рубля, то какой прибыли лишились дед и баба из-за того, что разбаловали свою мышку?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img1.labirint.ru/rcimg/db8f3124e680234356e7aafed1978edc/1920x1080/books60/594187/ph_1.jpg?15640294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85" y="4711004"/>
            <a:ext cx="5073168" cy="20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4952" y="4252813"/>
            <a:ext cx="3775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(ОТВЕТ 18 РУБЛЕЙ)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ошель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52813"/>
            <a:ext cx="1981200" cy="25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902813"/>
            <a:ext cx="65527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Билет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Кукольный театр для взрослого стоит 48 руб., а для ребёнка – на 28 руб. дешевле. Сколько нужно заплатить денег в кассу, если в театр пойдут папа Карло, Буратино и Мальвина?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88640"/>
            <a:ext cx="849694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Задачливый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переулок"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149582"/>
            <a:ext cx="6349888" cy="2519778"/>
          </a:xfrm>
          <a:prstGeom prst="rect">
            <a:avLst/>
          </a:prstGeom>
        </p:spPr>
      </p:pic>
      <p:pic>
        <p:nvPicPr>
          <p:cNvPr id="6" name="Picture 2" descr="кошель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81127"/>
            <a:ext cx="1621160" cy="221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70932" y="3257688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3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912189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Билет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Кукольный театр для взрослого стоит 48 руб., а для ребёнка – на 28 руб. дешевле. Сколько нужно заплатить денег в кассу, если в театр пойдут папа Карло, Буратино и Мальвина?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(ОТВЕТ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</a:p>
          <a:p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365104"/>
            <a:ext cx="6349888" cy="23042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792088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Задачливый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переулок"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Picture 2" descr="кошель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81127"/>
            <a:ext cx="1621160" cy="221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0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4077072"/>
            <a:ext cx="3960440" cy="26485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1830209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У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домовёнка Кузи было 30 руб. Он истратил сначала 8 руб., а потом ещё 13 руб. Сколько рублей осталось у Кузи?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149" y="0"/>
            <a:ext cx="6864691" cy="1847248"/>
          </a:xfrm>
          <a:prstGeom prst="rect">
            <a:avLst/>
          </a:prstGeom>
        </p:spPr>
      </p:pic>
      <p:pic>
        <p:nvPicPr>
          <p:cNvPr id="7" name="Picture 2" descr="кошель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74191"/>
            <a:ext cx="2557264" cy="27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70932" y="3257688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4077072"/>
            <a:ext cx="3960440" cy="26485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1830209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У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домовёнка Кузи было 30 руб. Он истратил сначала 8 руб., а потом ещё 13 руб. Сколько рублей осталось у Кузи?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29284" y="3415847"/>
            <a:ext cx="3505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(ОТВЕТ 9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54" y="-42056"/>
            <a:ext cx="6864691" cy="1847248"/>
          </a:xfrm>
          <a:prstGeom prst="rect">
            <a:avLst/>
          </a:prstGeom>
        </p:spPr>
      </p:pic>
      <p:pic>
        <p:nvPicPr>
          <p:cNvPr id="8" name="Picture 2" descr="кошель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74191"/>
            <a:ext cx="2557264" cy="27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4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"Угадай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кто сказал….?"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Описание: https://www.peoples.ru/character/movie/scrooge_mcduck/mcduck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" y="1124744"/>
            <a:ext cx="2333092" cy="165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u.livelib.ru/character/1000002451/o/cczuwbcf/o-o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3" y="4886259"/>
            <a:ext cx="2045708" cy="19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yt3.ggpht.com/a/AATXAJwWlEFVUzjRMtPzdMIUByyKcRcjbzv1e4y8fOHlfg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17" y="2914049"/>
            <a:ext cx="2268821" cy="183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90121" y="2996496"/>
            <a:ext cx="4572000" cy="175432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«Ах, владеть подвалом хорошо, но еще лучше купаться в этих прохладных кругленьких монетах. Чудесно нырять в них как дельфин и как суслик в них зарываться, подбрасывать их вверх и этим дождем наслаждаться"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98437" y="1636460"/>
            <a:ext cx="4572000" cy="92333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"Чтобы продать что-нибудь ненужное, нужно сначала купить что-нибудь ненужное, а у нас денег нет"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98437" y="5806706"/>
            <a:ext cx="4350871" cy="369332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"Несите ваши денежки, иначе быть беде"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48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"Угадай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кто сказал….?"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Описание: https://www.peoples.ru/character/movie/scrooge_mcduck/mcduck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" y="1124744"/>
            <a:ext cx="2333092" cy="165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u.livelib.ru/character/1000002451/o/cczuwbcf/o-o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3" y="4886259"/>
            <a:ext cx="2045708" cy="19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yt3.ggpht.com/a/AATXAJwWlEFVUzjRMtPzdMIUByyKcRcjbzv1e4y8fOHlfg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17" y="2914049"/>
            <a:ext cx="2268821" cy="183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90121" y="2996496"/>
            <a:ext cx="4572000" cy="175432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«Ах, владеть подвалом хорошо, но еще лучше купаться в этих прохладных кругленьких монетах. Чудесно нырять в них как дельфин и как суслик в них зарываться, подбрасывать их вверх и этим дождем наслаждаться"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98437" y="1636460"/>
            <a:ext cx="4572000" cy="92333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"Чтобы продать что-нибудь ненужное, нужно сначала купить что-нибудь ненужное, а у нас денег нет"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98437" y="5806706"/>
            <a:ext cx="4350871" cy="369332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"Несите ваши денежки, иначе быть беде"</a:t>
            </a: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771800" y="2060848"/>
            <a:ext cx="1512168" cy="216024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5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"Угадай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кто сказал….?"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Описание: https://www.peoples.ru/character/movie/scrooge_mcduck/mcduck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" y="1124744"/>
            <a:ext cx="2333092" cy="165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u.livelib.ru/character/1000002451/o/cczuwbcf/o-o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3" y="4886259"/>
            <a:ext cx="2045708" cy="19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yt3.ggpht.com/a/AATXAJwWlEFVUzjRMtPzdMIUByyKcRcjbzv1e4y8fOHlfg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17" y="2914049"/>
            <a:ext cx="2268821" cy="183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90121" y="2996496"/>
            <a:ext cx="4572000" cy="175432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«Ах, владеть подвалом хорошо, но еще лучше купаться в этих прохладных кругленьких монетах. Чудесно нырять в них как дельфин и как суслик в них зарываться, подбрасывать их вверх и этим дождем наслаждаться"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98437" y="1636460"/>
            <a:ext cx="4572000" cy="92333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"Чтобы продать что-нибудь ненужное, нужно сначала купить что-нибудь ненужное, а у нас денег нет"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98437" y="5806706"/>
            <a:ext cx="4350871" cy="369332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"Несите ваши денежки, иначе быть беде"</a:t>
            </a: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771800" y="2060848"/>
            <a:ext cx="1512168" cy="216024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2771800" y="2348880"/>
            <a:ext cx="1512168" cy="187220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77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261209"/>
            <a:ext cx="78083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СЧАСТЛИВОГО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ПУТИ!</a:t>
            </a:r>
            <a:endParaRPr lang="ru-RU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st3.depositphotos.com/6697918/14610/v/450/depositphotos_146105111-stock-illustration-business-woman-waving-her-h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32" y="2564905"/>
            <a:ext cx="3744416" cy="42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.mycdn.me/i?r=AzEPZsRbOZEKgBhR0XGMT1RkTBuBBifVqqlq1bg_ONe-q6aKTM5SRkZCeTgDn6uOy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976">
            <a:off x="61499" y="1898813"/>
            <a:ext cx="3322712" cy="133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0" y="3356992"/>
            <a:ext cx="3779912" cy="288032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323528" y="3140968"/>
            <a:ext cx="216024" cy="21602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1049995" y="3198169"/>
            <a:ext cx="216024" cy="21602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1877825" y="3279891"/>
            <a:ext cx="216024" cy="21602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2747533" y="3320752"/>
            <a:ext cx="216024" cy="21602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3401217" y="3411754"/>
            <a:ext cx="216024" cy="21602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330759" y="3356992"/>
            <a:ext cx="682793" cy="56316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Паровозик С Остановками Чух Чух Таки Так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88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5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"Угадай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кто сказал….?"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Описание: https://www.peoples.ru/character/movie/scrooge_mcduck/mcduck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" y="1124744"/>
            <a:ext cx="2333092" cy="165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u.livelib.ru/character/1000002451/o/cczuwbcf/o-o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3" y="4886259"/>
            <a:ext cx="2045708" cy="19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yt3.ggpht.com/a/AATXAJwWlEFVUzjRMtPzdMIUByyKcRcjbzv1e4y8fOHlfg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17" y="2914049"/>
            <a:ext cx="2268821" cy="183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90121" y="2996496"/>
            <a:ext cx="4572000" cy="175432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«Ах, владеть подвалом хорошо, но еще лучше купаться в этих прохладных кругленьких монетах. Чудесно нырять в них как дельфин и как суслик в них зарываться, подбрасывать их вверх и этим дождем наслаждаться"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98437" y="1636460"/>
            <a:ext cx="4572000" cy="92333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"Чтобы продать что-нибудь ненужное, нужно сначала купить что-нибудь ненужное, а у нас денег нет"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98437" y="5806706"/>
            <a:ext cx="4350871" cy="369332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"Несите ваши денежки, иначе быть беде"</a:t>
            </a: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771800" y="2060848"/>
            <a:ext cx="1512168" cy="216024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2771800" y="2348880"/>
            <a:ext cx="1512168" cy="187220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565338" y="6021288"/>
            <a:ext cx="1718630" cy="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8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"Угадай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кто сказал….?"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Описание: https://s.auto.drom.ru/i24195/com/264/2634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6" y="1423114"/>
            <a:ext cx="2616225" cy="207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sun9-64.userapi.com/d2kBTvxTVSEW8JlNkwEv54bHXIY1cky_mu6sFA/oR93mCCNog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" y="3789040"/>
            <a:ext cx="2616225" cy="26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55976" y="2138894"/>
            <a:ext cx="4032448" cy="830997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"Средства у нас есть.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 ума не хватает»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90191" y="4866319"/>
            <a:ext cx="4517840" cy="461665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"Меньше можно, больше ни-ни"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93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"Угадай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кто сказал….?"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Описание: https://s.auto.drom.ru/i24195/com/264/2634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6" y="1423114"/>
            <a:ext cx="2616225" cy="207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sun9-64.userapi.com/d2kBTvxTVSEW8JlNkwEv54bHXIY1cky_mu6sFA/oR93mCCNog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" y="3789040"/>
            <a:ext cx="2616225" cy="26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55976" y="2138894"/>
            <a:ext cx="4032448" cy="830997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"Средства у нас есть.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 ума не хватает»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90191" y="4866319"/>
            <a:ext cx="4517840" cy="461665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"Меньше можно, больше ни-ни"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203848" y="2780928"/>
            <a:ext cx="986343" cy="1944216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88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"Угадай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кто сказал….?"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Описание: https://s.auto.drom.ru/i24195/com/264/2634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6" y="1423114"/>
            <a:ext cx="2616225" cy="207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sun9-64.userapi.com/d2kBTvxTVSEW8JlNkwEv54bHXIY1cky_mu6sFA/oR93mCCNog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" y="3789040"/>
            <a:ext cx="2616225" cy="26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55976" y="2138894"/>
            <a:ext cx="4032448" cy="830997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"Средства у нас есть.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 ума не хватает»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90191" y="4866319"/>
            <a:ext cx="4517840" cy="461665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"Меньше можно, больше ни-ни"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203848" y="2780928"/>
            <a:ext cx="986343" cy="1944216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131840" y="3140968"/>
            <a:ext cx="1224136" cy="2664296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0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658" y="-19178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</a:t>
            </a: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путешествия </a:t>
            </a:r>
            <a:endParaRPr lang="ru-RU" sz="5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19372" y="3284984"/>
            <a:ext cx="97930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вниманье,</a:t>
            </a:r>
          </a:p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За задор, за звонкий смех,</a:t>
            </a:r>
          </a:p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За огонь соревнованья,</a:t>
            </a:r>
          </a:p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Обеспечивший успех.</a:t>
            </a:r>
          </a:p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Говорим вам: - До свиданья,</a:t>
            </a:r>
          </a:p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До счастливых новых встреч!</a:t>
            </a:r>
          </a:p>
        </p:txBody>
      </p:sp>
      <p:pic>
        <p:nvPicPr>
          <p:cNvPr id="4102" name="Picture 6" descr="https://hsto.org/getpro/habr/post_images/f5e/295/0ff/f5e2950fface7b9dede598d7b2646c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0140"/>
            <a:ext cx="850728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83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8028" y="1175792"/>
            <a:ext cx="5688632" cy="4536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5877272"/>
            <a:ext cx="5386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 понравилось наше путешествие? </a:t>
            </a:r>
          </a:p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Повесьте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дерево по одной монетке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47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7867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endParaRPr lang="ru-RU" sz="8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ae01.alicdn.com/kf/Uc88234e80723466a81dbfcb8428762e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65737"/>
            <a:ext cx="4704457" cy="3288220"/>
          </a:xfrm>
          <a:prstGeom prst="rect">
            <a:avLst/>
          </a:prstGeom>
          <a:noFill/>
          <a:effectLst>
            <a:outerShdw blurRad="50800" dist="50800" dir="5400000" sx="108000" sy="108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hsto.org/getpro/habr/post_images/f5e/295/0ff/f5e2950fface7b9dede598d7b2646c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9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76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980728"/>
            <a:ext cx="85689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Жиренко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О. Е., Обухова Л. А. Праздник – ожидаемое чудо! Лучшие внеклассные мероприятия. 1-4 классы. – М.: «ВАКО», 2006. – 288 с. – (Мозаика детского отдыха).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</a:rPr>
              <a:t>Ожегов С. «Толковый орфографический словарь русского языка». - М.: 2009г. 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</a:rPr>
              <a:t>Федин С.Н. Финансовая грамотность: Материалы для учащихся</a:t>
            </a:r>
            <a:endParaRPr lang="ru-RU" dirty="0"/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</a:rPr>
              <a:t>(2–3 класс). — М.: ВИТА-ПРЕСС, 2014.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Электронный ресурс: </a:t>
            </a:r>
            <a:r>
              <a:rPr lang="en-US" u="sng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https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://</a:t>
            </a:r>
            <a:r>
              <a:rPr lang="en-US" u="sng" dirty="0" err="1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infourok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.</a:t>
            </a:r>
            <a:r>
              <a:rPr lang="en-US" u="sng" dirty="0" err="1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ru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/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Электронный ресурс: 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hlinkClick r:id="rId3"/>
              </a:rPr>
              <a:t>https://nsportal.ru/nachalnaya-shkola/raznoe/2018/01/20/zanyatie-po-kursu-vneurochnoy-deyatelnosti-po-finansovoy</a:t>
            </a:r>
            <a:endParaRPr lang="ru-RU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Электронный ресурс: </a:t>
            </a:r>
            <a:r>
              <a:rPr lang="en-US" u="sng" dirty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https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://</a:t>
            </a:r>
            <a:r>
              <a:rPr lang="en-US" u="sng" dirty="0" err="1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multiurok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.</a:t>
            </a:r>
            <a:r>
              <a:rPr lang="en-US" u="sng" dirty="0" err="1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ru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/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99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273144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карточки, на них нарисованы различные предметы, которые служили деньгами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Ваша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задача, расположить появления денег в порядке возникновения в истории человечества.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"Лента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8" name="Рисунок 17" descr="Описание: C:\Users\sveta\AppData\Local\Microsoft\Windows\INetCache\Content.MSO\81D8A531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r="17209"/>
          <a:stretch>
            <a:fillRect/>
          </a:stretch>
        </p:blipFill>
        <p:spPr bwMode="auto">
          <a:xfrm>
            <a:off x="5004048" y="3717032"/>
            <a:ext cx="2088232" cy="1531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Описание: https://moneta46.ru/image/cache/catalog/moneta46.ru/image/catalog/foto/1/1997-2019/214815_big-1000x10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8" y="4845551"/>
            <a:ext cx="1800200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Описание: C:\Users\sveta\AppData\Local\Microsoft\Windows\INetCache\Content.MSO\840C602F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941168"/>
            <a:ext cx="2016224" cy="16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Описание: https://im0-tub-ru.yandex.net/i?id=09530b21bb6ad9c6122176abbdeb0ae1-l&amp;n=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18282" r="9396" b="19179"/>
          <a:stretch>
            <a:fillRect/>
          </a:stretch>
        </p:blipFill>
        <p:spPr bwMode="auto">
          <a:xfrm>
            <a:off x="6640117" y="5373217"/>
            <a:ext cx="2324371" cy="1291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19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273144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карточки, на них нарисованы различные предметы, которые служили деньгами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Ваша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задача, расположить появления денег в порядке возникновения в истории человечества.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"Лента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347864" y="4653136"/>
            <a:ext cx="0" cy="7920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875549" y="2042426"/>
            <a:ext cx="0" cy="50405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трелка вправо 12"/>
          <p:cNvSpPr/>
          <p:nvPr/>
        </p:nvSpPr>
        <p:spPr>
          <a:xfrm>
            <a:off x="467544" y="3573016"/>
            <a:ext cx="8208912" cy="3168352"/>
          </a:xfrm>
          <a:prstGeom prst="rightArrow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483768" y="4365104"/>
            <a:ext cx="0" cy="158417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355976" y="4385958"/>
            <a:ext cx="0" cy="156332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444208" y="4365104"/>
            <a:ext cx="0" cy="158417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Описание: C:\Users\sveta\AppData\Local\Microsoft\Windows\INetCache\Content.MSO\840C602F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6" y="4653136"/>
            <a:ext cx="1692917" cy="1464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12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273144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карточки, на них нарисованы различные предметы, которые служили деньгами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Ваша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задача, расположить появления денег в порядке возникновения в истории человечества.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"Лента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347864" y="4653136"/>
            <a:ext cx="0" cy="7920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875549" y="2042426"/>
            <a:ext cx="0" cy="50405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трелка вправо 12"/>
          <p:cNvSpPr/>
          <p:nvPr/>
        </p:nvSpPr>
        <p:spPr>
          <a:xfrm>
            <a:off x="611560" y="3825044"/>
            <a:ext cx="8208912" cy="2952328"/>
          </a:xfrm>
          <a:prstGeom prst="rightArrow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483768" y="4653136"/>
            <a:ext cx="0" cy="133022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355976" y="4653136"/>
            <a:ext cx="1" cy="133022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444208" y="4653136"/>
            <a:ext cx="0" cy="133022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Описание: C:\Users\sveta\AppData\Local\Microsoft\Windows\INetCache\Content.MSO\840C602F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6" y="4653136"/>
            <a:ext cx="1692917" cy="1464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Описание: C:\Users\sveta\AppData\Local\Microsoft\Windows\INetCache\Content.MSO\81D8A531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r="17209"/>
          <a:stretch>
            <a:fillRect/>
          </a:stretch>
        </p:blipFill>
        <p:spPr bwMode="auto">
          <a:xfrm>
            <a:off x="2699793" y="4705093"/>
            <a:ext cx="1368152" cy="1278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2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273144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карточки, на них нарисованы различные предметы, которые служили деньгами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Ваша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задача, расположить появления денег в порядке возникновения в истории человечества.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"Лента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347864" y="4653136"/>
            <a:ext cx="0" cy="7920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875549" y="2042426"/>
            <a:ext cx="0" cy="50405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трелка вправо 12"/>
          <p:cNvSpPr/>
          <p:nvPr/>
        </p:nvSpPr>
        <p:spPr>
          <a:xfrm>
            <a:off x="583851" y="3645024"/>
            <a:ext cx="8208912" cy="3024336"/>
          </a:xfrm>
          <a:prstGeom prst="rightArrow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515281" y="4406877"/>
            <a:ext cx="0" cy="144016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355976" y="4447539"/>
            <a:ext cx="1" cy="141930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446052" y="4420941"/>
            <a:ext cx="0" cy="144016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Описание: https://im0-tub-ru.yandex.net/i?id=09530b21bb6ad9c6122176abbdeb0ae1-l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18282" r="9396" b="19179"/>
          <a:stretch>
            <a:fillRect/>
          </a:stretch>
        </p:blipFill>
        <p:spPr bwMode="auto">
          <a:xfrm>
            <a:off x="4475215" y="4823821"/>
            <a:ext cx="1755526" cy="981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Описание: C:\Users\sveta\AppData\Local\Microsoft\Windows\INetCache\Content.MSO\840C602F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6" y="4653136"/>
            <a:ext cx="1692917" cy="1464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Описание: C:\Users\sveta\AppData\Local\Microsoft\Windows\INetCache\Content.MSO\81D8A531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r="17209"/>
          <a:stretch>
            <a:fillRect/>
          </a:stretch>
        </p:blipFill>
        <p:spPr bwMode="auto">
          <a:xfrm>
            <a:off x="2699793" y="4526997"/>
            <a:ext cx="1368152" cy="1278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72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273144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карточки, на них нарисованы различные предметы, которые служили деньгами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Ваша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задача, расположить появления денег в порядке возникновения в истории человечества.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"Лента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времени"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347864" y="4653136"/>
            <a:ext cx="0" cy="7920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875549" y="2042426"/>
            <a:ext cx="0" cy="50405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трелка вправо 12"/>
          <p:cNvSpPr/>
          <p:nvPr/>
        </p:nvSpPr>
        <p:spPr>
          <a:xfrm>
            <a:off x="614126" y="3481086"/>
            <a:ext cx="8208912" cy="3376914"/>
          </a:xfrm>
          <a:prstGeom prst="rightArrow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483768" y="4365104"/>
            <a:ext cx="0" cy="161825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355976" y="4385958"/>
            <a:ext cx="0" cy="159740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444208" y="4365104"/>
            <a:ext cx="0" cy="157084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50800" dist="50800" dir="5400000" algn="ctr" rotWithShape="0">
              <a:srgbClr val="FFC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Описание: https://im0-tub-ru.yandex.net/i?id=09530b21bb6ad9c6122176abbdeb0ae1-l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18282" r="9396" b="19179"/>
          <a:stretch>
            <a:fillRect/>
          </a:stretch>
        </p:blipFill>
        <p:spPr bwMode="auto">
          <a:xfrm>
            <a:off x="4472658" y="4954502"/>
            <a:ext cx="1755526" cy="981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Описание: https://moneta46.ru/image/cache/catalog/moneta46.ru/image/catalog/foto/1/1997-2019/214815_big-1000x10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699" y="4839228"/>
            <a:ext cx="1341209" cy="114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Описание: C:\Users\sveta\AppData\Local\Microsoft\Windows\INetCache\Content.MSO\840C602F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6" y="4653136"/>
            <a:ext cx="1692917" cy="1464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Описание: C:\Users\sveta\AppData\Local\Microsoft\Windows\INetCache\Content.MSO\81D8A531.t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r="17209"/>
          <a:stretch>
            <a:fillRect/>
          </a:stretch>
        </p:blipFill>
        <p:spPr bwMode="auto">
          <a:xfrm>
            <a:off x="2699793" y="4705093"/>
            <a:ext cx="1368152" cy="1278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05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1084</Words>
  <Application>Microsoft Office PowerPoint</Application>
  <PresentationFormat>Экран (4:3)</PresentationFormat>
  <Paragraphs>178</Paragraphs>
  <Slides>47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ВОЛШЕБНЫЙ ПОЕЗД</vt:lpstr>
      <vt:lpstr>Презентация PowerPoint</vt:lpstr>
      <vt:lpstr>Презентация PowerPoint</vt:lpstr>
      <vt:lpstr>Станция  "Лента времени" </vt:lpstr>
      <vt:lpstr>Станция  "Лента времени" </vt:lpstr>
      <vt:lpstr>Станция  "Лента времени" </vt:lpstr>
      <vt:lpstr>Станция  "Лента времени" </vt:lpstr>
      <vt:lpstr>Станция  "Лента времени" </vt:lpstr>
      <vt:lpstr>Станция  "Дерево желаний" </vt:lpstr>
      <vt:lpstr>Станция  "Дерево желаний" </vt:lpstr>
      <vt:lpstr>Станция  "Дерево желаний" </vt:lpstr>
      <vt:lpstr>Станция  "Дерево желаний" </vt:lpstr>
      <vt:lpstr>Станция  "Дерево желаний" </vt:lpstr>
      <vt:lpstr>Станция  "Дерево желаний" </vt:lpstr>
      <vt:lpstr>Станция  "Дерево желаний" </vt:lpstr>
      <vt:lpstr>Станция  "Фотоляпы" </vt:lpstr>
      <vt:lpstr>Станция  "Фотоляпы" </vt:lpstr>
      <vt:lpstr> Станция  "Фотоляпы" </vt:lpstr>
      <vt:lpstr> Станция  "Фотоляпы" </vt:lpstr>
      <vt:lpstr> Станция  "Фотоляпы" </vt:lpstr>
      <vt:lpstr> Станция  "Фотоляпы" </vt:lpstr>
      <vt:lpstr>Станция "Ребусы" </vt:lpstr>
      <vt:lpstr>Станция "Ребусы" </vt:lpstr>
      <vt:lpstr>Станция "Ребусы" </vt:lpstr>
      <vt:lpstr>Станция "Ребусы" </vt:lpstr>
      <vt:lpstr>Станция "Ребусы" </vt:lpstr>
      <vt:lpstr>Станция "Ребусы" </vt:lpstr>
      <vt:lpstr>Презентация PowerPoint</vt:lpstr>
      <vt:lpstr>Презентация PowerPoint</vt:lpstr>
      <vt:lpstr>Станция "Задачливый переулок" </vt:lpstr>
      <vt:lpstr>Станция "Задачливый переулок" 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"Угадай,  кто сказал….?" </vt:lpstr>
      <vt:lpstr>Станция "Угадай,  кто сказал….?" </vt:lpstr>
      <vt:lpstr>Станция "Угадай,  кто сказал….?" </vt:lpstr>
      <vt:lpstr>Станция "Угадай,  кто сказал….?" </vt:lpstr>
      <vt:lpstr>Станция "Угадай,  кто сказал….?" </vt:lpstr>
      <vt:lpstr>Станция "Угадай,  кто сказал….?" </vt:lpstr>
      <vt:lpstr>Станция "Угадай,  кто сказал….?" </vt:lpstr>
      <vt:lpstr>Итоги нашего путешествия </vt:lpstr>
      <vt:lpstr>Рефлексия</vt:lpstr>
      <vt:lpstr>Презентация PowerPoint</vt:lpstr>
      <vt:lpstr>Источники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Пользователь</cp:lastModifiedBy>
  <cp:revision>123</cp:revision>
  <dcterms:created xsi:type="dcterms:W3CDTF">2021-08-25T20:27:02Z</dcterms:created>
  <dcterms:modified xsi:type="dcterms:W3CDTF">2021-08-26T08:15:02Z</dcterms:modified>
</cp:coreProperties>
</file>