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3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54" y="-101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6503368" y="5633864"/>
            <a:ext cx="17425936" cy="2499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8000" dirty="0"/>
              <a:t>ИСТОЧНИКИ ПО ЭКОНОМИЧЕСКОЙ АНТРОПОЛОГИИ</a:t>
            </a:r>
            <a:endParaRPr sz="8000" dirty="0"/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13488144" y="9306272"/>
            <a:ext cx="9443424" cy="216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ru-RU" dirty="0"/>
              <a:t>Доклад подготовила:</a:t>
            </a:r>
          </a:p>
          <a:p>
            <a:pPr algn="r"/>
            <a:r>
              <a:rPr lang="ru-RU" dirty="0"/>
              <a:t>Студентка группы И-17-1</a:t>
            </a:r>
          </a:p>
          <a:p>
            <a:pPr algn="r"/>
            <a:r>
              <a:rPr lang="ru-RU" dirty="0"/>
              <a:t>Шитова Анастасия </a:t>
            </a:r>
          </a:p>
          <a:p>
            <a:pPr algn="r"/>
            <a:endParaRPr lang="ru-RU"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7007424" y="1491981"/>
            <a:ext cx="16849872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Научно-учебная группа «Экономическая антропология советского общества послевоенного периода»</a:t>
            </a:r>
            <a:endParaRPr dirty="0"/>
          </a:p>
        </p:txBody>
      </p:sp>
      <p:sp>
        <p:nvSpPr>
          <p:cNvPr id="55" name="Москва, 2017"/>
          <p:cNvSpPr txBox="1"/>
          <p:nvPr/>
        </p:nvSpPr>
        <p:spPr>
          <a:xfrm>
            <a:off x="9455696" y="12258600"/>
            <a:ext cx="9443424" cy="57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dirty="0"/>
              <a:t>Пермь, 19.05.2020</a:t>
            </a:r>
            <a:endParaRPr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01065" y="2214562"/>
            <a:ext cx="21506373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6143328" y="449288"/>
            <a:ext cx="16073440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dirty="0"/>
              <a:t>О</a:t>
            </a:r>
            <a:r>
              <a:rPr lang="ru-RU" dirty="0" err="1"/>
              <a:t>бласть</a:t>
            </a:r>
            <a:r>
              <a:rPr lang="ru-RU" dirty="0"/>
              <a:t> научного интереса</a:t>
            </a:r>
            <a:endParaRPr dirty="0"/>
          </a:p>
        </p:txBody>
      </p:sp>
      <p:sp>
        <p:nvSpPr>
          <p:cNvPr id="61" name="Заголовок основного текста"/>
          <p:cNvSpPr txBox="1"/>
          <p:nvPr/>
        </p:nvSpPr>
        <p:spPr>
          <a:xfrm>
            <a:off x="1894856" y="2762515"/>
            <a:ext cx="19919927" cy="10792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>
              <a:lnSpc>
                <a:spcPct val="150000"/>
              </a:lnSpc>
            </a:pPr>
            <a:r>
              <a:rPr lang="ru-RU" dirty="0"/>
              <a:t>Предметная область: </a:t>
            </a:r>
            <a:r>
              <a:rPr lang="ru-RU" b="0" dirty="0"/>
              <a:t>антропология советского трудового коллектива.</a:t>
            </a:r>
          </a:p>
          <a:p>
            <a:pPr>
              <a:lnSpc>
                <a:spcPct val="150000"/>
              </a:lnSpc>
            </a:pPr>
            <a:endParaRPr lang="ru-RU" b="0" dirty="0"/>
          </a:p>
          <a:p>
            <a:pPr>
              <a:lnSpc>
                <a:spcPct val="150000"/>
              </a:lnSpc>
            </a:pPr>
            <a:r>
              <a:rPr lang="ru-RU" dirty="0"/>
              <a:t>Исследовательская проблема: </a:t>
            </a:r>
            <a:r>
              <a:rPr lang="ru-RU" b="0" dirty="0"/>
              <a:t>практики исключения на советских предприятиях в период кампании «</a:t>
            </a:r>
            <a:r>
              <a:rPr lang="ru-RU" b="0" dirty="0" err="1"/>
              <a:t>тридцатитысячников</a:t>
            </a:r>
            <a:r>
              <a:rPr lang="ru-RU" b="0" dirty="0"/>
              <a:t>» (1955 год)</a:t>
            </a:r>
            <a:endParaRPr lang="en-US" b="0" dirty="0"/>
          </a:p>
          <a:p>
            <a:pPr>
              <a:lnSpc>
                <a:spcPct val="150000"/>
              </a:lnSpc>
            </a:pPr>
            <a:endParaRPr lang="en-US" b="0" dirty="0"/>
          </a:p>
          <a:p>
            <a:pPr>
              <a:lnSpc>
                <a:spcPct val="150000"/>
              </a:lnSpc>
            </a:pPr>
            <a:r>
              <a:rPr lang="ru-RU" dirty="0"/>
              <a:t>Чем интересен случай: </a:t>
            </a:r>
            <a:r>
              <a:rPr lang="ru-RU" b="0" dirty="0"/>
              <a:t>руководство предприятий оказалось перед сложным выбором: 1) нужно было выполнить задание партии и послать руководить колхозами лучших работников, 2) хотелось сохранить лучших работников на предприятии (дефицит </a:t>
            </a:r>
            <a:r>
              <a:rPr lang="ru-RU" b="0" dirty="0" err="1"/>
              <a:t>квал</a:t>
            </a:r>
            <a:r>
              <a:rPr lang="ru-RU" b="0" dirty="0"/>
              <a:t>. кадров), 3) мнение руководства могло не совпадать с мнением работника. </a:t>
            </a:r>
            <a:r>
              <a:rPr lang="ru-RU" dirty="0"/>
              <a:t>Т.е. простые стратегии не работали</a:t>
            </a:r>
            <a:endParaRPr lang="en-US" dirty="0"/>
          </a:p>
          <a:p>
            <a:pPr>
              <a:lnSpc>
                <a:spcPct val="150000"/>
              </a:lnSpc>
            </a:pPr>
            <a:endParaRPr lang="ru-RU" b="0" dirty="0"/>
          </a:p>
          <a:p>
            <a:pPr>
              <a:lnSpc>
                <a:spcPct val="150000"/>
              </a:lnSpc>
            </a:pPr>
            <a:r>
              <a:rPr lang="ru-RU" dirty="0"/>
              <a:t>Желаемый результат:  </a:t>
            </a:r>
            <a:r>
              <a:rPr lang="ru-RU" b="0" dirty="0"/>
              <a:t>выявление факторов исключения, а также скрытых внутренних конфликтов на предприятиях. </a:t>
            </a:r>
            <a:endParaRPr b="0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чень крутой заголовок…"/>
          <p:cNvSpPr txBox="1"/>
          <p:nvPr/>
        </p:nvSpPr>
        <p:spPr>
          <a:xfrm>
            <a:off x="5855296" y="593304"/>
            <a:ext cx="21506374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Характеристика источников</a:t>
            </a:r>
            <a:r>
              <a:rPr dirty="0"/>
              <a:t> </a:t>
            </a:r>
          </a:p>
        </p:txBody>
      </p:sp>
      <p:sp>
        <p:nvSpPr>
          <p:cNvPr id="67" name="Заголовок основного текста"/>
          <p:cNvSpPr txBox="1"/>
          <p:nvPr/>
        </p:nvSpPr>
        <p:spPr>
          <a:xfrm>
            <a:off x="1462808" y="2842792"/>
            <a:ext cx="21026336" cy="10873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/>
          <a:lstStyle>
            <a:lvl1pPr algn="l">
              <a:defRPr sz="4200" b="1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Архивная документация. </a:t>
            </a:r>
            <a:r>
              <a:rPr lang="ru-RU" b="0" dirty="0"/>
              <a:t>Делопроизводственные управленческие материалы из</a:t>
            </a:r>
            <a:r>
              <a:rPr lang="en-US" b="0" dirty="0"/>
              <a:t> </a:t>
            </a:r>
            <a:r>
              <a:rPr lang="ru-RU" b="0" dirty="0"/>
              <a:t>Пермского Государственного Архива Социально-Политической истории (</a:t>
            </a:r>
            <a:r>
              <a:rPr lang="ru-RU" b="0" dirty="0" err="1"/>
              <a:t>ПермГАСПИ</a:t>
            </a:r>
            <a:r>
              <a:rPr lang="ru-RU" b="0" dirty="0"/>
              <a:t>) - протоколы партийных собраний и заседаний партийного бюро промышленных и сельскохозяйственных предприятий г. Молотов за 1955 год. Фонд №336.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Нормативно-правовая документация</a:t>
            </a:r>
            <a:r>
              <a:rPr lang="ru-RU" b="0" dirty="0"/>
              <a:t> («Директивы КПСС и Советского Правительства по хозяйственным вопросам 1917 – 1957 годы»).</a:t>
            </a:r>
          </a:p>
          <a:p>
            <a:pPr>
              <a:lnSpc>
                <a:spcPct val="150000"/>
              </a:lnSpc>
            </a:pPr>
            <a:endParaRPr lang="ru-RU" b="0" dirty="0"/>
          </a:p>
          <a:p>
            <a:pPr>
              <a:lnSpc>
                <a:spcPct val="150000"/>
              </a:lnSpc>
            </a:pPr>
            <a:r>
              <a:rPr lang="ru-RU" b="0" dirty="0"/>
              <a:t>В представленных источниках акцентируется внимание на исследовании функционирования закрытого сообщества – промышленного или сельскохозяйственного предприятия.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endParaRPr lang="ru-RU" dirty="0"/>
          </a:p>
          <a:p>
            <a:pPr marL="742950" indent="-742950">
              <a:buFont typeface="+mj-lt"/>
              <a:buAutoNum type="arabicPeriod"/>
            </a:pPr>
            <a:endParaRPr dirty="0"/>
          </a:p>
        </p:txBody>
      </p:sp>
      <p:sp>
        <p:nvSpPr>
          <p:cNvPr id="68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0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Очень крутой заголовок…"/>
          <p:cNvSpPr txBox="1"/>
          <p:nvPr/>
        </p:nvSpPr>
        <p:spPr>
          <a:xfrm>
            <a:off x="5783288" y="449288"/>
            <a:ext cx="21506374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Примеры политики исключения</a:t>
            </a:r>
            <a:endParaRPr dirty="0"/>
          </a:p>
        </p:txBody>
      </p:sp>
      <p:sp>
        <p:nvSpPr>
          <p:cNvPr id="75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77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63208" y="2249488"/>
            <a:ext cx="15409712" cy="1071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sng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Слушали: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Заявление тов.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Безгодова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В.А., изъявившего желание поехать на руководящую работу в колхоз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sng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Вопросы: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т. Данилин: - Вы хотели поехать учиться в профсоюзную школу, как сейчас?</a:t>
            </a: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sng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Ответ: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Желаю ехать, но пока не решён вопрос с Обкомом Союза</a:t>
            </a: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sng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Выступления: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т. Данилин: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– Я товарищи предлагаю рекомендовать кандидатуру тов.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Безгодова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, т.к. мы его здесь все знаем, как лучшего работника и думаю он наше доверие оправдает.</a:t>
            </a: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Т. Подольский: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– Как работник тов.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Безгодов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не плохой, работая в отделе кадров, а также председателем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сплавкома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, показал себя способным, но рекомендовать его на должность председателя колхоза не могу, т.к. считаю, что товарищ не имеет опыта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хоз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руководства и работа председателя ему будет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неподсильна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Т. </a:t>
            </a:r>
            <a:r>
              <a:rPr kumimoji="0" lang="ru-RU" sz="3000" b="1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Мосияш</a:t>
            </a: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- Для меня не ясно поведение т.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Безгодова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, на собрании где было около 300 человек рабочих, он изъявил желание поехать, а сейчас на бюро вроде не желает ехать, т.к. я считаю такое отношение коммуниста к делу неправильным, рекомендую тов.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Безгодова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Т.  Логинов: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- т.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Безгодов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в беседе со мной, как с секретарём парторганизации, а также с инструктором Кагановского РК КПСС тов. Воробьёвым изъявил желание поехать, что подтверждается его заявлением, сегодня же он непонятно для нас начинает вроде отказываться, так ведь кажется не делается, а особенно коммунистом. Я поддерживаю кандидатуру тов.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Безгодова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sng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Постановили: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Несмотря на то, что тов.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Безгодов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не имеет опыт работы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хоз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руководителя, но политически товарищ подготовлен, морально устойчивый, проверен на нескольких участках работы, просить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Кагановичский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РК КПСС рекомендовать тов. </a:t>
            </a:r>
            <a:r>
              <a:rPr kumimoji="0" lang="ru-RU" sz="30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Безгодова</a:t>
            </a:r>
            <a:r>
              <a:rPr kumimoji="0" lang="ru-RU" sz="3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В.А. на должность председателя колхоза. </a:t>
            </a:r>
            <a:endParaRPr kumimoji="0" lang="ru-RU" sz="30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B3EABB2-971C-411B-87E0-C2A4A9F67C96}"/>
              </a:ext>
            </a:extLst>
          </p:cNvPr>
          <p:cNvSpPr txBox="1"/>
          <p:nvPr/>
        </p:nvSpPr>
        <p:spPr>
          <a:xfrm>
            <a:off x="1147198" y="2463235"/>
            <a:ext cx="3791431" cy="2175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 Narrow" panose="020B0606020202030204" pitchFamily="34" charset="0"/>
                <a:sym typeface="Helvetica Light"/>
              </a:rPr>
              <a:t>Образец рассмотрения дела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Очень крутой заголовок…"/>
          <p:cNvSpPr txBox="1"/>
          <p:nvPr/>
        </p:nvSpPr>
        <p:spPr>
          <a:xfrm>
            <a:off x="3839072" y="521296"/>
            <a:ext cx="21506374" cy="231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Достоинства и недостатки источников</a:t>
            </a:r>
            <a:endParaRPr dirty="0"/>
          </a:p>
        </p:txBody>
      </p:sp>
      <p:sp>
        <p:nvSpPr>
          <p:cNvPr id="82" name="Линия"/>
          <p:cNvSpPr/>
          <p:nvPr/>
        </p:nvSpPr>
        <p:spPr>
          <a:xfrm>
            <a:off x="1201065" y="2214562"/>
            <a:ext cx="21506374" cy="1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84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226606" y="586180"/>
            <a:ext cx="1199579" cy="119957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8735760"/>
              </p:ext>
            </p:extLst>
          </p:nvPr>
        </p:nvGraphicFramePr>
        <p:xfrm>
          <a:off x="1966864" y="2897560"/>
          <a:ext cx="19352346" cy="8472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88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50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ДОСТОИНСТВА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НЕДОСТАТКИ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56251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ДЕЛОПРОИЗВОДСТВЕННЫЕ </a:t>
                      </a:r>
                      <a:r>
                        <a:rPr lang="ru-RU" sz="4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МАТЕРИАЛЫ ПАРТЯЧЕЕК</a:t>
                      </a:r>
                      <a:endParaRPr lang="ru-RU" sz="4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1) Возможность подробного анализа </a:t>
                      </a:r>
                      <a:r>
                        <a:rPr lang="ru-RU" sz="44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управленческих решений</a:t>
                      </a:r>
                      <a:r>
                        <a:rPr lang="ru-RU" sz="4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, исследования</a:t>
                      </a:r>
                      <a:r>
                        <a:rPr lang="ru-RU" sz="44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4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«изнанки» предприятия, 2) фиксация прямой речи </a:t>
                      </a:r>
                      <a:r>
                        <a:rPr lang="ru-RU" sz="4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акторов</a:t>
                      </a:r>
                      <a:endParaRPr lang="ru-RU" sz="44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1) Вопросы могли решаться до партсобрания, </a:t>
                      </a:r>
                    </a:p>
                    <a:p>
                      <a:pPr algn="ctr"/>
                      <a:r>
                        <a:rPr lang="ru-RU" sz="4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2) стенограмма лаконичнее реальности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6251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НОРМАТИВНО-ПРАВОВАЯ ДОКУМЕНТАЦИЯ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Возможность отследить внешние институциональные нормы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Практикоприменение</a:t>
                      </a:r>
                      <a:r>
                        <a:rPr lang="ru-RU" sz="4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могло сильно отличаться от правовой нормы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594075" y="4920064"/>
            <a:ext cx="3195850" cy="30900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561</Words>
  <Application>Microsoft Office PowerPoint</Application>
  <PresentationFormat>Произвольный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White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Настя</cp:lastModifiedBy>
  <cp:revision>30</cp:revision>
  <dcterms:modified xsi:type="dcterms:W3CDTF">2020-05-19T06:29:29Z</dcterms:modified>
</cp:coreProperties>
</file>