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8" r:id="rId3"/>
    <p:sldId id="268" r:id="rId4"/>
    <p:sldId id="267" r:id="rId5"/>
    <p:sldId id="264" r:id="rId6"/>
    <p:sldId id="260" r:id="rId7"/>
    <p:sldId id="265" r:id="rId8"/>
    <p:sldId id="269" r:id="rId9"/>
    <p:sldId id="259" r:id="rId10"/>
    <p:sldId id="263" r:id="rId1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9pPr>
  </p:defaultTextStyle>
  <p:extLst>
    <p:ext uri="{521415D9-36F7-43E2-AB2F-B90AF26B5E84}">
      <p14:sectionLst xmlns:p14="http://schemas.microsoft.com/office/powerpoint/2010/main">
        <p14:section name="Раздел 1" id="{B2F18633-9073-4FB6-97A6-B9C4024A085A}">
          <p14:sldIdLst>
            <p14:sldId id="256"/>
          </p14:sldIdLst>
        </p14:section>
        <p14:section name="Раздел 2" id="{36CC4EE0-3316-40E4-8DF4-D86D2B7E7086}">
          <p14:sldIdLst>
            <p14:sldId id="258"/>
          </p14:sldIdLst>
        </p14:section>
        <p14:section name="Раздел без заголовка" id="{AC47C959-6C41-46A7-8115-FF6A132E68A8}">
          <p14:sldIdLst>
            <p14:sldId id="268"/>
          </p14:sldIdLst>
        </p14:section>
        <p14:section name="2" id="{45054B0B-5FF0-4116-A000-F35BB01338E3}">
          <p14:sldIdLst>
            <p14:sldId id="267"/>
          </p14:sldIdLst>
        </p14:section>
        <p14:section name="Раздел 3" id="{8119C065-C21B-446D-BB66-4BACA74D0753}">
          <p14:sldIdLst>
            <p14:sldId id="264"/>
          </p14:sldIdLst>
        </p14:section>
        <p14:section name="Раздел 4" id="{9D2E3E8A-DFD9-4678-825A-5422CDB32741}">
          <p14:sldIdLst>
            <p14:sldId id="260"/>
          </p14:sldIdLst>
        </p14:section>
        <p14:section name="Раздел 5" id="{2B6CB88F-3B65-448F-86F7-C89781359E48}">
          <p14:sldIdLst>
            <p14:sldId id="265"/>
            <p14:sldId id="269"/>
          </p14:sldIdLst>
        </p14:section>
        <p14:section name="Раздел 5" id="{46C992AB-380C-46A3-B659-ED014D2A936E}">
          <p14:sldIdLst>
            <p14:sldId id="259"/>
            <p14:sldId id="263"/>
          </p14:sldIdLst>
        </p14:section>
      </p14:sectionLst>
    </p:ex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957"/>
    <a:srgbClr val="0134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2476F5-9686-49DC-A292-ED13E9CA8D7B}" v="1" dt="2020-10-27T16:10:04.295"/>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2" d="100"/>
          <a:sy n="32" d="100"/>
        </p:scale>
        <p:origin x="996" y="66"/>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 " userId="b5dc4b2842ee180b" providerId="LiveId" clId="{ADCDE8E4-7175-4926-81BC-A7DEC7E4AF98}"/>
    <pc:docChg chg="undo custSel addSld delSld modSld sldOrd addSection delSection modSection">
      <pc:chgData name=" " userId="b5dc4b2842ee180b" providerId="LiveId" clId="{ADCDE8E4-7175-4926-81BC-A7DEC7E4AF98}" dt="2020-05-09T16:06:19.510" v="1753" actId="20577"/>
      <pc:docMkLst>
        <pc:docMk/>
      </pc:docMkLst>
      <pc:sldChg chg="modSp mod">
        <pc:chgData name=" " userId="b5dc4b2842ee180b" providerId="LiveId" clId="{ADCDE8E4-7175-4926-81BC-A7DEC7E4AF98}" dt="2020-05-09T16:06:19.510" v="1753" actId="20577"/>
        <pc:sldMkLst>
          <pc:docMk/>
          <pc:sldMk cId="0" sldId="256"/>
        </pc:sldMkLst>
        <pc:spChg chg="mod">
          <ac:chgData name=" " userId="b5dc4b2842ee180b" providerId="LiveId" clId="{ADCDE8E4-7175-4926-81BC-A7DEC7E4AF98}" dt="2020-05-09T14:23:54.349" v="458" actId="20577"/>
          <ac:spMkLst>
            <pc:docMk/>
            <pc:sldMk cId="0" sldId="256"/>
            <ac:spMk id="52" creationId="{00000000-0000-0000-0000-000000000000}"/>
          </ac:spMkLst>
        </pc:spChg>
        <pc:spChg chg="mod">
          <ac:chgData name=" " userId="b5dc4b2842ee180b" providerId="LiveId" clId="{ADCDE8E4-7175-4926-81BC-A7DEC7E4AF98}" dt="2020-05-09T16:06:19.510" v="1753" actId="20577"/>
          <ac:spMkLst>
            <pc:docMk/>
            <pc:sldMk cId="0" sldId="256"/>
            <ac:spMk id="53" creationId="{00000000-0000-0000-0000-000000000000}"/>
          </ac:spMkLst>
        </pc:spChg>
        <pc:spChg chg="mod">
          <ac:chgData name=" " userId="b5dc4b2842ee180b" providerId="LiveId" clId="{ADCDE8E4-7175-4926-81BC-A7DEC7E4AF98}" dt="2020-05-09T13:34:53.545" v="4" actId="1076"/>
          <ac:spMkLst>
            <pc:docMk/>
            <pc:sldMk cId="0" sldId="256"/>
            <ac:spMk id="54" creationId="{00000000-0000-0000-0000-000000000000}"/>
          </ac:spMkLst>
        </pc:spChg>
        <pc:spChg chg="mod">
          <ac:chgData name=" " userId="b5dc4b2842ee180b" providerId="LiveId" clId="{ADCDE8E4-7175-4926-81BC-A7DEC7E4AF98}" dt="2020-05-09T16:06:14.769" v="1751" actId="20577"/>
          <ac:spMkLst>
            <pc:docMk/>
            <pc:sldMk cId="0" sldId="256"/>
            <ac:spMk id="55" creationId="{00000000-0000-0000-0000-000000000000}"/>
          </ac:spMkLst>
        </pc:spChg>
      </pc:sldChg>
      <pc:sldChg chg="del">
        <pc:chgData name=" " userId="b5dc4b2842ee180b" providerId="LiveId" clId="{ADCDE8E4-7175-4926-81BC-A7DEC7E4AF98}" dt="2020-05-09T14:24:33.256" v="459" actId="2696"/>
        <pc:sldMkLst>
          <pc:docMk/>
          <pc:sldMk cId="0" sldId="257"/>
        </pc:sldMkLst>
      </pc:sldChg>
      <pc:sldChg chg="modSp mod">
        <pc:chgData name=" " userId="b5dc4b2842ee180b" providerId="LiveId" clId="{ADCDE8E4-7175-4926-81BC-A7DEC7E4AF98}" dt="2020-05-09T14:25:41.867" v="479" actId="20577"/>
        <pc:sldMkLst>
          <pc:docMk/>
          <pc:sldMk cId="0" sldId="258"/>
        </pc:sldMkLst>
        <pc:spChg chg="mod">
          <ac:chgData name=" " userId="b5dc4b2842ee180b" providerId="LiveId" clId="{ADCDE8E4-7175-4926-81BC-A7DEC7E4AF98}" dt="2020-05-09T14:25:41.867" v="479" actId="20577"/>
          <ac:spMkLst>
            <pc:docMk/>
            <pc:sldMk cId="0" sldId="258"/>
            <ac:spMk id="65" creationId="{00000000-0000-0000-0000-000000000000}"/>
          </ac:spMkLst>
        </pc:spChg>
        <pc:spChg chg="mod">
          <ac:chgData name=" " userId="b5dc4b2842ee180b" providerId="LiveId" clId="{ADCDE8E4-7175-4926-81BC-A7DEC7E4AF98}" dt="2020-05-09T13:53:57.122" v="114" actId="1076"/>
          <ac:spMkLst>
            <pc:docMk/>
            <pc:sldMk cId="0" sldId="258"/>
            <ac:spMk id="66" creationId="{00000000-0000-0000-0000-000000000000}"/>
          </ac:spMkLst>
        </pc:spChg>
        <pc:spChg chg="mod">
          <ac:chgData name=" " userId="b5dc4b2842ee180b" providerId="LiveId" clId="{ADCDE8E4-7175-4926-81BC-A7DEC7E4AF98}" dt="2020-05-09T13:56:37.070" v="265" actId="20577"/>
          <ac:spMkLst>
            <pc:docMk/>
            <pc:sldMk cId="0" sldId="258"/>
            <ac:spMk id="67" creationId="{00000000-0000-0000-0000-000000000000}"/>
          </ac:spMkLst>
        </pc:spChg>
        <pc:picChg chg="mod">
          <ac:chgData name=" " userId="b5dc4b2842ee180b" providerId="LiveId" clId="{ADCDE8E4-7175-4926-81BC-A7DEC7E4AF98}" dt="2020-05-09T13:53:53.240" v="113" actId="1076"/>
          <ac:picMkLst>
            <pc:docMk/>
            <pc:sldMk cId="0" sldId="258"/>
            <ac:picMk id="70" creationId="{00000000-0000-0000-0000-000000000000}"/>
          </ac:picMkLst>
        </pc:picChg>
      </pc:sldChg>
      <pc:sldChg chg="addSp delSp modSp mod ord">
        <pc:chgData name=" " userId="b5dc4b2842ee180b" providerId="LiveId" clId="{ADCDE8E4-7175-4926-81BC-A7DEC7E4AF98}" dt="2020-05-09T15:59:13.247" v="1744" actId="14100"/>
        <pc:sldMkLst>
          <pc:docMk/>
          <pc:sldMk cId="0" sldId="259"/>
        </pc:sldMkLst>
        <pc:spChg chg="del">
          <ac:chgData name=" " userId="b5dc4b2842ee180b" providerId="LiveId" clId="{ADCDE8E4-7175-4926-81BC-A7DEC7E4AF98}" dt="2020-05-09T15:51:01.993" v="1234" actId="478"/>
          <ac:spMkLst>
            <pc:docMk/>
            <pc:sldMk cId="0" sldId="259"/>
            <ac:spMk id="3" creationId="{E25FD867-A145-4222-9410-04B75AEC0F68}"/>
          </ac:spMkLst>
        </pc:spChg>
        <pc:spChg chg="del">
          <ac:chgData name=" " userId="b5dc4b2842ee180b" providerId="LiveId" clId="{ADCDE8E4-7175-4926-81BC-A7DEC7E4AF98}" dt="2020-05-09T15:50:58.162" v="1233" actId="478"/>
          <ac:spMkLst>
            <pc:docMk/>
            <pc:sldMk cId="0" sldId="259"/>
            <ac:spMk id="5" creationId="{D8C3315C-6A07-4E70-9851-72BC1F716ED0}"/>
          </ac:spMkLst>
        </pc:spChg>
        <pc:spChg chg="add mod">
          <ac:chgData name=" " userId="b5dc4b2842ee180b" providerId="LiveId" clId="{ADCDE8E4-7175-4926-81BC-A7DEC7E4AF98}" dt="2020-05-09T15:52:55.938" v="1304" actId="1076"/>
          <ac:spMkLst>
            <pc:docMk/>
            <pc:sldMk cId="0" sldId="259"/>
            <ac:spMk id="8" creationId="{29FB95B9-546F-4611-BAF6-6DC57D8DD9FA}"/>
          </ac:spMkLst>
        </pc:spChg>
        <pc:spChg chg="add del mod">
          <ac:chgData name=" " userId="b5dc4b2842ee180b" providerId="LiveId" clId="{ADCDE8E4-7175-4926-81BC-A7DEC7E4AF98}" dt="2020-05-09T15:54:11.137" v="1340"/>
          <ac:spMkLst>
            <pc:docMk/>
            <pc:sldMk cId="0" sldId="259"/>
            <ac:spMk id="9" creationId="{B4F6D8F0-1E9C-4094-AD4B-83D66F15552D}"/>
          </ac:spMkLst>
        </pc:spChg>
        <pc:spChg chg="add mod">
          <ac:chgData name=" " userId="b5dc4b2842ee180b" providerId="LiveId" clId="{ADCDE8E4-7175-4926-81BC-A7DEC7E4AF98}" dt="2020-05-09T15:59:13.247" v="1744" actId="14100"/>
          <ac:spMkLst>
            <pc:docMk/>
            <pc:sldMk cId="0" sldId="259"/>
            <ac:spMk id="10" creationId="{57C85ACF-0313-4F6A-A741-7A3F11B0E330}"/>
          </ac:spMkLst>
        </pc:spChg>
        <pc:spChg chg="mod">
          <ac:chgData name=" " userId="b5dc4b2842ee180b" providerId="LiveId" clId="{ADCDE8E4-7175-4926-81BC-A7DEC7E4AF98}" dt="2020-05-09T15:53:33.490" v="1335" actId="1076"/>
          <ac:spMkLst>
            <pc:docMk/>
            <pc:sldMk cId="0" sldId="259"/>
            <ac:spMk id="73" creationId="{00000000-0000-0000-0000-000000000000}"/>
          </ac:spMkLst>
        </pc:spChg>
        <pc:picChg chg="del">
          <ac:chgData name=" " userId="b5dc4b2842ee180b" providerId="LiveId" clId="{ADCDE8E4-7175-4926-81BC-A7DEC7E4AF98}" dt="2020-05-09T15:50:54.380" v="1232" actId="478"/>
          <ac:picMkLst>
            <pc:docMk/>
            <pc:sldMk cId="0" sldId="259"/>
            <ac:picMk id="2" creationId="{8D888909-C294-4937-95DF-626655380333}"/>
          </ac:picMkLst>
        </pc:picChg>
        <pc:picChg chg="del">
          <ac:chgData name=" " userId="b5dc4b2842ee180b" providerId="LiveId" clId="{ADCDE8E4-7175-4926-81BC-A7DEC7E4AF98}" dt="2020-05-09T15:50:51.950" v="1231" actId="478"/>
          <ac:picMkLst>
            <pc:docMk/>
            <pc:sldMk cId="0" sldId="259"/>
            <ac:picMk id="4" creationId="{70C27282-5C82-47ED-BED5-44605CE34DD1}"/>
          </ac:picMkLst>
        </pc:picChg>
        <pc:picChg chg="add mod">
          <ac:chgData name=" " userId="b5dc4b2842ee180b" providerId="LiveId" clId="{ADCDE8E4-7175-4926-81BC-A7DEC7E4AF98}" dt="2020-05-09T15:51:46.241" v="1240" actId="14100"/>
          <ac:picMkLst>
            <pc:docMk/>
            <pc:sldMk cId="0" sldId="259"/>
            <ac:picMk id="7" creationId="{D4986299-5C8D-492D-9090-9F597A3AA6C9}"/>
          </ac:picMkLst>
        </pc:picChg>
      </pc:sldChg>
      <pc:sldChg chg="delSp modSp mod ord">
        <pc:chgData name=" " userId="b5dc4b2842ee180b" providerId="LiveId" clId="{ADCDE8E4-7175-4926-81BC-A7DEC7E4AF98}" dt="2020-05-09T15:03:14.029" v="1022"/>
        <pc:sldMkLst>
          <pc:docMk/>
          <pc:sldMk cId="0" sldId="260"/>
        </pc:sldMkLst>
        <pc:spChg chg="mod">
          <ac:chgData name=" " userId="b5dc4b2842ee180b" providerId="LiveId" clId="{ADCDE8E4-7175-4926-81BC-A7DEC7E4AF98}" dt="2020-05-09T15:02:01.687" v="1009" actId="20577"/>
          <ac:spMkLst>
            <pc:docMk/>
            <pc:sldMk cId="0" sldId="260"/>
            <ac:spMk id="79" creationId="{00000000-0000-0000-0000-000000000000}"/>
          </ac:spMkLst>
        </pc:spChg>
        <pc:spChg chg="mod">
          <ac:chgData name=" " userId="b5dc4b2842ee180b" providerId="LiveId" clId="{ADCDE8E4-7175-4926-81BC-A7DEC7E4AF98}" dt="2020-05-09T14:57:41.326" v="772" actId="20577"/>
          <ac:spMkLst>
            <pc:docMk/>
            <pc:sldMk cId="0" sldId="260"/>
            <ac:spMk id="80" creationId="{00000000-0000-0000-0000-000000000000}"/>
          </ac:spMkLst>
        </pc:spChg>
        <pc:spChg chg="del mod">
          <ac:chgData name=" " userId="b5dc4b2842ee180b" providerId="LiveId" clId="{ADCDE8E4-7175-4926-81BC-A7DEC7E4AF98}" dt="2020-05-09T14:59:54.200" v="903" actId="478"/>
          <ac:spMkLst>
            <pc:docMk/>
            <pc:sldMk cId="0" sldId="260"/>
            <ac:spMk id="81" creationId="{00000000-0000-0000-0000-000000000000}"/>
          </ac:spMkLst>
        </pc:spChg>
      </pc:sldChg>
      <pc:sldChg chg="modSp mod ord">
        <pc:chgData name=" " userId="b5dc4b2842ee180b" providerId="LiveId" clId="{ADCDE8E4-7175-4926-81BC-A7DEC7E4AF98}" dt="2020-05-09T16:02:12.099" v="1747" actId="1076"/>
        <pc:sldMkLst>
          <pc:docMk/>
          <pc:sldMk cId="0" sldId="263"/>
        </pc:sldMkLst>
        <pc:graphicFrameChg chg="modGraphic">
          <ac:chgData name=" " userId="b5dc4b2842ee180b" providerId="LiveId" clId="{ADCDE8E4-7175-4926-81BC-A7DEC7E4AF98}" dt="2020-05-09T16:02:12.099" v="1747" actId="1076"/>
          <ac:graphicFrameMkLst>
            <pc:docMk/>
            <pc:sldMk cId="0" sldId="263"/>
            <ac:graphicFrameMk id="6" creationId="{77E377A4-1050-479E-BA6D-1A34A40FA3FE}"/>
          </ac:graphicFrameMkLst>
        </pc:graphicFrameChg>
      </pc:sldChg>
      <pc:sldChg chg="addSp delSp modSp add mod">
        <pc:chgData name=" " userId="b5dc4b2842ee180b" providerId="LiveId" clId="{ADCDE8E4-7175-4926-81BC-A7DEC7E4AF98}" dt="2020-05-09T14:56:51.054" v="746" actId="120"/>
        <pc:sldMkLst>
          <pc:docMk/>
          <pc:sldMk cId="2586838603" sldId="264"/>
        </pc:sldMkLst>
        <pc:spChg chg="add del mod">
          <ac:chgData name=" " userId="b5dc4b2842ee180b" providerId="LiveId" clId="{ADCDE8E4-7175-4926-81BC-A7DEC7E4AF98}" dt="2020-05-09T14:48:36.231" v="638"/>
          <ac:spMkLst>
            <pc:docMk/>
            <pc:sldMk cId="2586838603" sldId="264"/>
            <ac:spMk id="4" creationId="{2656ABE7-8D10-49DA-9959-5FFD693EA352}"/>
          </ac:spMkLst>
        </pc:spChg>
        <pc:spChg chg="add del mod">
          <ac:chgData name=" " userId="b5dc4b2842ee180b" providerId="LiveId" clId="{ADCDE8E4-7175-4926-81BC-A7DEC7E4AF98}" dt="2020-05-09T14:48:36.231" v="638"/>
          <ac:spMkLst>
            <pc:docMk/>
            <pc:sldMk cId="2586838603" sldId="264"/>
            <ac:spMk id="5" creationId="{33D34E15-2545-4F62-9D72-B051A13ADCB0}"/>
          </ac:spMkLst>
        </pc:spChg>
        <pc:spChg chg="add del mod">
          <ac:chgData name=" " userId="b5dc4b2842ee180b" providerId="LiveId" clId="{ADCDE8E4-7175-4926-81BC-A7DEC7E4AF98}" dt="2020-05-09T14:48:36.231" v="638"/>
          <ac:spMkLst>
            <pc:docMk/>
            <pc:sldMk cId="2586838603" sldId="264"/>
            <ac:spMk id="6" creationId="{048DBAE2-9B98-416F-871C-4867B1549DA2}"/>
          </ac:spMkLst>
        </pc:spChg>
        <pc:spChg chg="add del mod">
          <ac:chgData name=" " userId="b5dc4b2842ee180b" providerId="LiveId" clId="{ADCDE8E4-7175-4926-81BC-A7DEC7E4AF98}" dt="2020-05-09T14:49:21.425" v="648" actId="478"/>
          <ac:spMkLst>
            <pc:docMk/>
            <pc:sldMk cId="2586838603" sldId="264"/>
            <ac:spMk id="7" creationId="{AF4D9662-E2C5-48D1-939F-1C9E81E7A2E2}"/>
          </ac:spMkLst>
        </pc:spChg>
        <pc:spChg chg="add mod">
          <ac:chgData name=" " userId="b5dc4b2842ee180b" providerId="LiveId" clId="{ADCDE8E4-7175-4926-81BC-A7DEC7E4AF98}" dt="2020-05-09T14:56:51.054" v="746" actId="120"/>
          <ac:spMkLst>
            <pc:docMk/>
            <pc:sldMk cId="2586838603" sldId="264"/>
            <ac:spMk id="8" creationId="{325DC9BB-524B-43CE-9D44-987C9C2B93F7}"/>
          </ac:spMkLst>
        </pc:spChg>
        <pc:spChg chg="add del mod">
          <ac:chgData name=" " userId="b5dc4b2842ee180b" providerId="LiveId" clId="{ADCDE8E4-7175-4926-81BC-A7DEC7E4AF98}" dt="2020-05-09T14:49:09.596" v="643" actId="931"/>
          <ac:spMkLst>
            <pc:docMk/>
            <pc:sldMk cId="2586838603" sldId="264"/>
            <ac:spMk id="9" creationId="{9AB28605-9811-468F-9A9A-C1F386C8CF5C}"/>
          </ac:spMkLst>
        </pc:spChg>
        <pc:spChg chg="add mod">
          <ac:chgData name=" " userId="b5dc4b2842ee180b" providerId="LiveId" clId="{ADCDE8E4-7175-4926-81BC-A7DEC7E4AF98}" dt="2020-05-09T14:54:23.916" v="691" actId="20577"/>
          <ac:spMkLst>
            <pc:docMk/>
            <pc:sldMk cId="2586838603" sldId="264"/>
            <ac:spMk id="12" creationId="{DA1119C3-CBEE-46C5-8705-B0BA6FE4C956}"/>
          </ac:spMkLst>
        </pc:spChg>
        <pc:spChg chg="add mod">
          <ac:chgData name=" " userId="b5dc4b2842ee180b" providerId="LiveId" clId="{ADCDE8E4-7175-4926-81BC-A7DEC7E4AF98}" dt="2020-05-09T14:56:20.350" v="744" actId="1076"/>
          <ac:spMkLst>
            <pc:docMk/>
            <pc:sldMk cId="2586838603" sldId="264"/>
            <ac:spMk id="13" creationId="{79E9BAFC-7340-4C5C-8C9E-2124F918FED2}"/>
          </ac:spMkLst>
        </pc:spChg>
        <pc:spChg chg="del mod">
          <ac:chgData name=" " userId="b5dc4b2842ee180b" providerId="LiveId" clId="{ADCDE8E4-7175-4926-81BC-A7DEC7E4AF98}" dt="2020-05-09T14:48:54.789" v="640" actId="478"/>
          <ac:spMkLst>
            <pc:docMk/>
            <pc:sldMk cId="2586838603" sldId="264"/>
            <ac:spMk id="65" creationId="{00000000-0000-0000-0000-000000000000}"/>
          </ac:spMkLst>
        </pc:spChg>
        <pc:spChg chg="del">
          <ac:chgData name=" " userId="b5dc4b2842ee180b" providerId="LiveId" clId="{ADCDE8E4-7175-4926-81BC-A7DEC7E4AF98}" dt="2020-05-09T14:48:57.572" v="641" actId="478"/>
          <ac:spMkLst>
            <pc:docMk/>
            <pc:sldMk cId="2586838603" sldId="264"/>
            <ac:spMk id="66" creationId="{00000000-0000-0000-0000-000000000000}"/>
          </ac:spMkLst>
        </pc:spChg>
        <pc:spChg chg="del">
          <ac:chgData name=" " userId="b5dc4b2842ee180b" providerId="LiveId" clId="{ADCDE8E4-7175-4926-81BC-A7DEC7E4AF98}" dt="2020-05-09T14:47:36.854" v="630" actId="478"/>
          <ac:spMkLst>
            <pc:docMk/>
            <pc:sldMk cId="2586838603" sldId="264"/>
            <ac:spMk id="67" creationId="{00000000-0000-0000-0000-000000000000}"/>
          </ac:spMkLst>
        </pc:spChg>
        <pc:picChg chg="add del mod">
          <ac:chgData name=" " userId="b5dc4b2842ee180b" providerId="LiveId" clId="{ADCDE8E4-7175-4926-81BC-A7DEC7E4AF98}" dt="2020-05-09T14:48:43.886" v="639" actId="478"/>
          <ac:picMkLst>
            <pc:docMk/>
            <pc:sldMk cId="2586838603" sldId="264"/>
            <ac:picMk id="3" creationId="{0BF25EEC-59C2-4560-AE3E-4E84D0A7586F}"/>
          </ac:picMkLst>
        </pc:picChg>
        <pc:picChg chg="add mod">
          <ac:chgData name=" " userId="b5dc4b2842ee180b" providerId="LiveId" clId="{ADCDE8E4-7175-4926-81BC-A7DEC7E4AF98}" dt="2020-05-09T14:49:31.077" v="652" actId="1076"/>
          <ac:picMkLst>
            <pc:docMk/>
            <pc:sldMk cId="2586838603" sldId="264"/>
            <ac:picMk id="11" creationId="{9933F8E1-F2F2-4294-B7FF-1044787395FE}"/>
          </ac:picMkLst>
        </pc:picChg>
      </pc:sldChg>
      <pc:sldChg chg="add del">
        <pc:chgData name=" " userId="b5dc4b2842ee180b" providerId="LiveId" clId="{ADCDE8E4-7175-4926-81BC-A7DEC7E4AF98}" dt="2020-05-09T15:04:05.278" v="1026" actId="47"/>
        <pc:sldMkLst>
          <pc:docMk/>
          <pc:sldMk cId="1858303192" sldId="265"/>
        </pc:sldMkLst>
      </pc:sldChg>
      <pc:sldChg chg="addSp modSp add mod">
        <pc:chgData name=" " userId="b5dc4b2842ee180b" providerId="LiveId" clId="{ADCDE8E4-7175-4926-81BC-A7DEC7E4AF98}" dt="2020-05-09T15:47:45.537" v="1170" actId="313"/>
        <pc:sldMkLst>
          <pc:docMk/>
          <pc:sldMk cId="2185206205" sldId="265"/>
        </pc:sldMkLst>
        <pc:spChg chg="add mod">
          <ac:chgData name=" " userId="b5dc4b2842ee180b" providerId="LiveId" clId="{ADCDE8E4-7175-4926-81BC-A7DEC7E4AF98}" dt="2020-05-09T15:46:10.204" v="1163" actId="1076"/>
          <ac:spMkLst>
            <pc:docMk/>
            <pc:sldMk cId="2185206205" sldId="265"/>
            <ac:spMk id="4" creationId="{E9A32BCE-E4F5-48F7-93DD-42F9390E9B2F}"/>
          </ac:spMkLst>
        </pc:spChg>
        <pc:spChg chg="mod">
          <ac:chgData name=" " userId="b5dc4b2842ee180b" providerId="LiveId" clId="{ADCDE8E4-7175-4926-81BC-A7DEC7E4AF98}" dt="2020-05-09T15:47:45.537" v="1170" actId="313"/>
          <ac:spMkLst>
            <pc:docMk/>
            <pc:sldMk cId="2185206205" sldId="265"/>
            <ac:spMk id="79" creationId="{00000000-0000-0000-0000-000000000000}"/>
          </ac:spMkLst>
        </pc:spChg>
        <pc:spChg chg="mod">
          <ac:chgData name=" " userId="b5dc4b2842ee180b" providerId="LiveId" clId="{ADCDE8E4-7175-4926-81BC-A7DEC7E4AF98}" dt="2020-05-09T15:06:51.831" v="1045" actId="20577"/>
          <ac:spMkLst>
            <pc:docMk/>
            <pc:sldMk cId="2185206205" sldId="265"/>
            <ac:spMk id="80" creationId="{00000000-0000-0000-0000-000000000000}"/>
          </ac:spMkLst>
        </pc:spChg>
        <pc:picChg chg="add mod">
          <ac:chgData name=" " userId="b5dc4b2842ee180b" providerId="LiveId" clId="{ADCDE8E4-7175-4926-81BC-A7DEC7E4AF98}" dt="2020-05-09T15:46:14.573" v="1164" actId="1076"/>
          <ac:picMkLst>
            <pc:docMk/>
            <pc:sldMk cId="2185206205" sldId="265"/>
            <ac:picMk id="3" creationId="{BD9AADC2-6530-407E-8EC5-5461788B0AC6}"/>
          </ac:picMkLst>
        </pc:picChg>
      </pc:sldChg>
    </pc:docChg>
  </pc:docChgLst>
  <pc:docChgLst>
    <pc:chgData name=" " userId="b5dc4b2842ee180b" providerId="LiveId" clId="{CD2476F5-9686-49DC-A292-ED13E9CA8D7B}"/>
    <pc:docChg chg="undo custSel addSld delSld modSld delSection modSection">
      <pc:chgData name=" " userId="b5dc4b2842ee180b" providerId="LiveId" clId="{CD2476F5-9686-49DC-A292-ED13E9CA8D7B}" dt="2020-10-27T16:17:02.145" v="518" actId="20577"/>
      <pc:docMkLst>
        <pc:docMk/>
      </pc:docMkLst>
      <pc:sldChg chg="modSp mod">
        <pc:chgData name=" " userId="b5dc4b2842ee180b" providerId="LiveId" clId="{CD2476F5-9686-49DC-A292-ED13E9CA8D7B}" dt="2020-10-27T16:03:13.336" v="95" actId="20577"/>
        <pc:sldMkLst>
          <pc:docMk/>
          <pc:sldMk cId="0" sldId="256"/>
        </pc:sldMkLst>
        <pc:spChg chg="mod">
          <ac:chgData name=" " userId="b5dc4b2842ee180b" providerId="LiveId" clId="{CD2476F5-9686-49DC-A292-ED13E9CA8D7B}" dt="2020-10-27T16:02:49.492" v="83" actId="20577"/>
          <ac:spMkLst>
            <pc:docMk/>
            <pc:sldMk cId="0" sldId="256"/>
            <ac:spMk id="52" creationId="{00000000-0000-0000-0000-000000000000}"/>
          </ac:spMkLst>
        </pc:spChg>
        <pc:spChg chg="mod">
          <ac:chgData name=" " userId="b5dc4b2842ee180b" providerId="LiveId" clId="{CD2476F5-9686-49DC-A292-ED13E9CA8D7B}" dt="2020-10-27T16:03:13.336" v="95" actId="20577"/>
          <ac:spMkLst>
            <pc:docMk/>
            <pc:sldMk cId="0" sldId="256"/>
            <ac:spMk id="53" creationId="{00000000-0000-0000-0000-000000000000}"/>
          </ac:spMkLst>
        </pc:spChg>
        <pc:spChg chg="mod">
          <ac:chgData name=" " userId="b5dc4b2842ee180b" providerId="LiveId" clId="{CD2476F5-9686-49DC-A292-ED13E9CA8D7B}" dt="2020-10-27T16:03:03.765" v="84" actId="20577"/>
          <ac:spMkLst>
            <pc:docMk/>
            <pc:sldMk cId="0" sldId="256"/>
            <ac:spMk id="54" creationId="{00000000-0000-0000-0000-000000000000}"/>
          </ac:spMkLst>
        </pc:spChg>
      </pc:sldChg>
      <pc:sldChg chg="modSp mod">
        <pc:chgData name=" " userId="b5dc4b2842ee180b" providerId="LiveId" clId="{CD2476F5-9686-49DC-A292-ED13E9CA8D7B}" dt="2020-10-27T16:03:47.694" v="99" actId="20577"/>
        <pc:sldMkLst>
          <pc:docMk/>
          <pc:sldMk cId="0" sldId="258"/>
        </pc:sldMkLst>
        <pc:spChg chg="mod">
          <ac:chgData name=" " userId="b5dc4b2842ee180b" providerId="LiveId" clId="{CD2476F5-9686-49DC-A292-ED13E9CA8D7B}" dt="2020-10-27T16:03:47.694" v="99" actId="20577"/>
          <ac:spMkLst>
            <pc:docMk/>
            <pc:sldMk cId="0" sldId="258"/>
            <ac:spMk id="67" creationId="{00000000-0000-0000-0000-000000000000}"/>
          </ac:spMkLst>
        </pc:spChg>
      </pc:sldChg>
      <pc:sldChg chg="modSp mod">
        <pc:chgData name=" " userId="b5dc4b2842ee180b" providerId="LiveId" clId="{CD2476F5-9686-49DC-A292-ED13E9CA8D7B}" dt="2020-10-27T16:06:30.877" v="132" actId="1076"/>
        <pc:sldMkLst>
          <pc:docMk/>
          <pc:sldMk cId="0" sldId="259"/>
        </pc:sldMkLst>
        <pc:spChg chg="mod">
          <ac:chgData name=" " userId="b5dc4b2842ee180b" providerId="LiveId" clId="{CD2476F5-9686-49DC-A292-ED13E9CA8D7B}" dt="2020-10-27T16:06:30.877" v="132" actId="1076"/>
          <ac:spMkLst>
            <pc:docMk/>
            <pc:sldMk cId="0" sldId="259"/>
            <ac:spMk id="73" creationId="{00000000-0000-0000-0000-000000000000}"/>
          </ac:spMkLst>
        </pc:spChg>
      </pc:sldChg>
      <pc:sldChg chg="modSp mod">
        <pc:chgData name=" " userId="b5dc4b2842ee180b" providerId="LiveId" clId="{CD2476F5-9686-49DC-A292-ED13E9CA8D7B}" dt="2020-10-27T16:07:55.350" v="133" actId="27124"/>
        <pc:sldMkLst>
          <pc:docMk/>
          <pc:sldMk cId="0" sldId="263"/>
        </pc:sldMkLst>
        <pc:graphicFrameChg chg="modGraphic">
          <ac:chgData name=" " userId="b5dc4b2842ee180b" providerId="LiveId" clId="{CD2476F5-9686-49DC-A292-ED13E9CA8D7B}" dt="2020-10-27T16:07:55.350" v="133" actId="27124"/>
          <ac:graphicFrameMkLst>
            <pc:docMk/>
            <pc:sldMk cId="0" sldId="263"/>
            <ac:graphicFrameMk id="6" creationId="{77E377A4-1050-479E-BA6D-1A34A40FA3FE}"/>
          </ac:graphicFrameMkLst>
        </pc:graphicFrameChg>
      </pc:sldChg>
      <pc:sldChg chg="del">
        <pc:chgData name=" " userId="b5dc4b2842ee180b" providerId="LiveId" clId="{CD2476F5-9686-49DC-A292-ED13E9CA8D7B}" dt="2020-10-27T16:03:33.767" v="96" actId="47"/>
        <pc:sldMkLst>
          <pc:docMk/>
          <pc:sldMk cId="2565763782" sldId="266"/>
        </pc:sldMkLst>
      </pc:sldChg>
      <pc:sldChg chg="modSp mod">
        <pc:chgData name=" " userId="b5dc4b2842ee180b" providerId="LiveId" clId="{CD2476F5-9686-49DC-A292-ED13E9CA8D7B}" dt="2020-10-27T16:04:54.369" v="106" actId="1076"/>
        <pc:sldMkLst>
          <pc:docMk/>
          <pc:sldMk cId="4014586900" sldId="267"/>
        </pc:sldMkLst>
        <pc:spChg chg="mod">
          <ac:chgData name=" " userId="b5dc4b2842ee180b" providerId="LiveId" clId="{CD2476F5-9686-49DC-A292-ED13E9CA8D7B}" dt="2020-10-27T16:04:54.369" v="106" actId="1076"/>
          <ac:spMkLst>
            <pc:docMk/>
            <pc:sldMk cId="4014586900" sldId="267"/>
            <ac:spMk id="65" creationId="{00000000-0000-0000-0000-000000000000}"/>
          </ac:spMkLst>
        </pc:spChg>
        <pc:spChg chg="mod">
          <ac:chgData name=" " userId="b5dc4b2842ee180b" providerId="LiveId" clId="{CD2476F5-9686-49DC-A292-ED13E9CA8D7B}" dt="2020-10-27T16:04:44.365" v="105" actId="1076"/>
          <ac:spMkLst>
            <pc:docMk/>
            <pc:sldMk cId="4014586900" sldId="267"/>
            <ac:spMk id="67" creationId="{00000000-0000-0000-0000-000000000000}"/>
          </ac:spMkLst>
        </pc:spChg>
      </pc:sldChg>
      <pc:sldChg chg="modSp add mod">
        <pc:chgData name=" " userId="b5dc4b2842ee180b" providerId="LiveId" clId="{CD2476F5-9686-49DC-A292-ED13E9CA8D7B}" dt="2020-10-27T16:17:02.145" v="518" actId="20577"/>
        <pc:sldMkLst>
          <pc:docMk/>
          <pc:sldMk cId="2985873030" sldId="269"/>
        </pc:sldMkLst>
        <pc:spChg chg="mod">
          <ac:chgData name=" " userId="b5dc4b2842ee180b" providerId="LiveId" clId="{CD2476F5-9686-49DC-A292-ED13E9CA8D7B}" dt="2020-10-27T16:17:02.145" v="518" actId="20577"/>
          <ac:spMkLst>
            <pc:docMk/>
            <pc:sldMk cId="2985873030" sldId="269"/>
            <ac:spMk id="79" creationId="{00000000-0000-0000-0000-000000000000}"/>
          </ac:spMkLst>
        </pc:spChg>
        <pc:spChg chg="mod">
          <ac:chgData name=" " userId="b5dc4b2842ee180b" providerId="LiveId" clId="{CD2476F5-9686-49DC-A292-ED13E9CA8D7B}" dt="2020-10-27T16:10:17.514" v="163" actId="20577"/>
          <ac:spMkLst>
            <pc:docMk/>
            <pc:sldMk cId="2985873030" sldId="269"/>
            <ac:spMk id="8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 name="Shape 48"/>
          <p:cNvSpPr>
            <a:spLocks noGrp="1" noRot="1" noChangeAspect="1"/>
          </p:cNvSpPr>
          <p:nvPr>
            <p:ph type="sldImg"/>
          </p:nvPr>
        </p:nvSpPr>
        <p:spPr>
          <a:xfrm>
            <a:off x="1143000" y="685800"/>
            <a:ext cx="4572000" cy="3429000"/>
          </a:xfrm>
          <a:prstGeom prst="rect">
            <a:avLst/>
          </a:prstGeom>
        </p:spPr>
        <p:txBody>
          <a:bodyPr/>
          <a:lstStyle/>
          <a:p>
            <a:endParaRPr/>
          </a:p>
        </p:txBody>
      </p:sp>
      <p:sp>
        <p:nvSpPr>
          <p:cNvPr id="49" name="Shape 4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16621125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Заголовок и подзаголовок">
    <p:spTree>
      <p:nvGrpSpPr>
        <p:cNvPr id="1" name=""/>
        <p:cNvGrpSpPr/>
        <p:nvPr/>
      </p:nvGrpSpPr>
      <p:grpSpPr>
        <a:xfrm>
          <a:off x="0" y="0"/>
          <a:ext cx="0" cy="0"/>
          <a:chOff x="0" y="0"/>
          <a:chExt cx="0" cy="0"/>
        </a:xfrm>
      </p:grpSpPr>
      <p:sp>
        <p:nvSpPr>
          <p:cNvPr id="6" name="Прямоугольник"/>
          <p:cNvSpPr/>
          <p:nvPr/>
        </p:nvSpPr>
        <p:spPr>
          <a:xfrm>
            <a:off x="5230254" y="-37339"/>
            <a:ext cx="19217708" cy="13716001"/>
          </a:xfrm>
          <a:prstGeom prst="rect">
            <a:avLst/>
          </a:prstGeom>
          <a:solidFill>
            <a:srgbClr val="FFFFFF"/>
          </a:solidFill>
          <a:ln w="12700">
            <a:miter lim="400000"/>
          </a:ln>
        </p:spPr>
        <p:txBody>
          <a:bodyPr lIns="71437" tIns="71437" rIns="71437" bIns="71437" anchor="ctr"/>
          <a:lstStyle/>
          <a:p>
            <a:pPr>
              <a:defRPr sz="3200">
                <a:solidFill>
                  <a:srgbClr val="FFFFFF"/>
                </a:solidFill>
              </a:defRPr>
            </a:pPr>
            <a:endParaRPr/>
          </a:p>
        </p:txBody>
      </p:sp>
      <p:sp>
        <p:nvSpPr>
          <p:cNvPr id="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Цитата">
    <p:bg>
      <p:bgPr>
        <a:solidFill>
          <a:srgbClr val="FFFFFF"/>
        </a:solidFill>
        <a:effectLst/>
      </p:bgPr>
    </p:bg>
    <p:spTree>
      <p:nvGrpSpPr>
        <p:cNvPr id="1" name=""/>
        <p:cNvGrpSpPr/>
        <p:nvPr/>
      </p:nvGrpSpPr>
      <p:grpSpPr>
        <a:xfrm>
          <a:off x="0" y="0"/>
          <a:ext cx="0" cy="0"/>
          <a:chOff x="0" y="0"/>
          <a:chExt cx="0" cy="0"/>
        </a:xfrm>
      </p:grpSpPr>
      <p:sp>
        <p:nvSpPr>
          <p:cNvPr id="40" name="–Иван Арсентьев"/>
          <p:cNvSpPr txBox="1">
            <a:spLocks noGrp="1"/>
          </p:cNvSpPr>
          <p:nvPr>
            <p:ph type="body" sz="quarter" idx="13"/>
          </p:nvPr>
        </p:nvSpPr>
        <p:spPr>
          <a:xfrm>
            <a:off x="4833937" y="8947546"/>
            <a:ext cx="14716126" cy="660798"/>
          </a:xfrm>
          <a:prstGeom prst="rect">
            <a:avLst/>
          </a:prstGeom>
        </p:spPr>
        <p:txBody>
          <a:bodyPr anchor="t">
            <a:spAutoFit/>
          </a:bodyPr>
          <a:lstStyle>
            <a:lvl1pPr marL="0" indent="0" algn="ctr">
              <a:spcBef>
                <a:spcPts val="0"/>
              </a:spcBef>
              <a:buSzTx/>
              <a:buNone/>
              <a:defRPr sz="3200">
                <a:latin typeface="Helvetica"/>
                <a:ea typeface="Helvetica"/>
                <a:cs typeface="Helvetica"/>
                <a:sym typeface="Helvetica"/>
              </a:defRPr>
            </a:lvl1pPr>
          </a:lstStyle>
          <a:p>
            <a:r>
              <a:t>–Иван Арсентьев</a:t>
            </a:r>
          </a:p>
        </p:txBody>
      </p:sp>
      <p:sp>
        <p:nvSpPr>
          <p:cNvPr id="41" name="«Место ввода цитаты»."/>
          <p:cNvSpPr txBox="1">
            <a:spLocks noGrp="1"/>
          </p:cNvSpPr>
          <p:nvPr>
            <p:ph type="body" sz="quarter" idx="14"/>
          </p:nvPr>
        </p:nvSpPr>
        <p:spPr>
          <a:xfrm>
            <a:off x="4833937" y="6000353"/>
            <a:ext cx="14716126" cy="965201"/>
          </a:xfrm>
          <a:prstGeom prst="rect">
            <a:avLst/>
          </a:prstGeom>
        </p:spPr>
        <p:txBody>
          <a:bodyPr>
            <a:spAutoFit/>
          </a:bodyPr>
          <a:lstStyle>
            <a:lvl1pPr marL="0" indent="0" algn="ctr">
              <a:spcBef>
                <a:spcPts val="0"/>
              </a:spcBef>
              <a:buSzTx/>
              <a:buNone/>
              <a:defRPr sz="5200"/>
            </a:lvl1pPr>
          </a:lstStyle>
          <a:p>
            <a:r>
              <a:t>«Место ввода цитаты».</a:t>
            </a:r>
          </a:p>
        </p:txBody>
      </p:sp>
      <p:sp>
        <p:nvSpPr>
          <p:cNvPr id="4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Фото">
    <p:bg>
      <p:bgPr>
        <a:solidFill>
          <a:srgbClr val="FFFFFF"/>
        </a:solidFill>
        <a:effectLst/>
      </p:bgPr>
    </p:bg>
    <p:spTree>
      <p:nvGrpSpPr>
        <p:cNvPr id="1" name=""/>
        <p:cNvGrpSpPr/>
        <p:nvPr/>
      </p:nvGrpSpPr>
      <p:grpSpPr>
        <a:xfrm>
          <a:off x="0" y="0"/>
          <a:ext cx="0" cy="0"/>
          <a:chOff x="0" y="0"/>
          <a:chExt cx="0" cy="0"/>
        </a:xfrm>
      </p:grpSpPr>
      <p:sp>
        <p:nvSpPr>
          <p:cNvPr id="44" name="Изображение"/>
          <p:cNvSpPr>
            <a:spLocks noGrp="1"/>
          </p:cNvSpPr>
          <p:nvPr>
            <p:ph type="pic" idx="13"/>
          </p:nvPr>
        </p:nvSpPr>
        <p:spPr>
          <a:xfrm>
            <a:off x="3048000" y="0"/>
            <a:ext cx="18288000" cy="13716000"/>
          </a:xfrm>
          <a:prstGeom prst="rect">
            <a:avLst/>
          </a:prstGeom>
        </p:spPr>
        <p:txBody>
          <a:bodyPr lIns="91439" tIns="45719" rIns="91439" bIns="45719" anchor="t">
            <a:noAutofit/>
          </a:bodyPr>
          <a:lstStyle/>
          <a:p>
            <a:endParaRPr/>
          </a:p>
        </p:txBody>
      </p:sp>
      <p:sp>
        <p:nvSpPr>
          <p:cNvPr id="4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Пустой">
    <p:bg>
      <p:bgPr>
        <a:solidFill>
          <a:srgbClr val="FFFFFF"/>
        </a:solidFill>
        <a:effectLst/>
      </p:bgPr>
    </p:bg>
    <p:spTree>
      <p:nvGrpSpPr>
        <p:cNvPr id="1" name=""/>
        <p:cNvGrpSpPr/>
        <p:nvPr/>
      </p:nvGrpSpPr>
      <p:grpSpPr>
        <a:xfrm>
          <a:off x="0" y="0"/>
          <a:ext cx="0" cy="0"/>
          <a:chOff x="0" y="0"/>
          <a:chExt cx="0" cy="0"/>
        </a:xfrm>
      </p:grpSpPr>
      <p:sp>
        <p:nvSpPr>
          <p:cNvPr id="4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Фото — горизонтально">
    <p:bg>
      <p:bgPr>
        <a:solidFill>
          <a:srgbClr val="FFFFFF"/>
        </a:solidFill>
        <a:effectLst/>
      </p:bgPr>
    </p:bg>
    <p:spTree>
      <p:nvGrpSpPr>
        <p:cNvPr id="1" name=""/>
        <p:cNvGrpSpPr/>
        <p:nvPr/>
      </p:nvGrpSpPr>
      <p:grpSpPr>
        <a:xfrm>
          <a:off x="0" y="0"/>
          <a:ext cx="0" cy="0"/>
          <a:chOff x="0" y="0"/>
          <a:chExt cx="0" cy="0"/>
        </a:xfrm>
      </p:grpSpPr>
      <p:sp>
        <p:nvSpPr>
          <p:cNvPr id="9" name="Изображение"/>
          <p:cNvSpPr>
            <a:spLocks noGrp="1"/>
          </p:cNvSpPr>
          <p:nvPr>
            <p:ph type="pic" sz="half" idx="13"/>
          </p:nvPr>
        </p:nvSpPr>
        <p:spPr>
          <a:xfrm>
            <a:off x="5307210" y="892968"/>
            <a:ext cx="13751720" cy="8322470"/>
          </a:xfrm>
          <a:prstGeom prst="rect">
            <a:avLst/>
          </a:prstGeom>
        </p:spPr>
        <p:txBody>
          <a:bodyPr lIns="91439" tIns="45719" rIns="91439" bIns="45719" anchor="t">
            <a:noAutofit/>
          </a:bodyPr>
          <a:lstStyle/>
          <a:p>
            <a:endParaRPr/>
          </a:p>
        </p:txBody>
      </p:sp>
      <p:sp>
        <p:nvSpPr>
          <p:cNvPr id="10" name="Текст заголовка"/>
          <p:cNvSpPr txBox="1">
            <a:spLocks noGrp="1"/>
          </p:cNvSpPr>
          <p:nvPr>
            <p:ph type="title"/>
          </p:nvPr>
        </p:nvSpPr>
        <p:spPr>
          <a:xfrm>
            <a:off x="4833937" y="9447609"/>
            <a:ext cx="14716126" cy="2000251"/>
          </a:xfrm>
          <a:prstGeom prst="rect">
            <a:avLst/>
          </a:prstGeom>
        </p:spPr>
        <p:txBody>
          <a:bodyPr anchor="b"/>
          <a:lstStyle/>
          <a:p>
            <a:r>
              <a:t>Текст заголовка</a:t>
            </a:r>
          </a:p>
        </p:txBody>
      </p:sp>
      <p:sp>
        <p:nvSpPr>
          <p:cNvPr id="11" name="Уровень текста 1…"/>
          <p:cNvSpPr txBox="1">
            <a:spLocks noGrp="1"/>
          </p:cNvSpPr>
          <p:nvPr>
            <p:ph type="body" sz="quarter" idx="1"/>
          </p:nvPr>
        </p:nvSpPr>
        <p:spPr>
          <a:xfrm>
            <a:off x="4833937" y="11519296"/>
            <a:ext cx="14716126" cy="1589486"/>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2" name="Номер слайда"/>
          <p:cNvSpPr txBox="1">
            <a:spLocks noGrp="1"/>
          </p:cNvSpPr>
          <p:nvPr>
            <p:ph type="sldNum" sz="quarter" idx="2"/>
          </p:nvPr>
        </p:nvSpPr>
        <p:spPr>
          <a:xfrm>
            <a:off x="11935814" y="13001625"/>
            <a:ext cx="494513" cy="51117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 по центру">
    <p:bg>
      <p:bgPr>
        <a:solidFill>
          <a:srgbClr val="FFFFFF"/>
        </a:solidFill>
        <a:effectLst/>
      </p:bgPr>
    </p:bg>
    <p:spTree>
      <p:nvGrpSpPr>
        <p:cNvPr id="1" name=""/>
        <p:cNvGrpSpPr/>
        <p:nvPr/>
      </p:nvGrpSpPr>
      <p:grpSpPr>
        <a:xfrm>
          <a:off x="0" y="0"/>
          <a:ext cx="0" cy="0"/>
          <a:chOff x="0" y="0"/>
          <a:chExt cx="0" cy="0"/>
        </a:xfrm>
      </p:grpSpPr>
      <p:sp>
        <p:nvSpPr>
          <p:cNvPr id="1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Фото — вертикально">
    <p:bg>
      <p:bgPr>
        <a:solidFill>
          <a:srgbClr val="FFFFFF"/>
        </a:solidFill>
        <a:effectLst/>
      </p:bgPr>
    </p:bg>
    <p:spTree>
      <p:nvGrpSpPr>
        <p:cNvPr id="1" name=""/>
        <p:cNvGrpSpPr/>
        <p:nvPr/>
      </p:nvGrpSpPr>
      <p:grpSpPr>
        <a:xfrm>
          <a:off x="0" y="0"/>
          <a:ext cx="0" cy="0"/>
          <a:chOff x="0" y="0"/>
          <a:chExt cx="0" cy="0"/>
        </a:xfrm>
      </p:grpSpPr>
      <p:sp>
        <p:nvSpPr>
          <p:cNvPr id="16" name="Изображение"/>
          <p:cNvSpPr>
            <a:spLocks noGrp="1"/>
          </p:cNvSpPr>
          <p:nvPr>
            <p:ph type="pic" sz="half" idx="13"/>
          </p:nvPr>
        </p:nvSpPr>
        <p:spPr>
          <a:xfrm>
            <a:off x="12495609" y="892968"/>
            <a:ext cx="7500938" cy="11572876"/>
          </a:xfrm>
          <a:prstGeom prst="rect">
            <a:avLst/>
          </a:prstGeom>
        </p:spPr>
        <p:txBody>
          <a:bodyPr lIns="91439" tIns="45719" rIns="91439" bIns="45719" anchor="t">
            <a:noAutofit/>
          </a:bodyPr>
          <a:lstStyle/>
          <a:p>
            <a:endParaRPr/>
          </a:p>
        </p:txBody>
      </p:sp>
      <p:sp>
        <p:nvSpPr>
          <p:cNvPr id="17" name="Текст заголовка"/>
          <p:cNvSpPr txBox="1">
            <a:spLocks noGrp="1"/>
          </p:cNvSpPr>
          <p:nvPr>
            <p:ph type="title"/>
          </p:nvPr>
        </p:nvSpPr>
        <p:spPr>
          <a:xfrm>
            <a:off x="4387453" y="892968"/>
            <a:ext cx="7500938" cy="5607845"/>
          </a:xfrm>
          <a:prstGeom prst="rect">
            <a:avLst/>
          </a:prstGeom>
        </p:spPr>
        <p:txBody>
          <a:bodyPr anchor="b"/>
          <a:lstStyle>
            <a:lvl1pPr>
              <a:defRPr sz="8400"/>
            </a:lvl1pPr>
          </a:lstStyle>
          <a:p>
            <a:r>
              <a:t>Текст заголовка</a:t>
            </a:r>
          </a:p>
        </p:txBody>
      </p:sp>
      <p:sp>
        <p:nvSpPr>
          <p:cNvPr id="18" name="Уровень текста 1…"/>
          <p:cNvSpPr txBox="1">
            <a:spLocks noGrp="1"/>
          </p:cNvSpPr>
          <p:nvPr>
            <p:ph type="body" sz="quarter" idx="1"/>
          </p:nvPr>
        </p:nvSpPr>
        <p:spPr>
          <a:xfrm>
            <a:off x="4387453" y="6697265"/>
            <a:ext cx="7500938" cy="5768579"/>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9"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Заголовок — вверху">
    <p:spTree>
      <p:nvGrpSpPr>
        <p:cNvPr id="1" name=""/>
        <p:cNvGrpSpPr/>
        <p:nvPr/>
      </p:nvGrpSpPr>
      <p:grpSpPr>
        <a:xfrm>
          <a:off x="0" y="0"/>
          <a:ext cx="0" cy="0"/>
          <a:chOff x="0" y="0"/>
          <a:chExt cx="0" cy="0"/>
        </a:xfrm>
      </p:grpSpPr>
      <p:sp>
        <p:nvSpPr>
          <p:cNvPr id="21"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Заголовок и пункты">
    <p:bg>
      <p:bgPr>
        <a:solidFill>
          <a:srgbClr val="FFFFFF"/>
        </a:solidFill>
        <a:effectLst/>
      </p:bgPr>
    </p:bg>
    <p:spTree>
      <p:nvGrpSpPr>
        <p:cNvPr id="1" name=""/>
        <p:cNvGrpSpPr/>
        <p:nvPr/>
      </p:nvGrpSpPr>
      <p:grpSpPr>
        <a:xfrm>
          <a:off x="0" y="0"/>
          <a:ext cx="0" cy="0"/>
          <a:chOff x="0" y="0"/>
          <a:chExt cx="0" cy="0"/>
        </a:xfrm>
      </p:grpSpPr>
      <p:sp>
        <p:nvSpPr>
          <p:cNvPr id="23" name="Текст заголовка"/>
          <p:cNvSpPr txBox="1">
            <a:spLocks noGrp="1"/>
          </p:cNvSpPr>
          <p:nvPr>
            <p:ph type="title"/>
          </p:nvPr>
        </p:nvSpPr>
        <p:spPr>
          <a:prstGeom prst="rect">
            <a:avLst/>
          </a:prstGeom>
        </p:spPr>
        <p:txBody>
          <a:bodyPr/>
          <a:lstStyle/>
          <a:p>
            <a:r>
              <a:t>Текст заголовка</a:t>
            </a:r>
          </a:p>
        </p:txBody>
      </p:sp>
      <p:sp>
        <p:nvSpPr>
          <p:cNvPr id="24"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Заголовок, пункты и фото">
    <p:bg>
      <p:bgPr>
        <a:solidFill>
          <a:srgbClr val="FFFFFF"/>
        </a:solidFill>
        <a:effectLst/>
      </p:bgPr>
    </p:bg>
    <p:spTree>
      <p:nvGrpSpPr>
        <p:cNvPr id="1" name=""/>
        <p:cNvGrpSpPr/>
        <p:nvPr/>
      </p:nvGrpSpPr>
      <p:grpSpPr>
        <a:xfrm>
          <a:off x="0" y="0"/>
          <a:ext cx="0" cy="0"/>
          <a:chOff x="0" y="0"/>
          <a:chExt cx="0" cy="0"/>
        </a:xfrm>
      </p:grpSpPr>
      <p:sp>
        <p:nvSpPr>
          <p:cNvPr id="27" name="Изображение"/>
          <p:cNvSpPr>
            <a:spLocks noGrp="1"/>
          </p:cNvSpPr>
          <p:nvPr>
            <p:ph type="pic" sz="quarter" idx="13"/>
          </p:nvPr>
        </p:nvSpPr>
        <p:spPr>
          <a:xfrm>
            <a:off x="12495609" y="3661171"/>
            <a:ext cx="7500938" cy="8840392"/>
          </a:xfrm>
          <a:prstGeom prst="rect">
            <a:avLst/>
          </a:prstGeom>
        </p:spPr>
        <p:txBody>
          <a:bodyPr lIns="91439" tIns="45719" rIns="91439" bIns="45719" anchor="t">
            <a:noAutofit/>
          </a:bodyPr>
          <a:lstStyle/>
          <a:p>
            <a:endParaRPr/>
          </a:p>
        </p:txBody>
      </p:sp>
      <p:sp>
        <p:nvSpPr>
          <p:cNvPr id="28" name="Текст заголовка"/>
          <p:cNvSpPr txBox="1">
            <a:spLocks noGrp="1"/>
          </p:cNvSpPr>
          <p:nvPr>
            <p:ph type="title"/>
          </p:nvPr>
        </p:nvSpPr>
        <p:spPr>
          <a:prstGeom prst="rect">
            <a:avLst/>
          </a:prstGeom>
        </p:spPr>
        <p:txBody>
          <a:bodyPr/>
          <a:lstStyle/>
          <a:p>
            <a:r>
              <a:t>Текст заголовка</a:t>
            </a:r>
          </a:p>
        </p:txBody>
      </p:sp>
      <p:sp>
        <p:nvSpPr>
          <p:cNvPr id="29" name="Уровень текста 1…"/>
          <p:cNvSpPr txBox="1">
            <a:spLocks noGrp="1"/>
          </p:cNvSpPr>
          <p:nvPr>
            <p:ph type="body" sz="quarter" idx="1"/>
          </p:nvPr>
        </p:nvSpPr>
        <p:spPr>
          <a:xfrm>
            <a:off x="4387453" y="3661171"/>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Пункты">
    <p:bg>
      <p:bgPr>
        <a:solidFill>
          <a:srgbClr val="FFFFFF"/>
        </a:solidFill>
        <a:effectLst/>
      </p:bgPr>
    </p:bg>
    <p:spTree>
      <p:nvGrpSpPr>
        <p:cNvPr id="1" name=""/>
        <p:cNvGrpSpPr/>
        <p:nvPr/>
      </p:nvGrpSpPr>
      <p:grpSpPr>
        <a:xfrm>
          <a:off x="0" y="0"/>
          <a:ext cx="0" cy="0"/>
          <a:chOff x="0" y="0"/>
          <a:chExt cx="0" cy="0"/>
        </a:xfrm>
      </p:grpSpPr>
      <p:sp>
        <p:nvSpPr>
          <p:cNvPr id="32" name="Уровень текста 1…"/>
          <p:cNvSpPr txBox="1">
            <a:spLocks noGrp="1"/>
          </p:cNvSpPr>
          <p:nvPr>
            <p:ph type="body" idx="1"/>
          </p:nvPr>
        </p:nvSpPr>
        <p:spPr>
          <a:xfrm>
            <a:off x="4387453" y="1785937"/>
            <a:ext cx="15609094" cy="10144126"/>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Фото — 3 шт.">
    <p:bg>
      <p:bgPr>
        <a:solidFill>
          <a:srgbClr val="FFFFFF"/>
        </a:solidFill>
        <a:effectLst/>
      </p:bgPr>
    </p:bg>
    <p:spTree>
      <p:nvGrpSpPr>
        <p:cNvPr id="1" name=""/>
        <p:cNvGrpSpPr/>
        <p:nvPr/>
      </p:nvGrpSpPr>
      <p:grpSpPr>
        <a:xfrm>
          <a:off x="0" y="0"/>
          <a:ext cx="0" cy="0"/>
          <a:chOff x="0" y="0"/>
          <a:chExt cx="0" cy="0"/>
        </a:xfrm>
      </p:grpSpPr>
      <p:sp>
        <p:nvSpPr>
          <p:cNvPr id="35" name="Изображение"/>
          <p:cNvSpPr>
            <a:spLocks noGrp="1"/>
          </p:cNvSpPr>
          <p:nvPr>
            <p:ph type="pic" sz="quarter" idx="13"/>
          </p:nvPr>
        </p:nvSpPr>
        <p:spPr>
          <a:xfrm>
            <a:off x="12495609" y="7161609"/>
            <a:ext cx="7500938" cy="5304235"/>
          </a:xfrm>
          <a:prstGeom prst="rect">
            <a:avLst/>
          </a:prstGeom>
        </p:spPr>
        <p:txBody>
          <a:bodyPr lIns="91439" tIns="45719" rIns="91439" bIns="45719" anchor="t">
            <a:noAutofit/>
          </a:bodyPr>
          <a:lstStyle/>
          <a:p>
            <a:endParaRPr/>
          </a:p>
        </p:txBody>
      </p:sp>
      <p:sp>
        <p:nvSpPr>
          <p:cNvPr id="36" name="Изображение"/>
          <p:cNvSpPr>
            <a:spLocks noGrp="1"/>
          </p:cNvSpPr>
          <p:nvPr>
            <p:ph type="pic" sz="quarter" idx="14"/>
          </p:nvPr>
        </p:nvSpPr>
        <p:spPr>
          <a:xfrm>
            <a:off x="12504353" y="1250156"/>
            <a:ext cx="7500939" cy="5304235"/>
          </a:xfrm>
          <a:prstGeom prst="rect">
            <a:avLst/>
          </a:prstGeom>
        </p:spPr>
        <p:txBody>
          <a:bodyPr lIns="91439" tIns="45719" rIns="91439" bIns="45719" anchor="t">
            <a:noAutofit/>
          </a:bodyPr>
          <a:lstStyle/>
          <a:p>
            <a:endParaRPr/>
          </a:p>
        </p:txBody>
      </p:sp>
      <p:sp>
        <p:nvSpPr>
          <p:cNvPr id="37" name="Изображение"/>
          <p:cNvSpPr>
            <a:spLocks noGrp="1"/>
          </p:cNvSpPr>
          <p:nvPr>
            <p:ph type="pic" sz="half" idx="15"/>
          </p:nvPr>
        </p:nvSpPr>
        <p:spPr>
          <a:xfrm>
            <a:off x="4387453" y="1250156"/>
            <a:ext cx="7500938" cy="11215688"/>
          </a:xfrm>
          <a:prstGeom prst="rect">
            <a:avLst/>
          </a:prstGeom>
        </p:spPr>
        <p:txBody>
          <a:bodyPr lIns="91439" tIns="45719" rIns="91439" bIns="45719" anchor="t">
            <a:noAutofit/>
          </a:bodyPr>
          <a:lstStyle/>
          <a:p>
            <a:endParaRPr/>
          </a:p>
        </p:txBody>
      </p:sp>
      <p:sp>
        <p:nvSpPr>
          <p:cNvPr id="38"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53957"/>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4387453" y="625078"/>
            <a:ext cx="15609094" cy="30360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t>Текст заголовка</a:t>
            </a:r>
          </a:p>
        </p:txBody>
      </p:sp>
      <p:sp>
        <p:nvSpPr>
          <p:cNvPr id="3" name="Уровень текста 1…"/>
          <p:cNvSpPr txBox="1">
            <a:spLocks noGrp="1"/>
          </p:cNvSpPr>
          <p:nvPr>
            <p:ph type="body" idx="1"/>
          </p:nvPr>
        </p:nvSpPr>
        <p:spPr>
          <a:xfrm>
            <a:off x="4387453" y="3661171"/>
            <a:ext cx="15609094" cy="88403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11935814" y="13010554"/>
            <a:ext cx="494513" cy="511176"/>
          </a:xfrm>
          <a:prstGeom prst="rect">
            <a:avLst/>
          </a:prstGeom>
          <a:ln w="12700">
            <a:miter lim="400000"/>
          </a:ln>
        </p:spPr>
        <p:txBody>
          <a:bodyPr wrap="none" lIns="71437" tIns="71437" rIns="71437" bIns="71437">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9pPr>
    </p:titleStyle>
    <p:body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p:bodyStyle>
    <p:other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slide" Target="slide5.xml"/><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slide" Target="slide4.xml"/><Relationship Id="rId2" Type="http://schemas.openxmlformats.org/officeDocument/2006/relationships/image" Target="../media/image2.png"/><Relationship Id="rId16" Type="http://schemas.openxmlformats.org/officeDocument/2006/relationships/slide" Target="slide9.xml"/><Relationship Id="rId1" Type="http://schemas.openxmlformats.org/officeDocument/2006/relationships/slideLayout" Target="../slideLayouts/slideLayout5.xml"/><Relationship Id="rId6" Type="http://schemas.openxmlformats.org/officeDocument/2006/relationships/image" Target="../media/image10.png"/><Relationship Id="rId11" Type="http://schemas.openxmlformats.org/officeDocument/2006/relationships/slide" Target="slide3.xml"/><Relationship Id="rId5" Type="http://schemas.openxmlformats.org/officeDocument/2006/relationships/image" Target="../media/image9.png"/><Relationship Id="rId15" Type="http://schemas.openxmlformats.org/officeDocument/2006/relationships/slide" Target="slide7.xml"/><Relationship Id="rId10" Type="http://schemas.openxmlformats.org/officeDocument/2006/relationships/slide" Target="slide2.xml"/><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slide" Target="slide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Линия"/>
          <p:cNvSpPr/>
          <p:nvPr/>
        </p:nvSpPr>
        <p:spPr>
          <a:xfrm flipV="1">
            <a:off x="10370343" y="1604166"/>
            <a:ext cx="1" cy="2777349"/>
          </a:xfrm>
          <a:prstGeom prst="line">
            <a:avLst/>
          </a:prstGeom>
          <a:ln w="12700">
            <a:solidFill>
              <a:srgbClr val="FFFFFF"/>
            </a:solidFill>
            <a:miter lim="400000"/>
          </a:ln>
        </p:spPr>
        <p:txBody>
          <a:bodyPr lIns="71437" tIns="71437" rIns="71437" bIns="71437" anchor="ctr"/>
          <a:lstStyle/>
          <a:p>
            <a:pPr>
              <a:defRPr sz="3200"/>
            </a:pPr>
            <a:endParaRPr/>
          </a:p>
        </p:txBody>
      </p:sp>
      <p:sp>
        <p:nvSpPr>
          <p:cNvPr id="52" name="Очень крутой…"/>
          <p:cNvSpPr txBox="1"/>
          <p:nvPr/>
        </p:nvSpPr>
        <p:spPr>
          <a:xfrm>
            <a:off x="6781688" y="5025062"/>
            <a:ext cx="16380342" cy="41560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p>
            <a:pPr>
              <a:defRPr sz="7000" b="1" cap="all">
                <a:solidFill>
                  <a:srgbClr val="253957"/>
                </a:solidFill>
                <a:latin typeface="+mn-lt"/>
                <a:ea typeface="+mn-ea"/>
                <a:cs typeface="+mn-cs"/>
                <a:sym typeface="Arial Narrow"/>
              </a:defRPr>
            </a:pPr>
            <a:r>
              <a:rPr lang="ru-RU" sz="7000" b="1" cap="all" dirty="0">
                <a:sym typeface="Arial Narrow"/>
              </a:rPr>
              <a:t>Пермская швейная промышленность: практики взаимодействия потребления и производства.</a:t>
            </a:r>
          </a:p>
        </p:txBody>
      </p:sp>
      <p:sp>
        <p:nvSpPr>
          <p:cNvPr id="53" name="Очень крутой подзаголовок презентации"/>
          <p:cNvSpPr txBox="1"/>
          <p:nvPr/>
        </p:nvSpPr>
        <p:spPr>
          <a:xfrm>
            <a:off x="12912080" y="9476522"/>
            <a:ext cx="9443424" cy="1173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lvl1pPr algn="l">
              <a:defRPr sz="4200">
                <a:solidFill>
                  <a:srgbClr val="253957"/>
                </a:solidFill>
                <a:latin typeface="+mn-lt"/>
                <a:ea typeface="+mn-ea"/>
                <a:cs typeface="+mn-cs"/>
                <a:sym typeface="Arial Narrow"/>
              </a:defRPr>
            </a:lvl1pPr>
          </a:lstStyle>
          <a:p>
            <a:pPr algn="r"/>
            <a:r>
              <a:rPr lang="ru-RU" dirty="0"/>
              <a:t>Мазунина Ольга,</a:t>
            </a:r>
          </a:p>
          <a:p>
            <a:pPr algn="r"/>
            <a:r>
              <a:rPr lang="ru-RU" dirty="0"/>
              <a:t>студентка И-17-1</a:t>
            </a:r>
            <a:endParaRPr dirty="0"/>
          </a:p>
        </p:txBody>
      </p:sp>
      <p:sp>
        <p:nvSpPr>
          <p:cNvPr id="54" name="Название подразделения,  лаборатории, факультета и т.д."/>
          <p:cNvSpPr txBox="1"/>
          <p:nvPr/>
        </p:nvSpPr>
        <p:spPr>
          <a:xfrm>
            <a:off x="6781689" y="859842"/>
            <a:ext cx="16380341" cy="29142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p>
            <a:pPr>
              <a:defRPr sz="4200">
                <a:solidFill>
                  <a:srgbClr val="253957"/>
                </a:solidFill>
                <a:latin typeface="+mn-lt"/>
                <a:ea typeface="+mn-ea"/>
                <a:cs typeface="+mn-cs"/>
                <a:sym typeface="Arial Narrow"/>
              </a:defRPr>
            </a:pPr>
            <a:r>
              <a:rPr lang="ru-RU" sz="3600" dirty="0">
                <a:solidFill>
                  <a:srgbClr val="253957"/>
                </a:solidFill>
                <a:sym typeface="Arial Narrow"/>
              </a:rPr>
              <a:t>Пермский филиал федерального государственного автономного образовательного </a:t>
            </a:r>
          </a:p>
          <a:p>
            <a:pPr>
              <a:defRPr sz="4200">
                <a:solidFill>
                  <a:srgbClr val="253957"/>
                </a:solidFill>
                <a:latin typeface="+mn-lt"/>
                <a:ea typeface="+mn-ea"/>
                <a:cs typeface="+mn-cs"/>
                <a:sym typeface="Arial Narrow"/>
              </a:defRPr>
            </a:pPr>
            <a:r>
              <a:rPr lang="ru-RU" sz="3600" dirty="0">
                <a:solidFill>
                  <a:srgbClr val="253957"/>
                </a:solidFill>
                <a:sym typeface="Arial Narrow"/>
              </a:rPr>
              <a:t>учреждения высшего образования </a:t>
            </a:r>
          </a:p>
          <a:p>
            <a:pPr>
              <a:defRPr sz="4200">
                <a:solidFill>
                  <a:srgbClr val="253957"/>
                </a:solidFill>
                <a:latin typeface="+mn-lt"/>
                <a:ea typeface="+mn-ea"/>
                <a:cs typeface="+mn-cs"/>
                <a:sym typeface="Arial Narrow"/>
              </a:defRPr>
            </a:pPr>
            <a:r>
              <a:rPr lang="ru-RU" sz="3600" dirty="0">
                <a:solidFill>
                  <a:srgbClr val="253957"/>
                </a:solidFill>
                <a:sym typeface="Arial Narrow"/>
              </a:rPr>
              <a:t>«Национальный исследовательский университет </a:t>
            </a:r>
          </a:p>
          <a:p>
            <a:pPr>
              <a:defRPr sz="4200">
                <a:solidFill>
                  <a:srgbClr val="253957"/>
                </a:solidFill>
                <a:latin typeface="+mn-lt"/>
                <a:ea typeface="+mn-ea"/>
                <a:cs typeface="+mn-cs"/>
                <a:sym typeface="Arial Narrow"/>
              </a:defRPr>
            </a:pPr>
            <a:r>
              <a:rPr lang="ru-RU" sz="3600" dirty="0">
                <a:solidFill>
                  <a:srgbClr val="253957"/>
                </a:solidFill>
                <a:sym typeface="Arial Narrow"/>
              </a:rPr>
              <a:t>«Высшая школа экономики»</a:t>
            </a:r>
          </a:p>
          <a:p>
            <a:pPr>
              <a:defRPr sz="4200">
                <a:solidFill>
                  <a:srgbClr val="253957"/>
                </a:solidFill>
                <a:latin typeface="+mn-lt"/>
                <a:ea typeface="+mn-ea"/>
                <a:cs typeface="+mn-cs"/>
                <a:sym typeface="Arial Narrow"/>
              </a:defRPr>
            </a:pPr>
            <a:endParaRPr lang="ru-RU" sz="3600" dirty="0">
              <a:solidFill>
                <a:srgbClr val="253957"/>
              </a:solidFill>
              <a:sym typeface="Arial Narrow"/>
            </a:endParaRPr>
          </a:p>
        </p:txBody>
      </p:sp>
      <p:sp>
        <p:nvSpPr>
          <p:cNvPr id="55" name="Москва, 2017"/>
          <p:cNvSpPr txBox="1"/>
          <p:nvPr/>
        </p:nvSpPr>
        <p:spPr>
          <a:xfrm>
            <a:off x="14053831" y="12042576"/>
            <a:ext cx="9443424" cy="5751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l" defTabSz="642937">
              <a:defRPr sz="2800">
                <a:solidFill>
                  <a:srgbClr val="253957"/>
                </a:solidFill>
                <a:latin typeface="+mn-lt"/>
                <a:ea typeface="+mn-ea"/>
                <a:cs typeface="+mn-cs"/>
                <a:sym typeface="Arial Narrow"/>
              </a:defRPr>
            </a:lvl1pPr>
          </a:lstStyle>
          <a:p>
            <a:r>
              <a:rPr lang="ru-RU" dirty="0"/>
              <a:t>Пермь, 2020</a:t>
            </a:r>
            <a:endParaRPr dirty="0"/>
          </a:p>
        </p:txBody>
      </p:sp>
      <p:pic>
        <p:nvPicPr>
          <p:cNvPr id="56" name="Изображение" descr="Изображение"/>
          <p:cNvPicPr>
            <a:picLocks noChangeAspect="1"/>
          </p:cNvPicPr>
          <p:nvPr/>
        </p:nvPicPr>
        <p:blipFill>
          <a:blip r:embed="rId2"/>
          <a:stretch>
            <a:fillRect/>
          </a:stretch>
        </p:blipFill>
        <p:spPr>
          <a:xfrm>
            <a:off x="1221970" y="1330739"/>
            <a:ext cx="2736119" cy="2645547"/>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Изображение" descr="Изображение"/>
          <p:cNvPicPr>
            <a:picLocks noChangeAspect="1"/>
          </p:cNvPicPr>
          <p:nvPr/>
        </p:nvPicPr>
        <p:blipFill>
          <a:blip r:embed="rId2"/>
          <a:stretch>
            <a:fillRect/>
          </a:stretch>
        </p:blipFill>
        <p:spPr>
          <a:xfrm>
            <a:off x="10594075" y="4920064"/>
            <a:ext cx="3195850" cy="3090059"/>
          </a:xfrm>
          <a:prstGeom prst="rect">
            <a:avLst/>
          </a:prstGeom>
          <a:ln w="12700">
            <a:miter lim="400000"/>
          </a:ln>
        </p:spPr>
      </p:pic>
      <mc:AlternateContent xmlns:mc="http://schemas.openxmlformats.org/markup-compatibility/2006">
        <mc:Choice xmlns:psuz="http://schemas.microsoft.com/office/powerpoint/2016/summaryzoom" Requires="psuz">
          <p:graphicFrame>
            <p:nvGraphicFramePr>
              <p:cNvPr id="6" name="Интерактивное оглавление 5">
                <a:extLst>
                  <a:ext uri="{FF2B5EF4-FFF2-40B4-BE49-F238E27FC236}">
                    <a16:creationId xmlns:a16="http://schemas.microsoft.com/office/drawing/2014/main" id="{77E377A4-1050-479E-BA6D-1A34A40FA3FE}"/>
                  </a:ext>
                </a:extLst>
              </p:cNvPr>
              <p:cNvGraphicFramePr>
                <a:graphicFrameLocks noChangeAspect="1"/>
              </p:cNvGraphicFramePr>
              <p:nvPr>
                <p:extLst>
                  <p:ext uri="{D42A27DB-BD31-4B8C-83A1-F6EECF244321}">
                    <p14:modId xmlns:p14="http://schemas.microsoft.com/office/powerpoint/2010/main" val="3668334958"/>
                  </p:ext>
                </p:extLst>
              </p:nvPr>
            </p:nvGraphicFramePr>
            <p:xfrm>
              <a:off x="25312" y="1"/>
              <a:ext cx="24358688" cy="13716000"/>
            </p:xfrm>
            <a:graphic>
              <a:graphicData uri="http://schemas.microsoft.com/office/powerpoint/2016/summaryzoom">
                <psuz:summaryZm>
                  <psuz:summaryZmObj sectionId="{36CC4EE0-3316-40E4-8DF4-D86D2B7E7086}">
                    <psuz:zmPr id="{8DE1805A-0290-43BF-8D6B-9CCAC67B6333}" transitionDur="1000">
                      <p166:blipFill xmlns:p166="http://schemas.microsoft.com/office/powerpoint/2016/6/main">
                        <a:blip r:embed="rId3"/>
                        <a:stretch>
                          <a:fillRect/>
                        </a:stretch>
                      </p166:blipFill>
                      <p166:spPr xmlns:p166="http://schemas.microsoft.com/office/powerpoint/2016/6/main">
                        <a:xfrm>
                          <a:off x="943900" y="418173"/>
                          <a:ext cx="7307606" cy="4110528"/>
                        </a:xfrm>
                        <a:prstGeom prst="rect">
                          <a:avLst/>
                        </a:prstGeom>
                        <a:solidFill>
                          <a:schemeClr val="accent1">
                            <a:lumMod val="50000"/>
                            <a:alpha val="0"/>
                          </a:schemeClr>
                        </a:solidFill>
                        <a:ln w="3175">
                          <a:solidFill>
                            <a:prstClr val="ltGray"/>
                          </a:solidFill>
                        </a:ln>
                      </p166:spPr>
                    </psuz:zmPr>
                  </psuz:summaryZmObj>
                  <psuz:summaryZmObj sectionId="{AC47C959-6C41-46A7-8115-FF6A132E68A8}">
                    <psuz:zmPr id="{EAA6D77C-0558-474A-AB87-7B8872991B29}" transitionDur="1000">
                      <p166:blipFill xmlns:p166="http://schemas.microsoft.com/office/powerpoint/2016/6/main">
                        <a:blip r:embed="rId4"/>
                        <a:stretch>
                          <a:fillRect/>
                        </a:stretch>
                      </p166:blipFill>
                      <p166:spPr xmlns:p166="http://schemas.microsoft.com/office/powerpoint/2016/6/main">
                        <a:xfrm>
                          <a:off x="8525541" y="418173"/>
                          <a:ext cx="7307606" cy="4110528"/>
                        </a:xfrm>
                        <a:prstGeom prst="rect">
                          <a:avLst/>
                        </a:prstGeom>
                        <a:ln w="3175">
                          <a:solidFill>
                            <a:prstClr val="ltGray"/>
                          </a:solidFill>
                        </a:ln>
                      </p166:spPr>
                    </psuz:zmPr>
                  </psuz:summaryZmObj>
                  <psuz:summaryZmObj sectionId="{45054B0B-5FF0-4116-A000-F35BB01338E3}">
                    <psuz:zmPr id="{42B255B3-2C24-4286-8538-A0CF40EED9BE}" transitionDur="1000">
                      <p166:blipFill xmlns:p166="http://schemas.microsoft.com/office/powerpoint/2016/6/main">
                        <a:blip r:embed="rId5"/>
                        <a:stretch>
                          <a:fillRect/>
                        </a:stretch>
                      </p166:blipFill>
                      <p166:spPr xmlns:p166="http://schemas.microsoft.com/office/powerpoint/2016/6/main">
                        <a:xfrm>
                          <a:off x="16107182" y="418173"/>
                          <a:ext cx="7307606" cy="4110528"/>
                        </a:xfrm>
                        <a:prstGeom prst="rect">
                          <a:avLst/>
                        </a:prstGeom>
                        <a:ln w="3175">
                          <a:solidFill>
                            <a:prstClr val="ltGray"/>
                          </a:solidFill>
                        </a:ln>
                      </p166:spPr>
                    </psuz:zmPr>
                  </psuz:summaryZmObj>
                  <psuz:summaryZmObj sectionId="{8119C065-C21B-446D-BB66-4BACA74D0753}">
                    <psuz:zmPr id="{3CD87ADE-4FB3-47EA-B83D-17295BCD34EA}" transitionDur="1000">
                      <p166:blipFill xmlns:p166="http://schemas.microsoft.com/office/powerpoint/2016/6/main">
                        <a:blip r:embed="rId6"/>
                        <a:stretch>
                          <a:fillRect/>
                        </a:stretch>
                      </p166:blipFill>
                      <p166:spPr xmlns:p166="http://schemas.microsoft.com/office/powerpoint/2016/6/main">
                        <a:xfrm>
                          <a:off x="943900" y="4802736"/>
                          <a:ext cx="7307606" cy="4110528"/>
                        </a:xfrm>
                        <a:prstGeom prst="rect">
                          <a:avLst/>
                        </a:prstGeom>
                        <a:ln w="3175">
                          <a:solidFill>
                            <a:prstClr val="ltGray"/>
                          </a:solidFill>
                        </a:ln>
                      </p166:spPr>
                    </psuz:zmPr>
                  </psuz:summaryZmObj>
                  <psuz:summaryZmObj sectionId="{9D2E3E8A-DFD9-4678-825A-5422CDB32741}">
                    <psuz:zmPr id="{610F0015-5F4D-4DEB-BB02-972117DAA426}" transitionDur="1000">
                      <p166:blipFill xmlns:p166="http://schemas.microsoft.com/office/powerpoint/2016/6/main">
                        <a:blip r:embed="rId7"/>
                        <a:stretch>
                          <a:fillRect/>
                        </a:stretch>
                      </p166:blipFill>
                      <p166:spPr xmlns:p166="http://schemas.microsoft.com/office/powerpoint/2016/6/main">
                        <a:xfrm>
                          <a:off x="8525541" y="4802736"/>
                          <a:ext cx="7307606" cy="4110528"/>
                        </a:xfrm>
                        <a:prstGeom prst="rect">
                          <a:avLst/>
                        </a:prstGeom>
                        <a:ln w="3175">
                          <a:solidFill>
                            <a:prstClr val="ltGray"/>
                          </a:solidFill>
                        </a:ln>
                      </p166:spPr>
                    </psuz:zmPr>
                  </psuz:summaryZmObj>
                  <psuz:summaryZmObj sectionId="{2B6CB88F-3B65-448F-86F7-C89781359E48}">
                    <psuz:zmPr id="{0C28D5B4-C31C-4734-B95F-6D08183BDE07}" transitionDur="1000">
                      <p166:blipFill xmlns:p166="http://schemas.microsoft.com/office/powerpoint/2016/6/main">
                        <a:blip r:embed="rId8"/>
                        <a:stretch>
                          <a:fillRect/>
                        </a:stretch>
                      </p166:blipFill>
                      <p166:spPr xmlns:p166="http://schemas.microsoft.com/office/powerpoint/2016/6/main">
                        <a:xfrm>
                          <a:off x="16107182" y="4802736"/>
                          <a:ext cx="7307606" cy="4110528"/>
                        </a:xfrm>
                        <a:prstGeom prst="rect">
                          <a:avLst/>
                        </a:prstGeom>
                        <a:ln w="3175">
                          <a:solidFill>
                            <a:prstClr val="ltGray"/>
                          </a:solidFill>
                        </a:ln>
                      </p166:spPr>
                    </psuz:zmPr>
                  </psuz:summaryZmObj>
                  <psuz:summaryZmObj sectionId="{46C992AB-380C-46A3-B659-ED014D2A936E}" offsetFactorX="-173" offsetFactorY="-609">
                    <psuz:zmPr id="{E8EFC205-C3B0-498A-9DFC-02359BC4511D}" transitionDur="1000">
                      <p166:blipFill xmlns:p166="http://schemas.microsoft.com/office/powerpoint/2016/6/main">
                        <a:blip r:embed="rId9"/>
                        <a:stretch>
                          <a:fillRect/>
                        </a:stretch>
                      </p166:blipFill>
                      <p166:spPr xmlns:p166="http://schemas.microsoft.com/office/powerpoint/2016/6/main">
                        <a:xfrm>
                          <a:off x="931258" y="9162266"/>
                          <a:ext cx="7307606" cy="4110528"/>
                        </a:xfrm>
                        <a:prstGeom prst="rect">
                          <a:avLst/>
                        </a:prstGeom>
                        <a:solidFill>
                          <a:schemeClr val="accent1">
                            <a:lumMod val="50000"/>
                            <a:alpha val="0"/>
                          </a:schemeClr>
                        </a:solidFill>
                        <a:ln w="3175">
                          <a:solidFill>
                            <a:prstClr val="ltGray"/>
                          </a:solidFill>
                        </a:ln>
                      </p166:spPr>
                    </psuz:zmPr>
                  </psuz:summaryZmObj>
                  <psuz:gridLayout/>
                </psuz:summaryZm>
              </a:graphicData>
            </a:graphic>
          </p:graphicFrame>
        </mc:Choice>
        <mc:Fallback>
          <p:grpSp>
            <p:nvGrpSpPr>
              <p:cNvPr id="6" name="Интерактивное оглавление 5">
                <a:extLst>
                  <a:ext uri="{FF2B5EF4-FFF2-40B4-BE49-F238E27FC236}">
                    <a16:creationId xmlns:a16="http://schemas.microsoft.com/office/drawing/2014/main" id="{77E377A4-1050-479E-BA6D-1A34A40FA3FE}"/>
                  </a:ext>
                </a:extLst>
              </p:cNvPr>
              <p:cNvGrpSpPr>
                <a:grpSpLocks noGrp="1" noUngrp="1" noRot="1" noChangeAspect="1" noMove="1" noResize="1"/>
              </p:cNvGrpSpPr>
              <p:nvPr/>
            </p:nvGrpSpPr>
            <p:grpSpPr>
              <a:xfrm>
                <a:off x="25312" y="1"/>
                <a:ext cx="24358688" cy="13716000"/>
                <a:chOff x="25312" y="1"/>
                <a:chExt cx="24358688" cy="13716000"/>
              </a:xfrm>
            </p:grpSpPr>
            <p:pic>
              <p:nvPicPr>
                <p:cNvPr id="2" name="Рисунок 2">
                  <a:hlinkClick r:id="rId10"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969212" y="418174"/>
                  <a:ext cx="7307606" cy="4110528"/>
                </a:xfrm>
                <a:prstGeom prst="rect">
                  <a:avLst/>
                </a:prstGeom>
                <a:solidFill>
                  <a:schemeClr val="accent1">
                    <a:lumMod val="50000"/>
                    <a:alpha val="0"/>
                  </a:schemeClr>
                </a:solidFill>
                <a:ln w="3175">
                  <a:solidFill>
                    <a:prstClr val="ltGray"/>
                  </a:solidFill>
                </a:ln>
              </p:spPr>
            </p:pic>
            <p:pic>
              <p:nvPicPr>
                <p:cNvPr id="3" name="Рисунок 3">
                  <a:hlinkClick r:id="rId11"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8550853" y="418174"/>
                  <a:ext cx="7307606" cy="4110528"/>
                </a:xfrm>
                <a:prstGeom prst="rect">
                  <a:avLst/>
                </a:prstGeom>
                <a:ln w="3175">
                  <a:solidFill>
                    <a:prstClr val="ltGray"/>
                  </a:solidFill>
                </a:ln>
              </p:spPr>
            </p:pic>
            <p:pic>
              <p:nvPicPr>
                <p:cNvPr id="4" name="Рисунок 4">
                  <a:hlinkClick r:id="rId12" action="ppaction://hlinksldjump"/>
                </p:cNvPr>
                <p:cNvPicPr>
                  <a:picLocks noSelect="1" noRot="1" noChangeAspect="1" noMove="1" noResize="1" noEditPoints="1" noAdjustHandles="1" noChangeArrowheads="1" noChangeShapeType="1"/>
                </p:cNvPicPr>
                <p:nvPr/>
              </p:nvPicPr>
              <p:blipFill>
                <a:blip r:embed="rId5"/>
                <a:stretch>
                  <a:fillRect/>
                </a:stretch>
              </p:blipFill>
              <p:spPr>
                <a:xfrm>
                  <a:off x="16132494" y="418174"/>
                  <a:ext cx="7307606" cy="4110528"/>
                </a:xfrm>
                <a:prstGeom prst="rect">
                  <a:avLst/>
                </a:prstGeom>
                <a:ln w="3175">
                  <a:solidFill>
                    <a:prstClr val="ltGray"/>
                  </a:solidFill>
                </a:ln>
              </p:spPr>
            </p:pic>
            <p:pic>
              <p:nvPicPr>
                <p:cNvPr id="5" name="Рисунок 5">
                  <a:hlinkClick r:id="rId13" action="ppaction://hlinksldjump"/>
                </p:cNvPr>
                <p:cNvPicPr>
                  <a:picLocks noSelect="1" noRot="1" noChangeAspect="1" noMove="1" noResize="1" noEditPoints="1" noAdjustHandles="1" noChangeArrowheads="1" noChangeShapeType="1"/>
                </p:cNvPicPr>
                <p:nvPr/>
              </p:nvPicPr>
              <p:blipFill>
                <a:blip r:embed="rId6"/>
                <a:stretch>
                  <a:fillRect/>
                </a:stretch>
              </p:blipFill>
              <p:spPr>
                <a:xfrm>
                  <a:off x="969212" y="4802737"/>
                  <a:ext cx="7307606" cy="4110528"/>
                </a:xfrm>
                <a:prstGeom prst="rect">
                  <a:avLst/>
                </a:prstGeom>
                <a:ln w="3175">
                  <a:solidFill>
                    <a:prstClr val="ltGray"/>
                  </a:solidFill>
                </a:ln>
              </p:spPr>
            </p:pic>
            <p:pic>
              <p:nvPicPr>
                <p:cNvPr id="7" name="Рисунок 7">
                  <a:hlinkClick r:id="rId14" action="ppaction://hlinksldjump"/>
                </p:cNvPr>
                <p:cNvPicPr>
                  <a:picLocks noSelect="1" noRot="1" noChangeAspect="1" noMove="1" noResize="1" noEditPoints="1" noAdjustHandles="1" noChangeArrowheads="1" noChangeShapeType="1"/>
                </p:cNvPicPr>
                <p:nvPr/>
              </p:nvPicPr>
              <p:blipFill>
                <a:blip r:embed="rId7"/>
                <a:stretch>
                  <a:fillRect/>
                </a:stretch>
              </p:blipFill>
              <p:spPr>
                <a:xfrm>
                  <a:off x="8550853" y="4802737"/>
                  <a:ext cx="7307606" cy="4110528"/>
                </a:xfrm>
                <a:prstGeom prst="rect">
                  <a:avLst/>
                </a:prstGeom>
                <a:ln w="3175">
                  <a:solidFill>
                    <a:prstClr val="ltGray"/>
                  </a:solidFill>
                </a:ln>
              </p:spPr>
            </p:pic>
            <p:pic>
              <p:nvPicPr>
                <p:cNvPr id="8" name="Рисунок 8">
                  <a:hlinkClick r:id="rId15" action="ppaction://hlinksldjump"/>
                </p:cNvPr>
                <p:cNvPicPr>
                  <a:picLocks noSelect="1" noRot="1" noChangeAspect="1" noMove="1" noResize="1" noEditPoints="1" noAdjustHandles="1" noChangeArrowheads="1" noChangeShapeType="1"/>
                </p:cNvPicPr>
                <p:nvPr/>
              </p:nvPicPr>
              <p:blipFill>
                <a:blip r:embed="rId8"/>
                <a:stretch>
                  <a:fillRect/>
                </a:stretch>
              </p:blipFill>
              <p:spPr>
                <a:xfrm>
                  <a:off x="16132494" y="4802737"/>
                  <a:ext cx="7307606" cy="4110528"/>
                </a:xfrm>
                <a:prstGeom prst="rect">
                  <a:avLst/>
                </a:prstGeom>
                <a:ln w="3175">
                  <a:solidFill>
                    <a:prstClr val="ltGray"/>
                  </a:solidFill>
                </a:ln>
              </p:spPr>
            </p:pic>
            <p:pic>
              <p:nvPicPr>
                <p:cNvPr id="9" name="Рисунок 9">
                  <a:hlinkClick r:id="rId16" action="ppaction://hlinksldjump"/>
                </p:cNvPr>
                <p:cNvPicPr>
                  <a:picLocks noSelect="1" noRot="1" noChangeAspect="1" noMove="1" noResize="1" noEditPoints="1" noAdjustHandles="1" noChangeArrowheads="1" noChangeShapeType="1"/>
                </p:cNvPicPr>
                <p:nvPr/>
              </p:nvPicPr>
              <p:blipFill>
                <a:blip r:embed="rId9"/>
                <a:stretch>
                  <a:fillRect/>
                </a:stretch>
              </p:blipFill>
              <p:spPr>
                <a:xfrm>
                  <a:off x="956570" y="9162267"/>
                  <a:ext cx="7307606" cy="4110528"/>
                </a:xfrm>
                <a:prstGeom prst="rect">
                  <a:avLst/>
                </a:prstGeom>
                <a:solidFill>
                  <a:schemeClr val="accent1">
                    <a:lumMod val="50000"/>
                    <a:alpha val="0"/>
                  </a:schemeClr>
                </a:solidFill>
                <a:ln w="3175">
                  <a:solidFill>
                    <a:prstClr val="ltGray"/>
                  </a:solidFill>
                </a:ln>
              </p:spPr>
            </p:pic>
          </p:grpSp>
        </mc:Fallback>
      </mc:AlternateContent>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090280" y="4588749"/>
            <a:ext cx="21523142" cy="4842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numCol="1" spcCol="1076157"/>
          <a:lstStyle/>
          <a:p>
            <a:pPr marL="457200" indent="-457200" algn="just">
              <a:spcBef>
                <a:spcPts val="2800"/>
              </a:spcBef>
              <a:buFont typeface="Arial" panose="020B0604020202020204" pitchFamily="34" charset="0"/>
              <a:buChar char="•"/>
              <a:defRPr sz="2800">
                <a:solidFill>
                  <a:srgbClr val="253957"/>
                </a:solidFill>
                <a:latin typeface="+mn-lt"/>
                <a:ea typeface="+mn-ea"/>
                <a:cs typeface="+mn-cs"/>
                <a:sym typeface="Arial Narrow"/>
              </a:defRPr>
            </a:pPr>
            <a:r>
              <a:rPr lang="ru-RU" sz="5400" dirty="0"/>
              <a:t>Актуализация частной жизни;</a:t>
            </a:r>
          </a:p>
          <a:p>
            <a:pPr marL="457200" indent="-457200" algn="just">
              <a:spcBef>
                <a:spcPts val="2800"/>
              </a:spcBef>
              <a:buFont typeface="Arial" panose="020B0604020202020204" pitchFamily="34" charset="0"/>
              <a:buChar char="•"/>
              <a:defRPr sz="2800">
                <a:solidFill>
                  <a:srgbClr val="253957"/>
                </a:solidFill>
                <a:latin typeface="+mn-lt"/>
                <a:ea typeface="+mn-ea"/>
                <a:cs typeface="+mn-cs"/>
                <a:sym typeface="Arial Narrow"/>
              </a:defRPr>
            </a:pPr>
            <a:r>
              <a:rPr lang="ru-RU" sz="5400" dirty="0"/>
              <a:t>Вхождение в пространство повседневности западных предметов и практик;</a:t>
            </a:r>
          </a:p>
          <a:p>
            <a:pPr marL="457200" indent="-457200" algn="just">
              <a:spcBef>
                <a:spcPts val="2800"/>
              </a:spcBef>
              <a:buFont typeface="Arial" panose="020B0604020202020204" pitchFamily="34" charset="0"/>
              <a:buChar char="•"/>
              <a:defRPr sz="2800">
                <a:solidFill>
                  <a:srgbClr val="253957"/>
                </a:solidFill>
                <a:latin typeface="+mn-lt"/>
                <a:ea typeface="+mn-ea"/>
                <a:cs typeface="+mn-cs"/>
                <a:sym typeface="Arial Narrow"/>
              </a:defRPr>
            </a:pPr>
            <a:r>
              <a:rPr lang="ru-RU" sz="5400" dirty="0"/>
              <a:t>Потребительская революция и «реабилитация» материальных ценностей;</a:t>
            </a:r>
          </a:p>
          <a:p>
            <a:pPr marL="457200" indent="-457200" algn="just">
              <a:spcBef>
                <a:spcPts val="2800"/>
              </a:spcBef>
              <a:buFont typeface="Arial" panose="020B0604020202020204" pitchFamily="34" charset="0"/>
              <a:buChar char="•"/>
              <a:defRPr sz="2800">
                <a:solidFill>
                  <a:srgbClr val="253957"/>
                </a:solidFill>
                <a:latin typeface="+mn-lt"/>
                <a:ea typeface="+mn-ea"/>
                <a:cs typeface="+mn-cs"/>
                <a:sym typeface="Arial Narrow"/>
              </a:defRPr>
            </a:pPr>
            <a:r>
              <a:rPr lang="ru-RU" sz="5400" dirty="0"/>
              <a:t>Модное = необходимое.  </a:t>
            </a:r>
          </a:p>
          <a:p>
            <a:pPr algn="just">
              <a:spcBef>
                <a:spcPts val="2800"/>
              </a:spcBef>
              <a:defRPr sz="2800">
                <a:solidFill>
                  <a:srgbClr val="253957"/>
                </a:solidFill>
                <a:latin typeface="+mn-lt"/>
                <a:ea typeface="+mn-ea"/>
                <a:cs typeface="+mn-cs"/>
                <a:sym typeface="Arial Narrow"/>
              </a:defRPr>
            </a:pPr>
            <a:endParaRPr lang="ru-RU" sz="5400" dirty="0"/>
          </a:p>
        </p:txBody>
      </p:sp>
      <p:sp>
        <p:nvSpPr>
          <p:cNvPr id="66" name="Очень крутой заголовок…"/>
          <p:cNvSpPr txBox="1"/>
          <p:nvPr/>
        </p:nvSpPr>
        <p:spPr>
          <a:xfrm>
            <a:off x="2383644" y="719172"/>
            <a:ext cx="21876126"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Период «оттепели» и Потребительская революция </a:t>
            </a:r>
            <a:endParaRPr dirty="0"/>
          </a:p>
          <a:p>
            <a:pPr algn="l">
              <a:defRPr sz="4200">
                <a:solidFill>
                  <a:srgbClr val="253957"/>
                </a:solidFill>
                <a:latin typeface="+mn-lt"/>
                <a:ea typeface="+mn-ea"/>
                <a:cs typeface="+mn-cs"/>
                <a:sym typeface="Arial Narrow"/>
              </a:defRPr>
            </a:pPr>
            <a:endParaRPr dirty="0"/>
          </a:p>
        </p:txBody>
      </p:sp>
      <p:sp>
        <p:nvSpPr>
          <p:cNvPr id="67" name="Заголовок основного текста"/>
          <p:cNvSpPr txBox="1"/>
          <p:nvPr/>
        </p:nvSpPr>
        <p:spPr>
          <a:xfrm>
            <a:off x="1090280" y="3047481"/>
            <a:ext cx="21600159"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ru-RU" sz="5400" dirty="0"/>
              <a:t>Рубеж 1950 -1960-х гг. – период значительных изменений, которые носили глубоко «антропологический смысл»:</a:t>
            </a:r>
            <a:endParaRPr sz="5400" dirty="0"/>
          </a:p>
        </p:txBody>
      </p:sp>
      <p:sp>
        <p:nvSpPr>
          <p:cNvPr id="68"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70" name="Изображение" descr="Изображение"/>
          <p:cNvPicPr>
            <a:picLocks noChangeAspect="1"/>
          </p:cNvPicPr>
          <p:nvPr/>
        </p:nvPicPr>
        <p:blipFill>
          <a:blip r:embed="rId2"/>
          <a:stretch>
            <a:fillRect/>
          </a:stretch>
        </p:blipFill>
        <p:spPr>
          <a:xfrm>
            <a:off x="1090280" y="650743"/>
            <a:ext cx="1199579" cy="1199579"/>
          </a:xfrm>
          <a:prstGeom prst="rect">
            <a:avLst/>
          </a:prstGeom>
          <a:ln w="12700">
            <a:miter lim="400000"/>
          </a:ln>
        </p:spPr>
      </p:pic>
      <p:sp>
        <p:nvSpPr>
          <p:cNvPr id="7" name="Заголовок основного текста">
            <a:extLst>
              <a:ext uri="{FF2B5EF4-FFF2-40B4-BE49-F238E27FC236}">
                <a16:creationId xmlns:a16="http://schemas.microsoft.com/office/drawing/2014/main" id="{4D966974-D12E-497D-8DC8-C82D38880D6C}"/>
              </a:ext>
            </a:extLst>
          </p:cNvPr>
          <p:cNvSpPr txBox="1"/>
          <p:nvPr/>
        </p:nvSpPr>
        <p:spPr>
          <a:xfrm>
            <a:off x="1089888" y="10668519"/>
            <a:ext cx="21600159"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ru-RU" sz="5400" dirty="0"/>
              <a:t>«Оттепель» оказалась «первой ступенькой в деле раскрепощения советского общества, сделала невозможным для большинства населения СССР … единообразие вкусов» [Брусиловская]. </a:t>
            </a:r>
            <a:endParaRPr sz="5400"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068968" y="4162920"/>
            <a:ext cx="21523142" cy="9292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numCol="1" spcCol="1076157"/>
          <a:lstStyle/>
          <a:p>
            <a:pPr marL="457200" indent="-457200" algn="just">
              <a:spcBef>
                <a:spcPts val="2800"/>
              </a:spcBef>
              <a:buFont typeface="Arial" panose="020B0604020202020204" pitchFamily="34" charset="0"/>
              <a:buChar char="•"/>
              <a:defRPr sz="2800">
                <a:solidFill>
                  <a:srgbClr val="253957"/>
                </a:solidFill>
                <a:latin typeface="+mn-lt"/>
                <a:ea typeface="+mn-ea"/>
                <a:cs typeface="+mn-cs"/>
                <a:sym typeface="Arial Narrow"/>
              </a:defRPr>
            </a:pPr>
            <a:r>
              <a:rPr lang="ru-RU" sz="5400" dirty="0"/>
              <a:t>На вопрос о том, какие факторы оказывают влияние на желание приобрести ту или иную вещь, 95% взрослых и 65% молодых людей отвечали, что одним из критериев для них выступает необходимость. </a:t>
            </a:r>
          </a:p>
          <a:p>
            <a:pPr marL="457200" indent="-457200" algn="just">
              <a:spcBef>
                <a:spcPts val="2800"/>
              </a:spcBef>
              <a:buFont typeface="Arial" panose="020B0604020202020204" pitchFamily="34" charset="0"/>
              <a:buChar char="•"/>
              <a:defRPr sz="2800">
                <a:solidFill>
                  <a:srgbClr val="253957"/>
                </a:solidFill>
                <a:latin typeface="+mn-lt"/>
                <a:ea typeface="+mn-ea"/>
                <a:cs typeface="+mn-cs"/>
                <a:sym typeface="Arial Narrow"/>
              </a:defRPr>
            </a:pPr>
            <a:r>
              <a:rPr lang="ru-RU" sz="5400" dirty="0"/>
              <a:t>Однако при перечислении «необходимых» вещей взрослые респонденты называли телевизоры и радиоприемники хорошей марки, пианино, автомобиль и т. п. </a:t>
            </a:r>
          </a:p>
          <a:p>
            <a:pPr marL="457200" indent="-457200" algn="just">
              <a:spcBef>
                <a:spcPts val="2800"/>
              </a:spcBef>
              <a:buFont typeface="Arial" panose="020B0604020202020204" pitchFamily="34" charset="0"/>
              <a:buChar char="•"/>
              <a:defRPr sz="2800">
                <a:solidFill>
                  <a:srgbClr val="253957"/>
                </a:solidFill>
                <a:latin typeface="+mn-lt"/>
                <a:ea typeface="+mn-ea"/>
                <a:cs typeface="+mn-cs"/>
                <a:sym typeface="Arial Narrow"/>
              </a:defRPr>
            </a:pPr>
            <a:r>
              <a:rPr lang="ru-RU" sz="5400" dirty="0"/>
              <a:t>Что качается молодых людей, то они не последнюю роль здесь отводили модной одежде, упоминая «</a:t>
            </a:r>
            <a:r>
              <a:rPr lang="ru-RU" sz="5400" b="1" dirty="0"/>
              <a:t>лаковые туфли с прямым каблуком, сапожки французские, замшевые модные туфли, костюм джерси, куртки из </a:t>
            </a:r>
            <a:r>
              <a:rPr lang="ru-RU" sz="5400" b="1" dirty="0" err="1"/>
              <a:t>болоньи</a:t>
            </a:r>
            <a:r>
              <a:rPr lang="ru-RU" sz="5400" b="1" dirty="0"/>
              <a:t>, нейлоновые сорочки</a:t>
            </a:r>
            <a:r>
              <a:rPr lang="ru-RU" sz="5400" dirty="0"/>
              <a:t>». </a:t>
            </a:r>
          </a:p>
          <a:p>
            <a:pPr algn="just">
              <a:spcBef>
                <a:spcPts val="2800"/>
              </a:spcBef>
              <a:defRPr sz="2800">
                <a:solidFill>
                  <a:srgbClr val="253957"/>
                </a:solidFill>
                <a:latin typeface="+mn-lt"/>
                <a:ea typeface="+mn-ea"/>
                <a:cs typeface="+mn-cs"/>
                <a:sym typeface="Arial Narrow"/>
              </a:defRPr>
            </a:pPr>
            <a:endParaRPr lang="ru-RU" sz="5400" dirty="0"/>
          </a:p>
        </p:txBody>
      </p:sp>
      <p:sp>
        <p:nvSpPr>
          <p:cNvPr id="66" name="Очень крутой заголовок…"/>
          <p:cNvSpPr txBox="1"/>
          <p:nvPr/>
        </p:nvSpPr>
        <p:spPr>
          <a:xfrm>
            <a:off x="2507874" y="0"/>
            <a:ext cx="21876126"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социально-психологическое исследование по вопросам моды (1974)</a:t>
            </a:r>
            <a:endParaRPr dirty="0"/>
          </a:p>
        </p:txBody>
      </p:sp>
      <p:sp>
        <p:nvSpPr>
          <p:cNvPr id="67" name="Заголовок основного текста"/>
          <p:cNvSpPr txBox="1"/>
          <p:nvPr/>
        </p:nvSpPr>
        <p:spPr>
          <a:xfrm>
            <a:off x="1090280" y="3047481"/>
            <a:ext cx="21600159"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sz="5400" dirty="0"/>
          </a:p>
        </p:txBody>
      </p:sp>
      <p:sp>
        <p:nvSpPr>
          <p:cNvPr id="68"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70" name="Изображение" descr="Изображение"/>
          <p:cNvPicPr>
            <a:picLocks noChangeAspect="1"/>
          </p:cNvPicPr>
          <p:nvPr/>
        </p:nvPicPr>
        <p:blipFill>
          <a:blip r:embed="rId2"/>
          <a:stretch>
            <a:fillRect/>
          </a:stretch>
        </p:blipFill>
        <p:spPr>
          <a:xfrm>
            <a:off x="1090280" y="650743"/>
            <a:ext cx="1199579" cy="1199579"/>
          </a:xfrm>
          <a:prstGeom prst="rect">
            <a:avLst/>
          </a:prstGeom>
          <a:ln w="12700">
            <a:miter lim="400000"/>
          </a:ln>
        </p:spPr>
      </p:pic>
      <p:sp>
        <p:nvSpPr>
          <p:cNvPr id="2" name="TextBox 1">
            <a:extLst>
              <a:ext uri="{FF2B5EF4-FFF2-40B4-BE49-F238E27FC236}">
                <a16:creationId xmlns:a16="http://schemas.microsoft.com/office/drawing/2014/main" id="{2A25E164-E31A-4853-9D03-C8F31D023030}"/>
              </a:ext>
            </a:extLst>
          </p:cNvPr>
          <p:cNvSpPr txBox="1"/>
          <p:nvPr/>
        </p:nvSpPr>
        <p:spPr>
          <a:xfrm>
            <a:off x="1201064" y="2356657"/>
            <a:ext cx="21412357" cy="18062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just"/>
            <a:r>
              <a:rPr lang="ru-RU" sz="5400" b="1" dirty="0">
                <a:solidFill>
                  <a:srgbClr val="253957"/>
                </a:solidFill>
                <a:latin typeface="+mn-lt"/>
              </a:rPr>
              <a:t>Расширение понятия «необходимой» вещи и явное смешение его с факторами моды и престижа:</a:t>
            </a:r>
            <a:endParaRPr kumimoji="0" lang="ru-RU" sz="5400" b="1" i="0" u="none" strike="noStrike" cap="none" spc="0" normalizeH="0" baseline="0" dirty="0">
              <a:ln>
                <a:noFill/>
              </a:ln>
              <a:solidFill>
                <a:srgbClr val="253957"/>
              </a:solidFill>
              <a:effectLst/>
              <a:uFillTx/>
              <a:latin typeface="+mn-lt"/>
              <a:sym typeface="Helvetica Light"/>
            </a:endParaRPr>
          </a:p>
        </p:txBody>
      </p:sp>
    </p:spTree>
    <p:extLst>
      <p:ext uri="{BB962C8B-B14F-4D97-AF65-F5344CB8AC3E}">
        <p14:creationId xmlns:p14="http://schemas.microsoft.com/office/powerpoint/2010/main" val="104136296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090280" y="4842304"/>
            <a:ext cx="21523142" cy="92890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numCol="1" spcCol="1076157"/>
          <a:lstStyle/>
          <a:p>
            <a:pPr marL="457200" indent="-457200" algn="just">
              <a:spcBef>
                <a:spcPts val="2800"/>
              </a:spcBef>
              <a:buFont typeface="Arial" panose="020B0604020202020204" pitchFamily="34" charset="0"/>
              <a:buChar char="•"/>
              <a:defRPr sz="2800">
                <a:solidFill>
                  <a:srgbClr val="253957"/>
                </a:solidFill>
                <a:latin typeface="+mn-lt"/>
                <a:ea typeface="+mn-ea"/>
                <a:cs typeface="+mn-cs"/>
                <a:sym typeface="Arial Narrow"/>
              </a:defRPr>
            </a:pPr>
            <a:r>
              <a:rPr lang="ru-RU" sz="4800" dirty="0"/>
              <a:t>Выработка новых принципов распределения и потребления;</a:t>
            </a:r>
          </a:p>
          <a:p>
            <a:pPr marL="457200" indent="-457200" algn="just">
              <a:spcBef>
                <a:spcPts val="2800"/>
              </a:spcBef>
              <a:buFont typeface="Arial" panose="020B0604020202020204" pitchFamily="34" charset="0"/>
              <a:buChar char="•"/>
              <a:defRPr sz="2800">
                <a:solidFill>
                  <a:srgbClr val="253957"/>
                </a:solidFill>
                <a:latin typeface="+mn-lt"/>
                <a:ea typeface="+mn-ea"/>
                <a:cs typeface="+mn-cs"/>
                <a:sym typeface="Arial Narrow"/>
              </a:defRPr>
            </a:pPr>
            <a:r>
              <a:rPr lang="ru-RU" sz="4800" dirty="0">
                <a:solidFill>
                  <a:srgbClr val="253957"/>
                </a:solidFill>
                <a:sym typeface="Arial Narrow"/>
              </a:rPr>
              <a:t>Создание системы учета и анализа спроса;</a:t>
            </a:r>
          </a:p>
          <a:p>
            <a:pPr marL="457200" indent="-457200" algn="just">
              <a:spcBef>
                <a:spcPts val="2800"/>
              </a:spcBef>
              <a:buFont typeface="Arial" panose="020B0604020202020204" pitchFamily="34" charset="0"/>
              <a:buChar char="•"/>
              <a:defRPr sz="2800">
                <a:solidFill>
                  <a:srgbClr val="253957"/>
                </a:solidFill>
                <a:latin typeface="+mn-lt"/>
                <a:ea typeface="+mn-ea"/>
                <a:cs typeface="+mn-cs"/>
                <a:sym typeface="Arial Narrow"/>
              </a:defRPr>
            </a:pPr>
            <a:r>
              <a:rPr lang="ru-RU" sz="4800" dirty="0">
                <a:solidFill>
                  <a:srgbClr val="253957"/>
                </a:solidFill>
                <a:sym typeface="Arial Narrow"/>
              </a:rPr>
              <a:t>Форсированное развитие легкой промышленности: </a:t>
            </a:r>
            <a:endParaRPr lang="ru-RU" sz="4800" dirty="0"/>
          </a:p>
          <a:p>
            <a:pPr marL="685800" indent="-685800" algn="just">
              <a:spcBef>
                <a:spcPts val="2800"/>
              </a:spcBef>
              <a:buFont typeface="Wingdings" panose="05000000000000000000" pitchFamily="2" charset="2"/>
              <a:buChar char="ü"/>
              <a:defRPr sz="2800">
                <a:solidFill>
                  <a:srgbClr val="253957"/>
                </a:solidFill>
                <a:latin typeface="+mn-lt"/>
                <a:ea typeface="+mn-ea"/>
                <a:cs typeface="+mn-cs"/>
                <a:sym typeface="Arial Narrow"/>
              </a:defRPr>
            </a:pPr>
            <a:r>
              <a:rPr lang="ru-RU" sz="4800" dirty="0"/>
              <a:t>Увеличение производства товаров народного потребления;</a:t>
            </a:r>
          </a:p>
          <a:p>
            <a:pPr marL="685800" indent="-685800" algn="just">
              <a:spcBef>
                <a:spcPts val="2800"/>
              </a:spcBef>
              <a:buFont typeface="Wingdings" panose="05000000000000000000" pitchFamily="2" charset="2"/>
              <a:buChar char="ü"/>
              <a:defRPr sz="2800">
                <a:solidFill>
                  <a:srgbClr val="253957"/>
                </a:solidFill>
                <a:latin typeface="+mn-lt"/>
                <a:ea typeface="+mn-ea"/>
                <a:cs typeface="+mn-cs"/>
                <a:sym typeface="Arial Narrow"/>
              </a:defRPr>
            </a:pPr>
            <a:r>
              <a:rPr lang="ru-RU" sz="4800" dirty="0"/>
              <a:t>Усиление заинтересованности предприятий в производстве качественной продукции;</a:t>
            </a:r>
          </a:p>
          <a:p>
            <a:pPr marL="685800" indent="-685800" algn="just">
              <a:spcBef>
                <a:spcPts val="2800"/>
              </a:spcBef>
              <a:buFont typeface="Wingdings" panose="05000000000000000000" pitchFamily="2" charset="2"/>
              <a:buChar char="ü"/>
              <a:defRPr sz="2800">
                <a:solidFill>
                  <a:srgbClr val="253957"/>
                </a:solidFill>
                <a:latin typeface="+mn-lt"/>
                <a:ea typeface="+mn-ea"/>
                <a:cs typeface="+mn-cs"/>
                <a:sym typeface="Arial Narrow"/>
              </a:defRPr>
            </a:pPr>
            <a:r>
              <a:rPr lang="ru-RU" sz="4800" dirty="0"/>
              <a:t>Швейная промышленность должна «не только обеспечить население одеждой в достаточном количестве, но и дать потребителю удобную, хорошо сшитую, красивую и нарядную одежду». </a:t>
            </a:r>
          </a:p>
          <a:p>
            <a:pPr algn="just">
              <a:spcBef>
                <a:spcPts val="2800"/>
              </a:spcBef>
              <a:defRPr sz="2800">
                <a:solidFill>
                  <a:srgbClr val="253957"/>
                </a:solidFill>
                <a:latin typeface="+mn-lt"/>
                <a:ea typeface="+mn-ea"/>
                <a:cs typeface="+mn-cs"/>
                <a:sym typeface="Arial Narrow"/>
              </a:defRPr>
            </a:pPr>
            <a:endParaRPr lang="ru-RU" sz="5400" dirty="0"/>
          </a:p>
        </p:txBody>
      </p:sp>
      <p:sp>
        <p:nvSpPr>
          <p:cNvPr id="66" name="Очень крутой заголовок…"/>
          <p:cNvSpPr txBox="1"/>
          <p:nvPr/>
        </p:nvSpPr>
        <p:spPr>
          <a:xfrm>
            <a:off x="2383644" y="719172"/>
            <a:ext cx="21876126"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Плановая экономика и производство</a:t>
            </a:r>
            <a:endParaRPr dirty="0"/>
          </a:p>
          <a:p>
            <a:pPr algn="l">
              <a:defRPr sz="4200">
                <a:solidFill>
                  <a:srgbClr val="253957"/>
                </a:solidFill>
                <a:latin typeface="+mn-lt"/>
                <a:ea typeface="+mn-ea"/>
                <a:cs typeface="+mn-cs"/>
                <a:sym typeface="Arial Narrow"/>
              </a:defRPr>
            </a:pPr>
            <a:endParaRPr dirty="0"/>
          </a:p>
        </p:txBody>
      </p:sp>
      <p:sp>
        <p:nvSpPr>
          <p:cNvPr id="67" name="Заголовок основного текста"/>
          <p:cNvSpPr txBox="1"/>
          <p:nvPr/>
        </p:nvSpPr>
        <p:spPr>
          <a:xfrm>
            <a:off x="1154172" y="3216205"/>
            <a:ext cx="21600159"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ru-RU" sz="5400" dirty="0"/>
              <a:t>Изменения в системе взаимоотношений плановой экономики, производства и потребления: </a:t>
            </a:r>
            <a:endParaRPr sz="5400" dirty="0"/>
          </a:p>
        </p:txBody>
      </p:sp>
      <p:sp>
        <p:nvSpPr>
          <p:cNvPr id="68"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70" name="Изображение" descr="Изображение"/>
          <p:cNvPicPr>
            <a:picLocks noChangeAspect="1"/>
          </p:cNvPicPr>
          <p:nvPr/>
        </p:nvPicPr>
        <p:blipFill>
          <a:blip r:embed="rId2"/>
          <a:stretch>
            <a:fillRect/>
          </a:stretch>
        </p:blipFill>
        <p:spPr>
          <a:xfrm>
            <a:off x="1090280" y="650743"/>
            <a:ext cx="1199579" cy="1199579"/>
          </a:xfrm>
          <a:prstGeom prst="rect">
            <a:avLst/>
          </a:prstGeom>
          <a:ln w="12700">
            <a:miter lim="400000"/>
          </a:ln>
        </p:spPr>
      </p:pic>
    </p:spTree>
    <p:extLst>
      <p:ext uri="{BB962C8B-B14F-4D97-AF65-F5344CB8AC3E}">
        <p14:creationId xmlns:p14="http://schemas.microsoft.com/office/powerpoint/2010/main" val="401458690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70" name="Изображение" descr="Изображение"/>
          <p:cNvPicPr>
            <a:picLocks noChangeAspect="1"/>
          </p:cNvPicPr>
          <p:nvPr/>
        </p:nvPicPr>
        <p:blipFill>
          <a:blip r:embed="rId2"/>
          <a:stretch>
            <a:fillRect/>
          </a:stretch>
        </p:blipFill>
        <p:spPr>
          <a:xfrm>
            <a:off x="1090280" y="650743"/>
            <a:ext cx="1199579" cy="1199579"/>
          </a:xfrm>
          <a:prstGeom prst="rect">
            <a:avLst/>
          </a:prstGeom>
          <a:ln w="12700">
            <a:miter lim="400000"/>
          </a:ln>
        </p:spPr>
      </p:pic>
      <p:sp>
        <p:nvSpPr>
          <p:cNvPr id="8" name="Текст 7">
            <a:extLst>
              <a:ext uri="{FF2B5EF4-FFF2-40B4-BE49-F238E27FC236}">
                <a16:creationId xmlns:a16="http://schemas.microsoft.com/office/drawing/2014/main" id="{325DC9BB-524B-43CE-9D44-987C9C2B93F7}"/>
              </a:ext>
            </a:extLst>
          </p:cNvPr>
          <p:cNvSpPr>
            <a:spLocks noGrp="1"/>
          </p:cNvSpPr>
          <p:nvPr>
            <p:ph type="body" sz="quarter" idx="1"/>
          </p:nvPr>
        </p:nvSpPr>
        <p:spPr>
          <a:xfrm>
            <a:off x="297433" y="2696765"/>
            <a:ext cx="8675758" cy="8830725"/>
          </a:xfrm>
        </p:spPr>
        <p:txBody>
          <a:bodyPr>
            <a:normAutofit/>
          </a:bodyPr>
          <a:lstStyle/>
          <a:p>
            <a:pPr algn="l"/>
            <a:r>
              <a:rPr lang="ru-RU" sz="5400" dirty="0">
                <a:solidFill>
                  <a:schemeClr val="accent1">
                    <a:lumMod val="50000"/>
                  </a:schemeClr>
                </a:solidFill>
                <a:latin typeface="+mn-lt"/>
              </a:rPr>
              <a:t>В рамках политики улучшения качества жизни населения партийные и правительственные директивы требовали от предприятий, обеспечивающих производство предметов народного потребления, расширения ассортимента и улучшения качества продукции. </a:t>
            </a:r>
          </a:p>
          <a:p>
            <a:endParaRPr lang="ru-RU" dirty="0"/>
          </a:p>
        </p:txBody>
      </p:sp>
      <p:pic>
        <p:nvPicPr>
          <p:cNvPr id="11" name="Рисунок 10" descr="Изображение выглядит как внешний, трава, здание, поле&#10;&#10;Автоматически созданное описание">
            <a:extLst>
              <a:ext uri="{FF2B5EF4-FFF2-40B4-BE49-F238E27FC236}">
                <a16:creationId xmlns:a16="http://schemas.microsoft.com/office/drawing/2014/main" id="{9933F8E1-F2F2-4294-B7FF-1044787395FE}"/>
              </a:ext>
            </a:extLst>
          </p:cNvPr>
          <p:cNvPicPr>
            <a:picLocks noGrp="1" noChangeAspect="1"/>
          </p:cNvPicPr>
          <p:nvPr>
            <p:ph type="pic" sz="half" idx="13"/>
          </p:nvPr>
        </p:nvPicPr>
        <p:blipFill>
          <a:blip r:embed="rId3">
            <a:extLst>
              <a:ext uri="{28A0092B-C50C-407E-A947-70E740481C1C}">
                <a14:useLocalDpi xmlns:a14="http://schemas.microsoft.com/office/drawing/2010/main" val="0"/>
              </a:ext>
            </a:extLst>
          </a:blip>
          <a:srcRect t="6873" b="6873"/>
          <a:stretch>
            <a:fillRect/>
          </a:stretch>
        </p:blipFill>
        <p:spPr>
          <a:xfrm>
            <a:off x="8973191" y="2696765"/>
            <a:ext cx="13751720" cy="8322470"/>
          </a:xfrm>
        </p:spPr>
      </p:pic>
      <p:sp>
        <p:nvSpPr>
          <p:cNvPr id="12" name="TextBox 11">
            <a:extLst>
              <a:ext uri="{FF2B5EF4-FFF2-40B4-BE49-F238E27FC236}">
                <a16:creationId xmlns:a16="http://schemas.microsoft.com/office/drawing/2014/main" id="{DA1119C3-CBEE-46C5-8705-B0BA6FE4C956}"/>
              </a:ext>
            </a:extLst>
          </p:cNvPr>
          <p:cNvSpPr txBox="1"/>
          <p:nvPr/>
        </p:nvSpPr>
        <p:spPr>
          <a:xfrm>
            <a:off x="2830960" y="42183"/>
            <a:ext cx="20810312" cy="22987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ru-RU" sz="7000" b="1" dirty="0">
                <a:solidFill>
                  <a:schemeClr val="accent1">
                    <a:lumMod val="50000"/>
                  </a:schemeClr>
                </a:solidFill>
                <a:latin typeface="+mn-lt"/>
              </a:rPr>
              <a:t>ГЛАВНОЕ НАПРАВЛЕНИЕ – РАСШИРЕНИЕ АССОРТИМЕНТА И УЛУЧШЕНИЕ КАЧЕСТВА</a:t>
            </a:r>
          </a:p>
        </p:txBody>
      </p:sp>
      <p:sp>
        <p:nvSpPr>
          <p:cNvPr id="13" name="TextBox 12">
            <a:extLst>
              <a:ext uri="{FF2B5EF4-FFF2-40B4-BE49-F238E27FC236}">
                <a16:creationId xmlns:a16="http://schemas.microsoft.com/office/drawing/2014/main" id="{79E9BAFC-7340-4C5C-8C9E-2124F918FED2}"/>
              </a:ext>
            </a:extLst>
          </p:cNvPr>
          <p:cNvSpPr txBox="1"/>
          <p:nvPr/>
        </p:nvSpPr>
        <p:spPr>
          <a:xfrm>
            <a:off x="10052407" y="11228762"/>
            <a:ext cx="11593288"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ru-RU" sz="4000" b="0" i="0" u="none" strike="noStrike" cap="none" spc="0" normalizeH="0" baseline="0" dirty="0">
                <a:ln>
                  <a:noFill/>
                </a:ln>
                <a:solidFill>
                  <a:schemeClr val="accent1">
                    <a:lumMod val="50000"/>
                  </a:schemeClr>
                </a:solidFill>
                <a:effectLst/>
                <a:uFillTx/>
                <a:latin typeface="+mn-lt"/>
                <a:ea typeface="+mj-ea"/>
                <a:cs typeface="+mj-cs"/>
                <a:sym typeface="Helvetica Light"/>
              </a:rPr>
              <a:t>Корпуса Чайковского комбината шелковых тканей </a:t>
            </a:r>
          </a:p>
        </p:txBody>
      </p:sp>
    </p:spTree>
    <p:extLst>
      <p:ext uri="{BB962C8B-B14F-4D97-AF65-F5344CB8AC3E}">
        <p14:creationId xmlns:p14="http://schemas.microsoft.com/office/powerpoint/2010/main" val="258683860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84297" y="2969568"/>
            <a:ext cx="21523142" cy="4842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numCol="1" spcCol="1076157"/>
          <a:lstStyle/>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5400" dirty="0"/>
              <a:t>Модернизация техники;</a:t>
            </a:r>
          </a:p>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5400" dirty="0"/>
              <a:t>Повышение квалификации работников;</a:t>
            </a:r>
          </a:p>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5400" dirty="0"/>
              <a:t>Повышение заинтересованности рабочих в результатах своей работы;</a:t>
            </a:r>
          </a:p>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5400" dirty="0"/>
              <a:t>Изучение спроса населения; </a:t>
            </a:r>
          </a:p>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5400" dirty="0"/>
              <a:t>Проведение открытых партийные собраний, производственных совещаний, заседаний техсоветов, конференций;</a:t>
            </a:r>
          </a:p>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5400" dirty="0"/>
              <a:t>Организация выездных лекций и демонстраций. </a:t>
            </a:r>
          </a:p>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endParaRPr dirty="0"/>
          </a:p>
        </p:txBody>
      </p:sp>
      <p:sp>
        <p:nvSpPr>
          <p:cNvPr id="80" name="Очень крутой заголовок…"/>
          <p:cNvSpPr txBox="1"/>
          <p:nvPr/>
        </p:nvSpPr>
        <p:spPr>
          <a:xfrm>
            <a:off x="2877626" y="586180"/>
            <a:ext cx="21506374" cy="13249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Меры по улучшению качества</a:t>
            </a:r>
            <a:endParaRPr dirty="0"/>
          </a:p>
        </p:txBody>
      </p:sp>
      <p:sp>
        <p:nvSpPr>
          <p:cNvPr id="82"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84"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84297" y="2969568"/>
            <a:ext cx="14680111" cy="4842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numCol="1" spcCol="1076157"/>
          <a:lstStyle/>
          <a:p>
            <a:pPr algn="l">
              <a:spcBef>
                <a:spcPts val="2800"/>
              </a:spcBef>
              <a:buSzPct val="100000"/>
              <a:defRPr sz="2800">
                <a:solidFill>
                  <a:srgbClr val="253957"/>
                </a:solidFill>
                <a:latin typeface="+mn-lt"/>
                <a:ea typeface="+mn-ea"/>
                <a:cs typeface="+mn-cs"/>
                <a:sym typeface="Arial Narrow"/>
              </a:defRPr>
            </a:pPr>
            <a:r>
              <a:rPr lang="ru-RU" sz="5400" dirty="0"/>
              <a:t>«В течении двух месяцев езжу, нужно пальто, и не могу купить 60 размер». </a:t>
            </a:r>
          </a:p>
          <a:p>
            <a:pPr algn="l">
              <a:spcBef>
                <a:spcPts val="2800"/>
              </a:spcBef>
              <a:buSzPct val="100000"/>
              <a:defRPr sz="2800">
                <a:solidFill>
                  <a:srgbClr val="253957"/>
                </a:solidFill>
                <a:latin typeface="+mn-lt"/>
                <a:ea typeface="+mn-ea"/>
                <a:cs typeface="+mn-cs"/>
                <a:sym typeface="Arial Narrow"/>
              </a:defRPr>
            </a:pPr>
            <a:r>
              <a:rPr lang="ru-RU" sz="5400" dirty="0"/>
              <a:t>«Ничего нет, ни платья, ни пальто. Нет больших размеров».</a:t>
            </a:r>
          </a:p>
          <a:p>
            <a:pPr algn="l">
              <a:spcBef>
                <a:spcPts val="2800"/>
              </a:spcBef>
              <a:buSzPct val="100000"/>
              <a:defRPr sz="2800">
                <a:solidFill>
                  <a:srgbClr val="253957"/>
                </a:solidFill>
                <a:latin typeface="+mn-lt"/>
                <a:ea typeface="+mn-ea"/>
                <a:cs typeface="+mn-cs"/>
                <a:sym typeface="Arial Narrow"/>
              </a:defRPr>
            </a:pPr>
            <a:r>
              <a:rPr lang="ru-RU" sz="5400" dirty="0"/>
              <a:t>«От имени женщин: наши женщины должны одеваться лучше всех в мире, а наши женщины ходят хуже всех. Как </a:t>
            </a:r>
            <a:r>
              <a:rPr lang="ru-RU" sz="5400" dirty="0" err="1"/>
              <a:t>пуголы</a:t>
            </a:r>
            <a:r>
              <a:rPr lang="ru-RU" sz="5400" dirty="0"/>
              <a:t>. Мы бегаем ищем, а ничего нет». </a:t>
            </a:r>
          </a:p>
          <a:p>
            <a:pPr algn="l">
              <a:spcBef>
                <a:spcPts val="2800"/>
              </a:spcBef>
              <a:buSzPct val="100000"/>
              <a:defRPr sz="2800">
                <a:solidFill>
                  <a:srgbClr val="253957"/>
                </a:solidFill>
                <a:latin typeface="+mn-lt"/>
                <a:ea typeface="+mn-ea"/>
                <a:cs typeface="+mn-cs"/>
                <a:sym typeface="Arial Narrow"/>
              </a:defRPr>
            </a:pPr>
            <a:r>
              <a:rPr lang="ru-RU" sz="5400" dirty="0"/>
              <a:t>«Нам очень трудно торговать, это действительно крик души, нет сил торговать браком». </a:t>
            </a:r>
          </a:p>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endParaRPr dirty="0"/>
          </a:p>
        </p:txBody>
      </p:sp>
      <p:sp>
        <p:nvSpPr>
          <p:cNvPr id="80" name="Очень крутой заголовок…"/>
          <p:cNvSpPr txBox="1"/>
          <p:nvPr/>
        </p:nvSpPr>
        <p:spPr>
          <a:xfrm>
            <a:off x="2877626" y="586180"/>
            <a:ext cx="21506374" cy="13249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«Дни покупателя»</a:t>
            </a:r>
            <a:endParaRPr dirty="0"/>
          </a:p>
        </p:txBody>
      </p:sp>
      <p:sp>
        <p:nvSpPr>
          <p:cNvPr id="82"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84"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pic>
        <p:nvPicPr>
          <p:cNvPr id="3" name="Рисунок 2">
            <a:extLst>
              <a:ext uri="{FF2B5EF4-FFF2-40B4-BE49-F238E27FC236}">
                <a16:creationId xmlns:a16="http://schemas.microsoft.com/office/drawing/2014/main" id="{BD9AADC2-6530-407E-8EC5-5461788B0A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52440" y="1315877"/>
            <a:ext cx="6554999" cy="9963599"/>
          </a:xfrm>
          <a:prstGeom prst="rect">
            <a:avLst/>
          </a:prstGeom>
        </p:spPr>
      </p:pic>
      <p:sp>
        <p:nvSpPr>
          <p:cNvPr id="4" name="TextBox 3">
            <a:extLst>
              <a:ext uri="{FF2B5EF4-FFF2-40B4-BE49-F238E27FC236}">
                <a16:creationId xmlns:a16="http://schemas.microsoft.com/office/drawing/2014/main" id="{E9A32BCE-E4F5-48F7-93DD-42F9390E9B2F}"/>
              </a:ext>
            </a:extLst>
          </p:cNvPr>
          <p:cNvSpPr txBox="1"/>
          <p:nvPr/>
        </p:nvSpPr>
        <p:spPr>
          <a:xfrm>
            <a:off x="16368464" y="11578371"/>
            <a:ext cx="6554999" cy="19909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ru-RU" sz="4000" dirty="0">
                <a:solidFill>
                  <a:schemeClr val="accent1">
                    <a:lumMod val="50000"/>
                  </a:schemeClr>
                </a:solidFill>
                <a:latin typeface="+mn-ea"/>
                <a:ea typeface="+mn-ea"/>
              </a:rPr>
              <a:t>Пермское производственное швейное объединение «ПЕРМОДЕЖДА»</a:t>
            </a:r>
            <a:endParaRPr kumimoji="0" lang="ru-RU" sz="4000" b="0" i="0" u="none" strike="noStrike" cap="none" spc="0" normalizeH="0" baseline="0" dirty="0">
              <a:ln>
                <a:noFill/>
              </a:ln>
              <a:solidFill>
                <a:schemeClr val="accent1">
                  <a:lumMod val="50000"/>
                </a:schemeClr>
              </a:solidFill>
              <a:effectLst/>
              <a:uFillTx/>
              <a:latin typeface="+mn-ea"/>
              <a:ea typeface="+mn-ea"/>
              <a:sym typeface="Helvetica Light"/>
            </a:endParaRPr>
          </a:p>
        </p:txBody>
      </p:sp>
    </p:spTree>
    <p:extLst>
      <p:ext uri="{BB962C8B-B14F-4D97-AF65-F5344CB8AC3E}">
        <p14:creationId xmlns:p14="http://schemas.microsoft.com/office/powerpoint/2010/main" val="218520620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50761" y="3833664"/>
            <a:ext cx="21523142" cy="4842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numCol="1" spcCol="1076157"/>
          <a:lstStyle/>
          <a:p>
            <a:pPr marL="685800" indent="-6858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5400" dirty="0"/>
              <a:t>Различия в целях </a:t>
            </a:r>
            <a:r>
              <a:rPr lang="ru-RU" sz="5400" dirty="0" err="1"/>
              <a:t>акторов</a:t>
            </a:r>
            <a:r>
              <a:rPr lang="ru-RU" sz="5400" dirty="0"/>
              <a:t>, вовлеченных в производство одежды: фабрики, и Дом моделей. </a:t>
            </a:r>
          </a:p>
          <a:p>
            <a:pPr>
              <a:spcBef>
                <a:spcPts val="2800"/>
              </a:spcBef>
              <a:buSzPct val="100000"/>
              <a:defRPr sz="2800">
                <a:solidFill>
                  <a:srgbClr val="253957"/>
                </a:solidFill>
                <a:latin typeface="+mn-lt"/>
                <a:ea typeface="+mn-ea"/>
                <a:cs typeface="+mn-cs"/>
                <a:sym typeface="Arial Narrow"/>
              </a:defRPr>
            </a:pPr>
            <a:r>
              <a:rPr lang="ru-RU" sz="5400" b="1" dirty="0"/>
              <a:t>«Модели были хорошие, сложные и интересные, но по затратам времени и тканей фабрика не укладывалась, и мы вынуждены были убрать все детали и оставить только основу» (представитель Дома моделей)</a:t>
            </a:r>
          </a:p>
          <a:p>
            <a:pPr marL="685800" indent="-6858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5400" dirty="0"/>
              <a:t>Необходимость находить баланс между потребностью профессиональной реализации, создания модной и качественной одежды и необходимостью следования плану. </a:t>
            </a:r>
          </a:p>
        </p:txBody>
      </p:sp>
      <p:sp>
        <p:nvSpPr>
          <p:cNvPr id="80" name="Очень крутой заголовок…"/>
          <p:cNvSpPr txBox="1"/>
          <p:nvPr/>
        </p:nvSpPr>
        <p:spPr>
          <a:xfrm>
            <a:off x="2877626" y="586180"/>
            <a:ext cx="21506374" cy="13249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Конфликт в поле производства</a:t>
            </a:r>
            <a:endParaRPr dirty="0"/>
          </a:p>
        </p:txBody>
      </p:sp>
      <p:sp>
        <p:nvSpPr>
          <p:cNvPr id="82"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84"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Tree>
    <p:extLst>
      <p:ext uri="{BB962C8B-B14F-4D97-AF65-F5344CB8AC3E}">
        <p14:creationId xmlns:p14="http://schemas.microsoft.com/office/powerpoint/2010/main" val="298587303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Очень крутой заголовок…"/>
          <p:cNvSpPr txBox="1"/>
          <p:nvPr/>
        </p:nvSpPr>
        <p:spPr>
          <a:xfrm>
            <a:off x="2715287" y="31265"/>
            <a:ext cx="21506374" cy="15809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Провалы планового производства и неразрешенный конфликт</a:t>
            </a:r>
            <a:endParaRPr dirty="0"/>
          </a:p>
        </p:txBody>
      </p:sp>
      <p:sp>
        <p:nvSpPr>
          <p:cNvPr id="75"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77"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pic>
        <p:nvPicPr>
          <p:cNvPr id="7" name="Рисунок 6" descr="Изображение выглядит как внутренний, фотография, окно, стол&#10;&#10;Автоматически созданное описание">
            <a:extLst>
              <a:ext uri="{FF2B5EF4-FFF2-40B4-BE49-F238E27FC236}">
                <a16:creationId xmlns:a16="http://schemas.microsoft.com/office/drawing/2014/main" id="{D4986299-5C8D-492D-9090-9F597A3AA6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6606" y="2816902"/>
            <a:ext cx="11762338" cy="8684526"/>
          </a:xfrm>
          <a:prstGeom prst="rect">
            <a:avLst/>
          </a:prstGeom>
        </p:spPr>
      </p:pic>
      <p:sp>
        <p:nvSpPr>
          <p:cNvPr id="8" name="TextBox 7">
            <a:extLst>
              <a:ext uri="{FF2B5EF4-FFF2-40B4-BE49-F238E27FC236}">
                <a16:creationId xmlns:a16="http://schemas.microsoft.com/office/drawing/2014/main" id="{29FB95B9-546F-4611-BAF6-6DC57D8DD9FA}"/>
              </a:ext>
            </a:extLst>
          </p:cNvPr>
          <p:cNvSpPr txBox="1"/>
          <p:nvPr/>
        </p:nvSpPr>
        <p:spPr>
          <a:xfrm>
            <a:off x="2715287" y="11579199"/>
            <a:ext cx="8784976" cy="13753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ru-RU" sz="4000" b="0" i="0" u="none" strike="noStrike" cap="none" spc="0" normalizeH="0" baseline="0" dirty="0">
                <a:ln>
                  <a:noFill/>
                </a:ln>
                <a:solidFill>
                  <a:schemeClr val="accent1">
                    <a:lumMod val="50000"/>
                  </a:schemeClr>
                </a:solidFill>
                <a:effectLst/>
                <a:uFillTx/>
                <a:latin typeface="+mn-lt"/>
                <a:ea typeface="+mj-ea"/>
                <a:cs typeface="+mj-cs"/>
                <a:sym typeface="Helvetica Light"/>
              </a:rPr>
              <a:t>Прием и оформление заказов в ателье «</a:t>
            </a:r>
            <a:r>
              <a:rPr kumimoji="0" lang="ru-RU" sz="4000" b="0" i="0" u="none" strike="noStrike" cap="none" spc="0" normalizeH="0" baseline="0" dirty="0" err="1">
                <a:ln>
                  <a:noFill/>
                </a:ln>
                <a:solidFill>
                  <a:schemeClr val="accent1">
                    <a:lumMod val="50000"/>
                  </a:schemeClr>
                </a:solidFill>
                <a:effectLst/>
                <a:uFillTx/>
                <a:latin typeface="+mn-lt"/>
                <a:ea typeface="+mj-ea"/>
                <a:cs typeface="+mj-cs"/>
                <a:sym typeface="Helvetica Light"/>
              </a:rPr>
              <a:t>Элегант</a:t>
            </a:r>
            <a:r>
              <a:rPr kumimoji="0" lang="ru-RU" sz="4000" b="0" i="0" u="none" strike="noStrike" cap="none" spc="0" normalizeH="0" baseline="0" dirty="0">
                <a:ln>
                  <a:noFill/>
                </a:ln>
                <a:solidFill>
                  <a:schemeClr val="accent1">
                    <a:lumMod val="50000"/>
                  </a:schemeClr>
                </a:solidFill>
                <a:effectLst/>
                <a:uFillTx/>
                <a:latin typeface="+mn-lt"/>
                <a:ea typeface="+mj-ea"/>
                <a:cs typeface="+mj-cs"/>
                <a:sym typeface="Helvetica Light"/>
              </a:rPr>
              <a:t>», г. Пермь</a:t>
            </a:r>
          </a:p>
        </p:txBody>
      </p:sp>
      <p:sp>
        <p:nvSpPr>
          <p:cNvPr id="10" name="TextBox 9">
            <a:extLst>
              <a:ext uri="{FF2B5EF4-FFF2-40B4-BE49-F238E27FC236}">
                <a16:creationId xmlns:a16="http://schemas.microsoft.com/office/drawing/2014/main" id="{57C85ACF-0313-4F6A-A741-7A3F11B0E330}"/>
              </a:ext>
            </a:extLst>
          </p:cNvPr>
          <p:cNvSpPr txBox="1"/>
          <p:nvPr/>
        </p:nvSpPr>
        <p:spPr>
          <a:xfrm>
            <a:off x="13632160" y="2249395"/>
            <a:ext cx="9171610" cy="101162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kumimoji="0" lang="ru-RU" sz="5400" b="0" i="0" u="none" strike="noStrike" cap="none" spc="0" normalizeH="0" baseline="0" dirty="0">
                <a:ln>
                  <a:noFill/>
                </a:ln>
                <a:solidFill>
                  <a:schemeClr val="accent1">
                    <a:lumMod val="50000"/>
                  </a:schemeClr>
                </a:solidFill>
                <a:effectLst/>
                <a:uFillTx/>
                <a:latin typeface="+mn-lt"/>
                <a:ea typeface="+mj-ea"/>
                <a:cs typeface="+mj-cs"/>
                <a:sym typeface="Helvetica Light"/>
              </a:rPr>
              <a:t>Швейная промышленность не была способна поспевать за быстро меняющимися запросами населения. Во многом ее </a:t>
            </a:r>
            <a:r>
              <a:rPr lang="ru-RU" sz="5400" dirty="0">
                <a:solidFill>
                  <a:schemeClr val="accent1">
                    <a:lumMod val="50000"/>
                  </a:schemeClr>
                </a:solidFill>
                <a:latin typeface="+mn-lt"/>
              </a:rPr>
              <a:t>с</a:t>
            </a:r>
            <a:r>
              <a:rPr kumimoji="0" lang="ru-RU" sz="5400" b="0" i="0" u="none" strike="noStrike" cap="none" spc="0" normalizeH="0" baseline="0" dirty="0">
                <a:ln>
                  <a:noFill/>
                </a:ln>
                <a:solidFill>
                  <a:schemeClr val="accent1">
                    <a:lumMod val="50000"/>
                  </a:schemeClr>
                </a:solidFill>
                <a:effectLst/>
                <a:uFillTx/>
                <a:latin typeface="+mn-lt"/>
                <a:ea typeface="+mj-ea"/>
                <a:cs typeface="+mj-cs"/>
                <a:sym typeface="Helvetica Light"/>
              </a:rPr>
              <a:t>держивали плановая экономика и проблемы, накопившиеся в первой половине </a:t>
            </a:r>
            <a:r>
              <a:rPr kumimoji="0" lang="en-US" sz="5400" b="0" i="0" u="none" strike="noStrike" cap="none" spc="0" normalizeH="0" baseline="0" dirty="0">
                <a:ln>
                  <a:noFill/>
                </a:ln>
                <a:solidFill>
                  <a:schemeClr val="accent1">
                    <a:lumMod val="50000"/>
                  </a:schemeClr>
                </a:solidFill>
                <a:effectLst/>
                <a:uFillTx/>
                <a:latin typeface="+mn-lt"/>
                <a:ea typeface="+mj-ea"/>
                <a:cs typeface="+mj-cs"/>
                <a:sym typeface="Helvetica Light"/>
              </a:rPr>
              <a:t>XX </a:t>
            </a:r>
            <a:r>
              <a:rPr kumimoji="0" lang="ru-RU" sz="5400" b="0" i="0" u="none" strike="noStrike" cap="none" spc="0" normalizeH="0" baseline="0" dirty="0">
                <a:ln>
                  <a:noFill/>
                </a:ln>
                <a:solidFill>
                  <a:schemeClr val="accent1">
                    <a:lumMod val="50000"/>
                  </a:schemeClr>
                </a:solidFill>
                <a:effectLst/>
                <a:uFillTx/>
                <a:latin typeface="+mn-lt"/>
                <a:ea typeface="+mj-ea"/>
                <a:cs typeface="+mj-cs"/>
                <a:sym typeface="Helvetica Light"/>
              </a:rPr>
              <a:t>века. </a:t>
            </a:r>
          </a:p>
          <a:p>
            <a:pPr marL="0" marR="0" indent="0" algn="l" defTabSz="821531" rtl="0" fontAlgn="auto" latinLnBrk="0" hangingPunct="0">
              <a:lnSpc>
                <a:spcPct val="100000"/>
              </a:lnSpc>
              <a:spcBef>
                <a:spcPts val="0"/>
              </a:spcBef>
              <a:spcAft>
                <a:spcPts val="0"/>
              </a:spcAft>
              <a:buClrTx/>
              <a:buSzTx/>
              <a:buFontTx/>
              <a:buNone/>
              <a:tabLst/>
            </a:pPr>
            <a:r>
              <a:rPr lang="ru-RU" sz="5400" dirty="0">
                <a:solidFill>
                  <a:schemeClr val="accent1">
                    <a:lumMod val="50000"/>
                  </a:schemeClr>
                </a:solidFill>
                <a:latin typeface="+mn-lt"/>
              </a:rPr>
              <a:t>В результате происходил рост теневых практик предоставления услуг, которые закрывали «потребительские лакуны», недоступные государству.  </a:t>
            </a:r>
            <a:endParaRPr kumimoji="0" lang="ru-RU" sz="5400" b="0" i="0" u="none" strike="noStrike" cap="none" spc="0" normalizeH="0" baseline="0" dirty="0">
              <a:ln>
                <a:noFill/>
              </a:ln>
              <a:solidFill>
                <a:schemeClr val="accent1">
                  <a:lumMod val="50000"/>
                </a:schemeClr>
              </a:solidFill>
              <a:effectLst/>
              <a:uFillTx/>
              <a:latin typeface="+mn-lt"/>
              <a:sym typeface="Helvetica Light"/>
            </a:endParaRP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524</TotalTime>
  <Words>623</Words>
  <Application>Microsoft Office PowerPoint</Application>
  <PresentationFormat>Произвольный</PresentationFormat>
  <Paragraphs>52</Paragraphs>
  <Slides>10</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10</vt:i4>
      </vt:variant>
    </vt:vector>
  </HeadingPairs>
  <TitlesOfParts>
    <vt:vector size="17" baseType="lpstr">
      <vt:lpstr>Helvetica Light</vt:lpstr>
      <vt:lpstr>Helvetica Neue</vt:lpstr>
      <vt:lpstr>Arial</vt:lpstr>
      <vt:lpstr>Arial Narrow</vt:lpstr>
      <vt:lpstr>Helvetica</vt:lpstr>
      <vt:lpstr>Wingdings</vt: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 </cp:lastModifiedBy>
  <cp:revision>19</cp:revision>
  <dcterms:modified xsi:type="dcterms:W3CDTF">2020-10-27T16:17:18Z</dcterms:modified>
</cp:coreProperties>
</file>