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3" r:id="rId2"/>
    <p:sldId id="294" r:id="rId3"/>
    <p:sldId id="315" r:id="rId4"/>
    <p:sldId id="322" r:id="rId5"/>
    <p:sldId id="318" r:id="rId6"/>
    <p:sldId id="319" r:id="rId7"/>
    <p:sldId id="320" r:id="rId8"/>
    <p:sldId id="32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39199-E043-4D29-847D-C3B5CD3168C6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08E5E-824D-4548-BDE7-6E85D8152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5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8C4FF4-6EE1-4A76-9B8F-B2F594D6C874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7A747-1B53-4B3F-B8D2-D8AB0E1281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9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BD201-5F9C-4593-BEFD-74C971F0B552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2E6F0-797A-404D-B2F0-96032D2C16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5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3035-02C7-4538-A480-C6887B19F5A6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8664C-3B03-4311-A452-8E87A1DF2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7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2DDE1-E9F2-4B50-AB95-1A36B28481DE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7BA6C-DE82-4922-A007-5CB817EE4E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1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11FA9-72D4-4D0D-AA04-5200C8F96D1C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BFCBB-F7D8-4AD9-B5F9-93687358CA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1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AA105-3B9A-485F-A7BD-B3B1C1BFF994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17202-91A5-4841-8837-12B3422A9C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29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3E727-7E97-4B76-A273-97C117DFD6DE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140D1-42AB-456C-B3EB-2E58162D2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1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FDA9A-A9AF-4522-BA4E-959710ABA8F2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C3DF-49FF-4AA4-A1AB-8615103FAE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33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C31E6-6AC6-4E62-806B-D0CB1E8C6262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0E188-B191-46AC-99B7-5113417AE6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9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59BE0-226E-4980-AAF5-F1A9DF7C7AE8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8319C-EFFD-43A6-A723-9E31BBA50F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4FB44-2B3A-4EA5-B708-4FEB9F41BBF1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51498-F984-481A-8E8C-4DDFA9BC9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4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E507-1280-45E5-BC67-37555230D9C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FC244-02C3-42AC-A5CF-2670D35C10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Рисунок2.png"/>
          <p:cNvPicPr>
            <a:picLocks noChangeAspect="1"/>
          </p:cNvPicPr>
          <p:nvPr userDrawn="1"/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8" name="Прямоугольник 7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9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936104"/>
          </a:xfrm>
        </p:spPr>
        <p:txBody>
          <a:bodyPr/>
          <a:lstStyle/>
          <a:p>
            <a:pPr algn="l"/>
            <a:r>
              <a:rPr lang="ru-RU" sz="2800" dirty="0" smtClean="0"/>
              <a:t>                   </a:t>
            </a:r>
            <a:r>
              <a:rPr lang="ru-RU" sz="3200" b="1" dirty="0">
                <a:solidFill>
                  <a:srgbClr val="FF0000"/>
                </a:solidFill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</a:rPr>
              <a:t>емейные расходы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759277"/>
              </p:ext>
            </p:extLst>
          </p:nvPr>
        </p:nvGraphicFramePr>
        <p:xfrm>
          <a:off x="395536" y="2780928"/>
          <a:ext cx="8229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502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Обязательные расходы 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Необязательные (желательные) расходы 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400" dirty="0" smtClean="0"/>
                        <a:t>Неразумные (лишние) расходы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2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2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2357430"/>
            <a:ext cx="8572560" cy="2737798"/>
            <a:chOff x="1115616" y="2146448"/>
            <a:chExt cx="7165477" cy="310738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4659983"/>
              <a:ext cx="5855155" cy="593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sz="28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 </a:t>
              </a:r>
              <a:endParaRPr lang="ru-RU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42976" y="2000240"/>
            <a:ext cx="6715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chemeClr val="tx2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chemeClr val="tx2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800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chemeClr val="tx2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«Учимся считать семейные расходы»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mbria" pitchFamily="18" charset="0"/>
              </a:rPr>
              <a:t> </a:t>
            </a:r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68" y="404664"/>
            <a:ext cx="8229600" cy="1440160"/>
          </a:xfrm>
        </p:spPr>
        <p:txBody>
          <a:bodyPr/>
          <a:lstStyle/>
          <a:p>
            <a:pPr algn="l"/>
            <a:r>
              <a:rPr lang="ru-RU" sz="2400" dirty="0">
                <a:solidFill>
                  <a:srgbClr val="FF0000"/>
                </a:solidFill>
              </a:rPr>
              <a:t>РАСХОДЫ – ДЕНЕЖНЫЕ ЗАТРАТЫ, ИДУЩИЕ НА УДОВЛЕТВОРЕНИЕ ПОТРЕБНОСТЕЙ ЧЛЕНОВ СЕМЬИ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4293096"/>
            <a:ext cx="2818656" cy="18330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ds04.infourok.ru/uploads/ex/0425/000017ac-5921e64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82082" cy="44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1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Или этот кадр …</a:t>
            </a:r>
            <a:endParaRPr lang="ru-RU" dirty="0"/>
          </a:p>
        </p:txBody>
      </p:sp>
      <p:pic>
        <p:nvPicPr>
          <p:cNvPr id="3074" name="Picture 2" descr="C:\Users\Admin\Desktop\slade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8846"/>
            <a:ext cx="8280919" cy="528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1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Постоянные расходы семьи: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8195" name="Picture 4" descr="Картинка 284 из 3274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713" y="1989138"/>
            <a:ext cx="25908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Картинка 167 из 23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1989138"/>
            <a:ext cx="244792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07950" y="908050"/>
            <a:ext cx="2592388" cy="720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ПИТАНИЕ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6588125" y="811213"/>
            <a:ext cx="2447925" cy="817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ОДЕЖДА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И ОБУВЬ </a:t>
            </a: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1126331" y="1629569"/>
            <a:ext cx="3603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2703513" y="5792788"/>
            <a:ext cx="10048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7631906" y="1629569"/>
            <a:ext cx="3603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32138" y="915988"/>
            <a:ext cx="3168650" cy="720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ТРАНСПОРТ</a:t>
            </a:r>
          </a:p>
        </p:txBody>
      </p:sp>
      <p:pic>
        <p:nvPicPr>
          <p:cNvPr id="11" name="Picture 10" descr="Картинка 465 из 2667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3463" y="1989138"/>
            <a:ext cx="2286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rot="5400000">
            <a:off x="4463257" y="1637506"/>
            <a:ext cx="3603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 descr="Картинка 88 из 471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2713" y="4437063"/>
            <a:ext cx="2587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3573463" y="5300663"/>
            <a:ext cx="5462587" cy="1296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КОММУНАЛЬНЫЕ УСЛУГИ,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УСЛУГИ СВЯЗИ</a:t>
            </a:r>
          </a:p>
        </p:txBody>
      </p:sp>
    </p:spTree>
    <p:extLst>
      <p:ext uri="{BB962C8B-B14F-4D97-AF65-F5344CB8AC3E}">
        <p14:creationId xmlns:p14="http://schemas.microsoft.com/office/powerpoint/2010/main" val="10477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5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76588" cy="64814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 ЗА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АРЕНДУ ЖИЛЬЯ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2F9D2F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ПРЕДМЕТЫ ДОМАШНЕГО ОБИХОДА</a:t>
            </a:r>
            <a:br>
              <a:rPr lang="ru-RU" sz="3600" dirty="0" smtClean="0">
                <a:solidFill>
                  <a:srgbClr val="2F9D2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МЕДИЦИНА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2F9D2F"/>
                </a:solidFill>
                <a:effectLst/>
                <a:latin typeface="Times New Roman" pitchFamily="18" charset="0"/>
                <a:cs typeface="Times New Roman" pitchFamily="18" charset="0"/>
              </a:rPr>
              <a:t>ДОСУГ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ОТДЫХ И ДР.</a:t>
            </a:r>
            <a:endParaRPr lang="ru-RU" sz="3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6" descr="Картинка 215 из 1765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9088" y="116632"/>
            <a:ext cx="233997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Картинка 71 из 2622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7064" y="2075381"/>
            <a:ext cx="22320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Картинка 53 из 603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98910" y="4581128"/>
            <a:ext cx="22860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4" descr="Картинка 22 из 5786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90435" y="4398120"/>
            <a:ext cx="23399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Картинка 77 из 17155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83088" y="116632"/>
            <a:ext cx="22860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Картинка 422 из 1539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90435" y="2093070"/>
            <a:ext cx="2339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42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9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9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9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9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9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9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875" y="0"/>
            <a:ext cx="9144000" cy="23050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ОСОБЫЕ ВИДЫ РАСХОДОВ – НАЛОГИ.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НАЛОГИ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– ЭТО ОБЯЗАТЕЛЬНЫЕ ПЛАТЕЖИ ГОСУДАРСТВУ.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243" name="Picture 2" descr="Картинка 120 из 1434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3910013"/>
            <a:ext cx="2684462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Картинка 2 из 1561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000" y="3282950"/>
            <a:ext cx="25733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950" y="2359025"/>
            <a:ext cx="259238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DB870B"/>
                </a:solidFill>
              </a:rPr>
              <a:t>Подоходный налог </a:t>
            </a:r>
          </a:p>
        </p:txBody>
      </p:sp>
      <p:pic>
        <p:nvPicPr>
          <p:cNvPr id="10246" name="Picture 7" descr="Картинка 153 из 70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8800" y="2981325"/>
            <a:ext cx="28082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54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 ПОПС</a:t>
            </a:r>
            <a:r>
              <a:rPr lang="ru-RU" dirty="0"/>
              <a:t> – формула:</a:t>
            </a:r>
          </a:p>
          <a:p>
            <a:r>
              <a:rPr lang="ru-RU" dirty="0"/>
              <a:t>П – позиция Я считаю, что…</a:t>
            </a:r>
          </a:p>
          <a:p>
            <a:r>
              <a:rPr lang="ru-RU" dirty="0"/>
              <a:t>О – обоснование Потому, что…</a:t>
            </a:r>
          </a:p>
          <a:p>
            <a:r>
              <a:rPr lang="ru-RU" dirty="0"/>
              <a:t>П – пример Например, …</a:t>
            </a:r>
          </a:p>
          <a:p>
            <a:r>
              <a:rPr lang="ru-RU" dirty="0"/>
              <a:t>С – следствие Поэтому…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991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70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Monotype Corsiva</vt:lpstr>
      <vt:lpstr>Times New Roman</vt:lpstr>
      <vt:lpstr>Тема Office</vt:lpstr>
      <vt:lpstr>                   Семейные расходы </vt:lpstr>
      <vt:lpstr> </vt:lpstr>
      <vt:lpstr>РАСХОДЫ – ДЕНЕЖНЫЕ ЗАТРАТЫ, ИДУЩИЕ НА УДОВЛЕТВОРЕНИЕ ПОТРЕБНОСТЕЙ ЧЛЕНОВ СЕМЬИ</vt:lpstr>
      <vt:lpstr>Или этот кадр …</vt:lpstr>
      <vt:lpstr>Постоянные расходы семьи:</vt:lpstr>
      <vt:lpstr>ОПЛАТА  ЗА АРЕНДУ ЖИЛЬЯ ПРЕДМЕТЫ ДОМАШНЕГО ОБИХОДА МЕДИЦИНА ОБРАЗОВАНИЕ ДОСУГ ОТДЫХ И ДР.</vt:lpstr>
      <vt:lpstr>ОСОБЫЕ ВИДЫ РАСХОДОВ – НАЛОГИ. НАЛОГИ – ЭТО ОБЯЗАТЕЛЬНЫЕ ПЛАТЕЖИ ГОСУДАРСТВУ.</vt:lpstr>
      <vt:lpstr>Рефлексия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48</cp:revision>
  <dcterms:created xsi:type="dcterms:W3CDTF">2014-06-24T15:51:35Z</dcterms:created>
  <dcterms:modified xsi:type="dcterms:W3CDTF">2020-09-30T14:14:33Z</dcterms:modified>
</cp:coreProperties>
</file>