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4591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9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026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3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0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70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6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EBB72B6-B46F-4D9C-8E3E-4C31812C2D1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FE82EF0-C096-419E-A24B-2ABD793810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rive.google.com/file/d/1GW9wsPD4sv9MsdfsisAWNwfZ3ySoPF0F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472" y="2119380"/>
            <a:ext cx="6270922" cy="2098226"/>
          </a:xfrm>
        </p:spPr>
        <p:txBody>
          <a:bodyPr/>
          <a:lstStyle/>
          <a:p>
            <a:r>
              <a:rPr lang="ru-RU" sz="2800" dirty="0"/>
              <a:t>Методическая разработка урока</a:t>
            </a:r>
            <a:br>
              <a:rPr lang="ru-RU" sz="2800" dirty="0"/>
            </a:br>
            <a:r>
              <a:rPr lang="ru-RU" sz="2800" dirty="0"/>
              <a:t>по «Финансовой грамотности»</a:t>
            </a:r>
            <a:br>
              <a:rPr lang="ru-RU" sz="2800" dirty="0"/>
            </a:br>
            <a:r>
              <a:rPr lang="ru-RU" sz="2800" dirty="0"/>
              <a:t>8 класс</a:t>
            </a:r>
            <a:br>
              <a:rPr lang="ru-RU" sz="2800" dirty="0"/>
            </a:br>
            <a:r>
              <a:rPr lang="ru-RU" sz="2800" dirty="0"/>
              <a:t>  </a:t>
            </a:r>
            <a:br>
              <a:rPr lang="ru-RU" sz="2800" dirty="0"/>
            </a:br>
            <a:r>
              <a:rPr lang="ru-RU" sz="2800" dirty="0"/>
              <a:t>Тема «Финансовое мошенничество: обогащение или риск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5952" y="4574588"/>
            <a:ext cx="5123755" cy="1086237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Авторы:</a:t>
            </a:r>
          </a:p>
          <a:p>
            <a:pPr algn="r"/>
            <a:r>
              <a:rPr lang="ru-RU" dirty="0" err="1"/>
              <a:t>Ханова</a:t>
            </a:r>
            <a:r>
              <a:rPr lang="ru-RU" dirty="0"/>
              <a:t> Анастасия Владимировна, учитель экономики</a:t>
            </a:r>
          </a:p>
          <a:p>
            <a:pPr algn="r"/>
            <a:r>
              <a:rPr lang="ru-RU" dirty="0"/>
              <a:t>Ромина Юлия Александровна, заместитель директора по УВР</a:t>
            </a:r>
          </a:p>
          <a:p>
            <a:pPr algn="r"/>
            <a:r>
              <a:rPr lang="ru-RU" dirty="0" err="1"/>
              <a:t>Мурылёв</a:t>
            </a:r>
            <a:r>
              <a:rPr lang="ru-RU" dirty="0"/>
              <a:t> Александр </a:t>
            </a:r>
            <a:r>
              <a:rPr lang="ru-RU" dirty="0" err="1"/>
              <a:t>Виталиевич</a:t>
            </a:r>
            <a:r>
              <a:rPr lang="ru-RU" dirty="0"/>
              <a:t>, учитель биологии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998" y="224245"/>
            <a:ext cx="7200900" cy="1485900"/>
          </a:xfrm>
        </p:spPr>
        <p:txBody>
          <a:bodyPr/>
          <a:lstStyle/>
          <a:p>
            <a:pPr algn="ctr"/>
            <a:r>
              <a:rPr lang="ru-RU" dirty="0" smtClean="0"/>
              <a:t>Мошенничество или нет?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73" y="1498544"/>
            <a:ext cx="6582727" cy="52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" y="419005"/>
            <a:ext cx="8288519" cy="6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Подготовить памятку по минимизации финансовых рисков при встрече с мошенниками</a:t>
            </a:r>
          </a:p>
        </p:txBody>
      </p:sp>
    </p:spTree>
    <p:extLst>
      <p:ext uri="{BB962C8B-B14F-4D97-AF65-F5344CB8AC3E}">
        <p14:creationId xmlns:p14="http://schemas.microsoft.com/office/powerpoint/2010/main" val="11065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831" y="831668"/>
            <a:ext cx="7200900" cy="509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Цели </a:t>
            </a:r>
            <a:r>
              <a:rPr lang="ru-RU" dirty="0" smtClean="0"/>
              <a:t>урока</a:t>
            </a:r>
            <a:r>
              <a:rPr lang="ru-RU" dirty="0"/>
              <a:t>:</a:t>
            </a:r>
          </a:p>
          <a:p>
            <a:r>
              <a:rPr lang="ru-RU" dirty="0" smtClean="0"/>
              <a:t>образовательная</a:t>
            </a:r>
            <a:r>
              <a:rPr lang="ru-RU" dirty="0"/>
              <a:t>: сформировать у учащихся понятие финансовое мошенничество; рассмотреть «зоны риска» встречи с финансовыми мошенниками. </a:t>
            </a:r>
          </a:p>
          <a:p>
            <a:r>
              <a:rPr lang="ru-RU" dirty="0" smtClean="0"/>
              <a:t>развивающая</a:t>
            </a:r>
            <a:r>
              <a:rPr lang="ru-RU" dirty="0"/>
              <a:t>: научить учащихся сравнивать и обобщать изучаемые факты и понятия по теме финансовое мошенничество; учить анализировать ответы одноклассников, понимать свои ошибки.</a:t>
            </a:r>
          </a:p>
          <a:p>
            <a:r>
              <a:rPr lang="ru-RU" dirty="0" smtClean="0"/>
              <a:t>воспитательная</a:t>
            </a:r>
            <a:r>
              <a:rPr lang="ru-RU" dirty="0"/>
              <a:t>: пробудить у учащихся чувство ответственности; осуществлять нравственное воспитание.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Дидактическая </a:t>
            </a:r>
            <a:r>
              <a:rPr lang="ru-RU" dirty="0"/>
              <a:t>задача: мотивировать учащихся на выработку личной стратегии грамотного поведения в ситуациях растущих финансовых рисков и мошенничества.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4474438"/>
            <a:ext cx="7200900" cy="13929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drive.google.com/file/d/1GW9wsPD4sv9MsdfsisAWNwfZ3ySoPF0F/view?usp=sharing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79" y="142875"/>
            <a:ext cx="3788638" cy="37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83" y="746760"/>
            <a:ext cx="72009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</a:t>
            </a:r>
            <a:r>
              <a:rPr lang="ru-RU" dirty="0"/>
              <a:t>урока «Финансовое мошенничество: обогащение или </a:t>
            </a:r>
            <a:r>
              <a:rPr lang="ru-RU" dirty="0" smtClean="0"/>
              <a:t>риск»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83" y="2603864"/>
            <a:ext cx="7736093" cy="38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2336006"/>
            <a:ext cx="7200900" cy="1485900"/>
          </a:xfrm>
        </p:spPr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4" y="4076700"/>
            <a:ext cx="7200900" cy="3581400"/>
          </a:xfrm>
        </p:spPr>
        <p:txBody>
          <a:bodyPr/>
          <a:lstStyle/>
          <a:p>
            <a:r>
              <a:rPr lang="ru-RU" dirty="0"/>
              <a:t>Слово «мошенник» является производным от существительного «мошна», означающего «сума, кошелек».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-4762"/>
            <a:ext cx="4876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2336006"/>
            <a:ext cx="7200900" cy="1485900"/>
          </a:xfrm>
        </p:spPr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4" y="4076700"/>
            <a:ext cx="7200900" cy="3581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Мошенничество </a:t>
            </a:r>
            <a:r>
              <a:rPr lang="ru-RU" b="1" dirty="0"/>
              <a:t>– </a:t>
            </a:r>
            <a:r>
              <a:rPr lang="ru-RU" b="1" dirty="0" smtClean="0"/>
              <a:t>это завладение </a:t>
            </a:r>
            <a:r>
              <a:rPr lang="ru-RU" b="1" dirty="0"/>
              <a:t>чужим имуществом путем обмана.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-4762"/>
            <a:ext cx="4876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991" y="304800"/>
            <a:ext cx="7200900" cy="41801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«Подбери пару»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93568" y="914400"/>
            <a:ext cx="8158843" cy="3581400"/>
          </a:xfrm>
        </p:spPr>
        <p:txBody>
          <a:bodyPr/>
          <a:lstStyle/>
          <a:p>
            <a:r>
              <a:rPr lang="ru-RU" dirty="0"/>
              <a:t>Термины: кража данных финансовых карт, нигерийское письмо, </a:t>
            </a:r>
            <a:r>
              <a:rPr lang="ru-RU" dirty="0" err="1"/>
              <a:t>скимминг</a:t>
            </a:r>
            <a:r>
              <a:rPr lang="ru-RU" dirty="0"/>
              <a:t>, смс-мошенничества, </a:t>
            </a:r>
            <a:r>
              <a:rPr lang="ru-RU" dirty="0" err="1"/>
              <a:t>фарминг</a:t>
            </a:r>
            <a:r>
              <a:rPr lang="ru-RU" dirty="0"/>
              <a:t>, финансовая пирамида, </a:t>
            </a:r>
            <a:r>
              <a:rPr lang="ru-RU" dirty="0" err="1"/>
              <a:t>фишинг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sz="5400" i="1" dirty="0" smtClean="0"/>
              <a:t>Работа в парах с карточками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934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85206"/>
            <a:ext cx="7200900" cy="17613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в группах над кейсами реальных мошенничеств</a:t>
            </a:r>
            <a:br>
              <a:rPr lang="ru-RU" dirty="0" smtClean="0"/>
            </a:br>
            <a:r>
              <a:rPr lang="ru-RU" dirty="0" smtClean="0"/>
              <a:t>(реальный доход)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5" y="2171699"/>
            <a:ext cx="4240515" cy="1895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03" y="2171699"/>
            <a:ext cx="3714206" cy="2089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92" y="4636195"/>
            <a:ext cx="3439886" cy="2058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765" y="4290301"/>
            <a:ext cx="1842974" cy="24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745" y="267788"/>
            <a:ext cx="7618911" cy="18658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</a:t>
            </a:r>
            <a:r>
              <a:rPr lang="ru-RU" dirty="0" smtClean="0"/>
              <a:t>уголовным кодексом РФ</a:t>
            </a:r>
            <a:br>
              <a:rPr lang="ru-RU" dirty="0" smtClean="0"/>
            </a:br>
            <a:r>
              <a:rPr lang="ru-RU" dirty="0" smtClean="0"/>
              <a:t>(риски)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65" y="1854924"/>
            <a:ext cx="5951237" cy="4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31</TotalTime>
  <Words>204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Методическая разработка урока по «Финансовой грамотности» 8 класс    Тема «Финансовое мошенничество: обогащение или риск»</vt:lpstr>
      <vt:lpstr>Презентация PowerPoint</vt:lpstr>
      <vt:lpstr>Презентация PowerPoint</vt:lpstr>
      <vt:lpstr>Тема урока «Финансовое мошенничество: обогащение или риск»</vt:lpstr>
      <vt:lpstr>Историческая справка</vt:lpstr>
      <vt:lpstr>Историческая справка</vt:lpstr>
      <vt:lpstr>«Подбери пару»</vt:lpstr>
      <vt:lpstr>Работа в группах над кейсами реальных мошенничеств (реальный доход)</vt:lpstr>
      <vt:lpstr>Работа с уголовным кодексом РФ (риски)</vt:lpstr>
      <vt:lpstr>Мошенничество или нет?</vt:lpstr>
      <vt:lpstr>Презентация PowerPoint</vt:lpstr>
      <vt:lpstr>Домашнее задание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по «Финансовой грамотности» 8 класс    Тема «Финансовое мошенничество: обогащение или риск»</dc:title>
  <dc:creator>Лицей</dc:creator>
  <cp:lastModifiedBy>Лицей</cp:lastModifiedBy>
  <cp:revision>7</cp:revision>
  <dcterms:created xsi:type="dcterms:W3CDTF">2020-08-28T06:27:32Z</dcterms:created>
  <dcterms:modified xsi:type="dcterms:W3CDTF">2020-08-28T06:58:49Z</dcterms:modified>
</cp:coreProperties>
</file>