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9332E-C075-4FD6-B950-3F758501C0E4}" type="doc">
      <dgm:prSet loTypeId="urn:microsoft.com/office/officeart/2005/8/layout/gear1" loCatId="cycle" qsTypeId="urn:microsoft.com/office/officeart/2009/2/quickstyle/3d8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6158DF3-2840-492D-B8FA-9BC6CA291C76}">
      <dgm:prSet/>
      <dgm:spPr/>
      <dgm:t>
        <a:bodyPr/>
        <a:lstStyle/>
        <a:p>
          <a:pPr rtl="0"/>
          <a:r>
            <a:rPr lang="ru-RU" b="1" dirty="0" smtClean="0"/>
            <a:t>Понимание</a:t>
          </a:r>
          <a:endParaRPr lang="ru-RU" dirty="0"/>
        </a:p>
      </dgm:t>
    </dgm:pt>
    <dgm:pt modelId="{5E9FEE0E-A3E5-4BDC-9B4A-4B7B7B68EAC0}" type="parTrans" cxnId="{5D13927E-25A7-4A7C-8257-ECB4E7336A14}">
      <dgm:prSet/>
      <dgm:spPr/>
      <dgm:t>
        <a:bodyPr/>
        <a:lstStyle/>
        <a:p>
          <a:endParaRPr lang="ru-RU"/>
        </a:p>
      </dgm:t>
    </dgm:pt>
    <dgm:pt modelId="{660CD82A-E4C8-4FBD-B1FB-F5B925E994FB}" type="sibTrans" cxnId="{5D13927E-25A7-4A7C-8257-ECB4E7336A14}">
      <dgm:prSet/>
      <dgm:spPr/>
      <dgm:t>
        <a:bodyPr/>
        <a:lstStyle/>
        <a:p>
          <a:endParaRPr lang="ru-RU"/>
        </a:p>
      </dgm:t>
    </dgm:pt>
    <dgm:pt modelId="{81130C8E-80A5-4B80-8714-047B4023D11F}">
      <dgm:prSet/>
      <dgm:spPr/>
      <dgm:t>
        <a:bodyPr/>
        <a:lstStyle/>
        <a:p>
          <a:pPr rtl="0"/>
          <a:r>
            <a:rPr lang="ru-RU" b="1" dirty="0" smtClean="0"/>
            <a:t>Анализ</a:t>
          </a:r>
          <a:endParaRPr lang="ru-RU" dirty="0"/>
        </a:p>
      </dgm:t>
    </dgm:pt>
    <dgm:pt modelId="{53FDEFDB-8E40-4AF5-97E7-B97EE7EA62D1}" type="parTrans" cxnId="{E11D46E7-73B8-4422-9173-EC9F1F31E59F}">
      <dgm:prSet/>
      <dgm:spPr/>
      <dgm:t>
        <a:bodyPr/>
        <a:lstStyle/>
        <a:p>
          <a:endParaRPr lang="ru-RU"/>
        </a:p>
      </dgm:t>
    </dgm:pt>
    <dgm:pt modelId="{B00D39E3-B187-452B-A799-E08E210814C1}" type="sibTrans" cxnId="{E11D46E7-73B8-4422-9173-EC9F1F31E59F}">
      <dgm:prSet/>
      <dgm:spPr/>
      <dgm:t>
        <a:bodyPr/>
        <a:lstStyle/>
        <a:p>
          <a:endParaRPr lang="ru-RU"/>
        </a:p>
      </dgm:t>
    </dgm:pt>
    <dgm:pt modelId="{8D401BC0-FF84-4DDD-A9C0-BBFDD5FAC1C5}">
      <dgm:prSet/>
      <dgm:spPr/>
      <dgm:t>
        <a:bodyPr/>
        <a:lstStyle/>
        <a:p>
          <a:pPr rtl="0"/>
          <a:r>
            <a:rPr lang="ru-RU" b="1" dirty="0" smtClean="0"/>
            <a:t>Оценка</a:t>
          </a:r>
          <a:endParaRPr lang="ru-RU" dirty="0"/>
        </a:p>
      </dgm:t>
    </dgm:pt>
    <dgm:pt modelId="{02CCDB2B-EB17-42FF-BC04-A34CAB459D38}" type="parTrans" cxnId="{3C22B824-5724-4BB0-BE18-75967DDA8AD5}">
      <dgm:prSet/>
      <dgm:spPr/>
      <dgm:t>
        <a:bodyPr/>
        <a:lstStyle/>
        <a:p>
          <a:endParaRPr lang="ru-RU"/>
        </a:p>
      </dgm:t>
    </dgm:pt>
    <dgm:pt modelId="{D376EFFE-9A39-466A-A33C-AE9F02A55772}" type="sibTrans" cxnId="{3C22B824-5724-4BB0-BE18-75967DDA8AD5}">
      <dgm:prSet/>
      <dgm:spPr/>
      <dgm:t>
        <a:bodyPr/>
        <a:lstStyle/>
        <a:p>
          <a:endParaRPr lang="ru-RU"/>
        </a:p>
      </dgm:t>
    </dgm:pt>
    <dgm:pt modelId="{D352C122-5DDD-46AB-A87C-A211E177951A}" type="pres">
      <dgm:prSet presAssocID="{E179332E-C075-4FD6-B950-3F758501C0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A5903F-B726-4633-B292-EB6B529F71E3}" type="pres">
      <dgm:prSet presAssocID="{E6158DF3-2840-492D-B8FA-9BC6CA291C7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44AB3-21B6-4C7E-8E9A-8857C1D60A44}" type="pres">
      <dgm:prSet presAssocID="{E6158DF3-2840-492D-B8FA-9BC6CA291C76}" presName="gear1srcNode" presStyleLbl="node1" presStyleIdx="0" presStyleCnt="3"/>
      <dgm:spPr/>
      <dgm:t>
        <a:bodyPr/>
        <a:lstStyle/>
        <a:p>
          <a:endParaRPr lang="ru-RU"/>
        </a:p>
      </dgm:t>
    </dgm:pt>
    <dgm:pt modelId="{60B1649D-01DC-408C-9D9F-063DD7AF960F}" type="pres">
      <dgm:prSet presAssocID="{E6158DF3-2840-492D-B8FA-9BC6CA291C76}" presName="gear1dstNode" presStyleLbl="node1" presStyleIdx="0" presStyleCnt="3"/>
      <dgm:spPr/>
      <dgm:t>
        <a:bodyPr/>
        <a:lstStyle/>
        <a:p>
          <a:endParaRPr lang="ru-RU"/>
        </a:p>
      </dgm:t>
    </dgm:pt>
    <dgm:pt modelId="{550C997E-6CE1-46C1-9B28-6E5BE7898B60}" type="pres">
      <dgm:prSet presAssocID="{81130C8E-80A5-4B80-8714-047B4023D11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D18E6-8B22-4DAC-9B73-A21479786984}" type="pres">
      <dgm:prSet presAssocID="{81130C8E-80A5-4B80-8714-047B4023D11F}" presName="gear2srcNode" presStyleLbl="node1" presStyleIdx="1" presStyleCnt="3"/>
      <dgm:spPr/>
      <dgm:t>
        <a:bodyPr/>
        <a:lstStyle/>
        <a:p>
          <a:endParaRPr lang="ru-RU"/>
        </a:p>
      </dgm:t>
    </dgm:pt>
    <dgm:pt modelId="{35610888-7289-4AEC-A047-5A863F06CC70}" type="pres">
      <dgm:prSet presAssocID="{81130C8E-80A5-4B80-8714-047B4023D11F}" presName="gear2dstNode" presStyleLbl="node1" presStyleIdx="1" presStyleCnt="3"/>
      <dgm:spPr/>
      <dgm:t>
        <a:bodyPr/>
        <a:lstStyle/>
        <a:p>
          <a:endParaRPr lang="ru-RU"/>
        </a:p>
      </dgm:t>
    </dgm:pt>
    <dgm:pt modelId="{98DC8327-6574-4E99-9DAA-C261DC2939C8}" type="pres">
      <dgm:prSet presAssocID="{8D401BC0-FF84-4DDD-A9C0-BBFDD5FAC1C5}" presName="gear3" presStyleLbl="node1" presStyleIdx="2" presStyleCnt="3"/>
      <dgm:spPr/>
      <dgm:t>
        <a:bodyPr/>
        <a:lstStyle/>
        <a:p>
          <a:endParaRPr lang="ru-RU"/>
        </a:p>
      </dgm:t>
    </dgm:pt>
    <dgm:pt modelId="{CFDD4098-0811-48B3-8038-184886E91D43}" type="pres">
      <dgm:prSet presAssocID="{8D401BC0-FF84-4DDD-A9C0-BBFDD5FAC1C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006F5-4C88-44DC-9AC1-A02A41D8C9DE}" type="pres">
      <dgm:prSet presAssocID="{8D401BC0-FF84-4DDD-A9C0-BBFDD5FAC1C5}" presName="gear3srcNode" presStyleLbl="node1" presStyleIdx="2" presStyleCnt="3"/>
      <dgm:spPr/>
      <dgm:t>
        <a:bodyPr/>
        <a:lstStyle/>
        <a:p>
          <a:endParaRPr lang="ru-RU"/>
        </a:p>
      </dgm:t>
    </dgm:pt>
    <dgm:pt modelId="{A2DDBD37-4E99-4B27-B292-D7FD613D00FA}" type="pres">
      <dgm:prSet presAssocID="{8D401BC0-FF84-4DDD-A9C0-BBFDD5FAC1C5}" presName="gear3dstNode" presStyleLbl="node1" presStyleIdx="2" presStyleCnt="3"/>
      <dgm:spPr/>
      <dgm:t>
        <a:bodyPr/>
        <a:lstStyle/>
        <a:p>
          <a:endParaRPr lang="ru-RU"/>
        </a:p>
      </dgm:t>
    </dgm:pt>
    <dgm:pt modelId="{9AEA67FA-41A2-421E-93B7-05ACD9A02F3E}" type="pres">
      <dgm:prSet presAssocID="{660CD82A-E4C8-4FBD-B1FB-F5B925E994FB}" presName="connector1" presStyleLbl="sibTrans2D1" presStyleIdx="0" presStyleCnt="3" custLinFactNeighborX="-4329" custLinFactNeighborY="-3070"/>
      <dgm:spPr/>
      <dgm:t>
        <a:bodyPr/>
        <a:lstStyle/>
        <a:p>
          <a:endParaRPr lang="ru-RU"/>
        </a:p>
      </dgm:t>
    </dgm:pt>
    <dgm:pt modelId="{FD9738BB-950C-4BA8-B943-0F579C190130}" type="pres">
      <dgm:prSet presAssocID="{B00D39E3-B187-452B-A799-E08E210814C1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1F679F50-6316-407A-BC62-1B1C861318DF}" type="pres">
      <dgm:prSet presAssocID="{D376EFFE-9A39-466A-A33C-AE9F02A55772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5C75307-F01F-4E4D-9683-4DE962076842}" type="presOf" srcId="{81130C8E-80A5-4B80-8714-047B4023D11F}" destId="{CF8D18E6-8B22-4DAC-9B73-A21479786984}" srcOrd="1" destOrd="0" presId="urn:microsoft.com/office/officeart/2005/8/layout/gear1"/>
    <dgm:cxn modelId="{30D0EE48-FE60-4DC1-A0EA-2B28C90B2CFE}" type="presOf" srcId="{8D401BC0-FF84-4DDD-A9C0-BBFDD5FAC1C5}" destId="{A2DDBD37-4E99-4B27-B292-D7FD613D00FA}" srcOrd="3" destOrd="0" presId="urn:microsoft.com/office/officeart/2005/8/layout/gear1"/>
    <dgm:cxn modelId="{C5FF7A73-8D25-41D8-9ADF-4D7AF627D808}" type="presOf" srcId="{660CD82A-E4C8-4FBD-B1FB-F5B925E994FB}" destId="{9AEA67FA-41A2-421E-93B7-05ACD9A02F3E}" srcOrd="0" destOrd="0" presId="urn:microsoft.com/office/officeart/2005/8/layout/gear1"/>
    <dgm:cxn modelId="{6D0C0398-52B5-4237-977B-AD4EEAAC6586}" type="presOf" srcId="{E6158DF3-2840-492D-B8FA-9BC6CA291C76}" destId="{60B1649D-01DC-408C-9D9F-063DD7AF960F}" srcOrd="2" destOrd="0" presId="urn:microsoft.com/office/officeart/2005/8/layout/gear1"/>
    <dgm:cxn modelId="{B3431185-96C4-4257-988E-05F1AE70D13C}" type="presOf" srcId="{81130C8E-80A5-4B80-8714-047B4023D11F}" destId="{550C997E-6CE1-46C1-9B28-6E5BE7898B60}" srcOrd="0" destOrd="0" presId="urn:microsoft.com/office/officeart/2005/8/layout/gear1"/>
    <dgm:cxn modelId="{8DD2865D-DC5B-4215-93F9-247D0E55FF3B}" type="presOf" srcId="{E6158DF3-2840-492D-B8FA-9BC6CA291C76}" destId="{48A5903F-B726-4633-B292-EB6B529F71E3}" srcOrd="0" destOrd="0" presId="urn:microsoft.com/office/officeart/2005/8/layout/gear1"/>
    <dgm:cxn modelId="{3C22B824-5724-4BB0-BE18-75967DDA8AD5}" srcId="{E179332E-C075-4FD6-B950-3F758501C0E4}" destId="{8D401BC0-FF84-4DDD-A9C0-BBFDD5FAC1C5}" srcOrd="2" destOrd="0" parTransId="{02CCDB2B-EB17-42FF-BC04-A34CAB459D38}" sibTransId="{D376EFFE-9A39-466A-A33C-AE9F02A55772}"/>
    <dgm:cxn modelId="{C336981A-8F58-4802-B0EB-BC95CE75E29D}" type="presOf" srcId="{81130C8E-80A5-4B80-8714-047B4023D11F}" destId="{35610888-7289-4AEC-A047-5A863F06CC70}" srcOrd="2" destOrd="0" presId="urn:microsoft.com/office/officeart/2005/8/layout/gear1"/>
    <dgm:cxn modelId="{FCB043FF-07E5-45C1-BFAB-321572AAC354}" type="presOf" srcId="{E179332E-C075-4FD6-B950-3F758501C0E4}" destId="{D352C122-5DDD-46AB-A87C-A211E177951A}" srcOrd="0" destOrd="0" presId="urn:microsoft.com/office/officeart/2005/8/layout/gear1"/>
    <dgm:cxn modelId="{6925D3E8-F7A4-43B6-A841-ACAEF16A4183}" type="presOf" srcId="{8D401BC0-FF84-4DDD-A9C0-BBFDD5FAC1C5}" destId="{684006F5-4C88-44DC-9AC1-A02A41D8C9DE}" srcOrd="2" destOrd="0" presId="urn:microsoft.com/office/officeart/2005/8/layout/gear1"/>
    <dgm:cxn modelId="{5D13927E-25A7-4A7C-8257-ECB4E7336A14}" srcId="{E179332E-C075-4FD6-B950-3F758501C0E4}" destId="{E6158DF3-2840-492D-B8FA-9BC6CA291C76}" srcOrd="0" destOrd="0" parTransId="{5E9FEE0E-A3E5-4BDC-9B4A-4B7B7B68EAC0}" sibTransId="{660CD82A-E4C8-4FBD-B1FB-F5B925E994FB}"/>
    <dgm:cxn modelId="{B10D0240-5F92-4573-AFAB-F69B4B2C6262}" type="presOf" srcId="{B00D39E3-B187-452B-A799-E08E210814C1}" destId="{FD9738BB-950C-4BA8-B943-0F579C190130}" srcOrd="0" destOrd="0" presId="urn:microsoft.com/office/officeart/2005/8/layout/gear1"/>
    <dgm:cxn modelId="{5358D4A3-C138-4CB0-907C-F77978C7B379}" type="presOf" srcId="{D376EFFE-9A39-466A-A33C-AE9F02A55772}" destId="{1F679F50-6316-407A-BC62-1B1C861318DF}" srcOrd="0" destOrd="0" presId="urn:microsoft.com/office/officeart/2005/8/layout/gear1"/>
    <dgm:cxn modelId="{E671E64A-31D6-41A4-989B-4BC47325E637}" type="presOf" srcId="{8D401BC0-FF84-4DDD-A9C0-BBFDD5FAC1C5}" destId="{98DC8327-6574-4E99-9DAA-C261DC2939C8}" srcOrd="0" destOrd="0" presId="urn:microsoft.com/office/officeart/2005/8/layout/gear1"/>
    <dgm:cxn modelId="{1AF813EC-3A1C-4BBB-A795-98B3DD52A2DE}" type="presOf" srcId="{E6158DF3-2840-492D-B8FA-9BC6CA291C76}" destId="{DFA44AB3-21B6-4C7E-8E9A-8857C1D60A44}" srcOrd="1" destOrd="0" presId="urn:microsoft.com/office/officeart/2005/8/layout/gear1"/>
    <dgm:cxn modelId="{E11D46E7-73B8-4422-9173-EC9F1F31E59F}" srcId="{E179332E-C075-4FD6-B950-3F758501C0E4}" destId="{81130C8E-80A5-4B80-8714-047B4023D11F}" srcOrd="1" destOrd="0" parTransId="{53FDEFDB-8E40-4AF5-97E7-B97EE7EA62D1}" sibTransId="{B00D39E3-B187-452B-A799-E08E210814C1}"/>
    <dgm:cxn modelId="{E0146ED3-D495-4BB3-87DA-0244AF30E611}" type="presOf" srcId="{8D401BC0-FF84-4DDD-A9C0-BBFDD5FAC1C5}" destId="{CFDD4098-0811-48B3-8038-184886E91D43}" srcOrd="1" destOrd="0" presId="urn:microsoft.com/office/officeart/2005/8/layout/gear1"/>
    <dgm:cxn modelId="{8D94A630-0AF2-4356-BC97-C3DA4A207834}" type="presParOf" srcId="{D352C122-5DDD-46AB-A87C-A211E177951A}" destId="{48A5903F-B726-4633-B292-EB6B529F71E3}" srcOrd="0" destOrd="0" presId="urn:microsoft.com/office/officeart/2005/8/layout/gear1"/>
    <dgm:cxn modelId="{0D566E5E-CA0B-4E12-A98C-ED7CB214B19B}" type="presParOf" srcId="{D352C122-5DDD-46AB-A87C-A211E177951A}" destId="{DFA44AB3-21B6-4C7E-8E9A-8857C1D60A44}" srcOrd="1" destOrd="0" presId="urn:microsoft.com/office/officeart/2005/8/layout/gear1"/>
    <dgm:cxn modelId="{09772A5A-A680-45C0-9EEA-04C2E6F4C10F}" type="presParOf" srcId="{D352C122-5DDD-46AB-A87C-A211E177951A}" destId="{60B1649D-01DC-408C-9D9F-063DD7AF960F}" srcOrd="2" destOrd="0" presId="urn:microsoft.com/office/officeart/2005/8/layout/gear1"/>
    <dgm:cxn modelId="{C5296E56-7D70-4FA7-AF34-B3B174EAF28A}" type="presParOf" srcId="{D352C122-5DDD-46AB-A87C-A211E177951A}" destId="{550C997E-6CE1-46C1-9B28-6E5BE7898B60}" srcOrd="3" destOrd="0" presId="urn:microsoft.com/office/officeart/2005/8/layout/gear1"/>
    <dgm:cxn modelId="{90D56F30-5625-4CEF-80E1-4EFD9204CADA}" type="presParOf" srcId="{D352C122-5DDD-46AB-A87C-A211E177951A}" destId="{CF8D18E6-8B22-4DAC-9B73-A21479786984}" srcOrd="4" destOrd="0" presId="urn:microsoft.com/office/officeart/2005/8/layout/gear1"/>
    <dgm:cxn modelId="{CF35254A-7E75-4B9D-9A9A-869BA1D93A10}" type="presParOf" srcId="{D352C122-5DDD-46AB-A87C-A211E177951A}" destId="{35610888-7289-4AEC-A047-5A863F06CC70}" srcOrd="5" destOrd="0" presId="urn:microsoft.com/office/officeart/2005/8/layout/gear1"/>
    <dgm:cxn modelId="{352F5187-577F-400C-A077-937471B06312}" type="presParOf" srcId="{D352C122-5DDD-46AB-A87C-A211E177951A}" destId="{98DC8327-6574-4E99-9DAA-C261DC2939C8}" srcOrd="6" destOrd="0" presId="urn:microsoft.com/office/officeart/2005/8/layout/gear1"/>
    <dgm:cxn modelId="{0AAD4410-5882-4905-8799-6D0CC4C9D892}" type="presParOf" srcId="{D352C122-5DDD-46AB-A87C-A211E177951A}" destId="{CFDD4098-0811-48B3-8038-184886E91D43}" srcOrd="7" destOrd="0" presId="urn:microsoft.com/office/officeart/2005/8/layout/gear1"/>
    <dgm:cxn modelId="{ADE64094-EAF4-4914-87C2-D43056199DD7}" type="presParOf" srcId="{D352C122-5DDD-46AB-A87C-A211E177951A}" destId="{684006F5-4C88-44DC-9AC1-A02A41D8C9DE}" srcOrd="8" destOrd="0" presId="urn:microsoft.com/office/officeart/2005/8/layout/gear1"/>
    <dgm:cxn modelId="{F7FA51FB-6BD9-4E76-B894-954CEF6C24DC}" type="presParOf" srcId="{D352C122-5DDD-46AB-A87C-A211E177951A}" destId="{A2DDBD37-4E99-4B27-B292-D7FD613D00FA}" srcOrd="9" destOrd="0" presId="urn:microsoft.com/office/officeart/2005/8/layout/gear1"/>
    <dgm:cxn modelId="{63F6B610-C5F4-4955-92BC-575639DA8827}" type="presParOf" srcId="{D352C122-5DDD-46AB-A87C-A211E177951A}" destId="{9AEA67FA-41A2-421E-93B7-05ACD9A02F3E}" srcOrd="10" destOrd="0" presId="urn:microsoft.com/office/officeart/2005/8/layout/gear1"/>
    <dgm:cxn modelId="{D4CAE636-3F13-4F00-B5FB-C305447289CA}" type="presParOf" srcId="{D352C122-5DDD-46AB-A87C-A211E177951A}" destId="{FD9738BB-950C-4BA8-B943-0F579C190130}" srcOrd="11" destOrd="0" presId="urn:microsoft.com/office/officeart/2005/8/layout/gear1"/>
    <dgm:cxn modelId="{91419FF2-AFF2-4A09-A85A-77F32EFB0FA8}" type="presParOf" srcId="{D352C122-5DDD-46AB-A87C-A211E177951A}" destId="{1F679F50-6316-407A-BC62-1B1C861318D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FF390-208D-42C6-A542-61516762B50F}" type="doc">
      <dgm:prSet loTypeId="urn:microsoft.com/office/officeart/2005/8/layout/venn2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4A4B268-52C6-4CFF-94CE-F481BFB93B21}">
      <dgm:prSet phldrT="[Текст]" custT="1"/>
      <dgm:spPr/>
      <dgm:t>
        <a:bodyPr/>
        <a:lstStyle/>
        <a:p>
          <a:r>
            <a:rPr lang="ru-RU" sz="1400" dirty="0" smtClean="0"/>
            <a:t>ИНФОРМАЦИОННАЯ КУЛЬТУРА</a:t>
          </a:r>
          <a:endParaRPr lang="ru-RU" sz="1400" dirty="0"/>
        </a:p>
      </dgm:t>
    </dgm:pt>
    <dgm:pt modelId="{FC90894F-93A3-4AB1-903A-4065B594F153}" type="parTrans" cxnId="{5BF3F5D6-BB00-4B10-A16A-5F2963E1BFA0}">
      <dgm:prSet/>
      <dgm:spPr/>
      <dgm:t>
        <a:bodyPr/>
        <a:lstStyle/>
        <a:p>
          <a:endParaRPr lang="ru-RU"/>
        </a:p>
      </dgm:t>
    </dgm:pt>
    <dgm:pt modelId="{A9E3ADF7-0712-41D0-9332-4F77345927C3}" type="sibTrans" cxnId="{5BF3F5D6-BB00-4B10-A16A-5F2963E1BFA0}">
      <dgm:prSet/>
      <dgm:spPr/>
      <dgm:t>
        <a:bodyPr/>
        <a:lstStyle/>
        <a:p>
          <a:endParaRPr lang="ru-RU"/>
        </a:p>
      </dgm:t>
    </dgm:pt>
    <dgm:pt modelId="{CF6BB595-D766-4378-93F9-5C7399910993}">
      <dgm:prSet phldrT="[Текст]" custT="1"/>
      <dgm:spPr/>
      <dgm:t>
        <a:bodyPr/>
        <a:lstStyle/>
        <a:p>
          <a:r>
            <a:rPr lang="ru-RU" sz="1200" dirty="0" smtClean="0"/>
            <a:t>ИНФОРМАЦИОННАЯ ГРАМОТНОСТЬ</a:t>
          </a:r>
          <a:endParaRPr lang="ru-RU" sz="1200" dirty="0"/>
        </a:p>
      </dgm:t>
    </dgm:pt>
    <dgm:pt modelId="{570798D9-7E23-40CD-BB07-F10BC3301551}" type="parTrans" cxnId="{1E987A23-AC76-4A0F-8502-03918EC49E9B}">
      <dgm:prSet/>
      <dgm:spPr/>
      <dgm:t>
        <a:bodyPr/>
        <a:lstStyle/>
        <a:p>
          <a:endParaRPr lang="ru-RU"/>
        </a:p>
      </dgm:t>
    </dgm:pt>
    <dgm:pt modelId="{5890FD48-F60B-4CE4-B11E-1D818CC171FF}" type="sibTrans" cxnId="{1E987A23-AC76-4A0F-8502-03918EC49E9B}">
      <dgm:prSet/>
      <dgm:spPr/>
      <dgm:t>
        <a:bodyPr/>
        <a:lstStyle/>
        <a:p>
          <a:endParaRPr lang="ru-RU"/>
        </a:p>
      </dgm:t>
    </dgm:pt>
    <dgm:pt modelId="{22042DC3-E2AA-4E1C-A6F6-BB0797BFD8EC}">
      <dgm:prSet phldrT="[Текст]" custT="1"/>
      <dgm:spPr/>
      <dgm:t>
        <a:bodyPr/>
        <a:lstStyle/>
        <a:p>
          <a:r>
            <a:rPr lang="ru-RU" sz="1400" dirty="0" smtClean="0"/>
            <a:t>МЕДИАГРАМОТНОСТЬ</a:t>
          </a:r>
          <a:endParaRPr lang="ru-RU" sz="1400" dirty="0"/>
        </a:p>
      </dgm:t>
    </dgm:pt>
    <dgm:pt modelId="{6BAB5D39-A97B-4052-9FD7-AF122570FBAE}" type="parTrans" cxnId="{FCEF7E92-3188-443E-9A0E-85DBBFE13119}">
      <dgm:prSet/>
      <dgm:spPr/>
      <dgm:t>
        <a:bodyPr/>
        <a:lstStyle/>
        <a:p>
          <a:endParaRPr lang="ru-RU"/>
        </a:p>
      </dgm:t>
    </dgm:pt>
    <dgm:pt modelId="{C656E153-50D5-4CE6-8BE7-92B8F2ADD80E}" type="sibTrans" cxnId="{FCEF7E92-3188-443E-9A0E-85DBBFE13119}">
      <dgm:prSet/>
      <dgm:spPr/>
      <dgm:t>
        <a:bodyPr/>
        <a:lstStyle/>
        <a:p>
          <a:endParaRPr lang="ru-RU"/>
        </a:p>
      </dgm:t>
    </dgm:pt>
    <dgm:pt modelId="{003B77A6-AFE0-459F-A4DB-C83A737F4141}">
      <dgm:prSet phldrT="[Текст]" custT="1"/>
      <dgm:spPr/>
      <dgm:t>
        <a:bodyPr/>
        <a:lstStyle/>
        <a:p>
          <a:r>
            <a:rPr lang="ru-RU" sz="1400" dirty="0" smtClean="0"/>
            <a:t>КРИТИЧЕСКОЕ МЫШЛЕНИЕ</a:t>
          </a:r>
          <a:endParaRPr lang="ru-RU" sz="1400" dirty="0"/>
        </a:p>
      </dgm:t>
    </dgm:pt>
    <dgm:pt modelId="{C8DD0AC5-8ABA-4C56-8CB8-20786DEE8042}" type="parTrans" cxnId="{6EC079F0-8266-44CA-A98E-64B42E95A13E}">
      <dgm:prSet/>
      <dgm:spPr/>
      <dgm:t>
        <a:bodyPr/>
        <a:lstStyle/>
        <a:p>
          <a:endParaRPr lang="ru-RU"/>
        </a:p>
      </dgm:t>
    </dgm:pt>
    <dgm:pt modelId="{1F8D6684-D87A-4972-B1A1-703B6198082F}" type="sibTrans" cxnId="{6EC079F0-8266-44CA-A98E-64B42E95A13E}">
      <dgm:prSet/>
      <dgm:spPr/>
      <dgm:t>
        <a:bodyPr/>
        <a:lstStyle/>
        <a:p>
          <a:endParaRPr lang="ru-RU"/>
        </a:p>
      </dgm:t>
    </dgm:pt>
    <dgm:pt modelId="{2F1B43AA-354C-4F1E-A6AA-70ACEF247CAB}" type="pres">
      <dgm:prSet presAssocID="{758FF390-208D-42C6-A542-61516762B50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4D2DF-687A-427E-8570-27A829D6CAA5}" type="pres">
      <dgm:prSet presAssocID="{758FF390-208D-42C6-A542-61516762B50F}" presName="comp1" presStyleCnt="0"/>
      <dgm:spPr/>
    </dgm:pt>
    <dgm:pt modelId="{07A08E11-A7E8-4E54-B2A8-E22B4EBF0B39}" type="pres">
      <dgm:prSet presAssocID="{758FF390-208D-42C6-A542-61516762B50F}" presName="circle1" presStyleLbl="node1" presStyleIdx="0" presStyleCnt="4" custLinFactNeighborX="-3666" custLinFactNeighborY="2525"/>
      <dgm:spPr/>
      <dgm:t>
        <a:bodyPr/>
        <a:lstStyle/>
        <a:p>
          <a:endParaRPr lang="ru-RU"/>
        </a:p>
      </dgm:t>
    </dgm:pt>
    <dgm:pt modelId="{77E83654-7ED1-4503-A4AF-F7A4C5E58FC9}" type="pres">
      <dgm:prSet presAssocID="{758FF390-208D-42C6-A542-61516762B50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D623E-0C34-4514-B2F8-2260587CF44C}" type="pres">
      <dgm:prSet presAssocID="{758FF390-208D-42C6-A542-61516762B50F}" presName="comp2" presStyleCnt="0"/>
      <dgm:spPr/>
    </dgm:pt>
    <dgm:pt modelId="{6DA6C55A-B51D-4B1B-A9CE-05E395728A64}" type="pres">
      <dgm:prSet presAssocID="{758FF390-208D-42C6-A542-61516762B50F}" presName="circle2" presStyleLbl="node1" presStyleIdx="1" presStyleCnt="4"/>
      <dgm:spPr/>
      <dgm:t>
        <a:bodyPr/>
        <a:lstStyle/>
        <a:p>
          <a:endParaRPr lang="ru-RU"/>
        </a:p>
      </dgm:t>
    </dgm:pt>
    <dgm:pt modelId="{8A6A4A48-2D58-4D51-A10B-465701DAA4AD}" type="pres">
      <dgm:prSet presAssocID="{758FF390-208D-42C6-A542-61516762B50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BFA54-49F0-4AB6-94DF-47A86F18DB4A}" type="pres">
      <dgm:prSet presAssocID="{758FF390-208D-42C6-A542-61516762B50F}" presName="comp3" presStyleCnt="0"/>
      <dgm:spPr/>
    </dgm:pt>
    <dgm:pt modelId="{23E77F79-A748-4C72-8E1A-3AA2E0ADB82B}" type="pres">
      <dgm:prSet presAssocID="{758FF390-208D-42C6-A542-61516762B50F}" presName="circle3" presStyleLbl="node1" presStyleIdx="2" presStyleCnt="4"/>
      <dgm:spPr/>
      <dgm:t>
        <a:bodyPr/>
        <a:lstStyle/>
        <a:p>
          <a:endParaRPr lang="ru-RU"/>
        </a:p>
      </dgm:t>
    </dgm:pt>
    <dgm:pt modelId="{23B5A069-CC3E-4256-B1A2-2E147956B235}" type="pres">
      <dgm:prSet presAssocID="{758FF390-208D-42C6-A542-61516762B50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2EEF1-6401-4668-94A2-143491BB3BCC}" type="pres">
      <dgm:prSet presAssocID="{758FF390-208D-42C6-A542-61516762B50F}" presName="comp4" presStyleCnt="0"/>
      <dgm:spPr/>
    </dgm:pt>
    <dgm:pt modelId="{CB6C8130-97A0-40AE-AA40-D785702F4045}" type="pres">
      <dgm:prSet presAssocID="{758FF390-208D-42C6-A542-61516762B50F}" presName="circle4" presStyleLbl="node1" presStyleIdx="3" presStyleCnt="4" custLinFactNeighborX="2648" custLinFactNeighborY="-1631"/>
      <dgm:spPr/>
      <dgm:t>
        <a:bodyPr/>
        <a:lstStyle/>
        <a:p>
          <a:endParaRPr lang="ru-RU"/>
        </a:p>
      </dgm:t>
    </dgm:pt>
    <dgm:pt modelId="{7C1427F1-4A2A-4E74-AF9F-623A6608918E}" type="pres">
      <dgm:prSet presAssocID="{758FF390-208D-42C6-A542-61516762B50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49886-043A-4BF4-BFF7-F883F0FB3BA5}" type="presOf" srcId="{003B77A6-AFE0-459F-A4DB-C83A737F4141}" destId="{7C1427F1-4A2A-4E74-AF9F-623A6608918E}" srcOrd="1" destOrd="0" presId="urn:microsoft.com/office/officeart/2005/8/layout/venn2"/>
    <dgm:cxn modelId="{F6DD0416-9D59-4DE6-919D-0795CB03DB4C}" type="presOf" srcId="{22042DC3-E2AA-4E1C-A6F6-BB0797BFD8EC}" destId="{23E77F79-A748-4C72-8E1A-3AA2E0ADB82B}" srcOrd="0" destOrd="0" presId="urn:microsoft.com/office/officeart/2005/8/layout/venn2"/>
    <dgm:cxn modelId="{13DB54E1-870E-40DC-AFA1-187261620981}" type="presOf" srcId="{CF6BB595-D766-4378-93F9-5C7399910993}" destId="{6DA6C55A-B51D-4B1B-A9CE-05E395728A64}" srcOrd="0" destOrd="0" presId="urn:microsoft.com/office/officeart/2005/8/layout/venn2"/>
    <dgm:cxn modelId="{88F4B102-1E7B-4C7B-B27B-6C15A519D86D}" type="presOf" srcId="{758FF390-208D-42C6-A542-61516762B50F}" destId="{2F1B43AA-354C-4F1E-A6AA-70ACEF247CAB}" srcOrd="0" destOrd="0" presId="urn:microsoft.com/office/officeart/2005/8/layout/venn2"/>
    <dgm:cxn modelId="{B7128900-EA53-4C21-9011-51B17E850A90}" type="presOf" srcId="{22042DC3-E2AA-4E1C-A6F6-BB0797BFD8EC}" destId="{23B5A069-CC3E-4256-B1A2-2E147956B235}" srcOrd="1" destOrd="0" presId="urn:microsoft.com/office/officeart/2005/8/layout/venn2"/>
    <dgm:cxn modelId="{5BF3F5D6-BB00-4B10-A16A-5F2963E1BFA0}" srcId="{758FF390-208D-42C6-A542-61516762B50F}" destId="{44A4B268-52C6-4CFF-94CE-F481BFB93B21}" srcOrd="0" destOrd="0" parTransId="{FC90894F-93A3-4AB1-903A-4065B594F153}" sibTransId="{A9E3ADF7-0712-41D0-9332-4F77345927C3}"/>
    <dgm:cxn modelId="{5FC73C36-876E-4EE4-840F-15675E5358C7}" type="presOf" srcId="{CF6BB595-D766-4378-93F9-5C7399910993}" destId="{8A6A4A48-2D58-4D51-A10B-465701DAA4AD}" srcOrd="1" destOrd="0" presId="urn:microsoft.com/office/officeart/2005/8/layout/venn2"/>
    <dgm:cxn modelId="{6EC079F0-8266-44CA-A98E-64B42E95A13E}" srcId="{758FF390-208D-42C6-A542-61516762B50F}" destId="{003B77A6-AFE0-459F-A4DB-C83A737F4141}" srcOrd="3" destOrd="0" parTransId="{C8DD0AC5-8ABA-4C56-8CB8-20786DEE8042}" sibTransId="{1F8D6684-D87A-4972-B1A1-703B6198082F}"/>
    <dgm:cxn modelId="{1E987A23-AC76-4A0F-8502-03918EC49E9B}" srcId="{758FF390-208D-42C6-A542-61516762B50F}" destId="{CF6BB595-D766-4378-93F9-5C7399910993}" srcOrd="1" destOrd="0" parTransId="{570798D9-7E23-40CD-BB07-F10BC3301551}" sibTransId="{5890FD48-F60B-4CE4-B11E-1D818CC171FF}"/>
    <dgm:cxn modelId="{D5F8DF72-79C4-4192-AFFD-D4D4CC39F1F8}" type="presOf" srcId="{003B77A6-AFE0-459F-A4DB-C83A737F4141}" destId="{CB6C8130-97A0-40AE-AA40-D785702F4045}" srcOrd="0" destOrd="0" presId="urn:microsoft.com/office/officeart/2005/8/layout/venn2"/>
    <dgm:cxn modelId="{FCEF7E92-3188-443E-9A0E-85DBBFE13119}" srcId="{758FF390-208D-42C6-A542-61516762B50F}" destId="{22042DC3-E2AA-4E1C-A6F6-BB0797BFD8EC}" srcOrd="2" destOrd="0" parTransId="{6BAB5D39-A97B-4052-9FD7-AF122570FBAE}" sibTransId="{C656E153-50D5-4CE6-8BE7-92B8F2ADD80E}"/>
    <dgm:cxn modelId="{030FB81C-A711-49BB-A991-30449B806242}" type="presOf" srcId="{44A4B268-52C6-4CFF-94CE-F481BFB93B21}" destId="{07A08E11-A7E8-4E54-B2A8-E22B4EBF0B39}" srcOrd="0" destOrd="0" presId="urn:microsoft.com/office/officeart/2005/8/layout/venn2"/>
    <dgm:cxn modelId="{C22DE644-FFC1-4F7E-8E1D-0D41B96E7584}" type="presOf" srcId="{44A4B268-52C6-4CFF-94CE-F481BFB93B21}" destId="{77E83654-7ED1-4503-A4AF-F7A4C5E58FC9}" srcOrd="1" destOrd="0" presId="urn:microsoft.com/office/officeart/2005/8/layout/venn2"/>
    <dgm:cxn modelId="{56459F72-D3A8-4B79-9F9D-71B5CBA9049A}" type="presParOf" srcId="{2F1B43AA-354C-4F1E-A6AA-70ACEF247CAB}" destId="{3A14D2DF-687A-427E-8570-27A829D6CAA5}" srcOrd="0" destOrd="0" presId="urn:microsoft.com/office/officeart/2005/8/layout/venn2"/>
    <dgm:cxn modelId="{444405B4-E7A2-49EE-92AA-2BDE0A3680CC}" type="presParOf" srcId="{3A14D2DF-687A-427E-8570-27A829D6CAA5}" destId="{07A08E11-A7E8-4E54-B2A8-E22B4EBF0B39}" srcOrd="0" destOrd="0" presId="urn:microsoft.com/office/officeart/2005/8/layout/venn2"/>
    <dgm:cxn modelId="{3BA6A1EF-176F-4922-B49C-189557958399}" type="presParOf" srcId="{3A14D2DF-687A-427E-8570-27A829D6CAA5}" destId="{77E83654-7ED1-4503-A4AF-F7A4C5E58FC9}" srcOrd="1" destOrd="0" presId="urn:microsoft.com/office/officeart/2005/8/layout/venn2"/>
    <dgm:cxn modelId="{8F1B51AC-27DA-41E1-9D01-A7D8F58F700E}" type="presParOf" srcId="{2F1B43AA-354C-4F1E-A6AA-70ACEF247CAB}" destId="{BDFD623E-0C34-4514-B2F8-2260587CF44C}" srcOrd="1" destOrd="0" presId="urn:microsoft.com/office/officeart/2005/8/layout/venn2"/>
    <dgm:cxn modelId="{50460608-5BAC-4BB7-A171-22F9921201A8}" type="presParOf" srcId="{BDFD623E-0C34-4514-B2F8-2260587CF44C}" destId="{6DA6C55A-B51D-4B1B-A9CE-05E395728A64}" srcOrd="0" destOrd="0" presId="urn:microsoft.com/office/officeart/2005/8/layout/venn2"/>
    <dgm:cxn modelId="{9ABB0CFA-4A60-46A6-AF1A-C52B2F3E60CA}" type="presParOf" srcId="{BDFD623E-0C34-4514-B2F8-2260587CF44C}" destId="{8A6A4A48-2D58-4D51-A10B-465701DAA4AD}" srcOrd="1" destOrd="0" presId="urn:microsoft.com/office/officeart/2005/8/layout/venn2"/>
    <dgm:cxn modelId="{42875FFD-113A-46E0-8FEE-CEC115A3947B}" type="presParOf" srcId="{2F1B43AA-354C-4F1E-A6AA-70ACEF247CAB}" destId="{D65BFA54-49F0-4AB6-94DF-47A86F18DB4A}" srcOrd="2" destOrd="0" presId="urn:microsoft.com/office/officeart/2005/8/layout/venn2"/>
    <dgm:cxn modelId="{BE6D0090-2F5B-487C-B604-0C202A2406AE}" type="presParOf" srcId="{D65BFA54-49F0-4AB6-94DF-47A86F18DB4A}" destId="{23E77F79-A748-4C72-8E1A-3AA2E0ADB82B}" srcOrd="0" destOrd="0" presId="urn:microsoft.com/office/officeart/2005/8/layout/venn2"/>
    <dgm:cxn modelId="{3E07F281-B50C-49B9-B210-B621AC4056AD}" type="presParOf" srcId="{D65BFA54-49F0-4AB6-94DF-47A86F18DB4A}" destId="{23B5A069-CC3E-4256-B1A2-2E147956B235}" srcOrd="1" destOrd="0" presId="urn:microsoft.com/office/officeart/2005/8/layout/venn2"/>
    <dgm:cxn modelId="{DE52ADFE-37B7-473C-B03A-21C3C912D82E}" type="presParOf" srcId="{2F1B43AA-354C-4F1E-A6AA-70ACEF247CAB}" destId="{1642EEF1-6401-4668-94A2-143491BB3BCC}" srcOrd="3" destOrd="0" presId="urn:microsoft.com/office/officeart/2005/8/layout/venn2"/>
    <dgm:cxn modelId="{2726E653-E02F-4E12-A2FC-540822EFD817}" type="presParOf" srcId="{1642EEF1-6401-4668-94A2-143491BB3BCC}" destId="{CB6C8130-97A0-40AE-AA40-D785702F4045}" srcOrd="0" destOrd="0" presId="urn:microsoft.com/office/officeart/2005/8/layout/venn2"/>
    <dgm:cxn modelId="{8805B5DF-4904-4499-B6B6-10B8C4D606F3}" type="presParOf" srcId="{1642EEF1-6401-4668-94A2-143491BB3BCC}" destId="{7C1427F1-4A2A-4E74-AF9F-623A6608918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766847-B886-498A-802F-88C0E3BAA2AE}" type="doc">
      <dgm:prSet loTypeId="urn:microsoft.com/office/officeart/2005/8/layout/cycle7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65333AC-93A3-4CB4-9D8C-7DBFB75A3992}">
      <dgm:prSet phldrT="[Текст]"/>
      <dgm:spPr/>
      <dgm:t>
        <a:bodyPr/>
        <a:lstStyle/>
        <a:p>
          <a:r>
            <a:rPr lang="ru-RU" dirty="0" smtClean="0"/>
            <a:t>кино</a:t>
          </a:r>
          <a:endParaRPr lang="ru-RU" dirty="0"/>
        </a:p>
      </dgm:t>
    </dgm:pt>
    <dgm:pt modelId="{DDBDD3E4-0DD7-4593-AA53-69EBE9289609}" type="parTrans" cxnId="{29A53AD1-17F5-4080-BB83-916DE9D0C57E}">
      <dgm:prSet/>
      <dgm:spPr/>
      <dgm:t>
        <a:bodyPr/>
        <a:lstStyle/>
        <a:p>
          <a:endParaRPr lang="ru-RU"/>
        </a:p>
      </dgm:t>
    </dgm:pt>
    <dgm:pt modelId="{3D6B219D-D3E1-4537-9AF2-7A2FA1D57908}" type="sibTrans" cxnId="{29A53AD1-17F5-4080-BB83-916DE9D0C57E}">
      <dgm:prSet/>
      <dgm:spPr/>
      <dgm:t>
        <a:bodyPr/>
        <a:lstStyle/>
        <a:p>
          <a:endParaRPr lang="ru-RU"/>
        </a:p>
      </dgm:t>
    </dgm:pt>
    <dgm:pt modelId="{9FFE28FC-27A0-4B32-98F6-9C0D46236BD7}">
      <dgm:prSet phldrT="[Текст]"/>
      <dgm:spPr/>
      <dgm:t>
        <a:bodyPr/>
        <a:lstStyle/>
        <a:p>
          <a:r>
            <a:rPr lang="ru-RU" dirty="0" smtClean="0"/>
            <a:t>правда</a:t>
          </a:r>
          <a:endParaRPr lang="ru-RU" dirty="0"/>
        </a:p>
      </dgm:t>
    </dgm:pt>
    <dgm:pt modelId="{8701C4BF-9D8A-457A-AA3F-D172CF2D649A}" type="parTrans" cxnId="{D02B7615-2121-454B-A7AB-809EFEB6705D}">
      <dgm:prSet/>
      <dgm:spPr/>
      <dgm:t>
        <a:bodyPr/>
        <a:lstStyle/>
        <a:p>
          <a:endParaRPr lang="ru-RU"/>
        </a:p>
      </dgm:t>
    </dgm:pt>
    <dgm:pt modelId="{57615672-001E-456B-83AC-B052D51C5312}" type="sibTrans" cxnId="{D02B7615-2121-454B-A7AB-809EFEB6705D}">
      <dgm:prSet/>
      <dgm:spPr/>
      <dgm:t>
        <a:bodyPr/>
        <a:lstStyle/>
        <a:p>
          <a:endParaRPr lang="ru-RU"/>
        </a:p>
      </dgm:t>
    </dgm:pt>
    <dgm:pt modelId="{2373495C-38AA-4D44-8530-8E6B193E7918}">
      <dgm:prSet phldrT="[Текст]"/>
      <dgm:spPr/>
      <dgm:t>
        <a:bodyPr/>
        <a:lstStyle/>
        <a:p>
          <a:r>
            <a:rPr lang="ru-RU" dirty="0" smtClean="0"/>
            <a:t>ложь</a:t>
          </a:r>
          <a:endParaRPr lang="ru-RU" dirty="0"/>
        </a:p>
      </dgm:t>
    </dgm:pt>
    <dgm:pt modelId="{73060752-2881-40AC-B3C5-5F6B0890E2BE}" type="parTrans" cxnId="{E3B9DA16-3A4D-41BF-A33C-60AC80AD1A91}">
      <dgm:prSet/>
      <dgm:spPr/>
      <dgm:t>
        <a:bodyPr/>
        <a:lstStyle/>
        <a:p>
          <a:endParaRPr lang="ru-RU"/>
        </a:p>
      </dgm:t>
    </dgm:pt>
    <dgm:pt modelId="{DDB13342-F3E4-4306-984D-15ED9DD777F3}" type="sibTrans" cxnId="{E3B9DA16-3A4D-41BF-A33C-60AC80AD1A91}">
      <dgm:prSet/>
      <dgm:spPr/>
      <dgm:t>
        <a:bodyPr/>
        <a:lstStyle/>
        <a:p>
          <a:endParaRPr lang="ru-RU"/>
        </a:p>
      </dgm:t>
    </dgm:pt>
    <dgm:pt modelId="{21CA85ED-FACF-41C3-9029-A9A13338001D}" type="pres">
      <dgm:prSet presAssocID="{E3766847-B886-498A-802F-88C0E3BAA2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F7C274-D6C3-4242-B246-A59BD893501A}" type="pres">
      <dgm:prSet presAssocID="{E65333AC-93A3-4CB4-9D8C-7DBFB75A399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71F80-F6C0-401A-B8E6-E8FE2D6DB52A}" type="pres">
      <dgm:prSet presAssocID="{3D6B219D-D3E1-4537-9AF2-7A2FA1D5790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2FA9C6F-88AF-42AA-83C6-1CAB1F0BBE46}" type="pres">
      <dgm:prSet presAssocID="{3D6B219D-D3E1-4537-9AF2-7A2FA1D5790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27CA086-5453-48A2-8BAA-38E2BA55035D}" type="pres">
      <dgm:prSet presAssocID="{9FFE28FC-27A0-4B32-98F6-9C0D46236BD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E948E-2D00-4EC7-B5CB-E4089DD09E94}" type="pres">
      <dgm:prSet presAssocID="{57615672-001E-456B-83AC-B052D51C531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78DF3B4-2D4F-45AA-B86C-E79595595441}" type="pres">
      <dgm:prSet presAssocID="{57615672-001E-456B-83AC-B052D51C531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B26551E-1B9F-4F5E-962D-7AE2179B02DE}" type="pres">
      <dgm:prSet presAssocID="{2373495C-38AA-4D44-8530-8E6B193E79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DB055-318F-41C6-B51D-886FC3AB54D8}" type="pres">
      <dgm:prSet presAssocID="{DDB13342-F3E4-4306-984D-15ED9DD777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0AA6312-9BE0-4ACF-B3D9-8CF5C1190F47}" type="pres">
      <dgm:prSet presAssocID="{DDB13342-F3E4-4306-984D-15ED9DD777F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BD691CC-FEFA-414F-808E-A47A6B90585D}" type="presOf" srcId="{57615672-001E-456B-83AC-B052D51C5312}" destId="{14AE948E-2D00-4EC7-B5CB-E4089DD09E94}" srcOrd="0" destOrd="0" presId="urn:microsoft.com/office/officeart/2005/8/layout/cycle7"/>
    <dgm:cxn modelId="{F0BBD033-25CF-4812-8A2A-3CDF29374B3A}" type="presOf" srcId="{E3766847-B886-498A-802F-88C0E3BAA2AE}" destId="{21CA85ED-FACF-41C3-9029-A9A13338001D}" srcOrd="0" destOrd="0" presId="urn:microsoft.com/office/officeart/2005/8/layout/cycle7"/>
    <dgm:cxn modelId="{0B736E21-E98F-41AC-AC8A-23D0A570D541}" type="presOf" srcId="{57615672-001E-456B-83AC-B052D51C5312}" destId="{778DF3B4-2D4F-45AA-B86C-E79595595441}" srcOrd="1" destOrd="0" presId="urn:microsoft.com/office/officeart/2005/8/layout/cycle7"/>
    <dgm:cxn modelId="{D02B7615-2121-454B-A7AB-809EFEB6705D}" srcId="{E3766847-B886-498A-802F-88C0E3BAA2AE}" destId="{9FFE28FC-27A0-4B32-98F6-9C0D46236BD7}" srcOrd="1" destOrd="0" parTransId="{8701C4BF-9D8A-457A-AA3F-D172CF2D649A}" sibTransId="{57615672-001E-456B-83AC-B052D51C5312}"/>
    <dgm:cxn modelId="{E3B9DA16-3A4D-41BF-A33C-60AC80AD1A91}" srcId="{E3766847-B886-498A-802F-88C0E3BAA2AE}" destId="{2373495C-38AA-4D44-8530-8E6B193E7918}" srcOrd="2" destOrd="0" parTransId="{73060752-2881-40AC-B3C5-5F6B0890E2BE}" sibTransId="{DDB13342-F3E4-4306-984D-15ED9DD777F3}"/>
    <dgm:cxn modelId="{8A9110E5-EFC4-4504-8D00-404C3247EE76}" type="presOf" srcId="{3D6B219D-D3E1-4537-9AF2-7A2FA1D57908}" destId="{4E871F80-F6C0-401A-B8E6-E8FE2D6DB52A}" srcOrd="0" destOrd="0" presId="urn:microsoft.com/office/officeart/2005/8/layout/cycle7"/>
    <dgm:cxn modelId="{75463943-AE37-4633-B6F9-6E7A833215A6}" type="presOf" srcId="{9FFE28FC-27A0-4B32-98F6-9C0D46236BD7}" destId="{A27CA086-5453-48A2-8BAA-38E2BA55035D}" srcOrd="0" destOrd="0" presId="urn:microsoft.com/office/officeart/2005/8/layout/cycle7"/>
    <dgm:cxn modelId="{82FA9AA4-D9A1-46A8-8BBC-EEC996EF030C}" type="presOf" srcId="{DDB13342-F3E4-4306-984D-15ED9DD777F3}" destId="{D0AA6312-9BE0-4ACF-B3D9-8CF5C1190F47}" srcOrd="1" destOrd="0" presId="urn:microsoft.com/office/officeart/2005/8/layout/cycle7"/>
    <dgm:cxn modelId="{501098DF-E2C5-470C-A3D2-A1BCD5E7DA60}" type="presOf" srcId="{3D6B219D-D3E1-4537-9AF2-7A2FA1D57908}" destId="{A2FA9C6F-88AF-42AA-83C6-1CAB1F0BBE46}" srcOrd="1" destOrd="0" presId="urn:microsoft.com/office/officeart/2005/8/layout/cycle7"/>
    <dgm:cxn modelId="{74F30AB9-1D3F-449B-93D7-B8EB712123B5}" type="presOf" srcId="{E65333AC-93A3-4CB4-9D8C-7DBFB75A3992}" destId="{90F7C274-D6C3-4242-B246-A59BD893501A}" srcOrd="0" destOrd="0" presId="urn:microsoft.com/office/officeart/2005/8/layout/cycle7"/>
    <dgm:cxn modelId="{29A53AD1-17F5-4080-BB83-916DE9D0C57E}" srcId="{E3766847-B886-498A-802F-88C0E3BAA2AE}" destId="{E65333AC-93A3-4CB4-9D8C-7DBFB75A3992}" srcOrd="0" destOrd="0" parTransId="{DDBDD3E4-0DD7-4593-AA53-69EBE9289609}" sibTransId="{3D6B219D-D3E1-4537-9AF2-7A2FA1D57908}"/>
    <dgm:cxn modelId="{ABD86C9D-BDC8-472E-B64D-BE3AEC136ABB}" type="presOf" srcId="{DDB13342-F3E4-4306-984D-15ED9DD777F3}" destId="{997DB055-318F-41C6-B51D-886FC3AB54D8}" srcOrd="0" destOrd="0" presId="urn:microsoft.com/office/officeart/2005/8/layout/cycle7"/>
    <dgm:cxn modelId="{E5309F6A-546D-427A-BA82-10F365064813}" type="presOf" srcId="{2373495C-38AA-4D44-8530-8E6B193E7918}" destId="{7B26551E-1B9F-4F5E-962D-7AE2179B02DE}" srcOrd="0" destOrd="0" presId="urn:microsoft.com/office/officeart/2005/8/layout/cycle7"/>
    <dgm:cxn modelId="{24775E17-1601-4520-9928-529A7179BD0A}" type="presParOf" srcId="{21CA85ED-FACF-41C3-9029-A9A13338001D}" destId="{90F7C274-D6C3-4242-B246-A59BD893501A}" srcOrd="0" destOrd="0" presId="urn:microsoft.com/office/officeart/2005/8/layout/cycle7"/>
    <dgm:cxn modelId="{2D577A21-BC82-4EBC-AD6D-9B76AD7B3677}" type="presParOf" srcId="{21CA85ED-FACF-41C3-9029-A9A13338001D}" destId="{4E871F80-F6C0-401A-B8E6-E8FE2D6DB52A}" srcOrd="1" destOrd="0" presId="urn:microsoft.com/office/officeart/2005/8/layout/cycle7"/>
    <dgm:cxn modelId="{AC709D51-BB8C-4F68-BDFF-DD84E3766656}" type="presParOf" srcId="{4E871F80-F6C0-401A-B8E6-E8FE2D6DB52A}" destId="{A2FA9C6F-88AF-42AA-83C6-1CAB1F0BBE46}" srcOrd="0" destOrd="0" presId="urn:microsoft.com/office/officeart/2005/8/layout/cycle7"/>
    <dgm:cxn modelId="{280B5EEF-69BF-487C-91B1-9740190E02BE}" type="presParOf" srcId="{21CA85ED-FACF-41C3-9029-A9A13338001D}" destId="{A27CA086-5453-48A2-8BAA-38E2BA55035D}" srcOrd="2" destOrd="0" presId="urn:microsoft.com/office/officeart/2005/8/layout/cycle7"/>
    <dgm:cxn modelId="{F16813E0-13C7-4D20-8920-69DF69B9574D}" type="presParOf" srcId="{21CA85ED-FACF-41C3-9029-A9A13338001D}" destId="{14AE948E-2D00-4EC7-B5CB-E4089DD09E94}" srcOrd="3" destOrd="0" presId="urn:microsoft.com/office/officeart/2005/8/layout/cycle7"/>
    <dgm:cxn modelId="{4DF62E59-31ED-4508-876A-5DD5B5E41585}" type="presParOf" srcId="{14AE948E-2D00-4EC7-B5CB-E4089DD09E94}" destId="{778DF3B4-2D4F-45AA-B86C-E79595595441}" srcOrd="0" destOrd="0" presId="urn:microsoft.com/office/officeart/2005/8/layout/cycle7"/>
    <dgm:cxn modelId="{A0D10F1D-0526-48F5-A25C-4C81BF14C3DA}" type="presParOf" srcId="{21CA85ED-FACF-41C3-9029-A9A13338001D}" destId="{7B26551E-1B9F-4F5E-962D-7AE2179B02DE}" srcOrd="4" destOrd="0" presId="urn:microsoft.com/office/officeart/2005/8/layout/cycle7"/>
    <dgm:cxn modelId="{F37DE517-61C8-4851-B462-AEB4109257E7}" type="presParOf" srcId="{21CA85ED-FACF-41C3-9029-A9A13338001D}" destId="{997DB055-318F-41C6-B51D-886FC3AB54D8}" srcOrd="5" destOrd="0" presId="urn:microsoft.com/office/officeart/2005/8/layout/cycle7"/>
    <dgm:cxn modelId="{44D0181B-8973-426C-815B-17D6DEDBD390}" type="presParOf" srcId="{997DB055-318F-41C6-B51D-886FC3AB54D8}" destId="{D0AA6312-9BE0-4ACF-B3D9-8CF5C1190F4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5903F-B726-4633-B292-EB6B529F71E3}">
      <dsp:nvSpPr>
        <dsp:cNvPr id="0" name=""/>
        <dsp:cNvSpPr/>
      </dsp:nvSpPr>
      <dsp:spPr>
        <a:xfrm>
          <a:off x="3103061" y="2855866"/>
          <a:ext cx="3490503" cy="3490503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Понимание</a:t>
          </a:r>
          <a:endParaRPr lang="ru-RU" sz="2900" kern="1200" dirty="0"/>
        </a:p>
      </dsp:txBody>
      <dsp:txXfrm>
        <a:off x="3804807" y="3673500"/>
        <a:ext cx="2087011" cy="1794190"/>
      </dsp:txXfrm>
    </dsp:sp>
    <dsp:sp modelId="{550C997E-6CE1-46C1-9B28-6E5BE7898B60}">
      <dsp:nvSpPr>
        <dsp:cNvPr id="0" name=""/>
        <dsp:cNvSpPr/>
      </dsp:nvSpPr>
      <dsp:spPr>
        <a:xfrm>
          <a:off x="1072223" y="2030838"/>
          <a:ext cx="2538548" cy="2538548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Анализ</a:t>
          </a:r>
          <a:endParaRPr lang="ru-RU" sz="2900" kern="1200" dirty="0"/>
        </a:p>
      </dsp:txBody>
      <dsp:txXfrm>
        <a:off x="1711310" y="2673788"/>
        <a:ext cx="1260374" cy="1252648"/>
      </dsp:txXfrm>
    </dsp:sp>
    <dsp:sp modelId="{98DC8327-6574-4E99-9DAA-C261DC2939C8}">
      <dsp:nvSpPr>
        <dsp:cNvPr id="0" name=""/>
        <dsp:cNvSpPr/>
      </dsp:nvSpPr>
      <dsp:spPr>
        <a:xfrm rot="20700000">
          <a:off x="2494069" y="279499"/>
          <a:ext cx="2487258" cy="2487258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Оценка</a:t>
          </a:r>
          <a:endParaRPr lang="ru-RU" sz="2900" kern="1200" dirty="0"/>
        </a:p>
      </dsp:txBody>
      <dsp:txXfrm rot="-20700000">
        <a:off x="3039597" y="825028"/>
        <a:ext cx="1396201" cy="1396201"/>
      </dsp:txXfrm>
    </dsp:sp>
    <dsp:sp modelId="{9AEA67FA-41A2-421E-93B7-05ACD9A02F3E}">
      <dsp:nvSpPr>
        <dsp:cNvPr id="0" name=""/>
        <dsp:cNvSpPr/>
      </dsp:nvSpPr>
      <dsp:spPr>
        <a:xfrm>
          <a:off x="2665535" y="2178066"/>
          <a:ext cx="4467844" cy="4467844"/>
        </a:xfrm>
        <a:prstGeom prst="circularArrow">
          <a:avLst>
            <a:gd name="adj1" fmla="val 4687"/>
            <a:gd name="adj2" fmla="val 299029"/>
            <a:gd name="adj3" fmla="val 2551365"/>
            <a:gd name="adj4" fmla="val 15787432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9738BB-950C-4BA8-B943-0F579C190130}">
      <dsp:nvSpPr>
        <dsp:cNvPr id="0" name=""/>
        <dsp:cNvSpPr/>
      </dsp:nvSpPr>
      <dsp:spPr>
        <a:xfrm>
          <a:off x="622651" y="1459918"/>
          <a:ext cx="3246168" cy="324616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679F50-6316-407A-BC62-1B1C861318DF}">
      <dsp:nvSpPr>
        <dsp:cNvPr id="0" name=""/>
        <dsp:cNvSpPr/>
      </dsp:nvSpPr>
      <dsp:spPr>
        <a:xfrm>
          <a:off x="1918740" y="-274539"/>
          <a:ext cx="3500023" cy="350002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8E11-A7E8-4E54-B2A8-E22B4EBF0B39}">
      <dsp:nvSpPr>
        <dsp:cNvPr id="0" name=""/>
        <dsp:cNvSpPr/>
      </dsp:nvSpPr>
      <dsp:spPr>
        <a:xfrm>
          <a:off x="1685896" y="0"/>
          <a:ext cx="4525963" cy="452596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ИНФОРМАЦИОННАЯ КУЛЬТУРА</a:t>
          </a:r>
          <a:endParaRPr lang="ru-RU" sz="1400" kern="1200" dirty="0"/>
        </a:p>
      </dsp:txBody>
      <dsp:txXfrm>
        <a:off x="3316148" y="226298"/>
        <a:ext cx="1265459" cy="678894"/>
      </dsp:txXfrm>
    </dsp:sp>
    <dsp:sp modelId="{6DA6C55A-B51D-4B1B-A9CE-05E395728A64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ИНФОРМАЦИОННАЯ ГРАМОТНОСТЬ</a:t>
          </a:r>
          <a:endParaRPr lang="ru-RU" sz="1200" kern="1200" dirty="0"/>
        </a:p>
      </dsp:txBody>
      <dsp:txXfrm>
        <a:off x="3482070" y="1122438"/>
        <a:ext cx="1265459" cy="651738"/>
      </dsp:txXfrm>
    </dsp:sp>
    <dsp:sp modelId="{23E77F79-A748-4C72-8E1A-3AA2E0ADB82B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МЕДИАГРАМОТНОСТЬ</a:t>
          </a:r>
          <a:endParaRPr lang="ru-RU" sz="1400" kern="1200" dirty="0"/>
        </a:p>
      </dsp:txBody>
      <dsp:txXfrm>
        <a:off x="3482070" y="2014053"/>
        <a:ext cx="1265459" cy="611005"/>
      </dsp:txXfrm>
    </dsp:sp>
    <dsp:sp modelId="{CB6C8130-97A0-40AE-AA40-D785702F4045}">
      <dsp:nvSpPr>
        <dsp:cNvPr id="0" name=""/>
        <dsp:cNvSpPr/>
      </dsp:nvSpPr>
      <dsp:spPr>
        <a:xfrm>
          <a:off x="3257546" y="2686050"/>
          <a:ext cx="1810385" cy="1810385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КРИТИЧЕСКОЕ МЫШЛЕНИЕ</a:t>
          </a:r>
          <a:endParaRPr lang="ru-RU" sz="1400" kern="1200" dirty="0"/>
        </a:p>
      </dsp:txBody>
      <dsp:txXfrm>
        <a:off x="3522671" y="3138646"/>
        <a:ext cx="1280135" cy="905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7C274-D6C3-4242-B246-A59BD893501A}">
      <dsp:nvSpPr>
        <dsp:cNvPr id="0" name=""/>
        <dsp:cNvSpPr/>
      </dsp:nvSpPr>
      <dsp:spPr>
        <a:xfrm>
          <a:off x="2987650" y="1267"/>
          <a:ext cx="2254299" cy="11271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кино</a:t>
          </a:r>
          <a:endParaRPr lang="ru-RU" sz="4700" kern="1200" dirty="0"/>
        </a:p>
      </dsp:txBody>
      <dsp:txXfrm>
        <a:off x="3020663" y="34280"/>
        <a:ext cx="2188273" cy="1061123"/>
      </dsp:txXfrm>
    </dsp:sp>
    <dsp:sp modelId="{4E871F80-F6C0-401A-B8E6-E8FE2D6DB52A}">
      <dsp:nvSpPr>
        <dsp:cNvPr id="0" name=""/>
        <dsp:cNvSpPr/>
      </dsp:nvSpPr>
      <dsp:spPr>
        <a:xfrm rot="3600000">
          <a:off x="4458165" y="1979422"/>
          <a:ext cx="1174452" cy="3945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576516" y="2058322"/>
        <a:ext cx="937750" cy="236702"/>
      </dsp:txXfrm>
    </dsp:sp>
    <dsp:sp modelId="{A27CA086-5453-48A2-8BAA-38E2BA55035D}">
      <dsp:nvSpPr>
        <dsp:cNvPr id="0" name=""/>
        <dsp:cNvSpPr/>
      </dsp:nvSpPr>
      <dsp:spPr>
        <a:xfrm>
          <a:off x="4848832" y="3224929"/>
          <a:ext cx="2254299" cy="1127149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правда</a:t>
          </a:r>
          <a:endParaRPr lang="ru-RU" sz="4700" kern="1200" dirty="0"/>
        </a:p>
      </dsp:txBody>
      <dsp:txXfrm>
        <a:off x="4881845" y="3257942"/>
        <a:ext cx="2188273" cy="1061123"/>
      </dsp:txXfrm>
    </dsp:sp>
    <dsp:sp modelId="{14AE948E-2D00-4EC7-B5CB-E4089DD09E94}">
      <dsp:nvSpPr>
        <dsp:cNvPr id="0" name=""/>
        <dsp:cNvSpPr/>
      </dsp:nvSpPr>
      <dsp:spPr>
        <a:xfrm rot="10800000">
          <a:off x="3527573" y="3591253"/>
          <a:ext cx="1174452" cy="3945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645924" y="3670153"/>
        <a:ext cx="937750" cy="236702"/>
      </dsp:txXfrm>
    </dsp:sp>
    <dsp:sp modelId="{7B26551E-1B9F-4F5E-962D-7AE2179B02DE}">
      <dsp:nvSpPr>
        <dsp:cNvPr id="0" name=""/>
        <dsp:cNvSpPr/>
      </dsp:nvSpPr>
      <dsp:spPr>
        <a:xfrm>
          <a:off x="1126467" y="3224929"/>
          <a:ext cx="2254299" cy="112714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ложь</a:t>
          </a:r>
          <a:endParaRPr lang="ru-RU" sz="4700" kern="1200" dirty="0"/>
        </a:p>
      </dsp:txBody>
      <dsp:txXfrm>
        <a:off x="1159480" y="3257942"/>
        <a:ext cx="2188273" cy="1061123"/>
      </dsp:txXfrm>
    </dsp:sp>
    <dsp:sp modelId="{997DB055-318F-41C6-B51D-886FC3AB54D8}">
      <dsp:nvSpPr>
        <dsp:cNvPr id="0" name=""/>
        <dsp:cNvSpPr/>
      </dsp:nvSpPr>
      <dsp:spPr>
        <a:xfrm rot="18000000">
          <a:off x="2596982" y="1979422"/>
          <a:ext cx="1174452" cy="3945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715333" y="2058322"/>
        <a:ext cx="937750" cy="23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15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28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1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0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16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8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0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BFCE-F5DF-45C2-964B-EDF2D802AFA1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6BE2E-2B95-4829-ACA5-97B9FB161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0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9.%20&#1089;&#1099;&#1074;&#1086;&#1088;&#1086;&#1090;&#1082;&#1072;%20&#1085;&#1077;&#1074;&#1080;&#1076;&#1080;&#1084;&#1086;&#1089;&#1090;&#1080;.mp4" TargetMode="External"/><Relationship Id="rId2" Type="http://schemas.openxmlformats.org/officeDocument/2006/relationships/hyperlink" Target="1.%20&#1062;&#1091;&#1085;&#1072;&#1084;&#1080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7950696" cy="1224136"/>
          </a:xfrm>
        </p:spPr>
        <p:txBody>
          <a:bodyPr/>
          <a:lstStyle/>
          <a:p>
            <a:r>
              <a:rPr lang="ru-RU" dirty="0" smtClean="0"/>
              <a:t>Добрый день!</a:t>
            </a:r>
            <a:endParaRPr lang="ru-RU" dirty="0"/>
          </a:p>
        </p:txBody>
      </p:sp>
      <p:pic>
        <p:nvPicPr>
          <p:cNvPr id="4" name="Picture 2" descr="C:\Users\user\Desktop\лицей\лого лицея золот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3333" y="1412776"/>
            <a:ext cx="7302624" cy="5327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389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5. Рецензирование работы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лаборатории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Рецензия</a:t>
            </a:r>
            <a:r>
              <a:rPr lang="ru-RU" dirty="0" smtClean="0"/>
              <a:t> посетителями  работы лаборатории  (доклад по результатам оценивания).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Рефлексия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сетка УУД / навыков КМ.</a:t>
            </a:r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dirty="0" smtClean="0"/>
              <a:t>. </a:t>
            </a:r>
            <a:r>
              <a:rPr lang="ru-RU" b="1" dirty="0" smtClean="0"/>
              <a:t>Рефлексия и вопросы участников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3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Сетка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Какие действия во время работы лаборатории я совершал(а)? (нужное обвести)</a:t>
            </a:r>
            <a:endParaRPr lang="ru-RU" sz="18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31725"/>
              </p:ext>
            </p:extLst>
          </p:nvPr>
        </p:nvGraphicFramePr>
        <p:xfrm>
          <a:off x="971599" y="1700810"/>
          <a:ext cx="7560840" cy="4464493"/>
        </p:xfrm>
        <a:graphic>
          <a:graphicData uri="http://schemas.openxmlformats.org/drawingml/2006/table">
            <a:tbl>
              <a:tblPr firstRow="1" firstCol="1" bandRow="1"/>
              <a:tblGrid>
                <a:gridCol w="151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Определял проблему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Описывал явление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Искал информацию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Определял ключевые понятия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Договаривался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Определял причинно-следственные связи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Определял тезис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Определял дефицит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Задавал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Принимал мнение другого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Определял соответствие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Оценивал предлагаемые положения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Сравнивал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Отвергал другие точки зрения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Отстаивал свою точку зрения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Обобщал информацию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Формулировал вывод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Прогнозировал контраргументы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Объяснял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Отвечал на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Ставил цель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Понимал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Сомневался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Замечал главное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Слышал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Шибакова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Александровна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т: 89028393576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i.shibakova@mail.ru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0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5000"/>
                    </a14:imgEffect>
                    <a14:imgEffect>
                      <a14:brightnessContrast bright="74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23" y="3429000"/>
            <a:ext cx="8712362" cy="200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Лаборатория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изучения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киноляпов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модель развития навыков критического мышления у старшеклассников.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5877272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Пермь, 2019.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5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sha\Desktop\images (2)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26000" contrast="2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627912" y="-128702"/>
            <a:ext cx="10541656" cy="7000899"/>
          </a:xfrm>
          <a:prstGeom prst="rect">
            <a:avLst/>
          </a:prstGeom>
          <a:noFill/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5400" b="1" dirty="0" smtClean="0">
                <a:solidFill>
                  <a:schemeClr val="tx2">
                    <a:lumMod val="75000"/>
                  </a:schemeClr>
                </a:solidFill>
              </a:rPr>
              <a:t>Критическое мышление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831204"/>
              </p:ext>
            </p:extLst>
          </p:nvPr>
        </p:nvGraphicFramePr>
        <p:xfrm>
          <a:off x="107504" y="511630"/>
          <a:ext cx="6840760" cy="634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авая фигурная скобка 1"/>
          <p:cNvSpPr/>
          <p:nvPr/>
        </p:nvSpPr>
        <p:spPr>
          <a:xfrm>
            <a:off x="5940152" y="1283871"/>
            <a:ext cx="936104" cy="4824536"/>
          </a:xfrm>
          <a:prstGeom prst="rightBrace">
            <a:avLst>
              <a:gd name="adj1" fmla="val 9496"/>
              <a:gd name="adj2" fmla="val 50000"/>
            </a:avLst>
          </a:prstGeom>
          <a:ln w="60325" cap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56276" y="1463891"/>
            <a:ext cx="1512168" cy="446449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ВЫВОД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24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КМ  - центральный навык Исследовательской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1214438" y="3857625"/>
            <a:ext cx="6858000" cy="1071563"/>
          </a:xfrm>
          <a:prstGeom prst="rightArrow">
            <a:avLst/>
          </a:prstGeo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СМЫСЛОВОЕ ЧТЕНИЕ -  ПЛАНИРОВАНИЕ -  СОЗДАНИЕ ПРОДУКТА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071678"/>
            <a:ext cx="857256" cy="38576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проблема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72462" y="2071678"/>
            <a:ext cx="857256" cy="38576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продукт</a:t>
            </a:r>
          </a:p>
        </p:txBody>
      </p:sp>
    </p:spTree>
    <p:extLst>
      <p:ext uri="{BB962C8B-B14F-4D97-AF65-F5344CB8AC3E}">
        <p14:creationId xmlns:p14="http://schemas.microsoft.com/office/powerpoint/2010/main" val="1634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>МЕДИАГРАМОТНОСТЬ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227876"/>
              </p:ext>
            </p:extLst>
          </p:nvPr>
        </p:nvGraphicFramePr>
        <p:xfrm>
          <a:off x="457200" y="1772816"/>
          <a:ext cx="8229600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6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1.Открытие лабораторий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Лаборатория 1                       Лаборатория 2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Разлом Сан-Андреас, 2015.           Человек-невидимка, 2000.</a:t>
            </a:r>
            <a:endParaRPr lang="ru-RU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32856"/>
            <a:ext cx="363547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 b="14880"/>
          <a:stretch/>
        </p:blipFill>
        <p:spPr bwMode="auto">
          <a:xfrm>
            <a:off x="5076056" y="2132856"/>
            <a:ext cx="367240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7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>2. Изучение «</a:t>
            </a:r>
            <a:r>
              <a:rPr lang="ru-RU" sz="5400" b="1" dirty="0" err="1">
                <a:solidFill>
                  <a:schemeClr val="tx2">
                    <a:lumMod val="75000"/>
                  </a:schemeClr>
                </a:solidFill>
              </a:rPr>
              <a:t>киноляпов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>»/</a:t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матрица аргументации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Просмотр видео.</a:t>
            </a:r>
          </a:p>
          <a:p>
            <a:pPr marL="0" indent="0">
              <a:buNone/>
            </a:pPr>
            <a:r>
              <a:rPr lang="ru-RU" dirty="0" smtClean="0"/>
              <a:t>2. Определение «</a:t>
            </a:r>
            <a:r>
              <a:rPr lang="ru-RU" dirty="0" err="1" smtClean="0"/>
              <a:t>киноляпов</a:t>
            </a:r>
            <a:r>
              <a:rPr lang="ru-RU" dirty="0" smtClean="0"/>
              <a:t>» (сомнение).</a:t>
            </a:r>
          </a:p>
          <a:p>
            <a:pPr marL="0" indent="0">
              <a:buNone/>
            </a:pPr>
            <a:r>
              <a:rPr lang="ru-RU" dirty="0" smtClean="0"/>
              <a:t>3. Выбор явления (факта, </a:t>
            </a:r>
            <a:r>
              <a:rPr lang="ru-RU" dirty="0" smtClean="0"/>
              <a:t>ситуации), вызывающего </a:t>
            </a:r>
            <a:r>
              <a:rPr lang="ru-RU" dirty="0" smtClean="0"/>
              <a:t>сомнение.</a:t>
            </a:r>
          </a:p>
          <a:p>
            <a:pPr marL="0" indent="0">
              <a:buNone/>
            </a:pPr>
            <a:r>
              <a:rPr lang="ru-RU" dirty="0" smtClean="0"/>
              <a:t>4. Разоблачение / доказательство возможности выбранного явления, факта, ситуации (заполнение матрицы аргументации).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3. Определение критериев оценки работы лаборатории.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Качество описания явления (факта, ситуации)</a:t>
            </a:r>
          </a:p>
          <a:p>
            <a:r>
              <a:rPr lang="ru-RU" dirty="0" smtClean="0"/>
              <a:t>Качество постановки проблемного вопроса</a:t>
            </a:r>
          </a:p>
          <a:p>
            <a:r>
              <a:rPr lang="ru-RU" dirty="0" smtClean="0"/>
              <a:t>Качество </a:t>
            </a:r>
            <a:r>
              <a:rPr lang="ru-RU" dirty="0" smtClean="0"/>
              <a:t>формулировки тезиса</a:t>
            </a:r>
            <a:endParaRPr lang="ru-RU" dirty="0" smtClean="0"/>
          </a:p>
          <a:p>
            <a:r>
              <a:rPr lang="ru-RU" dirty="0" smtClean="0"/>
              <a:t>Качество аргументов</a:t>
            </a:r>
            <a:r>
              <a:rPr lang="ru-RU" dirty="0" smtClean="0"/>
              <a:t>:</a:t>
            </a:r>
            <a:r>
              <a:rPr lang="ru-RU" dirty="0" smtClean="0"/>
              <a:t> логичность, </a:t>
            </a:r>
            <a:r>
              <a:rPr lang="ru-RU" dirty="0" err="1" smtClean="0"/>
              <a:t>валидность</a:t>
            </a:r>
            <a:r>
              <a:rPr lang="ru-RU" dirty="0" smtClean="0"/>
              <a:t>, сила.</a:t>
            </a:r>
          </a:p>
          <a:p>
            <a:r>
              <a:rPr lang="ru-RU" dirty="0" smtClean="0"/>
              <a:t>Качество вывода</a:t>
            </a:r>
          </a:p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b="1" dirty="0" smtClean="0"/>
              <a:t>СОЗДАНИЕ «ЛИСТА ОЦЕНИВАНИЯ»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731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4. Конференция «разоблачений»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Совместный просмотр </a:t>
            </a:r>
            <a:r>
              <a:rPr lang="ru-RU" dirty="0" smtClean="0"/>
              <a:t>роликов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smtClean="0">
                <a:hlinkClick r:id="rId2" action="ppaction://hlinkfile"/>
              </a:rPr>
              <a:t>Разлом Сан-Андреас</a:t>
            </a:r>
            <a:r>
              <a:rPr lang="ru-RU" dirty="0" smtClean="0"/>
              <a:t>», «</a:t>
            </a:r>
            <a:r>
              <a:rPr lang="ru-RU" dirty="0" smtClean="0">
                <a:hlinkClick r:id="rId3" action="ppaction://hlinkfile"/>
              </a:rPr>
              <a:t>Человек-невидимка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2. Представление результатов </a:t>
            </a:r>
            <a:r>
              <a:rPr lang="ru-RU" dirty="0" smtClean="0"/>
              <a:t>исследования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Вопросы посетителей лаборатории, ответы </a:t>
            </a:r>
            <a:r>
              <a:rPr lang="ru-RU" dirty="0" smtClean="0"/>
              <a:t>экспертов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Оценка работы лаборатории посетителями в </a:t>
            </a:r>
            <a:r>
              <a:rPr lang="ru-RU" dirty="0" smtClean="0"/>
              <a:t>«Листе </a:t>
            </a:r>
            <a:r>
              <a:rPr lang="ru-RU" dirty="0" smtClean="0"/>
              <a:t>оценивания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9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299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Добрый день!</vt:lpstr>
      <vt:lpstr>Лаборатория изучения «киноляпов»: модель развития навыков критического мышления у старшеклассников.</vt:lpstr>
      <vt:lpstr>Критическое мышление</vt:lpstr>
      <vt:lpstr>КМ  - центральный навык Исследовательской деятельности</vt:lpstr>
      <vt:lpstr>МЕДИАГРАМОТНОСТЬ</vt:lpstr>
      <vt:lpstr>1.Открытие лабораторий</vt:lpstr>
      <vt:lpstr>2. Изучение «киноляпов»/ матрица аргументации</vt:lpstr>
      <vt:lpstr>3. Определение критериев оценки работы лаборатории.</vt:lpstr>
      <vt:lpstr>4. Конференция «разоблачений»</vt:lpstr>
      <vt:lpstr>5. Рецензирование работы лаборатории</vt:lpstr>
      <vt:lpstr>Сетка УУД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"Лаборатория изучения "киноляпов": модель развития навыков критического мышления у старшеклассников.</dc:title>
  <dc:creator>Лицей 10-СПС</dc:creator>
  <cp:lastModifiedBy>HP</cp:lastModifiedBy>
  <cp:revision>15</cp:revision>
  <dcterms:created xsi:type="dcterms:W3CDTF">2019-03-12T04:29:47Z</dcterms:created>
  <dcterms:modified xsi:type="dcterms:W3CDTF">2019-03-12T16:34:27Z</dcterms:modified>
</cp:coreProperties>
</file>