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1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309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4" r:id="rId27"/>
    <p:sldId id="285" r:id="rId28"/>
    <p:sldId id="310" r:id="rId29"/>
    <p:sldId id="286" r:id="rId30"/>
    <p:sldId id="283" r:id="rId31"/>
    <p:sldId id="296" r:id="rId32"/>
    <p:sldId id="291" r:id="rId33"/>
    <p:sldId id="292" r:id="rId34"/>
    <p:sldId id="293" r:id="rId35"/>
    <p:sldId id="294" r:id="rId36"/>
    <p:sldId id="295" r:id="rId37"/>
    <p:sldId id="297" r:id="rId38"/>
    <p:sldId id="298" r:id="rId39"/>
    <p:sldId id="299" r:id="rId40"/>
    <p:sldId id="307" r:id="rId41"/>
    <p:sldId id="300" r:id="rId42"/>
    <p:sldId id="308" r:id="rId43"/>
    <p:sldId id="302" r:id="rId44"/>
    <p:sldId id="303" r:id="rId45"/>
    <p:sldId id="304" r:id="rId46"/>
    <p:sldId id="270" r:id="rId47"/>
    <p:sldId id="281" r:id="rId48"/>
    <p:sldId id="288" r:id="rId49"/>
    <p:sldId id="280" r:id="rId50"/>
    <p:sldId id="282" r:id="rId51"/>
    <p:sldId id="311" r:id="rId52"/>
    <p:sldId id="290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Helvetica"/>
        <a:cs typeface="Helvetica"/>
        <a:sym typeface="Calibri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Helvetica"/>
        <a:cs typeface="Helvetica"/>
        <a:sym typeface="Calibri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Helvetica"/>
        <a:cs typeface="Helvetica"/>
        <a:sym typeface="Calibri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Helvetica"/>
        <a:cs typeface="Helvetica"/>
        <a:sym typeface="Calibri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Helvetica"/>
        <a:cs typeface="Helvetica"/>
        <a:sym typeface="Calibri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Helvetica"/>
        <a:cs typeface="Helvetica"/>
        <a:sym typeface="Calibri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Helvetica"/>
        <a:cs typeface="Helvetica"/>
        <a:sym typeface="Calibri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Helvetica"/>
        <a:cs typeface="Helvetica"/>
        <a:sym typeface="Calibri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Helvetica"/>
        <a:cs typeface="Helvetica"/>
        <a:sym typeface="Calibri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FF7575"/>
    <a:srgbClr val="ADF9FD"/>
    <a:srgbClr val="61D74D"/>
  </p:clrMru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7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6269C8-D33D-402E-AC01-0EAB69781C68}" type="doc">
      <dgm:prSet loTypeId="urn:microsoft.com/office/officeart/2005/8/layout/gear1" loCatId="process" qsTypeId="urn:microsoft.com/office/officeart/2005/8/quickstyle/simple1#1" qsCatId="simple" csTypeId="urn:microsoft.com/office/officeart/2005/8/colors/colorful5" csCatId="colorful" phldr="1"/>
      <dgm:spPr/>
    </dgm:pt>
    <dgm:pt modelId="{BB390C52-259A-4FDC-8B88-98A76EF21A7C}">
      <dgm:prSet phldrT="[Текст]" custT="1"/>
      <dgm:spPr>
        <a:solidFill>
          <a:srgbClr val="33CCFF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технологии анализа данных</a:t>
          </a:r>
          <a:endParaRPr lang="ru-RU" sz="2800" b="1" dirty="0">
            <a:solidFill>
              <a:schemeClr val="tx1"/>
            </a:solidFill>
          </a:endParaRPr>
        </a:p>
      </dgm:t>
    </dgm:pt>
    <dgm:pt modelId="{D41E9079-1F3A-4AF0-B49B-CF67EBEA42EE}" type="parTrans" cxnId="{7ABD126A-50FC-402B-899B-BA3B7C76AE96}">
      <dgm:prSet/>
      <dgm:spPr/>
      <dgm:t>
        <a:bodyPr/>
        <a:lstStyle/>
        <a:p>
          <a:endParaRPr lang="ru-RU"/>
        </a:p>
      </dgm:t>
    </dgm:pt>
    <dgm:pt modelId="{5261E018-95B0-49B7-8BC5-EDA0FCE98C84}" type="sibTrans" cxnId="{7ABD126A-50FC-402B-899B-BA3B7C76AE96}">
      <dgm:prSet/>
      <dgm:spPr/>
      <dgm:t>
        <a:bodyPr/>
        <a:lstStyle/>
        <a:p>
          <a:endParaRPr lang="ru-RU"/>
        </a:p>
      </dgm:t>
    </dgm:pt>
    <dgm:pt modelId="{24D233C3-04FF-4C82-BE7D-E60C47ADBABB}">
      <dgm:prSet phldrT="[Текст]" custT="1"/>
      <dgm:spPr>
        <a:solidFill>
          <a:srgbClr val="FF090F"/>
        </a:solidFill>
      </dgm:spPr>
      <dgm:t>
        <a:bodyPr/>
        <a:lstStyle/>
        <a:p>
          <a:r>
            <a:rPr lang="ru-RU" sz="3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кейс-стади</a:t>
          </a:r>
          <a:endParaRPr lang="ru-RU" sz="3200" b="1" dirty="0">
            <a:solidFill>
              <a:schemeClr val="tx1"/>
            </a:solidFill>
          </a:endParaRPr>
        </a:p>
      </dgm:t>
    </dgm:pt>
    <dgm:pt modelId="{13FF81C4-B573-432C-9046-3820C2F978AA}" type="parTrans" cxnId="{1F3378B2-8A2A-49E8-B51D-06C088EE6FA5}">
      <dgm:prSet/>
      <dgm:spPr/>
      <dgm:t>
        <a:bodyPr/>
        <a:lstStyle/>
        <a:p>
          <a:endParaRPr lang="ru-RU"/>
        </a:p>
      </dgm:t>
    </dgm:pt>
    <dgm:pt modelId="{72568010-0B2A-48DB-BD6E-5D9935412011}" type="sibTrans" cxnId="{1F3378B2-8A2A-49E8-B51D-06C088EE6FA5}">
      <dgm:prSet/>
      <dgm:spPr/>
      <dgm:t>
        <a:bodyPr/>
        <a:lstStyle/>
        <a:p>
          <a:endParaRPr lang="ru-RU"/>
        </a:p>
      </dgm:t>
    </dgm:pt>
    <dgm:pt modelId="{0F4753A8-C0AF-469E-96F7-3864339E0F17}">
      <dgm:prSet phldrT="[Текст]"/>
      <dgm:spPr/>
      <dgm:t>
        <a:bodyPr/>
        <a:lstStyle/>
        <a:p>
          <a:endParaRPr lang="ru-RU"/>
        </a:p>
      </dgm:t>
    </dgm:pt>
    <dgm:pt modelId="{FB97C280-88E7-416B-8720-4D06EB8EA12E}" type="parTrans" cxnId="{D5D69118-3D08-49EE-92F9-1CD8B04EFF38}">
      <dgm:prSet/>
      <dgm:spPr/>
      <dgm:t>
        <a:bodyPr/>
        <a:lstStyle/>
        <a:p>
          <a:endParaRPr lang="ru-RU"/>
        </a:p>
      </dgm:t>
    </dgm:pt>
    <dgm:pt modelId="{92D9C6EF-1D9E-4779-8613-4D732A5A8099}" type="sibTrans" cxnId="{D5D69118-3D08-49EE-92F9-1CD8B04EFF38}">
      <dgm:prSet/>
      <dgm:spPr/>
      <dgm:t>
        <a:bodyPr/>
        <a:lstStyle/>
        <a:p>
          <a:endParaRPr lang="ru-RU"/>
        </a:p>
      </dgm:t>
    </dgm:pt>
    <dgm:pt modelId="{003BFA7C-FC3D-478C-8CAE-A3944AFCC790}">
      <dgm:prSet custT="1"/>
      <dgm:spPr>
        <a:solidFill>
          <a:srgbClr val="3AC31F"/>
        </a:solidFill>
      </dgm:spPr>
      <dgm:t>
        <a:bodyPr/>
        <a:lstStyle/>
        <a:p>
          <a:r>
            <a:rPr kumimoji="0" lang="ru-RU" sz="2000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активные методы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обучения </a:t>
          </a:r>
          <a:endParaRPr lang="ru-RU" sz="2000" b="1" dirty="0">
            <a:solidFill>
              <a:schemeClr val="tx1"/>
            </a:solidFill>
          </a:endParaRPr>
        </a:p>
      </dgm:t>
    </dgm:pt>
    <dgm:pt modelId="{DE79CE13-A0F7-44E5-AA18-8CAA096563DC}" type="parTrans" cxnId="{69922ECC-3701-49BC-B091-ACAAD4224A45}">
      <dgm:prSet/>
      <dgm:spPr/>
      <dgm:t>
        <a:bodyPr/>
        <a:lstStyle/>
        <a:p>
          <a:endParaRPr lang="ru-RU"/>
        </a:p>
      </dgm:t>
    </dgm:pt>
    <dgm:pt modelId="{90A522CB-6B53-433C-972E-DD12474AA8A0}" type="sibTrans" cxnId="{69922ECC-3701-49BC-B091-ACAAD4224A45}">
      <dgm:prSet/>
      <dgm:spPr/>
      <dgm:t>
        <a:bodyPr/>
        <a:lstStyle/>
        <a:p>
          <a:endParaRPr lang="ru-RU"/>
        </a:p>
      </dgm:t>
    </dgm:pt>
    <dgm:pt modelId="{D6B5356A-DF16-4D5D-9DAB-599451A250C6}" type="pres">
      <dgm:prSet presAssocID="{BC6269C8-D33D-402E-AC01-0EAB69781C6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1387CDF-D762-490F-B2F6-10BEFF757CF2}" type="pres">
      <dgm:prSet presAssocID="{BB390C52-259A-4FDC-8B88-98A76EF21A7C}" presName="gear1" presStyleLbl="node1" presStyleIdx="0" presStyleCnt="3" custScaleX="109963" custLinFactNeighborX="5355" custLinFactNeighborY="3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2ADC0C-CAAC-4EE2-91E6-3178438CF8E4}" type="pres">
      <dgm:prSet presAssocID="{BB390C52-259A-4FDC-8B88-98A76EF21A7C}" presName="gear1srcNode" presStyleLbl="node1" presStyleIdx="0" presStyleCnt="3"/>
      <dgm:spPr/>
      <dgm:t>
        <a:bodyPr/>
        <a:lstStyle/>
        <a:p>
          <a:endParaRPr lang="ru-RU"/>
        </a:p>
      </dgm:t>
    </dgm:pt>
    <dgm:pt modelId="{75B74B30-71A7-4E8B-AABF-B5581DA123F1}" type="pres">
      <dgm:prSet presAssocID="{BB390C52-259A-4FDC-8B88-98A76EF21A7C}" presName="gear1dstNode" presStyleLbl="node1" presStyleIdx="0" presStyleCnt="3"/>
      <dgm:spPr/>
      <dgm:t>
        <a:bodyPr/>
        <a:lstStyle/>
        <a:p>
          <a:endParaRPr lang="ru-RU"/>
        </a:p>
      </dgm:t>
    </dgm:pt>
    <dgm:pt modelId="{3FAC95B1-C5BF-4B51-8FC3-E41C3AF725A3}" type="pres">
      <dgm:prSet presAssocID="{003BFA7C-FC3D-478C-8CAE-A3944AFCC790}" presName="gear2" presStyleLbl="node1" presStyleIdx="1" presStyleCnt="3" custScaleX="1158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5CABB-8B07-42D6-9DEE-104661AA69CD}" type="pres">
      <dgm:prSet presAssocID="{003BFA7C-FC3D-478C-8CAE-A3944AFCC790}" presName="gear2srcNode" presStyleLbl="node1" presStyleIdx="1" presStyleCnt="3"/>
      <dgm:spPr/>
      <dgm:t>
        <a:bodyPr/>
        <a:lstStyle/>
        <a:p>
          <a:endParaRPr lang="ru-RU"/>
        </a:p>
      </dgm:t>
    </dgm:pt>
    <dgm:pt modelId="{9AAA31AF-E76B-4273-9FB3-CF1200F81954}" type="pres">
      <dgm:prSet presAssocID="{003BFA7C-FC3D-478C-8CAE-A3944AFCC790}" presName="gear2dstNode" presStyleLbl="node1" presStyleIdx="1" presStyleCnt="3"/>
      <dgm:spPr/>
      <dgm:t>
        <a:bodyPr/>
        <a:lstStyle/>
        <a:p>
          <a:endParaRPr lang="ru-RU"/>
        </a:p>
      </dgm:t>
    </dgm:pt>
    <dgm:pt modelId="{97104FBD-CAFE-4147-9AC0-12972E197DEA}" type="pres">
      <dgm:prSet presAssocID="{24D233C3-04FF-4C82-BE7D-E60C47ADBABB}" presName="gear3" presStyleLbl="node1" presStyleIdx="2" presStyleCnt="3"/>
      <dgm:spPr/>
      <dgm:t>
        <a:bodyPr/>
        <a:lstStyle/>
        <a:p>
          <a:endParaRPr lang="ru-RU"/>
        </a:p>
      </dgm:t>
    </dgm:pt>
    <dgm:pt modelId="{C3544006-7545-4CAF-9406-D7CC26530950}" type="pres">
      <dgm:prSet presAssocID="{24D233C3-04FF-4C82-BE7D-E60C47ADBAB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DFAD43-EA06-48D2-B272-D6F4132BC622}" type="pres">
      <dgm:prSet presAssocID="{24D233C3-04FF-4C82-BE7D-E60C47ADBABB}" presName="gear3srcNode" presStyleLbl="node1" presStyleIdx="2" presStyleCnt="3"/>
      <dgm:spPr/>
      <dgm:t>
        <a:bodyPr/>
        <a:lstStyle/>
        <a:p>
          <a:endParaRPr lang="ru-RU"/>
        </a:p>
      </dgm:t>
    </dgm:pt>
    <dgm:pt modelId="{883B29FA-6D6E-4391-B4C1-C540B20B2D2A}" type="pres">
      <dgm:prSet presAssocID="{24D233C3-04FF-4C82-BE7D-E60C47ADBABB}" presName="gear3dstNode" presStyleLbl="node1" presStyleIdx="2" presStyleCnt="3"/>
      <dgm:spPr/>
      <dgm:t>
        <a:bodyPr/>
        <a:lstStyle/>
        <a:p>
          <a:endParaRPr lang="ru-RU"/>
        </a:p>
      </dgm:t>
    </dgm:pt>
    <dgm:pt modelId="{942F466D-F06A-46A7-84AA-97B210C82511}" type="pres">
      <dgm:prSet presAssocID="{5261E018-95B0-49B7-8BC5-EDA0FCE98C84}" presName="connector1" presStyleLbl="sibTrans2D1" presStyleIdx="0" presStyleCnt="3" custLinFactNeighborX="4044" custLinFactNeighborY="1765"/>
      <dgm:spPr/>
      <dgm:t>
        <a:bodyPr/>
        <a:lstStyle/>
        <a:p>
          <a:endParaRPr lang="ru-RU"/>
        </a:p>
      </dgm:t>
    </dgm:pt>
    <dgm:pt modelId="{F78BD60E-D944-48E1-9A38-2C306D067756}" type="pres">
      <dgm:prSet presAssocID="{90A522CB-6B53-433C-972E-DD12474AA8A0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A5C2B664-9105-4D51-A609-1C195704991B}" type="pres">
      <dgm:prSet presAssocID="{72568010-0B2A-48DB-BD6E-5D9935412011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D5D69118-3D08-49EE-92F9-1CD8B04EFF38}" srcId="{BC6269C8-D33D-402E-AC01-0EAB69781C68}" destId="{0F4753A8-C0AF-469E-96F7-3864339E0F17}" srcOrd="3" destOrd="0" parTransId="{FB97C280-88E7-416B-8720-4D06EB8EA12E}" sibTransId="{92D9C6EF-1D9E-4779-8613-4D732A5A8099}"/>
    <dgm:cxn modelId="{1F3378B2-8A2A-49E8-B51D-06C088EE6FA5}" srcId="{BC6269C8-D33D-402E-AC01-0EAB69781C68}" destId="{24D233C3-04FF-4C82-BE7D-E60C47ADBABB}" srcOrd="2" destOrd="0" parTransId="{13FF81C4-B573-432C-9046-3820C2F978AA}" sibTransId="{72568010-0B2A-48DB-BD6E-5D9935412011}"/>
    <dgm:cxn modelId="{35C4A982-4957-46BF-A0A9-CDAC1D675045}" type="presOf" srcId="{24D233C3-04FF-4C82-BE7D-E60C47ADBABB}" destId="{C3544006-7545-4CAF-9406-D7CC26530950}" srcOrd="1" destOrd="0" presId="urn:microsoft.com/office/officeart/2005/8/layout/gear1"/>
    <dgm:cxn modelId="{3CC90469-FD8D-4951-9070-21E8B780E098}" type="presOf" srcId="{24D233C3-04FF-4C82-BE7D-E60C47ADBABB}" destId="{97104FBD-CAFE-4147-9AC0-12972E197DEA}" srcOrd="0" destOrd="0" presId="urn:microsoft.com/office/officeart/2005/8/layout/gear1"/>
    <dgm:cxn modelId="{C8711377-2B2B-4286-AFFD-4AB53B2A498C}" type="presOf" srcId="{003BFA7C-FC3D-478C-8CAE-A3944AFCC790}" destId="{9AAA31AF-E76B-4273-9FB3-CF1200F81954}" srcOrd="2" destOrd="0" presId="urn:microsoft.com/office/officeart/2005/8/layout/gear1"/>
    <dgm:cxn modelId="{1CE6DC97-A006-4A53-9A8D-5BA9751CE6FB}" type="presOf" srcId="{72568010-0B2A-48DB-BD6E-5D9935412011}" destId="{A5C2B664-9105-4D51-A609-1C195704991B}" srcOrd="0" destOrd="0" presId="urn:microsoft.com/office/officeart/2005/8/layout/gear1"/>
    <dgm:cxn modelId="{38A9A5A2-29CD-49C7-A61E-E3FFFABCE085}" type="presOf" srcId="{90A522CB-6B53-433C-972E-DD12474AA8A0}" destId="{F78BD60E-D944-48E1-9A38-2C306D067756}" srcOrd="0" destOrd="0" presId="urn:microsoft.com/office/officeart/2005/8/layout/gear1"/>
    <dgm:cxn modelId="{69922ECC-3701-49BC-B091-ACAAD4224A45}" srcId="{BC6269C8-D33D-402E-AC01-0EAB69781C68}" destId="{003BFA7C-FC3D-478C-8CAE-A3944AFCC790}" srcOrd="1" destOrd="0" parTransId="{DE79CE13-A0F7-44E5-AA18-8CAA096563DC}" sibTransId="{90A522CB-6B53-433C-972E-DD12474AA8A0}"/>
    <dgm:cxn modelId="{FE9D6D75-9194-472C-A573-EF8CB5A68F15}" type="presOf" srcId="{24D233C3-04FF-4C82-BE7D-E60C47ADBABB}" destId="{883B29FA-6D6E-4391-B4C1-C540B20B2D2A}" srcOrd="3" destOrd="0" presId="urn:microsoft.com/office/officeart/2005/8/layout/gear1"/>
    <dgm:cxn modelId="{EC6F5007-14CE-4DFA-A006-6C358BB3451C}" type="presOf" srcId="{BB390C52-259A-4FDC-8B88-98A76EF21A7C}" destId="{71387CDF-D762-490F-B2F6-10BEFF757CF2}" srcOrd="0" destOrd="0" presId="urn:microsoft.com/office/officeart/2005/8/layout/gear1"/>
    <dgm:cxn modelId="{B6C8A683-38B5-40C3-ACDE-5E843FE2B692}" type="presOf" srcId="{003BFA7C-FC3D-478C-8CAE-A3944AFCC790}" destId="{D035CABB-8B07-42D6-9DEE-104661AA69CD}" srcOrd="1" destOrd="0" presId="urn:microsoft.com/office/officeart/2005/8/layout/gear1"/>
    <dgm:cxn modelId="{7ABD126A-50FC-402B-899B-BA3B7C76AE96}" srcId="{BC6269C8-D33D-402E-AC01-0EAB69781C68}" destId="{BB390C52-259A-4FDC-8B88-98A76EF21A7C}" srcOrd="0" destOrd="0" parTransId="{D41E9079-1F3A-4AF0-B49B-CF67EBEA42EE}" sibTransId="{5261E018-95B0-49B7-8BC5-EDA0FCE98C84}"/>
    <dgm:cxn modelId="{660C256B-14EB-46CA-8CD1-210CF4C8CFDC}" type="presOf" srcId="{5261E018-95B0-49B7-8BC5-EDA0FCE98C84}" destId="{942F466D-F06A-46A7-84AA-97B210C82511}" srcOrd="0" destOrd="0" presId="urn:microsoft.com/office/officeart/2005/8/layout/gear1"/>
    <dgm:cxn modelId="{B1D0B278-EBFA-4228-BA4A-9F37ABD0294C}" type="presOf" srcId="{24D233C3-04FF-4C82-BE7D-E60C47ADBABB}" destId="{26DFAD43-EA06-48D2-B272-D6F4132BC622}" srcOrd="2" destOrd="0" presId="urn:microsoft.com/office/officeart/2005/8/layout/gear1"/>
    <dgm:cxn modelId="{C7050CD0-DE52-42F9-B264-2EF1B7571F0F}" type="presOf" srcId="{BB390C52-259A-4FDC-8B88-98A76EF21A7C}" destId="{75B74B30-71A7-4E8B-AABF-B5581DA123F1}" srcOrd="2" destOrd="0" presId="urn:microsoft.com/office/officeart/2005/8/layout/gear1"/>
    <dgm:cxn modelId="{701BF1B9-C7AF-400B-A619-38266EE8212C}" type="presOf" srcId="{BB390C52-259A-4FDC-8B88-98A76EF21A7C}" destId="{C72ADC0C-CAAC-4EE2-91E6-3178438CF8E4}" srcOrd="1" destOrd="0" presId="urn:microsoft.com/office/officeart/2005/8/layout/gear1"/>
    <dgm:cxn modelId="{33E0CB07-2533-4B6C-BD5E-EB24CED3403C}" type="presOf" srcId="{003BFA7C-FC3D-478C-8CAE-A3944AFCC790}" destId="{3FAC95B1-C5BF-4B51-8FC3-E41C3AF725A3}" srcOrd="0" destOrd="0" presId="urn:microsoft.com/office/officeart/2005/8/layout/gear1"/>
    <dgm:cxn modelId="{FAE7BCFB-605B-4216-BAC2-185D2BBF01FD}" type="presOf" srcId="{BC6269C8-D33D-402E-AC01-0EAB69781C68}" destId="{D6B5356A-DF16-4D5D-9DAB-599451A250C6}" srcOrd="0" destOrd="0" presId="urn:microsoft.com/office/officeart/2005/8/layout/gear1"/>
    <dgm:cxn modelId="{30015DE0-B28C-401B-B3F5-7C27D7FE8273}" type="presParOf" srcId="{D6B5356A-DF16-4D5D-9DAB-599451A250C6}" destId="{71387CDF-D762-490F-B2F6-10BEFF757CF2}" srcOrd="0" destOrd="0" presId="urn:microsoft.com/office/officeart/2005/8/layout/gear1"/>
    <dgm:cxn modelId="{A1F2539E-FE0C-4823-96B6-4DBBA0DA6A9A}" type="presParOf" srcId="{D6B5356A-DF16-4D5D-9DAB-599451A250C6}" destId="{C72ADC0C-CAAC-4EE2-91E6-3178438CF8E4}" srcOrd="1" destOrd="0" presId="urn:microsoft.com/office/officeart/2005/8/layout/gear1"/>
    <dgm:cxn modelId="{81759C1B-00C9-421F-B40C-F6E4C14E6FE0}" type="presParOf" srcId="{D6B5356A-DF16-4D5D-9DAB-599451A250C6}" destId="{75B74B30-71A7-4E8B-AABF-B5581DA123F1}" srcOrd="2" destOrd="0" presId="urn:microsoft.com/office/officeart/2005/8/layout/gear1"/>
    <dgm:cxn modelId="{ADDC2B68-DC63-400C-962C-1374738B0A42}" type="presParOf" srcId="{D6B5356A-DF16-4D5D-9DAB-599451A250C6}" destId="{3FAC95B1-C5BF-4B51-8FC3-E41C3AF725A3}" srcOrd="3" destOrd="0" presId="urn:microsoft.com/office/officeart/2005/8/layout/gear1"/>
    <dgm:cxn modelId="{83258EEA-E276-4E5D-82A8-1C855A3AD3C3}" type="presParOf" srcId="{D6B5356A-DF16-4D5D-9DAB-599451A250C6}" destId="{D035CABB-8B07-42D6-9DEE-104661AA69CD}" srcOrd="4" destOrd="0" presId="urn:microsoft.com/office/officeart/2005/8/layout/gear1"/>
    <dgm:cxn modelId="{AE0C1A2B-EF52-432B-9877-4E1F245161A8}" type="presParOf" srcId="{D6B5356A-DF16-4D5D-9DAB-599451A250C6}" destId="{9AAA31AF-E76B-4273-9FB3-CF1200F81954}" srcOrd="5" destOrd="0" presId="urn:microsoft.com/office/officeart/2005/8/layout/gear1"/>
    <dgm:cxn modelId="{BCD655BA-1F89-413B-AFA2-0A5945E93ED2}" type="presParOf" srcId="{D6B5356A-DF16-4D5D-9DAB-599451A250C6}" destId="{97104FBD-CAFE-4147-9AC0-12972E197DEA}" srcOrd="6" destOrd="0" presId="urn:microsoft.com/office/officeart/2005/8/layout/gear1"/>
    <dgm:cxn modelId="{31762BA3-1FFD-4FB3-83C5-154C2903E961}" type="presParOf" srcId="{D6B5356A-DF16-4D5D-9DAB-599451A250C6}" destId="{C3544006-7545-4CAF-9406-D7CC26530950}" srcOrd="7" destOrd="0" presId="urn:microsoft.com/office/officeart/2005/8/layout/gear1"/>
    <dgm:cxn modelId="{7B25E9D6-D31B-44A3-A977-B323FCB1B089}" type="presParOf" srcId="{D6B5356A-DF16-4D5D-9DAB-599451A250C6}" destId="{26DFAD43-EA06-48D2-B272-D6F4132BC622}" srcOrd="8" destOrd="0" presId="urn:microsoft.com/office/officeart/2005/8/layout/gear1"/>
    <dgm:cxn modelId="{DEC10E36-5654-431B-93A9-6FDE609C7BD9}" type="presParOf" srcId="{D6B5356A-DF16-4D5D-9DAB-599451A250C6}" destId="{883B29FA-6D6E-4391-B4C1-C540B20B2D2A}" srcOrd="9" destOrd="0" presId="urn:microsoft.com/office/officeart/2005/8/layout/gear1"/>
    <dgm:cxn modelId="{FBC28005-3EE9-4E18-B078-EBE6368A2A18}" type="presParOf" srcId="{D6B5356A-DF16-4D5D-9DAB-599451A250C6}" destId="{942F466D-F06A-46A7-84AA-97B210C82511}" srcOrd="10" destOrd="0" presId="urn:microsoft.com/office/officeart/2005/8/layout/gear1"/>
    <dgm:cxn modelId="{C118BEBD-3F80-455C-A224-440485C6B9C8}" type="presParOf" srcId="{D6B5356A-DF16-4D5D-9DAB-599451A250C6}" destId="{F78BD60E-D944-48E1-9A38-2C306D067756}" srcOrd="11" destOrd="0" presId="urn:microsoft.com/office/officeart/2005/8/layout/gear1"/>
    <dgm:cxn modelId="{C998A931-48D6-46F4-B2DA-1E91E78F02B7}" type="presParOf" srcId="{D6B5356A-DF16-4D5D-9DAB-599451A250C6}" destId="{A5C2B664-9105-4D51-A609-1C195704991B}" srcOrd="12" destOrd="0" presId="urn:microsoft.com/office/officeart/2005/8/layout/gear1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3DCE20-1F5A-4517-9376-93685DA696E5}" type="doc">
      <dgm:prSet loTypeId="urn:microsoft.com/office/officeart/2005/8/layout/radial4" loCatId="relationship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03869BD7-8F10-41DD-BE45-C82EAD5079B3}">
      <dgm:prSet phldrT="[Текст]"/>
      <dgm:spPr>
        <a:solidFill>
          <a:srgbClr val="00B0F0"/>
        </a:solidFill>
      </dgm:spPr>
      <dgm:t>
        <a:bodyPr/>
        <a:lstStyle/>
        <a:p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кейс-стади</a:t>
          </a:r>
          <a:endParaRPr lang="ru-RU" b="1" dirty="0">
            <a:solidFill>
              <a:srgbClr val="002060"/>
            </a:solidFill>
          </a:endParaRPr>
        </a:p>
      </dgm:t>
    </dgm:pt>
    <dgm:pt modelId="{0246732E-EBD7-40F3-AE7D-028741A09FB5}" type="parTrans" cxnId="{80B92EC3-090B-4396-83EC-27AD67C3B0B8}">
      <dgm:prSet/>
      <dgm:spPr/>
      <dgm:t>
        <a:bodyPr/>
        <a:lstStyle/>
        <a:p>
          <a:endParaRPr lang="ru-RU"/>
        </a:p>
      </dgm:t>
    </dgm:pt>
    <dgm:pt modelId="{DA809078-0C4F-4290-9814-E5A7F4C45ABB}" type="sibTrans" cxnId="{80B92EC3-090B-4396-83EC-27AD67C3B0B8}">
      <dgm:prSet/>
      <dgm:spPr/>
      <dgm:t>
        <a:bodyPr/>
        <a:lstStyle/>
        <a:p>
          <a:endParaRPr lang="ru-RU"/>
        </a:p>
      </dgm:t>
    </dgm:pt>
    <dgm:pt modelId="{119BF5C2-4FB2-48AB-A2B1-C9A42759FAC1}">
      <dgm:prSet phldrT="[Текст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00" dirty="0"/>
        </a:p>
      </dgm:t>
    </dgm:pt>
    <dgm:pt modelId="{99829552-80D6-47F4-9E39-309A22218125}" type="parTrans" cxnId="{BF8FFA0E-F39A-4A0D-8483-469CE283BB0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ABD64FD-37F4-4701-9CEE-EDB79C105A17}" type="sibTrans" cxnId="{BF8FFA0E-F39A-4A0D-8483-469CE283BB04}">
      <dgm:prSet/>
      <dgm:spPr/>
      <dgm:t>
        <a:bodyPr/>
        <a:lstStyle/>
        <a:p>
          <a:endParaRPr lang="ru-RU"/>
        </a:p>
      </dgm:t>
    </dgm:pt>
    <dgm:pt modelId="{EBF308CD-FD4B-4652-9834-F51485E4A577}">
      <dgm:prSet phldrT="[Текст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00" dirty="0"/>
        </a:p>
      </dgm:t>
    </dgm:pt>
    <dgm:pt modelId="{BE73230E-29EE-4211-9B23-D547919547DA}" type="parTrans" cxnId="{BFBC5C5F-BB49-46D2-8652-F3589202B95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57E30496-B6B0-40CA-8279-C27B5B6B6EE9}" type="sibTrans" cxnId="{BFBC5C5F-BB49-46D2-8652-F3589202B957}">
      <dgm:prSet/>
      <dgm:spPr/>
      <dgm:t>
        <a:bodyPr/>
        <a:lstStyle/>
        <a:p>
          <a:endParaRPr lang="ru-RU"/>
        </a:p>
      </dgm:t>
    </dgm:pt>
    <dgm:pt modelId="{3CCE8818-4BDB-4FBA-9DB7-41D3F0FAED14}" type="pres">
      <dgm:prSet presAssocID="{ED3DCE20-1F5A-4517-9376-93685DA696E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3C6315-E8D2-4667-A2A6-16A2A9847D10}" type="pres">
      <dgm:prSet presAssocID="{03869BD7-8F10-41DD-BE45-C82EAD5079B3}" presName="centerShape" presStyleLbl="node0" presStyleIdx="0" presStyleCnt="1" custScaleX="157946" custScaleY="53318"/>
      <dgm:spPr/>
      <dgm:t>
        <a:bodyPr/>
        <a:lstStyle/>
        <a:p>
          <a:endParaRPr lang="ru-RU"/>
        </a:p>
      </dgm:t>
    </dgm:pt>
    <dgm:pt modelId="{57F2F372-A703-4217-AD91-012A3D30D3AA}" type="pres">
      <dgm:prSet presAssocID="{99829552-80D6-47F4-9E39-309A22218125}" presName="parTrans" presStyleLbl="bgSibTrans2D1" presStyleIdx="0" presStyleCnt="2"/>
      <dgm:spPr/>
      <dgm:t>
        <a:bodyPr/>
        <a:lstStyle/>
        <a:p>
          <a:endParaRPr lang="ru-RU"/>
        </a:p>
      </dgm:t>
    </dgm:pt>
    <dgm:pt modelId="{B3BFC787-D4DA-4160-8573-117ABB1DEACB}" type="pres">
      <dgm:prSet presAssocID="{119BF5C2-4FB2-48AB-A2B1-C9A42759FAC1}" presName="node" presStyleLbl="node1" presStyleIdx="0" presStyleCnt="2" custScaleX="158109" custScaleY="144886" custRadScaleRad="135172" custRadScaleInc="-7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00C9AE-9A83-4C1A-BBC3-83E7E047ECC3}" type="pres">
      <dgm:prSet presAssocID="{BE73230E-29EE-4211-9B23-D547919547DA}" presName="parTrans" presStyleLbl="bgSibTrans2D1" presStyleIdx="1" presStyleCnt="2"/>
      <dgm:spPr/>
      <dgm:t>
        <a:bodyPr/>
        <a:lstStyle/>
        <a:p>
          <a:endParaRPr lang="ru-RU"/>
        </a:p>
      </dgm:t>
    </dgm:pt>
    <dgm:pt modelId="{8A95A256-699D-4FC6-820B-F246689B6D8B}" type="pres">
      <dgm:prSet presAssocID="{EBF308CD-FD4B-4652-9834-F51485E4A577}" presName="node" presStyleLbl="node1" presStyleIdx="1" presStyleCnt="2" custScaleX="153897" custScaleY="145555" custRadScaleRad="136755" custRadScaleInc="10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9C77F4-9951-4AA4-8E4F-CFDA781981C2}" type="presOf" srcId="{EBF308CD-FD4B-4652-9834-F51485E4A577}" destId="{8A95A256-699D-4FC6-820B-F246689B6D8B}" srcOrd="0" destOrd="0" presId="urn:microsoft.com/office/officeart/2005/8/layout/radial4"/>
    <dgm:cxn modelId="{80B92EC3-090B-4396-83EC-27AD67C3B0B8}" srcId="{ED3DCE20-1F5A-4517-9376-93685DA696E5}" destId="{03869BD7-8F10-41DD-BE45-C82EAD5079B3}" srcOrd="0" destOrd="0" parTransId="{0246732E-EBD7-40F3-AE7D-028741A09FB5}" sibTransId="{DA809078-0C4F-4290-9814-E5A7F4C45ABB}"/>
    <dgm:cxn modelId="{F06B374E-2EC3-4639-8021-874EF954FF06}" type="presOf" srcId="{119BF5C2-4FB2-48AB-A2B1-C9A42759FAC1}" destId="{B3BFC787-D4DA-4160-8573-117ABB1DEACB}" srcOrd="0" destOrd="0" presId="urn:microsoft.com/office/officeart/2005/8/layout/radial4"/>
    <dgm:cxn modelId="{FB099E67-E94F-4497-8E6E-7A4E45ACB9C3}" type="presOf" srcId="{ED3DCE20-1F5A-4517-9376-93685DA696E5}" destId="{3CCE8818-4BDB-4FBA-9DB7-41D3F0FAED14}" srcOrd="0" destOrd="0" presId="urn:microsoft.com/office/officeart/2005/8/layout/radial4"/>
    <dgm:cxn modelId="{BF8FFA0E-F39A-4A0D-8483-469CE283BB04}" srcId="{03869BD7-8F10-41DD-BE45-C82EAD5079B3}" destId="{119BF5C2-4FB2-48AB-A2B1-C9A42759FAC1}" srcOrd="0" destOrd="0" parTransId="{99829552-80D6-47F4-9E39-309A22218125}" sibTransId="{7ABD64FD-37F4-4701-9CEE-EDB79C105A17}"/>
    <dgm:cxn modelId="{76D9A144-7DA4-431F-A62A-5C863A23EBE2}" type="presOf" srcId="{BE73230E-29EE-4211-9B23-D547919547DA}" destId="{6000C9AE-9A83-4C1A-BBC3-83E7E047ECC3}" srcOrd="0" destOrd="0" presId="urn:microsoft.com/office/officeart/2005/8/layout/radial4"/>
    <dgm:cxn modelId="{BE315AC6-54B9-47E2-8022-C66FF3C22B84}" type="presOf" srcId="{03869BD7-8F10-41DD-BE45-C82EAD5079B3}" destId="{883C6315-E8D2-4667-A2A6-16A2A9847D10}" srcOrd="0" destOrd="0" presId="urn:microsoft.com/office/officeart/2005/8/layout/radial4"/>
    <dgm:cxn modelId="{13D49B4B-7E1C-4140-879F-5C295491BAA5}" type="presOf" srcId="{99829552-80D6-47F4-9E39-309A22218125}" destId="{57F2F372-A703-4217-AD91-012A3D30D3AA}" srcOrd="0" destOrd="0" presId="urn:microsoft.com/office/officeart/2005/8/layout/radial4"/>
    <dgm:cxn modelId="{BFBC5C5F-BB49-46D2-8652-F3589202B957}" srcId="{03869BD7-8F10-41DD-BE45-C82EAD5079B3}" destId="{EBF308CD-FD4B-4652-9834-F51485E4A577}" srcOrd="1" destOrd="0" parTransId="{BE73230E-29EE-4211-9B23-D547919547DA}" sibTransId="{57E30496-B6B0-40CA-8279-C27B5B6B6EE9}"/>
    <dgm:cxn modelId="{83F17EA0-3A80-4CA9-9521-9814D67D366A}" type="presParOf" srcId="{3CCE8818-4BDB-4FBA-9DB7-41D3F0FAED14}" destId="{883C6315-E8D2-4667-A2A6-16A2A9847D10}" srcOrd="0" destOrd="0" presId="urn:microsoft.com/office/officeart/2005/8/layout/radial4"/>
    <dgm:cxn modelId="{2EA60314-C8AE-4826-BC21-5C28028C5FAB}" type="presParOf" srcId="{3CCE8818-4BDB-4FBA-9DB7-41D3F0FAED14}" destId="{57F2F372-A703-4217-AD91-012A3D30D3AA}" srcOrd="1" destOrd="0" presId="urn:microsoft.com/office/officeart/2005/8/layout/radial4"/>
    <dgm:cxn modelId="{E42ECBE6-E01A-404E-B3CC-C9324AAAC3E9}" type="presParOf" srcId="{3CCE8818-4BDB-4FBA-9DB7-41D3F0FAED14}" destId="{B3BFC787-D4DA-4160-8573-117ABB1DEACB}" srcOrd="2" destOrd="0" presId="urn:microsoft.com/office/officeart/2005/8/layout/radial4"/>
    <dgm:cxn modelId="{823D41D1-8CF4-46C8-B910-39BA1A183E16}" type="presParOf" srcId="{3CCE8818-4BDB-4FBA-9DB7-41D3F0FAED14}" destId="{6000C9AE-9A83-4C1A-BBC3-83E7E047ECC3}" srcOrd="3" destOrd="0" presId="urn:microsoft.com/office/officeart/2005/8/layout/radial4"/>
    <dgm:cxn modelId="{7BD54B72-928E-4C49-A047-82D20D52DF96}" type="presParOf" srcId="{3CCE8818-4BDB-4FBA-9DB7-41D3F0FAED14}" destId="{8A95A256-699D-4FC6-820B-F246689B6D8B}" srcOrd="4" destOrd="0" presId="urn:microsoft.com/office/officeart/2005/8/layout/radial4"/>
  </dgm:cxnLst>
  <dgm:bg/>
  <dgm:whole/>
  <dgm:extLst>
    <a:ext uri="http://schemas.microsoft.com/office/drawing/2008/diagram"/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CD1C7C-A773-4694-A792-13A264065026}" type="doc">
      <dgm:prSet loTypeId="urn:microsoft.com/office/officeart/2005/8/layout/radial4" loCatId="relationship" qsTypeId="urn:microsoft.com/office/officeart/2005/8/quickstyle/simple1#3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0FA3D92C-8D9E-475D-B236-03A2EBD9A4A2}">
      <dgm:prSet phldrT="[Текст]"/>
      <dgm:spPr>
        <a:solidFill>
          <a:srgbClr val="61D74D"/>
        </a:solidFill>
        <a:ln>
          <a:noFill/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интеллектуальные игры</a:t>
          </a:r>
          <a:endParaRPr lang="ru-RU" dirty="0">
            <a:solidFill>
              <a:schemeClr val="tx1"/>
            </a:solidFill>
          </a:endParaRPr>
        </a:p>
      </dgm:t>
    </dgm:pt>
    <dgm:pt modelId="{3894C678-6D55-42DB-A185-333A0CCB71D5}" type="parTrans" cxnId="{030BBB66-A561-4C06-99FA-0457E0DA9488}">
      <dgm:prSet/>
      <dgm:spPr/>
      <dgm:t>
        <a:bodyPr/>
        <a:lstStyle/>
        <a:p>
          <a:endParaRPr lang="ru-RU"/>
        </a:p>
      </dgm:t>
    </dgm:pt>
    <dgm:pt modelId="{D9D90F86-F4BF-486E-A75D-27B9B02C8993}" type="sibTrans" cxnId="{030BBB66-A561-4C06-99FA-0457E0DA9488}">
      <dgm:prSet/>
      <dgm:spPr/>
      <dgm:t>
        <a:bodyPr/>
        <a:lstStyle/>
        <a:p>
          <a:endParaRPr lang="ru-RU"/>
        </a:p>
      </dgm:t>
    </dgm:pt>
    <dgm:pt modelId="{ECABCC1C-3A48-4FA9-A97B-B5C3C9793727}">
      <dgm:prSet phldrT="[Текст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00" dirty="0"/>
        </a:p>
      </dgm:t>
    </dgm:pt>
    <dgm:pt modelId="{EE1A5827-0F57-4A1F-9739-FC7667A23969}" type="parTrans" cxnId="{10D74CF0-B869-47BE-BF64-34CCD325C550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FD245098-2E99-4485-96A2-44705D95DDE5}" type="sibTrans" cxnId="{10D74CF0-B869-47BE-BF64-34CCD325C550}">
      <dgm:prSet/>
      <dgm:spPr/>
      <dgm:t>
        <a:bodyPr/>
        <a:lstStyle/>
        <a:p>
          <a:endParaRPr lang="ru-RU"/>
        </a:p>
      </dgm:t>
    </dgm:pt>
    <dgm:pt modelId="{A333A3BA-B88E-4C76-9F16-BB73AD197E4A}">
      <dgm:prSet phldrT="[Текст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00" dirty="0"/>
        </a:p>
      </dgm:t>
    </dgm:pt>
    <dgm:pt modelId="{A12B3704-3503-42B8-934D-77AEFC4505F5}" type="parTrans" cxnId="{164D6231-F441-4049-A342-DB4C900FEE7E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B9AC820-3846-4049-A27D-5539C7EF7E17}" type="sibTrans" cxnId="{164D6231-F441-4049-A342-DB4C900FEE7E}">
      <dgm:prSet/>
      <dgm:spPr/>
      <dgm:t>
        <a:bodyPr/>
        <a:lstStyle/>
        <a:p>
          <a:endParaRPr lang="ru-RU"/>
        </a:p>
      </dgm:t>
    </dgm:pt>
    <dgm:pt modelId="{66636A5E-685E-4249-A999-6CFD360D4CF1}">
      <dgm:prSet phldrT="[Текст]" phldr="1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00" dirty="0"/>
        </a:p>
      </dgm:t>
    </dgm:pt>
    <dgm:pt modelId="{E6374329-739A-419A-9115-3C47AED31383}" type="parTrans" cxnId="{B2CDA09E-E2C9-43CF-A052-37395ACFB8EE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E14E7237-DE16-4C13-81A2-4D34CAE3C2A5}" type="sibTrans" cxnId="{B2CDA09E-E2C9-43CF-A052-37395ACFB8EE}">
      <dgm:prSet/>
      <dgm:spPr/>
      <dgm:t>
        <a:bodyPr/>
        <a:lstStyle/>
        <a:p>
          <a:endParaRPr lang="ru-RU"/>
        </a:p>
      </dgm:t>
    </dgm:pt>
    <dgm:pt modelId="{E0F511CC-AA89-4848-9EF4-90820A23A59A}">
      <dgm:prSet custT="1"/>
      <dgm:spPr>
        <a:solidFill>
          <a:srgbClr val="ADF9FD"/>
        </a:solidFill>
        <a:ln>
          <a:noFill/>
        </a:ln>
      </dgm:spPr>
      <dgm:t>
        <a:bodyPr/>
        <a:lstStyle/>
        <a:p>
          <a:r>
            <a:rPr lang="ru-RU" sz="3200" b="1" dirty="0" smtClean="0">
              <a:solidFill>
                <a:schemeClr val="tx1"/>
              </a:solidFill>
            </a:rPr>
            <a:t>5</a:t>
          </a:r>
        </a:p>
        <a:p>
          <a:r>
            <a:rPr lang="ru-RU" sz="1800" b="1" dirty="0" err="1" smtClean="0">
              <a:solidFill>
                <a:schemeClr val="tx1"/>
              </a:solidFill>
            </a:rPr>
            <a:t>Интеллекту-альных</a:t>
          </a:r>
          <a:r>
            <a:rPr lang="ru-RU" sz="1800" b="1" dirty="0" smtClean="0">
              <a:solidFill>
                <a:schemeClr val="tx1"/>
              </a:solidFill>
            </a:rPr>
            <a:t> игр</a:t>
          </a:r>
          <a:endParaRPr lang="ru-RU" sz="1800" b="1" dirty="0">
            <a:solidFill>
              <a:schemeClr val="tx1"/>
            </a:solidFill>
          </a:endParaRPr>
        </a:p>
      </dgm:t>
    </dgm:pt>
    <dgm:pt modelId="{FD071F62-FD42-4C7B-8E89-E936A1BA3B10}" type="parTrans" cxnId="{A1E7FEDF-5113-40B0-925D-045495DC2AC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97951C40-6008-4455-AD20-9167E505DE7C}" type="sibTrans" cxnId="{A1E7FEDF-5113-40B0-925D-045495DC2AC4}">
      <dgm:prSet/>
      <dgm:spPr/>
      <dgm:t>
        <a:bodyPr/>
        <a:lstStyle/>
        <a:p>
          <a:endParaRPr lang="ru-RU"/>
        </a:p>
      </dgm:t>
    </dgm:pt>
    <dgm:pt modelId="{0288F1F6-540F-4B68-840E-BC3EF9E633FD}">
      <dgm:prSet/>
      <dgm:spPr>
        <a:solidFill>
          <a:srgbClr val="ADF9FD"/>
        </a:solidFill>
        <a:ln>
          <a:noFill/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128 обучающихся</a:t>
          </a:r>
          <a:endParaRPr lang="ru-RU" b="1" dirty="0">
            <a:solidFill>
              <a:schemeClr val="tx1"/>
            </a:solidFill>
          </a:endParaRPr>
        </a:p>
      </dgm:t>
    </dgm:pt>
    <dgm:pt modelId="{8FA8CB30-DDA5-41C0-B960-DB4F84DCB454}" type="parTrans" cxnId="{FDFDA7FF-7EC9-4458-BDFB-468EFAFCDD00}">
      <dgm:prSet/>
      <dgm:spPr/>
      <dgm:t>
        <a:bodyPr/>
        <a:lstStyle/>
        <a:p>
          <a:endParaRPr lang="ru-RU"/>
        </a:p>
      </dgm:t>
    </dgm:pt>
    <dgm:pt modelId="{9FF20F6B-8312-4C5E-BD05-E85873F71FE5}" type="sibTrans" cxnId="{FDFDA7FF-7EC9-4458-BDFB-468EFAFCDD00}">
      <dgm:prSet/>
      <dgm:spPr/>
      <dgm:t>
        <a:bodyPr/>
        <a:lstStyle/>
        <a:p>
          <a:endParaRPr lang="ru-RU"/>
        </a:p>
      </dgm:t>
    </dgm:pt>
    <dgm:pt modelId="{6196B544-2DF1-4B48-80F3-D148EF0DD79D}" type="pres">
      <dgm:prSet presAssocID="{58CD1C7C-A773-4694-A792-13A26406502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DC309A-E8EC-418D-A9A1-751B1776040C}" type="pres">
      <dgm:prSet presAssocID="{0FA3D92C-8D9E-475D-B236-03A2EBD9A4A2}" presName="centerShape" presStyleLbl="node0" presStyleIdx="0" presStyleCnt="1" custScaleX="189053" custScaleY="52420" custLinFactNeighborX="222" custLinFactNeighborY="10968"/>
      <dgm:spPr/>
      <dgm:t>
        <a:bodyPr/>
        <a:lstStyle/>
        <a:p>
          <a:endParaRPr lang="ru-RU"/>
        </a:p>
      </dgm:t>
    </dgm:pt>
    <dgm:pt modelId="{2F2DB87A-E3EE-4102-B497-1971C165183C}" type="pres">
      <dgm:prSet presAssocID="{EE1A5827-0F57-4A1F-9739-FC7667A23969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C8197F4F-A1B9-4C29-88DC-0F8586B10A59}" type="pres">
      <dgm:prSet presAssocID="{ECABCC1C-3A48-4FA9-A97B-B5C3C9793727}" presName="node" presStyleLbl="node1" presStyleIdx="0" presStyleCnt="5" custScaleX="115344" custScaleY="118673" custRadScaleRad="106051" custRadScaleInc="25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ED9525-621F-408B-B18F-C4216AE4B29C}" type="pres">
      <dgm:prSet presAssocID="{FD071F62-FD42-4C7B-8E89-E936A1BA3B10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D1078708-AE51-404D-9EDD-E1FA46A358E8}" type="pres">
      <dgm:prSet presAssocID="{E0F511CC-AA89-4848-9EF4-90820A23A59A}" presName="node" presStyleLbl="node1" presStyleIdx="1" presStyleCnt="5" custScaleX="103328" custScaleY="115366" custRadScaleRad="128208" custRadScaleInc="9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CBBAE-B15A-436F-B64A-8D60636D749D}" type="pres">
      <dgm:prSet presAssocID="{A12B3704-3503-42B8-934D-77AEFC4505F5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E3B28AF4-A84B-407C-8DB5-9EA382265A04}" type="pres">
      <dgm:prSet presAssocID="{A333A3BA-B88E-4C76-9F16-BB73AD197E4A}" presName="node" presStyleLbl="node1" presStyleIdx="2" presStyleCnt="5" custScaleX="129642" custScaleY="120963" custRadScaleRad="117148" custRadScaleInc="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37BD2-FB43-4558-9E2D-024892DC85A2}" type="pres">
      <dgm:prSet presAssocID="{8FA8CB30-DDA5-41C0-B960-DB4F84DCB454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58A55668-F431-4F0C-A270-8D2ACFA407D5}" type="pres">
      <dgm:prSet presAssocID="{0288F1F6-540F-4B68-840E-BC3EF9E633FD}" presName="node" presStyleLbl="node1" presStyleIdx="3" presStyleCnt="5" custRadScaleRad="118675" custRadScaleInc="5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2D363E-179B-49A1-86D2-8C14AE55B310}" type="pres">
      <dgm:prSet presAssocID="{E6374329-739A-419A-9115-3C47AED31383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FB3C8497-63BD-4821-B564-2EDDAB2EB1B1}" type="pres">
      <dgm:prSet presAssocID="{66636A5E-685E-4249-A999-6CFD360D4CF1}" presName="node" presStyleLbl="node1" presStyleIdx="4" presStyleCnt="5" custScaleX="114504" custScaleY="116490" custRadScaleRad="103668" custRadScaleInc="-16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D74CF0-B869-47BE-BF64-34CCD325C550}" srcId="{0FA3D92C-8D9E-475D-B236-03A2EBD9A4A2}" destId="{ECABCC1C-3A48-4FA9-A97B-B5C3C9793727}" srcOrd="0" destOrd="0" parTransId="{EE1A5827-0F57-4A1F-9739-FC7667A23969}" sibTransId="{FD245098-2E99-4485-96A2-44705D95DDE5}"/>
    <dgm:cxn modelId="{F81CB669-0B7D-4BD2-B8FF-D9BE89E9C7B5}" type="presOf" srcId="{58CD1C7C-A773-4694-A792-13A264065026}" destId="{6196B544-2DF1-4B48-80F3-D148EF0DD79D}" srcOrd="0" destOrd="0" presId="urn:microsoft.com/office/officeart/2005/8/layout/radial4"/>
    <dgm:cxn modelId="{72D499D4-AFA0-40CC-B33A-BBF0B9549D0B}" type="presOf" srcId="{0FA3D92C-8D9E-475D-B236-03A2EBD9A4A2}" destId="{93DC309A-E8EC-418D-A9A1-751B1776040C}" srcOrd="0" destOrd="0" presId="urn:microsoft.com/office/officeart/2005/8/layout/radial4"/>
    <dgm:cxn modelId="{030BBB66-A561-4C06-99FA-0457E0DA9488}" srcId="{58CD1C7C-A773-4694-A792-13A264065026}" destId="{0FA3D92C-8D9E-475D-B236-03A2EBD9A4A2}" srcOrd="0" destOrd="0" parTransId="{3894C678-6D55-42DB-A185-333A0CCB71D5}" sibTransId="{D9D90F86-F4BF-486E-A75D-27B9B02C8993}"/>
    <dgm:cxn modelId="{974967CF-F7AE-4CE6-97B0-E798CE71B6CA}" type="presOf" srcId="{0288F1F6-540F-4B68-840E-BC3EF9E633FD}" destId="{58A55668-F431-4F0C-A270-8D2ACFA407D5}" srcOrd="0" destOrd="0" presId="urn:microsoft.com/office/officeart/2005/8/layout/radial4"/>
    <dgm:cxn modelId="{11FCA72F-AF34-480E-8876-0CC24E7DF66D}" type="presOf" srcId="{ECABCC1C-3A48-4FA9-A97B-B5C3C9793727}" destId="{C8197F4F-A1B9-4C29-88DC-0F8586B10A59}" srcOrd="0" destOrd="0" presId="urn:microsoft.com/office/officeart/2005/8/layout/radial4"/>
    <dgm:cxn modelId="{ACBDF22B-F4DC-4EA0-A813-7601D542EA5E}" type="presOf" srcId="{66636A5E-685E-4249-A999-6CFD360D4CF1}" destId="{FB3C8497-63BD-4821-B564-2EDDAB2EB1B1}" srcOrd="0" destOrd="0" presId="urn:microsoft.com/office/officeart/2005/8/layout/radial4"/>
    <dgm:cxn modelId="{85819989-F68E-4F2B-AC48-44B9800F0B04}" type="presOf" srcId="{A333A3BA-B88E-4C76-9F16-BB73AD197E4A}" destId="{E3B28AF4-A84B-407C-8DB5-9EA382265A04}" srcOrd="0" destOrd="0" presId="urn:microsoft.com/office/officeart/2005/8/layout/radial4"/>
    <dgm:cxn modelId="{D9B20E7C-F363-4FA5-8AC2-169599183CD2}" type="presOf" srcId="{FD071F62-FD42-4C7B-8E89-E936A1BA3B10}" destId="{83ED9525-621F-408B-B18F-C4216AE4B29C}" srcOrd="0" destOrd="0" presId="urn:microsoft.com/office/officeart/2005/8/layout/radial4"/>
    <dgm:cxn modelId="{B2CDA09E-E2C9-43CF-A052-37395ACFB8EE}" srcId="{0FA3D92C-8D9E-475D-B236-03A2EBD9A4A2}" destId="{66636A5E-685E-4249-A999-6CFD360D4CF1}" srcOrd="4" destOrd="0" parTransId="{E6374329-739A-419A-9115-3C47AED31383}" sibTransId="{E14E7237-DE16-4C13-81A2-4D34CAE3C2A5}"/>
    <dgm:cxn modelId="{2DBCC6A6-07DD-4C37-A9A1-76D90806FA90}" type="presOf" srcId="{E0F511CC-AA89-4848-9EF4-90820A23A59A}" destId="{D1078708-AE51-404D-9EDD-E1FA46A358E8}" srcOrd="0" destOrd="0" presId="urn:microsoft.com/office/officeart/2005/8/layout/radial4"/>
    <dgm:cxn modelId="{164D6231-F441-4049-A342-DB4C900FEE7E}" srcId="{0FA3D92C-8D9E-475D-B236-03A2EBD9A4A2}" destId="{A333A3BA-B88E-4C76-9F16-BB73AD197E4A}" srcOrd="2" destOrd="0" parTransId="{A12B3704-3503-42B8-934D-77AEFC4505F5}" sibTransId="{AB9AC820-3846-4049-A27D-5539C7EF7E17}"/>
    <dgm:cxn modelId="{3CB7F8AF-C1C2-48B2-99EF-A7E48091FFAC}" type="presOf" srcId="{8FA8CB30-DDA5-41C0-B960-DB4F84DCB454}" destId="{C4E37BD2-FB43-4558-9E2D-024892DC85A2}" srcOrd="0" destOrd="0" presId="urn:microsoft.com/office/officeart/2005/8/layout/radial4"/>
    <dgm:cxn modelId="{A1E7FEDF-5113-40B0-925D-045495DC2AC4}" srcId="{0FA3D92C-8D9E-475D-B236-03A2EBD9A4A2}" destId="{E0F511CC-AA89-4848-9EF4-90820A23A59A}" srcOrd="1" destOrd="0" parTransId="{FD071F62-FD42-4C7B-8E89-E936A1BA3B10}" sibTransId="{97951C40-6008-4455-AD20-9167E505DE7C}"/>
    <dgm:cxn modelId="{BEB42070-3DFB-4F10-BEE9-B6A00431CDF8}" type="presOf" srcId="{A12B3704-3503-42B8-934D-77AEFC4505F5}" destId="{A2CCBBAE-B15A-436F-B64A-8D60636D749D}" srcOrd="0" destOrd="0" presId="urn:microsoft.com/office/officeart/2005/8/layout/radial4"/>
    <dgm:cxn modelId="{FDFDA7FF-7EC9-4458-BDFB-468EFAFCDD00}" srcId="{0FA3D92C-8D9E-475D-B236-03A2EBD9A4A2}" destId="{0288F1F6-540F-4B68-840E-BC3EF9E633FD}" srcOrd="3" destOrd="0" parTransId="{8FA8CB30-DDA5-41C0-B960-DB4F84DCB454}" sibTransId="{9FF20F6B-8312-4C5E-BD05-E85873F71FE5}"/>
    <dgm:cxn modelId="{046380BB-B7E2-4B4B-8D81-1CAA8557BA14}" type="presOf" srcId="{EE1A5827-0F57-4A1F-9739-FC7667A23969}" destId="{2F2DB87A-E3EE-4102-B497-1971C165183C}" srcOrd="0" destOrd="0" presId="urn:microsoft.com/office/officeart/2005/8/layout/radial4"/>
    <dgm:cxn modelId="{EABCA7B1-7951-4827-9C4B-92CF451C4C38}" type="presOf" srcId="{E6374329-739A-419A-9115-3C47AED31383}" destId="{AF2D363E-179B-49A1-86D2-8C14AE55B310}" srcOrd="0" destOrd="0" presId="urn:microsoft.com/office/officeart/2005/8/layout/radial4"/>
    <dgm:cxn modelId="{10BED057-62C7-4F50-BD96-CEF4BFE5F252}" type="presParOf" srcId="{6196B544-2DF1-4B48-80F3-D148EF0DD79D}" destId="{93DC309A-E8EC-418D-A9A1-751B1776040C}" srcOrd="0" destOrd="0" presId="urn:microsoft.com/office/officeart/2005/8/layout/radial4"/>
    <dgm:cxn modelId="{302AFD7F-9460-453C-BF43-7935966961CB}" type="presParOf" srcId="{6196B544-2DF1-4B48-80F3-D148EF0DD79D}" destId="{2F2DB87A-E3EE-4102-B497-1971C165183C}" srcOrd="1" destOrd="0" presId="urn:microsoft.com/office/officeart/2005/8/layout/radial4"/>
    <dgm:cxn modelId="{74C818DD-C9A5-41C8-BE62-E11134D3118D}" type="presParOf" srcId="{6196B544-2DF1-4B48-80F3-D148EF0DD79D}" destId="{C8197F4F-A1B9-4C29-88DC-0F8586B10A59}" srcOrd="2" destOrd="0" presId="urn:microsoft.com/office/officeart/2005/8/layout/radial4"/>
    <dgm:cxn modelId="{E5F5823F-440E-42EC-938C-FDB4ECD6DACA}" type="presParOf" srcId="{6196B544-2DF1-4B48-80F3-D148EF0DD79D}" destId="{83ED9525-621F-408B-B18F-C4216AE4B29C}" srcOrd="3" destOrd="0" presId="urn:microsoft.com/office/officeart/2005/8/layout/radial4"/>
    <dgm:cxn modelId="{B6767FAE-EDD3-4FAA-AB88-B87DB6538535}" type="presParOf" srcId="{6196B544-2DF1-4B48-80F3-D148EF0DD79D}" destId="{D1078708-AE51-404D-9EDD-E1FA46A358E8}" srcOrd="4" destOrd="0" presId="urn:microsoft.com/office/officeart/2005/8/layout/radial4"/>
    <dgm:cxn modelId="{88DC802F-CD78-4A22-AE4A-AB8C03C3C66F}" type="presParOf" srcId="{6196B544-2DF1-4B48-80F3-D148EF0DD79D}" destId="{A2CCBBAE-B15A-436F-B64A-8D60636D749D}" srcOrd="5" destOrd="0" presId="urn:microsoft.com/office/officeart/2005/8/layout/radial4"/>
    <dgm:cxn modelId="{446EC620-5323-4994-9759-10089E4C8F0D}" type="presParOf" srcId="{6196B544-2DF1-4B48-80F3-D148EF0DD79D}" destId="{E3B28AF4-A84B-407C-8DB5-9EA382265A04}" srcOrd="6" destOrd="0" presId="urn:microsoft.com/office/officeart/2005/8/layout/radial4"/>
    <dgm:cxn modelId="{A3A55E44-1E23-479A-BFD8-51250B2FBD86}" type="presParOf" srcId="{6196B544-2DF1-4B48-80F3-D148EF0DD79D}" destId="{C4E37BD2-FB43-4558-9E2D-024892DC85A2}" srcOrd="7" destOrd="0" presId="urn:microsoft.com/office/officeart/2005/8/layout/radial4"/>
    <dgm:cxn modelId="{99276B9F-66FF-41E2-8249-1438CD51CF2D}" type="presParOf" srcId="{6196B544-2DF1-4B48-80F3-D148EF0DD79D}" destId="{58A55668-F431-4F0C-A270-8D2ACFA407D5}" srcOrd="8" destOrd="0" presId="urn:microsoft.com/office/officeart/2005/8/layout/radial4"/>
    <dgm:cxn modelId="{B7794E74-738E-46DE-BD31-CBC83FD89992}" type="presParOf" srcId="{6196B544-2DF1-4B48-80F3-D148EF0DD79D}" destId="{AF2D363E-179B-49A1-86D2-8C14AE55B310}" srcOrd="9" destOrd="0" presId="urn:microsoft.com/office/officeart/2005/8/layout/radial4"/>
    <dgm:cxn modelId="{CE5EED73-50F4-4445-B26E-897E50D5E9D5}" type="presParOf" srcId="{6196B544-2DF1-4B48-80F3-D148EF0DD79D}" destId="{FB3C8497-63BD-4821-B564-2EDDAB2EB1B1}" srcOrd="10" destOrd="0" presId="urn:microsoft.com/office/officeart/2005/8/layout/radial4"/>
  </dgm:cxnLst>
  <dgm:bg/>
  <dgm:whole/>
  <dgm:extLst>
    <a:ext uri="http://schemas.microsoft.com/office/drawing/2008/diagram"/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4541C8-FF5F-431F-AB80-7850B53B5D23}" type="doc">
      <dgm:prSet loTypeId="urn:microsoft.com/office/officeart/2005/8/layout/radial4" loCatId="relationship" qsTypeId="urn:microsoft.com/office/officeart/2005/8/quickstyle/simple1#4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4481D55F-4CF3-4900-992C-BD9ED9DA813D}">
      <dgm:prSet phldrT="[Текст]"/>
      <dgm:spPr>
        <a:solidFill>
          <a:srgbClr val="FF7575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технологии анализа данных</a:t>
          </a:r>
          <a:endParaRPr lang="ru-RU" b="1" dirty="0">
            <a:solidFill>
              <a:schemeClr val="tx1"/>
            </a:solidFill>
          </a:endParaRPr>
        </a:p>
      </dgm:t>
    </dgm:pt>
    <dgm:pt modelId="{DF8A1613-36BA-4E4C-8739-BF67917B7CF3}" type="parTrans" cxnId="{31A1B6E0-94B4-4494-AC1C-87C4ECFB0968}">
      <dgm:prSet/>
      <dgm:spPr/>
      <dgm:t>
        <a:bodyPr/>
        <a:lstStyle/>
        <a:p>
          <a:endParaRPr lang="ru-RU"/>
        </a:p>
      </dgm:t>
    </dgm:pt>
    <dgm:pt modelId="{0A1C3F4D-A385-4B74-AEDB-A9AD69D7B9B8}" type="sibTrans" cxnId="{31A1B6E0-94B4-4494-AC1C-87C4ECFB0968}">
      <dgm:prSet/>
      <dgm:spPr/>
      <dgm:t>
        <a:bodyPr/>
        <a:lstStyle/>
        <a:p>
          <a:endParaRPr lang="ru-RU"/>
        </a:p>
      </dgm:t>
    </dgm:pt>
    <dgm:pt modelId="{BD7754AA-A089-449C-AEC1-667828433983}">
      <dgm:prSet phldrT="[Текст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00" dirty="0"/>
        </a:p>
      </dgm:t>
    </dgm:pt>
    <dgm:pt modelId="{F61D12AD-6393-48C9-BA9D-E4CEAC07C778}" type="parTrans" cxnId="{6D6224B4-BE69-47EF-8A05-D3229917FC46}">
      <dgm:prSet/>
      <dgm:spPr/>
      <dgm:t>
        <a:bodyPr/>
        <a:lstStyle/>
        <a:p>
          <a:endParaRPr lang="ru-RU"/>
        </a:p>
      </dgm:t>
    </dgm:pt>
    <dgm:pt modelId="{88F04B01-9191-4084-86DB-2968127B6919}" type="sibTrans" cxnId="{6D6224B4-BE69-47EF-8A05-D3229917FC46}">
      <dgm:prSet/>
      <dgm:spPr/>
      <dgm:t>
        <a:bodyPr/>
        <a:lstStyle/>
        <a:p>
          <a:endParaRPr lang="ru-RU"/>
        </a:p>
      </dgm:t>
    </dgm:pt>
    <dgm:pt modelId="{AF1C3EF5-CDAF-4780-9DCA-DFD1A830C192}">
      <dgm:prSet phldrT="[Текст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00" dirty="0"/>
        </a:p>
      </dgm:t>
    </dgm:pt>
    <dgm:pt modelId="{5413E584-E8F2-451F-8F83-04A6FE187FF7}" type="parTrans" cxnId="{731EBDF3-CE0D-4C7C-97E5-6653FB5A3734}">
      <dgm:prSet/>
      <dgm:spPr/>
      <dgm:t>
        <a:bodyPr/>
        <a:lstStyle/>
        <a:p>
          <a:endParaRPr lang="ru-RU"/>
        </a:p>
      </dgm:t>
    </dgm:pt>
    <dgm:pt modelId="{D9B513CF-4678-4D5F-9275-68094566C432}" type="sibTrans" cxnId="{731EBDF3-CE0D-4C7C-97E5-6653FB5A3734}">
      <dgm:prSet/>
      <dgm:spPr/>
      <dgm:t>
        <a:bodyPr/>
        <a:lstStyle/>
        <a:p>
          <a:endParaRPr lang="ru-RU"/>
        </a:p>
      </dgm:t>
    </dgm:pt>
    <dgm:pt modelId="{F26C670E-26EE-45E7-83ED-AF3F974D4C92}">
      <dgm:prSet phldrT="[Текст]" phldr="1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00" dirty="0"/>
        </a:p>
      </dgm:t>
    </dgm:pt>
    <dgm:pt modelId="{53E56DC3-68EC-4E51-B4D2-040363E44C20}" type="parTrans" cxnId="{41E1BD55-8351-4FE8-BB14-BE00DB17DB5C}">
      <dgm:prSet/>
      <dgm:spPr/>
      <dgm:t>
        <a:bodyPr/>
        <a:lstStyle/>
        <a:p>
          <a:endParaRPr lang="ru-RU"/>
        </a:p>
      </dgm:t>
    </dgm:pt>
    <dgm:pt modelId="{2AEC9386-C4B5-4DDA-81CF-EF70C31E12D8}" type="sibTrans" cxnId="{41E1BD55-8351-4FE8-BB14-BE00DB17DB5C}">
      <dgm:prSet/>
      <dgm:spPr/>
      <dgm:t>
        <a:bodyPr/>
        <a:lstStyle/>
        <a:p>
          <a:endParaRPr lang="ru-RU"/>
        </a:p>
      </dgm:t>
    </dgm:pt>
    <dgm:pt modelId="{C190D408-D4B6-4DEB-B5E5-E6C130192755}" type="pres">
      <dgm:prSet presAssocID="{5E4541C8-FF5F-431F-AB80-7850B53B5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B8582C-C060-4053-BFB3-5D4D053620F9}" type="pres">
      <dgm:prSet presAssocID="{4481D55F-4CF3-4900-992C-BD9ED9DA813D}" presName="centerShape" presStyleLbl="node0" presStyleIdx="0" presStyleCnt="1" custScaleX="185185" custScaleY="64410"/>
      <dgm:spPr/>
      <dgm:t>
        <a:bodyPr/>
        <a:lstStyle/>
        <a:p>
          <a:endParaRPr lang="ru-RU"/>
        </a:p>
      </dgm:t>
    </dgm:pt>
    <dgm:pt modelId="{62AB8EE6-FC34-4A0A-B680-E235F05DDD76}" type="pres">
      <dgm:prSet presAssocID="{F61D12AD-6393-48C9-BA9D-E4CEAC07C778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B669E282-2A55-4F7F-A12C-51FA5F02F8C1}" type="pres">
      <dgm:prSet presAssocID="{BD7754AA-A089-449C-AEC1-667828433983}" presName="node" presStyleLbl="node1" presStyleIdx="0" presStyleCnt="3" custScaleX="85860" custScaleY="110287" custRadScaleRad="107257" custRadScaleInc="3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BC66B-DDC3-4D91-ACEB-5CDFFB91D06E}" type="pres">
      <dgm:prSet presAssocID="{5413E584-E8F2-451F-8F83-04A6FE187FF7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35924251-0E0B-4EB2-8A84-D3AC6324373C}" type="pres">
      <dgm:prSet presAssocID="{AF1C3EF5-CDAF-4780-9DCA-DFD1A830C192}" presName="node" presStyleLbl="node1" presStyleIdx="1" presStyleCnt="3" custScaleX="117298" custScaleY="100206" custRadScaleRad="107851" custRadScaleInc="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BC34D-D960-4BAA-9330-8E0F69413067}" type="pres">
      <dgm:prSet presAssocID="{53E56DC3-68EC-4E51-B4D2-040363E44C20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E792848D-5ACE-4829-AA01-71A195B4839D}" type="pres">
      <dgm:prSet presAssocID="{F26C670E-26EE-45E7-83ED-AF3F974D4C92}" presName="node" presStyleLbl="node1" presStyleIdx="2" presStyleCnt="3" custScaleX="100589" custScaleY="94847" custRadScaleRad="106725" custRadScaleInc="-1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A1B6E0-94B4-4494-AC1C-87C4ECFB0968}" srcId="{5E4541C8-FF5F-431F-AB80-7850B53B5D23}" destId="{4481D55F-4CF3-4900-992C-BD9ED9DA813D}" srcOrd="0" destOrd="0" parTransId="{DF8A1613-36BA-4E4C-8739-BF67917B7CF3}" sibTransId="{0A1C3F4D-A385-4B74-AEDB-A9AD69D7B9B8}"/>
    <dgm:cxn modelId="{B68E87D4-7025-4B4E-9C0F-0CAC13946241}" type="presOf" srcId="{4481D55F-4CF3-4900-992C-BD9ED9DA813D}" destId="{75B8582C-C060-4053-BFB3-5D4D053620F9}" srcOrd="0" destOrd="0" presId="urn:microsoft.com/office/officeart/2005/8/layout/radial4"/>
    <dgm:cxn modelId="{DC1869FA-D1D5-4A47-853C-CD350056D8AF}" type="presOf" srcId="{5413E584-E8F2-451F-8F83-04A6FE187FF7}" destId="{F2EBC66B-DDC3-4D91-ACEB-5CDFFB91D06E}" srcOrd="0" destOrd="0" presId="urn:microsoft.com/office/officeart/2005/8/layout/radial4"/>
    <dgm:cxn modelId="{F57F506A-A874-4B62-8198-373C84DF2B46}" type="presOf" srcId="{F61D12AD-6393-48C9-BA9D-E4CEAC07C778}" destId="{62AB8EE6-FC34-4A0A-B680-E235F05DDD76}" srcOrd="0" destOrd="0" presId="urn:microsoft.com/office/officeart/2005/8/layout/radial4"/>
    <dgm:cxn modelId="{932B0EEB-109F-4D44-B74D-1A8DF0AD225E}" type="presOf" srcId="{F26C670E-26EE-45E7-83ED-AF3F974D4C92}" destId="{E792848D-5ACE-4829-AA01-71A195B4839D}" srcOrd="0" destOrd="0" presId="urn:microsoft.com/office/officeart/2005/8/layout/radial4"/>
    <dgm:cxn modelId="{BDD02C4F-9FDC-40E9-992B-297DB899EE36}" type="presOf" srcId="{5E4541C8-FF5F-431F-AB80-7850B53B5D23}" destId="{C190D408-D4B6-4DEB-B5E5-E6C130192755}" srcOrd="0" destOrd="0" presId="urn:microsoft.com/office/officeart/2005/8/layout/radial4"/>
    <dgm:cxn modelId="{85D65341-B815-49BE-B7B4-71CA58822EBC}" type="presOf" srcId="{AF1C3EF5-CDAF-4780-9DCA-DFD1A830C192}" destId="{35924251-0E0B-4EB2-8A84-D3AC6324373C}" srcOrd="0" destOrd="0" presId="urn:microsoft.com/office/officeart/2005/8/layout/radial4"/>
    <dgm:cxn modelId="{4C5459E6-6EF3-4E79-BDF7-B72FE8E828B6}" type="presOf" srcId="{BD7754AA-A089-449C-AEC1-667828433983}" destId="{B669E282-2A55-4F7F-A12C-51FA5F02F8C1}" srcOrd="0" destOrd="0" presId="urn:microsoft.com/office/officeart/2005/8/layout/radial4"/>
    <dgm:cxn modelId="{41E1BD55-8351-4FE8-BB14-BE00DB17DB5C}" srcId="{4481D55F-4CF3-4900-992C-BD9ED9DA813D}" destId="{F26C670E-26EE-45E7-83ED-AF3F974D4C92}" srcOrd="2" destOrd="0" parTransId="{53E56DC3-68EC-4E51-B4D2-040363E44C20}" sibTransId="{2AEC9386-C4B5-4DDA-81CF-EF70C31E12D8}"/>
    <dgm:cxn modelId="{6D6224B4-BE69-47EF-8A05-D3229917FC46}" srcId="{4481D55F-4CF3-4900-992C-BD9ED9DA813D}" destId="{BD7754AA-A089-449C-AEC1-667828433983}" srcOrd="0" destOrd="0" parTransId="{F61D12AD-6393-48C9-BA9D-E4CEAC07C778}" sibTransId="{88F04B01-9191-4084-86DB-2968127B6919}"/>
    <dgm:cxn modelId="{C91B7788-D852-4834-9797-D065E17324A9}" type="presOf" srcId="{53E56DC3-68EC-4E51-B4D2-040363E44C20}" destId="{AD1BC34D-D960-4BAA-9330-8E0F69413067}" srcOrd="0" destOrd="0" presId="urn:microsoft.com/office/officeart/2005/8/layout/radial4"/>
    <dgm:cxn modelId="{731EBDF3-CE0D-4C7C-97E5-6653FB5A3734}" srcId="{4481D55F-4CF3-4900-992C-BD9ED9DA813D}" destId="{AF1C3EF5-CDAF-4780-9DCA-DFD1A830C192}" srcOrd="1" destOrd="0" parTransId="{5413E584-E8F2-451F-8F83-04A6FE187FF7}" sibTransId="{D9B513CF-4678-4D5F-9275-68094566C432}"/>
    <dgm:cxn modelId="{56B25153-8C7D-42BE-AB3E-84FCB72CC124}" type="presParOf" srcId="{C190D408-D4B6-4DEB-B5E5-E6C130192755}" destId="{75B8582C-C060-4053-BFB3-5D4D053620F9}" srcOrd="0" destOrd="0" presId="urn:microsoft.com/office/officeart/2005/8/layout/radial4"/>
    <dgm:cxn modelId="{81D7BB6B-4B95-47FD-BAF9-D1793CEFD142}" type="presParOf" srcId="{C190D408-D4B6-4DEB-B5E5-E6C130192755}" destId="{62AB8EE6-FC34-4A0A-B680-E235F05DDD76}" srcOrd="1" destOrd="0" presId="urn:microsoft.com/office/officeart/2005/8/layout/radial4"/>
    <dgm:cxn modelId="{6F4A7B3B-B6E8-4F42-BAE2-98E1F3E33626}" type="presParOf" srcId="{C190D408-D4B6-4DEB-B5E5-E6C130192755}" destId="{B669E282-2A55-4F7F-A12C-51FA5F02F8C1}" srcOrd="2" destOrd="0" presId="urn:microsoft.com/office/officeart/2005/8/layout/radial4"/>
    <dgm:cxn modelId="{D49B4181-1AE3-4E71-804A-36C3FAA83D85}" type="presParOf" srcId="{C190D408-D4B6-4DEB-B5E5-E6C130192755}" destId="{F2EBC66B-DDC3-4D91-ACEB-5CDFFB91D06E}" srcOrd="3" destOrd="0" presId="urn:microsoft.com/office/officeart/2005/8/layout/radial4"/>
    <dgm:cxn modelId="{07E76F37-9385-49EE-B7CB-7A454F5A4145}" type="presParOf" srcId="{C190D408-D4B6-4DEB-B5E5-E6C130192755}" destId="{35924251-0E0B-4EB2-8A84-D3AC6324373C}" srcOrd="4" destOrd="0" presId="urn:microsoft.com/office/officeart/2005/8/layout/radial4"/>
    <dgm:cxn modelId="{1CC0478A-896D-4013-93AC-E64B72AD6A2B}" type="presParOf" srcId="{C190D408-D4B6-4DEB-B5E5-E6C130192755}" destId="{AD1BC34D-D960-4BAA-9330-8E0F69413067}" srcOrd="5" destOrd="0" presId="urn:microsoft.com/office/officeart/2005/8/layout/radial4"/>
    <dgm:cxn modelId="{E9B37C68-621F-416E-9B90-16B5A4B7B2C4}" type="presParOf" srcId="{C190D408-D4B6-4DEB-B5E5-E6C130192755}" destId="{E792848D-5ACE-4829-AA01-71A195B4839D}" srcOrd="6" destOrd="0" presId="urn:microsoft.com/office/officeart/2005/8/layout/radial4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Arial"/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Arial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Arial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Arial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Arial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Arial" charset="0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3F56B-0F1C-404E-89F3-FF7D9DA63C9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AB77-4301-4E3D-9B13-21C00C4A636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F51A3-51C7-4F9B-8728-EB8999E42AC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од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8" y="1187648"/>
            <a:ext cx="7358064" cy="2437806"/>
          </a:xfrm>
          <a:prstGeom prst="rect">
            <a:avLst/>
          </a:prstGeom>
        </p:spPr>
        <p:txBody>
          <a:bodyPr lIns="35718" tIns="35718" rIns="35718" bIns="35718" anchor="b"/>
          <a:lstStyle>
            <a:lvl1pPr defTabSz="410765">
              <a:defRPr sz="50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68" y="3643312"/>
            <a:ext cx="7358064" cy="1026915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spcBef>
                <a:spcPts val="0"/>
              </a:spcBef>
              <a:buSzTx/>
              <a:buFontTx/>
              <a:buNone/>
              <a:defRPr sz="24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1pPr>
            <a:lvl2pPr marL="0" indent="0" algn="ctr" defTabSz="410765">
              <a:spcBef>
                <a:spcPts val="0"/>
              </a:spcBef>
              <a:buSzTx/>
              <a:buFontTx/>
              <a:buNone/>
              <a:defRPr sz="24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2pPr>
            <a:lvl3pPr marL="0" indent="0" algn="ctr" defTabSz="410765">
              <a:spcBef>
                <a:spcPts val="0"/>
              </a:spcBef>
              <a:buSzTx/>
              <a:buFontTx/>
              <a:buNone/>
              <a:defRPr sz="24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3pPr>
            <a:lvl4pPr marL="0" indent="0" algn="ctr" defTabSz="410765">
              <a:spcBef>
                <a:spcPts val="0"/>
              </a:spcBef>
              <a:buSzTx/>
              <a:buFontTx/>
              <a:buNone/>
              <a:defRPr sz="24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4pPr>
            <a:lvl5pPr marL="0" indent="0" algn="ctr" defTabSz="410765">
              <a:spcBef>
                <a:spcPts val="0"/>
              </a:spcBef>
              <a:buSzTx/>
              <a:buFontTx/>
              <a:buNone/>
              <a:defRPr sz="24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 bwMode="auto">
          <a:xfrm>
            <a:off x="4441825" y="6605588"/>
            <a:ext cx="255588" cy="252412"/>
          </a:xfrm>
          <a:noFill/>
          <a:ln>
            <a:headEnd/>
            <a:tailEnd/>
          </a:ln>
        </p:spPr>
        <p:txBody>
          <a:bodyPr vert="horz" lIns="35718" tIns="35718" rIns="35718" bIns="35718" numCol="1" anchor="b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1200" smtClean="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fld id="{B3483C16-67FD-45BE-B269-F93CB2E1A1F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10"/>
          </p:nvPr>
        </p:nvSpPr>
        <p:spPr bwMode="auto">
          <a:xfrm>
            <a:off x="4441825" y="6605588"/>
            <a:ext cx="255588" cy="252412"/>
          </a:xfrm>
          <a:noFill/>
          <a:ln>
            <a:headEnd/>
            <a:tailEnd/>
          </a:ln>
        </p:spPr>
        <p:txBody>
          <a:bodyPr vert="horz" lIns="35718" tIns="35718" rIns="35718" bIns="35718" numCol="1" anchor="b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1200" smtClean="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fld id="{6AD6DE87-37CE-4224-9FBD-BE0CA91E13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200692" y="571583"/>
            <a:ext cx="3277197" cy="2098477"/>
          </a:xfrm>
          <a:prstGeom prst="rect">
            <a:avLst/>
          </a:prstGeom>
          <a:ln w="9525">
            <a:round/>
          </a:ln>
        </p:spPr>
        <p:txBody>
          <a:bodyPr lIns="91439" rIns="91439">
            <a:noAutofit/>
          </a:bodyPr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131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5200692" y="2839724"/>
            <a:ext cx="3277197" cy="3420071"/>
          </a:xfrm>
          <a:prstGeom prst="rect">
            <a:avLst/>
          </a:prstGeom>
          <a:ln w="9525">
            <a:round/>
          </a:ln>
        </p:spPr>
        <p:txBody>
          <a:bodyPr lIns="91439" rIns="91439">
            <a:noAutofit/>
          </a:bodyPr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132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669726" y="580429"/>
            <a:ext cx="4357689" cy="5688212"/>
          </a:xfrm>
          <a:prstGeom prst="rect">
            <a:avLst/>
          </a:prstGeom>
          <a:ln w="9525">
            <a:round/>
          </a:ln>
        </p:spPr>
        <p:txBody>
          <a:bodyPr lIns="91439" rIns="91439">
            <a:noAutofit/>
          </a:bodyPr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6"/>
          </p:nvPr>
        </p:nvSpPr>
        <p:spPr bwMode="auto">
          <a:xfrm>
            <a:off x="4441825" y="6605588"/>
            <a:ext cx="255588" cy="252412"/>
          </a:xfrm>
          <a:noFill/>
          <a:ln>
            <a:headEnd/>
            <a:tailEnd/>
          </a:ln>
        </p:spPr>
        <p:txBody>
          <a:bodyPr vert="horz" lIns="35718" tIns="35718" rIns="35718" bIns="35718" numCol="1" anchor="b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1200" smtClean="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fld id="{E63F3DCA-7AE2-4F37-B5E9-DF951E9A579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5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5BF32-4DEE-42EF-B298-3326C750F8D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9FF7E-B502-4C62-BA73-DC951CFDAEC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33D9-1EFD-442A-964D-C4392FE4A25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Текст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B9D66-7F2D-442A-ADFA-BD8D599AE32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F731D-FE0D-4EB7-A9A0-213B3E2B1DA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E2667-94BF-404D-9967-EDEA51963F1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" name="Текст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547EF-AAB5-47FB-A16B-49737880B7E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7" name="Рисунок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 lvl="0"/>
            <a:endParaRPr noProof="0">
              <a:sym typeface="Calibri"/>
            </a:endParaRPr>
          </a:p>
        </p:txBody>
      </p:sp>
      <p:sp>
        <p:nvSpPr>
          <p:cNvPr id="8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7CEF0-CB56-4C18-8B16-69917289F5F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"/>
          <p:cNvSpPr>
            <a:spLocks noChangeArrowheads="1"/>
          </p:cNvSpPr>
          <p:nvPr/>
        </p:nvSpPr>
        <p:spPr bwMode="auto">
          <a:xfrm>
            <a:off x="654050" y="263525"/>
            <a:ext cx="8239125" cy="6330950"/>
          </a:xfrm>
          <a:prstGeom prst="rect">
            <a:avLst/>
          </a:prstGeom>
          <a:solidFill>
            <a:srgbClr val="FFFFFF">
              <a:alpha val="70195"/>
            </a:srgbClr>
          </a:solidFill>
          <a:ln w="25400">
            <a:solidFill>
              <a:srgbClr val="F2F2F2"/>
            </a:solidFill>
            <a:miter lim="800000"/>
            <a:headEnd/>
            <a:tailEnd/>
          </a:ln>
        </p:spPr>
        <p:txBody>
          <a:bodyPr lIns="45719" rIns="45719" anchor="ctr"/>
          <a:lstStyle/>
          <a:p>
            <a:pPr algn="ctr" hangingPunct="0">
              <a:defRPr/>
            </a:pPr>
            <a:endParaRPr lang="ru-RU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3" name="Rectangle 1"/>
          <p:cNvSpPr txBox="1"/>
          <p:nvPr/>
        </p:nvSpPr>
        <p:spPr>
          <a:xfrm>
            <a:off x="20638" y="6629400"/>
            <a:ext cx="1006475" cy="1651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5719" rIns="45719" anchor="ctr">
            <a:spAutoFit/>
          </a:bodyPr>
          <a:lstStyle/>
          <a:p>
            <a:pPr hangingPunct="0">
              <a:defRPr/>
            </a:pPr>
            <a:r>
              <a:rPr lang="ru-RU" sz="600">
                <a:solidFill>
                  <a:srgbClr val="8064A2"/>
                </a:solidFill>
                <a:latin typeface="Times New Roman" pitchFamily="18" charset="0"/>
                <a:ea typeface="+mn-ea"/>
                <a:cs typeface="Times New Roman" pitchFamily="18" charset="0"/>
                <a:sym typeface="Times New Roman" pitchFamily="18" charset="0"/>
              </a:rPr>
              <a:t>© Фокина Лидия Петровна </a:t>
            </a:r>
          </a:p>
        </p:txBody>
      </p:sp>
      <p:pic>
        <p:nvPicPr>
          <p:cNvPr id="61444" name="Picture 2" descr="Picture 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08850" y="212725"/>
            <a:ext cx="1655763" cy="1579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1445" name="Picture 2" descr="Picture 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1360488"/>
            <a:ext cx="1116013" cy="4137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144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Calibri" pitchFamily="34" charset="0"/>
              </a:rPr>
              <a:t>Текст заголовка</a:t>
            </a:r>
          </a:p>
        </p:txBody>
      </p:sp>
      <p:sp>
        <p:nvSpPr>
          <p:cNvPr id="6144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Calibri" pitchFamily="34" charset="0"/>
              </a:rPr>
              <a:t>Уровень текста 1</a:t>
            </a:r>
          </a:p>
          <a:p>
            <a:pPr lvl="1"/>
            <a:r>
              <a:rPr lang="ru-RU" smtClean="0">
                <a:sym typeface="Calibri" pitchFamily="34" charset="0"/>
              </a:rPr>
              <a:t>Уровень текста 2</a:t>
            </a:r>
          </a:p>
          <a:p>
            <a:pPr lvl="2"/>
            <a:r>
              <a:rPr lang="ru-RU" smtClean="0">
                <a:sym typeface="Calibri" pitchFamily="34" charset="0"/>
              </a:rPr>
              <a:t>Уровень текста 3</a:t>
            </a:r>
          </a:p>
          <a:p>
            <a:pPr lvl="3"/>
            <a:r>
              <a:rPr lang="ru-RU" smtClean="0">
                <a:sym typeface="Calibri" pitchFamily="34" charset="0"/>
              </a:rPr>
              <a:t>Уровень текста 4</a:t>
            </a:r>
          </a:p>
          <a:p>
            <a:pPr lvl="4"/>
            <a:r>
              <a:rPr lang="ru-RU" smtClean="0">
                <a:sym typeface="Calibri" pitchFamily="34" charset="0"/>
              </a:rPr>
              <a:t>Уровень текста 5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71475" cy="36671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kern="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>
              <a:defRPr/>
            </a:pPr>
            <a:fld id="{7C2E821C-BEEF-4CDA-9CF9-314EECFA95F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/>
          <a:ea typeface="Calibri"/>
          <a:cs typeface="Calibri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/>
          <a:ea typeface="Calibri"/>
          <a:cs typeface="Calibri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/>
          <a:ea typeface="Calibri"/>
          <a:cs typeface="Calibri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/>
          <a:ea typeface="Calibri"/>
          <a:cs typeface="Calibri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/>
          <a:ea typeface="Calibri"/>
          <a:cs typeface="Calibri"/>
          <a:sym typeface="Calibri" pitchFamily="34" charset="0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000000"/>
          </a:solidFill>
          <a:latin typeface="Calibri"/>
          <a:ea typeface="Calibri"/>
          <a:cs typeface="Calibri"/>
          <a:sym typeface="Calibri" pitchFamily="34" charset="0"/>
        </a:defRPr>
      </a:lvl1pPr>
      <a:lvl2pPr marL="782638" indent="-3254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>
          <a:solidFill>
            <a:srgbClr val="000000"/>
          </a:solidFill>
          <a:latin typeface="Calibri"/>
          <a:ea typeface="Calibri"/>
          <a:cs typeface="Calibri"/>
          <a:sym typeface="Calibri" pitchFamily="34" charset="0"/>
        </a:defRPr>
      </a:lvl2pPr>
      <a:lvl3pPr marL="1219200" indent="-3048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000000"/>
          </a:solidFill>
          <a:latin typeface="Calibri"/>
          <a:ea typeface="Calibri"/>
          <a:cs typeface="Calibri"/>
          <a:sym typeface="Calibri" pitchFamily="34" charset="0"/>
        </a:defRPr>
      </a:lvl3pPr>
      <a:lvl4pPr marL="1736725" indent="-365125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>
          <a:solidFill>
            <a:srgbClr val="000000"/>
          </a:solidFill>
          <a:latin typeface="Calibri"/>
          <a:ea typeface="Calibri"/>
          <a:cs typeface="Calibri"/>
          <a:sym typeface="Calibri" pitchFamily="34" charset="0"/>
        </a:defRPr>
      </a:lvl4pPr>
      <a:lvl5pPr marL="2193925" indent="-365125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>
          <a:solidFill>
            <a:srgbClr val="000000"/>
          </a:solidFill>
          <a:latin typeface="Calibri"/>
          <a:ea typeface="Calibri"/>
          <a:cs typeface="Calibri"/>
          <a:sym typeface="Calibri" pitchFamily="34" charset="0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openxmlformats.org/officeDocument/2006/relationships/image" Target="../media/image123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22.jpeg"/><Relationship Id="rId9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2.png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1000125" y="571500"/>
            <a:ext cx="7715250" cy="2376488"/>
          </a:xfrm>
        </p:spPr>
        <p:txBody>
          <a:bodyPr/>
          <a:lstStyle/>
          <a:p>
            <a:pPr defTabSz="557213" eaLnBrk="1" hangingPunct="1"/>
            <a:r>
              <a:rPr lang="ru-RU" sz="5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Технологии метапредметного образования для формирования финансовой грамотности обучающихся в современной школе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10"/>
          <p:cNvSpPr txBox="1">
            <a:spLocks noGrp="1"/>
          </p:cNvSpPr>
          <p:nvPr>
            <p:ph type="body" sz="half" idx="1"/>
          </p:nvPr>
        </p:nvSpPr>
        <p:spPr>
          <a:xfrm>
            <a:off x="1162050" y="1300163"/>
            <a:ext cx="7056438" cy="2638425"/>
          </a:xfrm>
        </p:spPr>
        <p:txBody>
          <a:bodyPr/>
          <a:lstStyle/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35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работ:</a:t>
            </a: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11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  </a:t>
            </a:r>
            <a:r>
              <a:rPr lang="ru-RU" sz="27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учащихся МАОУ «СОШ № 10»</a:t>
            </a: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24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работы </a:t>
            </a:r>
            <a:r>
              <a:rPr lang="ru-RU" sz="27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школ г. Перми </a:t>
            </a:r>
            <a:r>
              <a:rPr lang="ru-RU" sz="27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endParaRPr lang="ru-RU" sz="29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marL="0" indent="0" defTabSz="895350" eaLnBrk="1" hangingPunct="1">
              <a:lnSpc>
                <a:spcPct val="90000"/>
              </a:lnSpc>
              <a:spcBef>
                <a:spcPts val="800"/>
              </a:spcBef>
              <a:buSzTx/>
              <a:buFont typeface="Arial" charset="0"/>
              <a:buNone/>
            </a:pPr>
            <a:r>
              <a:rPr lang="ru-RU" sz="35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</a:t>
            </a:r>
          </a:p>
        </p:txBody>
      </p:sp>
      <p:sp>
        <p:nvSpPr>
          <p:cNvPr id="26626" name="Заголовок 1"/>
          <p:cNvSpPr txBox="1">
            <a:spLocks noGrp="1"/>
          </p:cNvSpPr>
          <p:nvPr>
            <p:ph type="title"/>
          </p:nvPr>
        </p:nvSpPr>
        <p:spPr>
          <a:xfrm>
            <a:off x="-107950" y="341313"/>
            <a:ext cx="8229600" cy="773112"/>
          </a:xfrm>
        </p:spPr>
        <p:txBody>
          <a:bodyPr/>
          <a:lstStyle/>
          <a:p>
            <a:pPr defTabSz="712788" eaLnBrk="1" hangingPunct="1"/>
            <a:r>
              <a:rPr lang="ru-RU" sz="32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Конкурс творческих проектов</a:t>
            </a:r>
            <a:br>
              <a:rPr lang="ru-RU" sz="32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32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«Купечество города N»</a:t>
            </a:r>
          </a:p>
        </p:txBody>
      </p:sp>
      <p:grpSp>
        <p:nvGrpSpPr>
          <p:cNvPr id="26627" name="Группа 12"/>
          <p:cNvGrpSpPr>
            <a:grpSpLocks/>
          </p:cNvGrpSpPr>
          <p:nvPr/>
        </p:nvGrpSpPr>
        <p:grpSpPr bwMode="auto">
          <a:xfrm>
            <a:off x="7497763" y="155575"/>
            <a:ext cx="1487487" cy="1831975"/>
            <a:chOff x="0" y="0"/>
            <a:chExt cx="1487487" cy="1831975"/>
          </a:xfrm>
        </p:grpSpPr>
        <p:sp>
          <p:nvSpPr>
            <p:cNvPr id="26631" name="Прямоугольник 14"/>
            <p:cNvSpPr>
              <a:spLocks noChangeArrowheads="1"/>
            </p:cNvSpPr>
            <p:nvPr/>
          </p:nvSpPr>
          <p:spPr bwMode="auto">
            <a:xfrm>
              <a:off x="53975" y="95250"/>
              <a:ext cx="1379537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6632" name="Рисунок 15" descr="Рисунок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487488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26628" name="Рисунок 1" descr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3068638"/>
            <a:ext cx="4024313" cy="27368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6629" name="Рисунок 2" descr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111500"/>
            <a:ext cx="3808412" cy="26939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6630" name="Прямоугольник 1"/>
          <p:cNvSpPr txBox="1">
            <a:spLocks noChangeArrowheads="1"/>
          </p:cNvSpPr>
          <p:nvPr/>
        </p:nvSpPr>
        <p:spPr bwMode="auto">
          <a:xfrm>
            <a:off x="1773238" y="5892800"/>
            <a:ext cx="5834062" cy="4206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9" rIns="45719">
            <a:spAutoFit/>
          </a:bodyPr>
          <a:lstStyle/>
          <a:p>
            <a:pPr algn="ctr" hangingPunct="0">
              <a:lnSpc>
                <a:spcPct val="115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МАОУ "Гимназия № 33«  г. Пермь, 1Б класс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ъект 10"/>
          <p:cNvSpPr txBox="1">
            <a:spLocks noGrp="1"/>
          </p:cNvSpPr>
          <p:nvPr>
            <p:ph type="body" sz="half" idx="1"/>
          </p:nvPr>
        </p:nvSpPr>
        <p:spPr>
          <a:xfrm>
            <a:off x="1162050" y="1300163"/>
            <a:ext cx="7056438" cy="2638425"/>
          </a:xfrm>
        </p:spPr>
        <p:txBody>
          <a:bodyPr/>
          <a:lstStyle/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35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работ:</a:t>
            </a: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11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  </a:t>
            </a:r>
            <a:r>
              <a:rPr lang="ru-RU" sz="27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учащихся МАОУ «СОШ № 10»</a:t>
            </a: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24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работы </a:t>
            </a:r>
            <a:r>
              <a:rPr lang="ru-RU" sz="27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школ г. Перми </a:t>
            </a:r>
            <a:r>
              <a:rPr lang="ru-RU" sz="27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endParaRPr lang="ru-RU" sz="29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marL="0" indent="0" defTabSz="895350" eaLnBrk="1" hangingPunct="1">
              <a:lnSpc>
                <a:spcPct val="90000"/>
              </a:lnSpc>
              <a:spcBef>
                <a:spcPts val="800"/>
              </a:spcBef>
              <a:buSzTx/>
              <a:buFont typeface="Arial" charset="0"/>
              <a:buNone/>
            </a:pPr>
            <a:r>
              <a:rPr lang="ru-RU" sz="35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</a:t>
            </a:r>
          </a:p>
        </p:txBody>
      </p:sp>
      <p:sp>
        <p:nvSpPr>
          <p:cNvPr id="27650" name="Заголовок 1"/>
          <p:cNvSpPr txBox="1">
            <a:spLocks noGrp="1"/>
          </p:cNvSpPr>
          <p:nvPr>
            <p:ph type="title"/>
          </p:nvPr>
        </p:nvSpPr>
        <p:spPr>
          <a:xfrm>
            <a:off x="-107950" y="341313"/>
            <a:ext cx="8229600" cy="773112"/>
          </a:xfrm>
        </p:spPr>
        <p:txBody>
          <a:bodyPr/>
          <a:lstStyle/>
          <a:p>
            <a:pPr defTabSz="712788" eaLnBrk="1" hangingPunct="1"/>
            <a:r>
              <a:rPr lang="ru-RU" sz="28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Конкурс творческих проектов</a:t>
            </a:r>
            <a:br>
              <a:rPr lang="ru-RU" sz="28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8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«Купечество города N»</a:t>
            </a:r>
          </a:p>
        </p:txBody>
      </p:sp>
      <p:grpSp>
        <p:nvGrpSpPr>
          <p:cNvPr id="27651" name="Группа 12"/>
          <p:cNvGrpSpPr>
            <a:grpSpLocks/>
          </p:cNvGrpSpPr>
          <p:nvPr/>
        </p:nvGrpSpPr>
        <p:grpSpPr bwMode="auto">
          <a:xfrm>
            <a:off x="7497763" y="155575"/>
            <a:ext cx="1487487" cy="1831975"/>
            <a:chOff x="0" y="0"/>
            <a:chExt cx="1487487" cy="1831975"/>
          </a:xfrm>
        </p:grpSpPr>
        <p:sp>
          <p:nvSpPr>
            <p:cNvPr id="27655" name="Прямоугольник 14"/>
            <p:cNvSpPr>
              <a:spLocks noChangeArrowheads="1"/>
            </p:cNvSpPr>
            <p:nvPr/>
          </p:nvSpPr>
          <p:spPr bwMode="auto">
            <a:xfrm>
              <a:off x="53975" y="95250"/>
              <a:ext cx="1379537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7656" name="Рисунок 15" descr="Рисунок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487488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7652" name="Прямоугольник 1"/>
          <p:cNvSpPr txBox="1">
            <a:spLocks noChangeArrowheads="1"/>
          </p:cNvSpPr>
          <p:nvPr/>
        </p:nvSpPr>
        <p:spPr bwMode="auto">
          <a:xfrm>
            <a:off x="2076450" y="5949950"/>
            <a:ext cx="5638800" cy="4206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9" rIns="45719">
            <a:spAutoFit/>
          </a:bodyPr>
          <a:lstStyle/>
          <a:p>
            <a:pPr algn="r" hangingPunct="0">
              <a:lnSpc>
                <a:spcPct val="115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МАОУ «СОШ № 10»  г. Кунгур , 4 А класс</a:t>
            </a:r>
          </a:p>
        </p:txBody>
      </p:sp>
      <p:pic>
        <p:nvPicPr>
          <p:cNvPr id="27653" name="Picture 22" descr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2943225"/>
            <a:ext cx="3568700" cy="2860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7654" name="Picture 23" descr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0575" y="2927350"/>
            <a:ext cx="4289425" cy="2860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ъект 10"/>
          <p:cNvSpPr txBox="1">
            <a:spLocks noGrp="1"/>
          </p:cNvSpPr>
          <p:nvPr>
            <p:ph type="body" sz="half" idx="1"/>
          </p:nvPr>
        </p:nvSpPr>
        <p:spPr>
          <a:xfrm>
            <a:off x="1162050" y="1300163"/>
            <a:ext cx="7056438" cy="2638425"/>
          </a:xfrm>
        </p:spPr>
        <p:txBody>
          <a:bodyPr/>
          <a:lstStyle/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35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работ:</a:t>
            </a: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11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  </a:t>
            </a:r>
            <a:r>
              <a:rPr lang="ru-RU" sz="27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учащихся МАОУ «СОШ № 10»</a:t>
            </a: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24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работы </a:t>
            </a:r>
            <a:r>
              <a:rPr lang="ru-RU" sz="27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школ г. Перми </a:t>
            </a:r>
            <a:r>
              <a:rPr lang="ru-RU" sz="27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endParaRPr lang="ru-RU" sz="29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marL="0" indent="0" defTabSz="895350" eaLnBrk="1" hangingPunct="1">
              <a:lnSpc>
                <a:spcPct val="90000"/>
              </a:lnSpc>
              <a:spcBef>
                <a:spcPts val="800"/>
              </a:spcBef>
              <a:buSzTx/>
              <a:buFont typeface="Arial" charset="0"/>
              <a:buNone/>
            </a:pPr>
            <a:r>
              <a:rPr lang="ru-RU" sz="35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</a:t>
            </a:r>
          </a:p>
        </p:txBody>
      </p:sp>
      <p:sp>
        <p:nvSpPr>
          <p:cNvPr id="28674" name="Заголовок 1"/>
          <p:cNvSpPr txBox="1">
            <a:spLocks noGrp="1"/>
          </p:cNvSpPr>
          <p:nvPr>
            <p:ph type="title"/>
          </p:nvPr>
        </p:nvSpPr>
        <p:spPr>
          <a:xfrm>
            <a:off x="-107950" y="341313"/>
            <a:ext cx="8229600" cy="773112"/>
          </a:xfrm>
        </p:spPr>
        <p:txBody>
          <a:bodyPr/>
          <a:lstStyle/>
          <a:p>
            <a:pPr defTabSz="712788" eaLnBrk="1" hangingPunct="1"/>
            <a:r>
              <a:rPr lang="ru-RU" sz="28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Конкурс творческих проектов </a:t>
            </a:r>
            <a:br>
              <a:rPr lang="ru-RU" sz="28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8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«Купечество города N»</a:t>
            </a:r>
          </a:p>
        </p:txBody>
      </p:sp>
      <p:grpSp>
        <p:nvGrpSpPr>
          <p:cNvPr id="28675" name="Группа 12"/>
          <p:cNvGrpSpPr>
            <a:grpSpLocks/>
          </p:cNvGrpSpPr>
          <p:nvPr/>
        </p:nvGrpSpPr>
        <p:grpSpPr bwMode="auto">
          <a:xfrm>
            <a:off x="7497763" y="155575"/>
            <a:ext cx="1487487" cy="1831975"/>
            <a:chOff x="0" y="0"/>
            <a:chExt cx="1487487" cy="1831975"/>
          </a:xfrm>
        </p:grpSpPr>
        <p:sp>
          <p:nvSpPr>
            <p:cNvPr id="28679" name="Прямоугольник 14"/>
            <p:cNvSpPr>
              <a:spLocks noChangeArrowheads="1"/>
            </p:cNvSpPr>
            <p:nvPr/>
          </p:nvSpPr>
          <p:spPr bwMode="auto">
            <a:xfrm>
              <a:off x="53975" y="95250"/>
              <a:ext cx="1379537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8680" name="Рисунок 15" descr="Рисунок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487488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8676" name="Прямоугольник 1"/>
          <p:cNvSpPr txBox="1">
            <a:spLocks noChangeArrowheads="1"/>
          </p:cNvSpPr>
          <p:nvPr/>
        </p:nvSpPr>
        <p:spPr bwMode="auto">
          <a:xfrm>
            <a:off x="2111375" y="6165850"/>
            <a:ext cx="5594350" cy="4206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9" rIns="45719">
            <a:spAutoFit/>
          </a:bodyPr>
          <a:lstStyle/>
          <a:p>
            <a:pPr algn="r" hangingPunct="0">
              <a:lnSpc>
                <a:spcPct val="115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МАОУ «СОШ № 10»  г. Кунгур , 4 Б класс</a:t>
            </a:r>
          </a:p>
        </p:txBody>
      </p:sp>
      <p:pic>
        <p:nvPicPr>
          <p:cNvPr id="28677" name="Picture 16" descr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8225" y="2901950"/>
            <a:ext cx="2708275" cy="3263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8678" name="Picture 19" descr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2938" y="2901950"/>
            <a:ext cx="2698750" cy="3263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ъект 10"/>
          <p:cNvSpPr txBox="1">
            <a:spLocks noGrp="1"/>
          </p:cNvSpPr>
          <p:nvPr>
            <p:ph type="body" sz="half" idx="1"/>
          </p:nvPr>
        </p:nvSpPr>
        <p:spPr>
          <a:xfrm>
            <a:off x="1162050" y="1300163"/>
            <a:ext cx="7056438" cy="2638425"/>
          </a:xfrm>
        </p:spPr>
        <p:txBody>
          <a:bodyPr/>
          <a:lstStyle/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35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работ:</a:t>
            </a: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11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  </a:t>
            </a:r>
            <a:r>
              <a:rPr lang="ru-RU" sz="27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учащихся МАОУ «СОШ № 10»</a:t>
            </a: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24 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работы </a:t>
            </a:r>
            <a:r>
              <a:rPr lang="ru-RU" sz="27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школ г. Перми </a:t>
            </a:r>
            <a:r>
              <a:rPr lang="ru-RU" sz="27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endParaRPr lang="ru-RU" sz="29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defTabSz="895350" eaLnBrk="1" hangingPunct="1">
              <a:lnSpc>
                <a:spcPct val="90000"/>
              </a:lnSpc>
              <a:buSzTx/>
              <a:buFont typeface="Arial" charset="0"/>
              <a:buNone/>
            </a:pPr>
            <a:r>
              <a:rPr lang="ru-RU" sz="29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marL="0" indent="0" defTabSz="895350" eaLnBrk="1" hangingPunct="1">
              <a:lnSpc>
                <a:spcPct val="90000"/>
              </a:lnSpc>
              <a:spcBef>
                <a:spcPts val="800"/>
              </a:spcBef>
              <a:buSzTx/>
              <a:buFont typeface="Arial" charset="0"/>
              <a:buNone/>
            </a:pPr>
            <a:r>
              <a:rPr lang="ru-RU" sz="35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</a:t>
            </a:r>
          </a:p>
        </p:txBody>
      </p:sp>
      <p:sp>
        <p:nvSpPr>
          <p:cNvPr id="233" name="Заголовок 1"/>
          <p:cNvSpPr txBox="1">
            <a:spLocks noGrp="1"/>
          </p:cNvSpPr>
          <p:nvPr>
            <p:ph type="title"/>
          </p:nvPr>
        </p:nvSpPr>
        <p:spPr>
          <a:xfrm>
            <a:off x="-107950" y="341313"/>
            <a:ext cx="8229600" cy="773112"/>
          </a:xfrm>
        </p:spPr>
        <p:txBody>
          <a:bodyPr>
            <a:normAutofit/>
          </a:bodyPr>
          <a:lstStyle/>
          <a:p>
            <a:pPr defTabSz="712788" eaLnBrk="1" hangingPunct="1"/>
            <a:r>
              <a:rPr lang="ru-RU" sz="22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Конкурс творческих проектов </a:t>
            </a:r>
            <a:br>
              <a:rPr lang="ru-RU" sz="22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22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«Купечество города N»</a:t>
            </a:r>
          </a:p>
        </p:txBody>
      </p:sp>
      <p:grpSp>
        <p:nvGrpSpPr>
          <p:cNvPr id="29699" name="Группа 12"/>
          <p:cNvGrpSpPr>
            <a:grpSpLocks/>
          </p:cNvGrpSpPr>
          <p:nvPr/>
        </p:nvGrpSpPr>
        <p:grpSpPr bwMode="auto">
          <a:xfrm>
            <a:off x="7497763" y="155575"/>
            <a:ext cx="1487487" cy="1831975"/>
            <a:chOff x="0" y="0"/>
            <a:chExt cx="1487487" cy="1831975"/>
          </a:xfrm>
        </p:grpSpPr>
        <p:sp>
          <p:nvSpPr>
            <p:cNvPr id="29703" name="Прямоугольник 14"/>
            <p:cNvSpPr>
              <a:spLocks noChangeArrowheads="1"/>
            </p:cNvSpPr>
            <p:nvPr/>
          </p:nvSpPr>
          <p:spPr bwMode="auto">
            <a:xfrm>
              <a:off x="53975" y="95250"/>
              <a:ext cx="1379537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9704" name="Рисунок 15" descr="Рисунок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487488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9700" name="Прямоугольник 1"/>
          <p:cNvSpPr txBox="1">
            <a:spLocks noChangeArrowheads="1"/>
          </p:cNvSpPr>
          <p:nvPr/>
        </p:nvSpPr>
        <p:spPr bwMode="auto">
          <a:xfrm>
            <a:off x="1727200" y="6021388"/>
            <a:ext cx="5911850" cy="4206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19" rIns="45719">
            <a:spAutoFit/>
          </a:bodyPr>
          <a:lstStyle/>
          <a:p>
            <a:pPr algn="ctr" hangingPunct="0">
              <a:lnSpc>
                <a:spcPct val="115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МАОУ "Гимназия № 33«  г. Пермь, 6 Б класс</a:t>
            </a:r>
          </a:p>
        </p:txBody>
      </p:sp>
      <p:pic>
        <p:nvPicPr>
          <p:cNvPr id="29701" name="Рисунок 1" descr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3027363"/>
            <a:ext cx="3640137" cy="2994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9702" name="Рисунок 2" descr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2188" y="3011488"/>
            <a:ext cx="4056062" cy="3054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9338" y="549275"/>
            <a:ext cx="1179512" cy="16748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0722" name="Прямоугольник 5"/>
          <p:cNvSpPr txBox="1">
            <a:spLocks noChangeArrowheads="1"/>
          </p:cNvSpPr>
          <p:nvPr/>
        </p:nvSpPr>
        <p:spPr bwMode="auto">
          <a:xfrm>
            <a:off x="2228850" y="546100"/>
            <a:ext cx="5200650" cy="17208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hangingPunct="0">
              <a:lnSpc>
                <a:spcPct val="115000"/>
              </a:lnSpc>
            </a:pPr>
            <a:r>
              <a:rPr lang="ru-RU" sz="22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Краевая (заочная) олимпиада школьников по экономике на виртуальной площадке НИУ  ВШЭ  - </a:t>
            </a:r>
            <a:r>
              <a:rPr lang="ru-RU" sz="2400" b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20 участников, 8 победителей и призеров.</a:t>
            </a:r>
            <a:endParaRPr lang="ru-RU" sz="220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0723" name="TextBox 6"/>
          <p:cNvSpPr txBox="1">
            <a:spLocks noChangeArrowheads="1"/>
          </p:cNvSpPr>
          <p:nvPr/>
        </p:nvSpPr>
        <p:spPr bwMode="auto">
          <a:xfrm>
            <a:off x="1093788" y="2417763"/>
            <a:ext cx="3778250" cy="14779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hangingPunct="0"/>
            <a:r>
              <a:rPr lang="ru-RU" sz="22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Экономический квест "ЭконоМиксJunior»,</a:t>
            </a:r>
            <a:endParaRPr lang="ru-RU" sz="2200">
              <a:latin typeface="Arial" charset="0"/>
              <a:cs typeface="Arial" charset="0"/>
              <a:sym typeface="Arial" charset="0"/>
            </a:endParaRPr>
          </a:p>
          <a:p>
            <a:pPr hangingPunct="0"/>
            <a:r>
              <a:rPr lang="ru-RU" sz="22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г. Пермь МАОУ "лицей № 4»  (команда 3 кл.)  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  </a:t>
            </a: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 место.</a:t>
            </a:r>
          </a:p>
        </p:txBody>
      </p:sp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4572000" y="4357688"/>
            <a:ext cx="4214813" cy="2095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hangingPunct="0">
              <a:lnSpc>
                <a:spcPct val="115000"/>
              </a:lnSpc>
            </a:pPr>
            <a:r>
              <a:rPr lang="ru-RU" sz="23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Школьные олимпиады - </a:t>
            </a:r>
            <a:r>
              <a:rPr lang="ru-RU" sz="2300" b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80 участников ежегодно.</a:t>
            </a:r>
            <a:endParaRPr lang="ru-RU" sz="2300">
              <a:latin typeface="Arial" charset="0"/>
              <a:cs typeface="Arial" charset="0"/>
              <a:sym typeface="Arial" charset="0"/>
            </a:endParaRPr>
          </a:p>
          <a:p>
            <a:pPr hangingPunct="0">
              <a:lnSpc>
                <a:spcPct val="115000"/>
              </a:lnSpc>
            </a:pPr>
            <a:r>
              <a:rPr lang="ru-RU" sz="23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Школьная неделя финансовой грамотности </a:t>
            </a:r>
            <a:r>
              <a:rPr lang="ru-RU" sz="2300" b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  экономические игры  по параллелям.</a:t>
            </a:r>
          </a:p>
        </p:txBody>
      </p:sp>
      <p:grpSp>
        <p:nvGrpSpPr>
          <p:cNvPr id="30725" name="Группа 8"/>
          <p:cNvGrpSpPr>
            <a:grpSpLocks/>
          </p:cNvGrpSpPr>
          <p:nvPr/>
        </p:nvGrpSpPr>
        <p:grpSpPr bwMode="auto">
          <a:xfrm>
            <a:off x="7497763" y="155575"/>
            <a:ext cx="1487487" cy="1831975"/>
            <a:chOff x="0" y="0"/>
            <a:chExt cx="1487487" cy="1831975"/>
          </a:xfrm>
        </p:grpSpPr>
        <p:sp>
          <p:nvSpPr>
            <p:cNvPr id="30729" name="Прямоугольник 9"/>
            <p:cNvSpPr>
              <a:spLocks noChangeArrowheads="1"/>
            </p:cNvSpPr>
            <p:nvPr/>
          </p:nvSpPr>
          <p:spPr bwMode="auto">
            <a:xfrm>
              <a:off x="53975" y="95250"/>
              <a:ext cx="1379537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30730" name="Рисунок 10" descr="Рисунок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487488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30726" name="Рисунок 11" descr="Рисунок 11"/>
          <p:cNvPicPr>
            <a:picLocks noChangeAspect="1"/>
          </p:cNvPicPr>
          <p:nvPr/>
        </p:nvPicPr>
        <p:blipFill>
          <a:blip r:embed="rId4"/>
          <a:srcRect t="16267"/>
          <a:stretch>
            <a:fillRect/>
          </a:stretch>
        </p:blipFill>
        <p:spPr bwMode="auto">
          <a:xfrm>
            <a:off x="4857750" y="2286000"/>
            <a:ext cx="1847850" cy="20621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0727" name="Рисунок 12" descr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2286000"/>
            <a:ext cx="1468437" cy="20907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0728" name="Рисунок 2" descr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4448175"/>
            <a:ext cx="2747963" cy="2060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100" b="1" smtClean="0">
                <a:solidFill>
                  <a:srgbClr val="0066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Муниципальная квест-игра </a:t>
            </a:r>
            <a:br>
              <a:rPr lang="ru-RU" sz="3100" b="1" smtClean="0">
                <a:solidFill>
                  <a:srgbClr val="0066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</a:br>
            <a:r>
              <a:rPr lang="ru-RU" sz="3100" b="1" smtClean="0">
                <a:solidFill>
                  <a:srgbClr val="006600"/>
                </a:solidFill>
                <a:latin typeface="Century Gothic" pitchFamily="34" charset="0"/>
                <a:ea typeface="Calibri" pitchFamily="34" charset="0"/>
                <a:cs typeface="Calibri" pitchFamily="34" charset="0"/>
              </a:rPr>
              <a:t>по экономике</a:t>
            </a:r>
            <a:endParaRPr lang="ru-RU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684213" y="771525"/>
            <a:ext cx="16192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г.</a:t>
            </a:r>
          </a:p>
        </p:txBody>
      </p:sp>
      <p:sp>
        <p:nvSpPr>
          <p:cNvPr id="31747" name="Прямоугольник 3"/>
          <p:cNvSpPr>
            <a:spLocks noChangeArrowheads="1"/>
          </p:cNvSpPr>
          <p:nvPr/>
        </p:nvSpPr>
        <p:spPr bwMode="auto">
          <a:xfrm>
            <a:off x="1116013" y="1377950"/>
            <a:ext cx="73437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Участники: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1. МАОУ «СОШ № 21» - </a:t>
            </a: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место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2. МАОУ «СОШ № 10» - </a:t>
            </a: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место 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3. МАОУ «Гимназия № 16» -</a:t>
            </a: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место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4. МАОУ «Нач. школа – д/с  № 15» </a:t>
            </a: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- 3 место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5. МАОУ «ООШ № 17 с кадетскими классами» 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6. МАОУ «СОШ № 13»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7. ГБПОУ «КЦО № 1»</a:t>
            </a:r>
          </a:p>
        </p:txBody>
      </p:sp>
      <p:pic>
        <p:nvPicPr>
          <p:cNvPr id="31748" name="Рисунок 4"/>
          <p:cNvPicPr>
            <a:picLocks noChangeAspect="1"/>
          </p:cNvPicPr>
          <p:nvPr/>
        </p:nvPicPr>
        <p:blipFill>
          <a:blip r:embed="rId2"/>
          <a:srcRect b="27919"/>
          <a:stretch>
            <a:fillRect/>
          </a:stretch>
        </p:blipFill>
        <p:spPr bwMode="auto">
          <a:xfrm>
            <a:off x="1116013" y="4424363"/>
            <a:ext cx="39957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5"/>
          <p:cNvPicPr>
            <a:picLocks noChangeAspect="1"/>
          </p:cNvPicPr>
          <p:nvPr/>
        </p:nvPicPr>
        <p:blipFill>
          <a:blip r:embed="rId3"/>
          <a:srcRect t="-2" r="9401" b="20599"/>
          <a:stretch>
            <a:fillRect/>
          </a:stretch>
        </p:blipFill>
        <p:spPr bwMode="auto">
          <a:xfrm>
            <a:off x="5748338" y="3568700"/>
            <a:ext cx="2568575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50" name="Группа 6"/>
          <p:cNvGrpSpPr>
            <a:grpSpLocks/>
          </p:cNvGrpSpPr>
          <p:nvPr/>
        </p:nvGrpSpPr>
        <p:grpSpPr bwMode="auto">
          <a:xfrm>
            <a:off x="7497763" y="155575"/>
            <a:ext cx="1487487" cy="1831975"/>
            <a:chOff x="2825319" y="1461666"/>
            <a:chExt cx="2485250" cy="3231770"/>
          </a:xfrm>
        </p:grpSpPr>
        <p:sp>
          <p:nvSpPr>
            <p:cNvPr id="8" name="Прямоугольник 7"/>
            <p:cNvSpPr>
              <a:spLocks noChangeAspect="1"/>
            </p:cNvSpPr>
            <p:nvPr/>
          </p:nvSpPr>
          <p:spPr>
            <a:xfrm>
              <a:off x="2915499" y="1629696"/>
              <a:ext cx="2304890" cy="268287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1752" name="Рисунок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25319" y="1461666"/>
              <a:ext cx="2485250" cy="3231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Прямоугольник 1"/>
          <p:cNvSpPr txBox="1">
            <a:spLocks noChangeArrowheads="1"/>
          </p:cNvSpPr>
          <p:nvPr/>
        </p:nvSpPr>
        <p:spPr bwMode="auto">
          <a:xfrm>
            <a:off x="1116013" y="1249363"/>
            <a:ext cx="7559675" cy="289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hangingPunct="0">
              <a:lnSpc>
                <a:spcPct val="115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Краевые курсы  повышения квалификации   «Подготовка учителей к повышению финансовой грамотности обучающихся».</a:t>
            </a:r>
            <a:endParaRPr lang="ru-RU" sz="2400">
              <a:latin typeface="Arial" charset="0"/>
              <a:cs typeface="Arial" charset="0"/>
              <a:sym typeface="Arial" charset="0"/>
            </a:endParaRPr>
          </a:p>
          <a:p>
            <a:pPr hangingPunct="0">
              <a:lnSpc>
                <a:spcPct val="115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Региональный     образовательный форум «Финансовая грамотность школьника: от урока к успешной жизни!».</a:t>
            </a:r>
            <a:endParaRPr lang="ru-RU" sz="2400">
              <a:latin typeface="Arial" charset="0"/>
              <a:cs typeface="Arial" charset="0"/>
              <a:sym typeface="Arial" charset="0"/>
            </a:endParaRPr>
          </a:p>
          <a:p>
            <a:pPr hangingPunct="0">
              <a:lnSpc>
                <a:spcPct val="115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Научно-практические конференции разного уровня. </a:t>
            </a:r>
            <a:endParaRPr lang="ru-RU" sz="2400">
              <a:latin typeface="Arial" charset="0"/>
              <a:cs typeface="Arial" charset="0"/>
              <a:sym typeface="Arial" charset="0"/>
            </a:endParaRPr>
          </a:p>
          <a:p>
            <a:pPr algn="ctr" hangingPunct="0">
              <a:lnSpc>
                <a:spcPct val="115000"/>
              </a:lnSpc>
            </a:pPr>
            <a:r>
              <a:rPr lang="ru-RU" sz="3200" b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5 мастер-классов </a:t>
            </a:r>
            <a:r>
              <a:rPr lang="ru-RU" sz="32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и  </a:t>
            </a:r>
            <a:r>
              <a:rPr lang="ru-RU" sz="3200" b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18 выступлений</a:t>
            </a:r>
          </a:p>
        </p:txBody>
      </p:sp>
      <p:grpSp>
        <p:nvGrpSpPr>
          <p:cNvPr id="32770" name="Группа 5"/>
          <p:cNvGrpSpPr>
            <a:grpSpLocks/>
          </p:cNvGrpSpPr>
          <p:nvPr/>
        </p:nvGrpSpPr>
        <p:grpSpPr bwMode="auto">
          <a:xfrm>
            <a:off x="7497763" y="155575"/>
            <a:ext cx="1487487" cy="1831975"/>
            <a:chOff x="0" y="0"/>
            <a:chExt cx="1487487" cy="1831975"/>
          </a:xfrm>
        </p:grpSpPr>
        <p:sp>
          <p:nvSpPr>
            <p:cNvPr id="32773" name="Прямоугольник 6"/>
            <p:cNvSpPr>
              <a:spLocks noChangeArrowheads="1"/>
            </p:cNvSpPr>
            <p:nvPr/>
          </p:nvSpPr>
          <p:spPr bwMode="auto">
            <a:xfrm>
              <a:off x="53975" y="95250"/>
              <a:ext cx="1379537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32774" name="Рисунок 7" descr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487488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2771" name="Заголовок 1"/>
          <p:cNvSpPr txBox="1">
            <a:spLocks noChangeArrowheads="1"/>
          </p:cNvSpPr>
          <p:nvPr/>
        </p:nvSpPr>
        <p:spPr bwMode="auto">
          <a:xfrm>
            <a:off x="-57150" y="476250"/>
            <a:ext cx="8229600" cy="485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algn="ctr" hangingPunct="0"/>
            <a:r>
              <a:rPr lang="ru-RU" sz="2800" b="1">
                <a:solidFill>
                  <a:srgbClr val="006600"/>
                </a:solidFill>
                <a:latin typeface="Arial" charset="0"/>
                <a:cs typeface="Arial" charset="0"/>
                <a:sym typeface="Arial" charset="0"/>
              </a:rPr>
              <a:t>Трансляция педагогического опыта</a:t>
            </a:r>
          </a:p>
        </p:txBody>
      </p:sp>
      <p:pic>
        <p:nvPicPr>
          <p:cNvPr id="257" name="Picture 6" descr="Picture 6"/>
          <p:cNvPicPr>
            <a:picLocks noChangeAspect="1"/>
          </p:cNvPicPr>
          <p:nvPr/>
        </p:nvPicPr>
        <p:blipFill>
          <a:blip r:embed="rId3"/>
          <a:srcRect l="2815" t="3706" r="7028" b="15598"/>
          <a:stretch>
            <a:fillRect/>
          </a:stretch>
        </p:blipFill>
        <p:spPr>
          <a:xfrm>
            <a:off x="3059113" y="4357688"/>
            <a:ext cx="3697287" cy="2195512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Гильдия «Why English?»"/>
          <p:cNvSpPr txBox="1">
            <a:spLocks noChangeArrowheads="1"/>
          </p:cNvSpPr>
          <p:nvPr/>
        </p:nvSpPr>
        <p:spPr bwMode="auto">
          <a:xfrm>
            <a:off x="1849438" y="420688"/>
            <a:ext cx="5168900" cy="7762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algn="ctr" defTabSz="409575" hangingPunct="0"/>
            <a:r>
              <a:rPr lang="ru-RU" sz="3400">
                <a:solidFill>
                  <a:srgbClr val="3E231A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Гильдия «Why English?»</a:t>
            </a:r>
          </a:p>
        </p:txBody>
      </p:sp>
      <p:sp>
        <p:nvSpPr>
          <p:cNvPr id="33794" name="2016г."/>
          <p:cNvSpPr txBox="1">
            <a:spLocks noChangeArrowheads="1"/>
          </p:cNvSpPr>
          <p:nvPr/>
        </p:nvSpPr>
        <p:spPr bwMode="auto">
          <a:xfrm>
            <a:off x="657225" y="1643063"/>
            <a:ext cx="1149350" cy="5619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5718" tIns="35718" rIns="35718" bIns="35718" anchor="ctr">
            <a:spAutoFit/>
          </a:bodyPr>
          <a:lstStyle/>
          <a:p>
            <a:pPr algn="ctr" defTabSz="409575" hangingPunct="0"/>
            <a:r>
              <a:rPr lang="ru-RU" sz="2400">
                <a:solidFill>
                  <a:srgbClr val="3E231A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2016г. </a:t>
            </a:r>
          </a:p>
        </p:txBody>
      </p:sp>
      <p:sp>
        <p:nvSpPr>
          <p:cNvPr id="33795" name="Линия"/>
          <p:cNvSpPr>
            <a:spLocks noChangeShapeType="1"/>
          </p:cNvSpPr>
          <p:nvPr/>
        </p:nvSpPr>
        <p:spPr bwMode="auto">
          <a:xfrm>
            <a:off x="1987550" y="2084388"/>
            <a:ext cx="1271588" cy="0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 type="triangle" w="med" len="med"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33796" name="проблема!!!"/>
          <p:cNvSpPr txBox="1">
            <a:spLocks noChangeArrowheads="1"/>
          </p:cNvSpPr>
          <p:nvPr/>
        </p:nvSpPr>
        <p:spPr bwMode="auto">
          <a:xfrm>
            <a:off x="1889125" y="1554163"/>
            <a:ext cx="1468438" cy="473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5718" tIns="35718" rIns="35718" bIns="35718" anchor="ctr">
            <a:spAutoFit/>
          </a:bodyPr>
          <a:lstStyle/>
          <a:p>
            <a:pPr algn="ctr" defTabSz="409575" hangingPunct="0"/>
            <a:r>
              <a:rPr lang="ru-RU" sz="2000">
                <a:solidFill>
                  <a:srgbClr val="FF2600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проблема!!!</a:t>
            </a:r>
          </a:p>
        </p:txBody>
      </p:sp>
      <p:sp>
        <p:nvSpPr>
          <p:cNvPr id="33797" name="Как на уроках английского преподавать финансовую грамотность и развивать метапредметные ууд???"/>
          <p:cNvSpPr txBox="1">
            <a:spLocks noChangeArrowheads="1"/>
          </p:cNvSpPr>
          <p:nvPr/>
        </p:nvSpPr>
        <p:spPr bwMode="auto">
          <a:xfrm>
            <a:off x="3375025" y="1384300"/>
            <a:ext cx="5245100" cy="14017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algn="ctr" defTabSz="409575" hangingPunct="0"/>
            <a:r>
              <a:rPr lang="ru-RU" sz="2200">
                <a:solidFill>
                  <a:srgbClr val="3E231A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Как на уроках английского преподавать финансовую грамотность и развивать метапредметные ууд???</a:t>
            </a:r>
          </a:p>
        </p:txBody>
      </p:sp>
      <p:pic>
        <p:nvPicPr>
          <p:cNvPr id="33798" name="Изображение" descr="Изображение"/>
          <p:cNvPicPr>
            <a:picLocks noChangeAspect="1"/>
          </p:cNvPicPr>
          <p:nvPr/>
        </p:nvPicPr>
        <p:blipFill>
          <a:blip r:embed="rId2"/>
          <a:srcRect l="6886" t="1205" r="29440" b="1051"/>
          <a:stretch>
            <a:fillRect/>
          </a:stretch>
        </p:blipFill>
        <p:spPr bwMode="auto">
          <a:xfrm rot="15866">
            <a:off x="3556000" y="3359150"/>
            <a:ext cx="2174875" cy="2239963"/>
          </a:xfrm>
          <a:prstGeom prst="rect">
            <a:avLst/>
          </a:prstGeom>
          <a:noFill/>
          <a:ln w="3175">
            <a:solidFill>
              <a:srgbClr val="FF2600"/>
            </a:solidFill>
            <a:miter lim="400000"/>
            <a:headEnd/>
            <a:tailEnd/>
          </a:ln>
        </p:spPr>
      </p:pic>
      <p:sp>
        <p:nvSpPr>
          <p:cNvPr id="268" name="Лидерство"/>
          <p:cNvSpPr/>
          <p:nvPr/>
        </p:nvSpPr>
        <p:spPr>
          <a:xfrm>
            <a:off x="3802063" y="5853113"/>
            <a:ext cx="1539875" cy="668337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 sz="1600"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Лидерство</a:t>
            </a:r>
          </a:p>
        </p:txBody>
      </p:sp>
      <p:sp>
        <p:nvSpPr>
          <p:cNvPr id="269" name="Умение общаться"/>
          <p:cNvSpPr/>
          <p:nvPr/>
        </p:nvSpPr>
        <p:spPr>
          <a:xfrm>
            <a:off x="609600" y="4068763"/>
            <a:ext cx="2463800" cy="1011237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Умение общаться</a:t>
            </a:r>
          </a:p>
        </p:txBody>
      </p:sp>
      <p:sp>
        <p:nvSpPr>
          <p:cNvPr id="270" name="Знание иностранных языков"/>
          <p:cNvSpPr/>
          <p:nvPr/>
        </p:nvSpPr>
        <p:spPr>
          <a:xfrm>
            <a:off x="768350" y="5345113"/>
            <a:ext cx="2271713" cy="1009650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 sz="1600"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Знание иностранных языков</a:t>
            </a:r>
          </a:p>
        </p:txBody>
      </p:sp>
      <p:sp>
        <p:nvSpPr>
          <p:cNvPr id="271" name="Критическое мышление"/>
          <p:cNvSpPr/>
          <p:nvPr/>
        </p:nvSpPr>
        <p:spPr>
          <a:xfrm>
            <a:off x="6354763" y="2982913"/>
            <a:ext cx="1971675" cy="892175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 sz="1600"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Критическое мышление</a:t>
            </a:r>
          </a:p>
        </p:txBody>
      </p:sp>
      <p:sp>
        <p:nvSpPr>
          <p:cNvPr id="272" name="Командная работа"/>
          <p:cNvSpPr/>
          <p:nvPr/>
        </p:nvSpPr>
        <p:spPr>
          <a:xfrm>
            <a:off x="6570663" y="4127500"/>
            <a:ext cx="1539875" cy="893763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 sz="1400"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Командная работа</a:t>
            </a:r>
          </a:p>
        </p:txBody>
      </p:sp>
      <p:sp>
        <p:nvSpPr>
          <p:cNvPr id="273" name="Уметь находить и работать с информацией"/>
          <p:cNvSpPr/>
          <p:nvPr/>
        </p:nvSpPr>
        <p:spPr>
          <a:xfrm>
            <a:off x="898525" y="2643188"/>
            <a:ext cx="2463800" cy="1069975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 sz="1400"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 err="1"/>
              <a:t>Уметь</a:t>
            </a:r>
            <a:r>
              <a:rPr kern="0" dirty="0"/>
              <a:t> </a:t>
            </a:r>
            <a:r>
              <a:rPr kern="0" dirty="0" err="1"/>
              <a:t>находить</a:t>
            </a:r>
            <a:r>
              <a:rPr kern="0" dirty="0"/>
              <a:t> и </a:t>
            </a:r>
            <a:r>
              <a:rPr kern="0" dirty="0" err="1"/>
              <a:t>работать</a:t>
            </a:r>
            <a:r>
              <a:rPr kern="0" dirty="0"/>
              <a:t> с </a:t>
            </a:r>
            <a:r>
              <a:rPr kern="0" dirty="0" err="1"/>
              <a:t>информацией</a:t>
            </a:r>
            <a:endParaRPr kern="0" dirty="0"/>
          </a:p>
        </p:txBody>
      </p:sp>
      <p:sp>
        <p:nvSpPr>
          <p:cNvPr id="274" name="Креативность, творчество"/>
          <p:cNvSpPr/>
          <p:nvPr/>
        </p:nvSpPr>
        <p:spPr>
          <a:xfrm>
            <a:off x="6167438" y="5272088"/>
            <a:ext cx="1690687" cy="1011237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 sz="1400"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Креативность, творчество</a:t>
            </a:r>
          </a:p>
        </p:txBody>
      </p:sp>
      <p:sp>
        <p:nvSpPr>
          <p:cNvPr id="33806" name="Линия"/>
          <p:cNvSpPr>
            <a:spLocks noChangeShapeType="1"/>
          </p:cNvSpPr>
          <p:nvPr/>
        </p:nvSpPr>
        <p:spPr bwMode="auto">
          <a:xfrm flipV="1">
            <a:off x="5699125" y="3595688"/>
            <a:ext cx="596900" cy="315912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33807" name="Линия"/>
          <p:cNvSpPr>
            <a:spLocks noChangeShapeType="1"/>
          </p:cNvSpPr>
          <p:nvPr/>
        </p:nvSpPr>
        <p:spPr bwMode="auto">
          <a:xfrm>
            <a:off x="5818188" y="4597400"/>
            <a:ext cx="668337" cy="0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33808" name="Линия"/>
          <p:cNvSpPr>
            <a:spLocks noChangeShapeType="1"/>
          </p:cNvSpPr>
          <p:nvPr/>
        </p:nvSpPr>
        <p:spPr bwMode="auto">
          <a:xfrm>
            <a:off x="5530850" y="5284788"/>
            <a:ext cx="657225" cy="266700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33809" name="Линия"/>
          <p:cNvSpPr>
            <a:spLocks noChangeShapeType="1"/>
          </p:cNvSpPr>
          <p:nvPr/>
        </p:nvSpPr>
        <p:spPr bwMode="auto">
          <a:xfrm flipV="1">
            <a:off x="4603750" y="5624513"/>
            <a:ext cx="0" cy="233362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33810" name="Линия"/>
          <p:cNvSpPr>
            <a:spLocks noChangeShapeType="1"/>
          </p:cNvSpPr>
          <p:nvPr/>
        </p:nvSpPr>
        <p:spPr bwMode="auto">
          <a:xfrm flipV="1">
            <a:off x="3092450" y="5260975"/>
            <a:ext cx="596900" cy="314325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33811" name="Линия"/>
          <p:cNvSpPr>
            <a:spLocks noChangeShapeType="1"/>
          </p:cNvSpPr>
          <p:nvPr/>
        </p:nvSpPr>
        <p:spPr bwMode="auto">
          <a:xfrm>
            <a:off x="3128963" y="4573588"/>
            <a:ext cx="376237" cy="0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33812" name="Линия"/>
          <p:cNvSpPr>
            <a:spLocks noChangeShapeType="1"/>
          </p:cNvSpPr>
          <p:nvPr/>
        </p:nvSpPr>
        <p:spPr bwMode="auto">
          <a:xfrm>
            <a:off x="3346450" y="3444875"/>
            <a:ext cx="363538" cy="209550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pic>
        <p:nvPicPr>
          <p:cNvPr id="338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1413" y="0"/>
            <a:ext cx="15033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Технология проектного обучения…"/>
          <p:cNvSpPr txBox="1">
            <a:spLocks noChangeArrowheads="1"/>
          </p:cNvSpPr>
          <p:nvPr/>
        </p:nvSpPr>
        <p:spPr bwMode="auto">
          <a:xfrm>
            <a:off x="1458913" y="2708275"/>
            <a:ext cx="6661150" cy="2352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marL="295275" indent="-295275" defTabSz="409575" hangingPunct="0">
              <a:buSzPct val="125000"/>
              <a:buFontTx/>
              <a:buChar char="*"/>
            </a:pPr>
            <a:r>
              <a:rPr lang="ru-RU" sz="28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Технология проектного обучения</a:t>
            </a:r>
          </a:p>
          <a:p>
            <a:pPr marL="295275" indent="-295275" defTabSz="409575" hangingPunct="0">
              <a:buSzPct val="125000"/>
              <a:buFontTx/>
              <a:buChar char="*"/>
            </a:pPr>
            <a:r>
              <a:rPr lang="ru-RU" sz="28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Технология мобильного обучения</a:t>
            </a:r>
          </a:p>
          <a:p>
            <a:pPr marL="295275" indent="-295275" defTabSz="409575" hangingPunct="0">
              <a:buSzPct val="125000"/>
              <a:buFontTx/>
              <a:buChar char="*"/>
            </a:pPr>
            <a:r>
              <a:rPr lang="ru-RU" sz="28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Технология билингвального обучения</a:t>
            </a:r>
          </a:p>
          <a:p>
            <a:pPr marL="295275" indent="-295275" defTabSz="409575" hangingPunct="0">
              <a:buSzPct val="125000"/>
              <a:buFontTx/>
              <a:buChar char="*"/>
            </a:pPr>
            <a:r>
              <a:rPr lang="ru-RU" sz="28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Игровые технологии обучения</a:t>
            </a:r>
          </a:p>
        </p:txBody>
      </p:sp>
      <p:sp>
        <p:nvSpPr>
          <p:cNvPr id="34818" name="Технология проектного обучения…"/>
          <p:cNvSpPr txBox="1">
            <a:spLocks noChangeArrowheads="1"/>
          </p:cNvSpPr>
          <p:nvPr/>
        </p:nvSpPr>
        <p:spPr bwMode="auto">
          <a:xfrm>
            <a:off x="1196975" y="549275"/>
            <a:ext cx="6662738" cy="6873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defTabSz="409575" hangingPunct="0">
              <a:buSzPct val="125000"/>
            </a:pPr>
            <a:r>
              <a:rPr lang="ru-RU" sz="4000" b="1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  Технологии: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260350"/>
            <a:ext cx="192405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Технология проектного обучения"/>
          <p:cNvSpPr txBox="1">
            <a:spLocks noChangeArrowheads="1"/>
          </p:cNvSpPr>
          <p:nvPr/>
        </p:nvSpPr>
        <p:spPr bwMode="auto">
          <a:xfrm>
            <a:off x="428625" y="493713"/>
            <a:ext cx="6862763" cy="565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5718" tIns="35718" rIns="35718" bIns="35718" anchor="ctr">
            <a:spAutoFit/>
          </a:bodyPr>
          <a:lstStyle/>
          <a:p>
            <a:pPr algn="ctr" defTabSz="409575" hangingPunct="0"/>
            <a:r>
              <a:rPr lang="ru-RU" sz="3200" b="1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Технология проектного обучения</a:t>
            </a:r>
          </a:p>
        </p:txBody>
      </p:sp>
      <p:grpSp>
        <p:nvGrpSpPr>
          <p:cNvPr id="35842" name="Изображение"/>
          <p:cNvGrpSpPr>
            <a:grpSpLocks/>
          </p:cNvGrpSpPr>
          <p:nvPr/>
        </p:nvGrpSpPr>
        <p:grpSpPr bwMode="auto">
          <a:xfrm>
            <a:off x="646113" y="1181100"/>
            <a:ext cx="2878137" cy="2776538"/>
            <a:chOff x="0" y="0"/>
            <a:chExt cx="2878250" cy="2776657"/>
          </a:xfrm>
        </p:grpSpPr>
        <p:pic>
          <p:nvPicPr>
            <p:cNvPr id="35853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rcRect l="26163" t="12834" r="16208" b="13229"/>
            <a:stretch>
              <a:fillRect/>
            </a:stretch>
          </p:blipFill>
          <p:spPr bwMode="auto">
            <a:xfrm rot="60000">
              <a:off x="118107" y="117213"/>
              <a:ext cx="2641924" cy="254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4" name="Изображение" descr="Изображение"/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878251" cy="2776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43" name="Изображение"/>
          <p:cNvGrpSpPr>
            <a:grpSpLocks/>
          </p:cNvGrpSpPr>
          <p:nvPr/>
        </p:nvGrpSpPr>
        <p:grpSpPr bwMode="auto">
          <a:xfrm>
            <a:off x="3927475" y="1252538"/>
            <a:ext cx="3440113" cy="2559050"/>
            <a:chOff x="0" y="0"/>
            <a:chExt cx="3440509" cy="2559976"/>
          </a:xfrm>
        </p:grpSpPr>
        <p:pic>
          <p:nvPicPr>
            <p:cNvPr id="35851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rcRect l="9879" r="9879"/>
            <a:stretch>
              <a:fillRect/>
            </a:stretch>
          </p:blipFill>
          <p:spPr bwMode="auto">
            <a:xfrm>
              <a:off x="139700" y="139700"/>
              <a:ext cx="3161110" cy="2280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2" name="Изображение" descr="Изображение"/>
            <p:cNvPicPr>
              <a:picLocks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"/>
              <a:ext cx="3440510" cy="2559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44" name="Русские сказки на английском языке"/>
          <p:cNvSpPr txBox="1">
            <a:spLocks noChangeArrowheads="1"/>
          </p:cNvSpPr>
          <p:nvPr/>
        </p:nvSpPr>
        <p:spPr bwMode="auto">
          <a:xfrm>
            <a:off x="38100" y="3941763"/>
            <a:ext cx="3586163" cy="981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algn="ctr" defTabSz="409575" hangingPunct="0"/>
            <a:r>
              <a:rPr lang="ru-RU" sz="2300">
                <a:solidFill>
                  <a:srgbClr val="3E231A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Русские сказки на английском языке</a:t>
            </a:r>
          </a:p>
        </p:txBody>
      </p:sp>
      <p:sp>
        <p:nvSpPr>
          <p:cNvPr id="35845" name="День земли"/>
          <p:cNvSpPr txBox="1">
            <a:spLocks noChangeArrowheads="1"/>
          </p:cNvSpPr>
          <p:nvPr/>
        </p:nvSpPr>
        <p:spPr bwMode="auto">
          <a:xfrm>
            <a:off x="4503738" y="3827463"/>
            <a:ext cx="2187575" cy="4413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algn="ctr" defTabSz="409575" hangingPunct="0"/>
            <a:r>
              <a:rPr lang="ru-RU" sz="2400">
                <a:solidFill>
                  <a:srgbClr val="3E231A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День Земли</a:t>
            </a:r>
          </a:p>
        </p:txBody>
      </p:sp>
      <p:grpSp>
        <p:nvGrpSpPr>
          <p:cNvPr id="35846" name="IMG_4657.JPG"/>
          <p:cNvGrpSpPr>
            <a:grpSpLocks/>
          </p:cNvGrpSpPr>
          <p:nvPr/>
        </p:nvGrpSpPr>
        <p:grpSpPr bwMode="auto">
          <a:xfrm>
            <a:off x="3725863" y="4471988"/>
            <a:ext cx="5126037" cy="2163762"/>
            <a:chOff x="0" y="0"/>
            <a:chExt cx="5127313" cy="2164256"/>
          </a:xfrm>
        </p:grpSpPr>
        <p:pic>
          <p:nvPicPr>
            <p:cNvPr id="35849" name="IMG_4657.JPG" descr="IMG_4657.JPG"/>
            <p:cNvPicPr>
              <a:picLocks noChangeAspect="1"/>
            </p:cNvPicPr>
            <p:nvPr/>
          </p:nvPicPr>
          <p:blipFill>
            <a:blip r:embed="rId6"/>
            <a:srcRect t="19485" b="27171"/>
            <a:stretch>
              <a:fillRect/>
            </a:stretch>
          </p:blipFill>
          <p:spPr bwMode="auto">
            <a:xfrm>
              <a:off x="113678" y="102023"/>
              <a:ext cx="4899956" cy="1960211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35850" name="IMG_4657.JPG" descr="IMG_4657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1" y="-1"/>
              <a:ext cx="5127314" cy="216425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5847" name="Иллюстрации к…"/>
          <p:cNvSpPr txBox="1">
            <a:spLocks noChangeArrowheads="1"/>
          </p:cNvSpPr>
          <p:nvPr/>
        </p:nvSpPr>
        <p:spPr bwMode="auto">
          <a:xfrm>
            <a:off x="1135063" y="5186363"/>
            <a:ext cx="2476500" cy="955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5718" tIns="35718" rIns="35718" bIns="35718" anchor="ctr">
            <a:spAutoFit/>
          </a:bodyPr>
          <a:lstStyle/>
          <a:p>
            <a:pPr algn="ctr" defTabSz="409575" hangingPunct="0"/>
            <a:r>
              <a:rPr lang="ru-RU" sz="2200">
                <a:solidFill>
                  <a:srgbClr val="3E231A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Иллюстрации к </a:t>
            </a:r>
          </a:p>
          <a:p>
            <a:pPr algn="ctr" defTabSz="409575" hangingPunct="0"/>
            <a:r>
              <a:rPr lang="ru-RU" sz="2200">
                <a:solidFill>
                  <a:srgbClr val="3E231A"/>
                </a:solidFill>
                <a:latin typeface="Noteworthy Bold"/>
                <a:ea typeface="Noteworthy Bold"/>
                <a:cs typeface="Noteworthy Bold"/>
                <a:sym typeface="Noteworthy Bold"/>
              </a:rPr>
              <a:t>цитатам Шекспира</a:t>
            </a:r>
          </a:p>
        </p:txBody>
      </p:sp>
      <p:pic>
        <p:nvPicPr>
          <p:cNvPr id="3584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18413" y="88900"/>
            <a:ext cx="150653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1042988" y="836613"/>
            <a:ext cx="7715250" cy="2376487"/>
          </a:xfrm>
        </p:spPr>
        <p:txBody>
          <a:bodyPr/>
          <a:lstStyle/>
          <a:p>
            <a:pPr defTabSz="557213" eaLnBrk="1" hangingPunct="1"/>
            <a:r>
              <a:rPr lang="ru-RU" sz="32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Анализ результатов деятельности Гильдий по формированию финансовой грамотности обучающихся  в современной школе: содержательно-технологический аспект</a:t>
            </a:r>
          </a:p>
        </p:txBody>
      </p:sp>
      <p:sp>
        <p:nvSpPr>
          <p:cNvPr id="18434" name="Rectangle 3"/>
          <p:cNvSpPr txBox="1">
            <a:spLocks noGrp="1"/>
          </p:cNvSpPr>
          <p:nvPr>
            <p:ph type="body" sz="quarter" idx="4294967295"/>
          </p:nvPr>
        </p:nvSpPr>
        <p:spPr>
          <a:xfrm>
            <a:off x="3851275" y="4005263"/>
            <a:ext cx="4906963" cy="2552700"/>
          </a:xfrm>
        </p:spPr>
        <p:txBody>
          <a:bodyPr/>
          <a:lstStyle/>
          <a:p>
            <a:pPr marL="328613" indent="-328613" defTabSz="876300" eaLnBrk="1" hangingPunct="1">
              <a:lnSpc>
                <a:spcPct val="9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300" smtClean="0">
                <a:latin typeface="Calibri" pitchFamily="34" charset="0"/>
                <a:ea typeface="Calibri" pitchFamily="34" charset="0"/>
                <a:cs typeface="Calibri" pitchFamily="34" charset="0"/>
              </a:rPr>
              <a:t>Шистерова Марина Евгеньевна </a:t>
            </a:r>
          </a:p>
          <a:p>
            <a:pPr marL="328613" indent="-328613" defTabSz="876300" eaLnBrk="1" hangingPunct="1">
              <a:lnSpc>
                <a:spcPct val="9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300" smtClean="0">
                <a:latin typeface="Calibri" pitchFamily="34" charset="0"/>
                <a:ea typeface="Calibri" pitchFamily="34" charset="0"/>
                <a:cs typeface="Calibri" pitchFamily="34" charset="0"/>
              </a:rPr>
              <a:t>Болотов Михаил Владимирович</a:t>
            </a:r>
          </a:p>
          <a:p>
            <a:pPr marL="328613" indent="-328613" defTabSz="876300" eaLnBrk="1" hangingPunct="1">
              <a:lnSpc>
                <a:spcPct val="9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300" smtClean="0">
                <a:latin typeface="Calibri" pitchFamily="34" charset="0"/>
                <a:ea typeface="Calibri" pitchFamily="34" charset="0"/>
                <a:cs typeface="Calibri" pitchFamily="34" charset="0"/>
              </a:rPr>
              <a:t>Трапезникова Оксана Вячеславовна </a:t>
            </a:r>
          </a:p>
          <a:p>
            <a:pPr marL="328613" indent="-328613" defTabSz="876300" eaLnBrk="1" hangingPunct="1">
              <a:lnSpc>
                <a:spcPct val="9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300" smtClean="0">
                <a:latin typeface="Calibri" pitchFamily="34" charset="0"/>
                <a:ea typeface="Calibri" pitchFamily="34" charset="0"/>
                <a:cs typeface="Calibri" pitchFamily="34" charset="0"/>
              </a:rPr>
              <a:t>Половинко Мария Сергеевна </a:t>
            </a:r>
          </a:p>
          <a:p>
            <a:pPr marL="328613" indent="-328613" defTabSz="876300" eaLnBrk="1" hangingPunct="1">
              <a:lnSpc>
                <a:spcPct val="9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300" smtClean="0">
                <a:latin typeface="Calibri" pitchFamily="34" charset="0"/>
                <a:ea typeface="Calibri" pitchFamily="34" charset="0"/>
                <a:cs typeface="Calibri" pitchFamily="34" charset="0"/>
              </a:rPr>
              <a:t>Мосеева Оксана Григорьевна </a:t>
            </a:r>
          </a:p>
          <a:p>
            <a:pPr marL="328613" indent="-328613" defTabSz="876300" eaLnBrk="1" hangingPunct="1">
              <a:lnSpc>
                <a:spcPct val="9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300" smtClean="0">
                <a:latin typeface="Calibri" pitchFamily="34" charset="0"/>
                <a:ea typeface="Calibri" pitchFamily="34" charset="0"/>
                <a:cs typeface="Calibri" pitchFamily="34" charset="0"/>
              </a:rPr>
              <a:t>Вотинова  Татьяна Сергеевна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Конкурс:…"/>
          <p:cNvSpPr txBox="1">
            <a:spLocks noGrp="1"/>
          </p:cNvSpPr>
          <p:nvPr>
            <p:ph type="title" idx="4294967295"/>
          </p:nvPr>
        </p:nvSpPr>
        <p:spPr>
          <a:xfrm>
            <a:off x="6088063" y="4394200"/>
            <a:ext cx="2479675" cy="1550988"/>
          </a:xfrm>
        </p:spPr>
        <p:txBody>
          <a:bodyPr lIns="35718" tIns="35718" rIns="35718" bIns="35718" anchor="ctr"/>
          <a:lstStyle/>
          <a:p>
            <a:pPr algn="l" defTabSz="409575" eaLnBrk="1" hangingPunct="1">
              <a:spcBef>
                <a:spcPts val="2100"/>
              </a:spcBef>
            </a:pPr>
            <a:r>
              <a:rPr lang="ru-RU" sz="2800" smtClean="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Конкурс:</a:t>
            </a:r>
            <a:br>
              <a:rPr lang="ru-RU" sz="2800" smtClean="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</a:br>
            <a:r>
              <a:rPr lang="ru-RU" sz="2800" smtClean="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School Banknote</a:t>
            </a:r>
          </a:p>
        </p:txBody>
      </p:sp>
      <p:pic>
        <p:nvPicPr>
          <p:cNvPr id="36866" name="pasted-image.tiff" descr="pasted-image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7788" y="1735138"/>
            <a:ext cx="3505200" cy="26289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36867" name="pasted-image.tiff" descr="pasted-image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7138" y="1612900"/>
            <a:ext cx="3748087" cy="28717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36868" name="IMG_4532.JPG"/>
          <p:cNvGrpSpPr>
            <a:grpSpLocks/>
          </p:cNvGrpSpPr>
          <p:nvPr/>
        </p:nvGrpSpPr>
        <p:grpSpPr bwMode="auto">
          <a:xfrm rot="-5361498">
            <a:off x="598487" y="-363537"/>
            <a:ext cx="2747963" cy="3665538"/>
            <a:chOff x="0" y="0"/>
            <a:chExt cx="2748388" cy="3664518"/>
          </a:xfrm>
        </p:grpSpPr>
        <p:pic>
          <p:nvPicPr>
            <p:cNvPr id="36873" name="IMG_4532.JPG" descr="IMG_4532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4299" y="76200"/>
              <a:ext cx="2519790" cy="3359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4" name="IMG_4532.JPG" descr="IMG_4532.JPG"/>
            <p:cNvPicPr>
              <a:picLocks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748389" cy="3664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69" name="Конкурс: How to Use an ATM"/>
          <p:cNvSpPr txBox="1">
            <a:spLocks noChangeArrowheads="1"/>
          </p:cNvSpPr>
          <p:nvPr/>
        </p:nvSpPr>
        <p:spPr bwMode="auto">
          <a:xfrm>
            <a:off x="3900488" y="517525"/>
            <a:ext cx="3009900" cy="933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defTabSz="409575" hangingPunct="0">
              <a:spcBef>
                <a:spcPts val="2100"/>
              </a:spcBef>
            </a:pPr>
            <a:r>
              <a:rPr lang="ru-RU" sz="28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Конкурс: How to Use an ATM</a:t>
            </a:r>
          </a:p>
        </p:txBody>
      </p:sp>
      <p:pic>
        <p:nvPicPr>
          <p:cNvPr id="36870" name="IMG_5104.jpg" descr="IMG_5104.jp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00263" y="4811713"/>
            <a:ext cx="3963987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IMG_5106.jpg" descr="IMG_5106.jpg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3" y="3022600"/>
            <a:ext cx="4586287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24750" y="58738"/>
            <a:ext cx="1506538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G_5110.jpg" descr="IMG_5110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9563" y="4292600"/>
            <a:ext cx="30638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IMG_5113.jpg" descr="IMG_5113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5" y="1911350"/>
            <a:ext cx="4322763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IMG_5114.jpg" descr="IMG_5114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875" y="3949700"/>
            <a:ext cx="3883025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IMG_5112.jpg" descr="IMG_5112.jp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4788" y="1917700"/>
            <a:ext cx="2919412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Технология мобильного обучения"/>
          <p:cNvSpPr txBox="1">
            <a:spLocks noChangeArrowheads="1"/>
          </p:cNvSpPr>
          <p:nvPr/>
        </p:nvSpPr>
        <p:spPr bwMode="auto">
          <a:xfrm>
            <a:off x="576263" y="268288"/>
            <a:ext cx="6873875" cy="1181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algn="ctr" defTabSz="409575" hangingPunct="0"/>
            <a:r>
              <a:rPr lang="ru-RU" sz="3600" b="1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Технология мобильного обучения</a:t>
            </a:r>
          </a:p>
        </p:txBody>
      </p:sp>
      <p:sp>
        <p:nvSpPr>
          <p:cNvPr id="37894" name="Игра: «Time is money"/>
          <p:cNvSpPr txBox="1">
            <a:spLocks noChangeArrowheads="1"/>
          </p:cNvSpPr>
          <p:nvPr/>
        </p:nvSpPr>
        <p:spPr bwMode="auto">
          <a:xfrm>
            <a:off x="3294063" y="1458913"/>
            <a:ext cx="2555875" cy="5619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5718" tIns="35718" rIns="35718" bIns="35718" anchor="ctr">
            <a:spAutoFit/>
          </a:bodyPr>
          <a:lstStyle/>
          <a:p>
            <a:pPr algn="ctr" defTabSz="409575" hangingPunct="0"/>
            <a:r>
              <a:rPr lang="ru-RU" sz="24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Игра: «Time is money</a:t>
            </a:r>
          </a:p>
        </p:txBody>
      </p:sp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0138" y="80963"/>
            <a:ext cx="15065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Технология билингвального обучения"/>
          <p:cNvSpPr txBox="1">
            <a:spLocks noChangeArrowheads="1"/>
          </p:cNvSpPr>
          <p:nvPr/>
        </p:nvSpPr>
        <p:spPr bwMode="auto">
          <a:xfrm>
            <a:off x="590550" y="330200"/>
            <a:ext cx="6645275" cy="1057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algn="ctr" defTabSz="409575" hangingPunct="0"/>
            <a:r>
              <a:rPr lang="ru-RU" sz="3200" b="1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Технология билингвального обучения</a:t>
            </a:r>
          </a:p>
        </p:txBody>
      </p:sp>
      <p:sp>
        <p:nvSpPr>
          <p:cNvPr id="38914" name="Открытый урок: «Выбор подарка»"/>
          <p:cNvSpPr txBox="1">
            <a:spLocks noChangeArrowheads="1"/>
          </p:cNvSpPr>
          <p:nvPr/>
        </p:nvSpPr>
        <p:spPr bwMode="auto">
          <a:xfrm>
            <a:off x="4546600" y="1563688"/>
            <a:ext cx="4249738" cy="1209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algn="ctr" defTabSz="409575" hangingPunct="0"/>
            <a:r>
              <a:rPr lang="ru-RU" sz="28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Открытый урок: «Выбор подарка»</a:t>
            </a:r>
          </a:p>
        </p:txBody>
      </p:sp>
      <p:pic>
        <p:nvPicPr>
          <p:cNvPr id="38915" name="IMG_20180228_123015.jpg" descr="IMG_20180228_123015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763" y="1222375"/>
            <a:ext cx="4054475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IMG_5116.jpg" descr="IMG_5116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8150" y="2835275"/>
            <a:ext cx="3005138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Конкурс:…"/>
          <p:cNvSpPr txBox="1">
            <a:spLocks noChangeArrowheads="1"/>
          </p:cNvSpPr>
          <p:nvPr/>
        </p:nvSpPr>
        <p:spPr bwMode="auto">
          <a:xfrm>
            <a:off x="617538" y="4910138"/>
            <a:ext cx="4875212" cy="1057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5718" tIns="35718" rIns="35718" bIns="35718" anchor="ctr">
            <a:spAutoFit/>
          </a:bodyPr>
          <a:lstStyle/>
          <a:p>
            <a:pPr algn="ctr" defTabSz="409575" hangingPunct="0"/>
            <a:r>
              <a:rPr lang="ru-RU" sz="24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Конкурс: </a:t>
            </a:r>
          </a:p>
          <a:p>
            <a:pPr algn="ctr" defTabSz="409575" hangingPunct="0"/>
            <a:r>
              <a:rPr lang="ru-RU" sz="24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«Международные финансовые слова»</a:t>
            </a:r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188913"/>
            <a:ext cx="150653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Технология игрового обучения"/>
          <p:cNvSpPr txBox="1">
            <a:spLocks noChangeArrowheads="1"/>
          </p:cNvSpPr>
          <p:nvPr/>
        </p:nvSpPr>
        <p:spPr bwMode="auto">
          <a:xfrm>
            <a:off x="561975" y="307975"/>
            <a:ext cx="6924675" cy="13033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algn="ctr" defTabSz="409575" hangingPunct="0"/>
            <a:r>
              <a:rPr lang="ru-RU" sz="40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Технология шестиугольного обучения</a:t>
            </a:r>
          </a:p>
        </p:txBody>
      </p:sp>
      <p:sp>
        <p:nvSpPr>
          <p:cNvPr id="39938" name="School Quest"/>
          <p:cNvSpPr txBox="1">
            <a:spLocks noChangeArrowheads="1"/>
          </p:cNvSpPr>
          <p:nvPr/>
        </p:nvSpPr>
        <p:spPr bwMode="auto">
          <a:xfrm>
            <a:off x="5207000" y="1830388"/>
            <a:ext cx="3271838" cy="6365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8" tIns="35718" rIns="35718" bIns="35718" anchor="ctr">
            <a:spAutoFit/>
          </a:bodyPr>
          <a:lstStyle/>
          <a:p>
            <a:pPr algn="ctr" defTabSz="409575" hangingPunct="0"/>
            <a:r>
              <a:rPr lang="ru-RU" sz="2800">
                <a:solidFill>
                  <a:srgbClr val="3E231A"/>
                </a:solidFill>
                <a:latin typeface="Noteworthy Light"/>
                <a:ea typeface="Noteworthy Light"/>
                <a:cs typeface="Noteworthy Light"/>
                <a:sym typeface="Noteworthy Light"/>
              </a:rPr>
              <a:t>School Quest</a:t>
            </a:r>
          </a:p>
        </p:txBody>
      </p:sp>
      <p:grpSp>
        <p:nvGrpSpPr>
          <p:cNvPr id="39939" name="Изображение"/>
          <p:cNvGrpSpPr>
            <a:grpSpLocks/>
          </p:cNvGrpSpPr>
          <p:nvPr/>
        </p:nvGrpSpPr>
        <p:grpSpPr bwMode="auto">
          <a:xfrm>
            <a:off x="561975" y="1830388"/>
            <a:ext cx="4241800" cy="3251200"/>
            <a:chOff x="0" y="0"/>
            <a:chExt cx="4242233" cy="3251524"/>
          </a:xfrm>
        </p:grpSpPr>
        <p:pic>
          <p:nvPicPr>
            <p:cNvPr id="39944" name="Изображение" descr="Изображение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9700" y="139700"/>
              <a:ext cx="3962834" cy="297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5" name="Изображение" descr="Изображение"/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242234" cy="325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940" name="Изображение"/>
          <p:cNvGrpSpPr>
            <a:grpSpLocks/>
          </p:cNvGrpSpPr>
          <p:nvPr/>
        </p:nvGrpSpPr>
        <p:grpSpPr bwMode="auto">
          <a:xfrm>
            <a:off x="4529138" y="2598738"/>
            <a:ext cx="4464050" cy="3921125"/>
            <a:chOff x="0" y="0"/>
            <a:chExt cx="4463967" cy="3920209"/>
          </a:xfrm>
        </p:grpSpPr>
        <p:pic>
          <p:nvPicPr>
            <p:cNvPr id="39942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rcRect l="6898" r="6898"/>
            <a:stretch>
              <a:fillRect/>
            </a:stretch>
          </p:blipFill>
          <p:spPr bwMode="auto">
            <a:xfrm>
              <a:off x="139700" y="139700"/>
              <a:ext cx="4184568" cy="3640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3" name="Изображение" descr="Изображение"/>
            <p:cNvPicPr>
              <a:picLocks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"/>
              <a:ext cx="4463968" cy="3920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86650" y="107950"/>
            <a:ext cx="150653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Изображение" descr="Изображение"/>
          <p:cNvPicPr>
            <a:picLocks noChangeAspect="1"/>
          </p:cNvPicPr>
          <p:nvPr/>
        </p:nvPicPr>
        <p:blipFill>
          <a:blip r:embed="rId2"/>
          <a:srcRect l="240" t="1865" r="12617" b="12589"/>
          <a:stretch>
            <a:fillRect/>
          </a:stretch>
        </p:blipFill>
        <p:spPr bwMode="auto">
          <a:xfrm>
            <a:off x="5464175" y="1982788"/>
            <a:ext cx="2070100" cy="2965450"/>
          </a:xfrm>
          <a:prstGeom prst="rect">
            <a:avLst/>
          </a:prstGeom>
          <a:noFill/>
          <a:ln w="12700">
            <a:solidFill>
              <a:srgbClr val="FF2600"/>
            </a:solidFill>
            <a:miter lim="400000"/>
            <a:headEnd/>
            <a:tailEnd/>
          </a:ln>
        </p:spPr>
      </p:pic>
      <p:pic>
        <p:nvPicPr>
          <p:cNvPr id="40962" name="Изображение" descr="Изображение"/>
          <p:cNvPicPr>
            <a:picLocks noChangeAspect="1"/>
          </p:cNvPicPr>
          <p:nvPr/>
        </p:nvPicPr>
        <p:blipFill>
          <a:blip r:embed="rId3"/>
          <a:srcRect l="539" t="146" r="33160" b="148"/>
          <a:stretch>
            <a:fillRect/>
          </a:stretch>
        </p:blipFill>
        <p:spPr bwMode="auto">
          <a:xfrm>
            <a:off x="1866900" y="1736725"/>
            <a:ext cx="1758950" cy="3384550"/>
          </a:xfrm>
          <a:prstGeom prst="rect">
            <a:avLst/>
          </a:prstGeom>
          <a:noFill/>
          <a:ln w="12700">
            <a:solidFill>
              <a:srgbClr val="FF2600"/>
            </a:solidFill>
            <a:miter lim="400000"/>
            <a:headEnd/>
            <a:tailEnd/>
          </a:ln>
        </p:spPr>
      </p:pic>
      <p:sp>
        <p:nvSpPr>
          <p:cNvPr id="333" name="Освоили новые технологии"/>
          <p:cNvSpPr/>
          <p:nvPr/>
        </p:nvSpPr>
        <p:spPr>
          <a:xfrm>
            <a:off x="347663" y="604838"/>
            <a:ext cx="2463800" cy="1069975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Освоили новые технологии</a:t>
            </a:r>
          </a:p>
        </p:txBody>
      </p:sp>
      <p:sp>
        <p:nvSpPr>
          <p:cNvPr id="334" name="трансляция пед. опыта"/>
          <p:cNvSpPr/>
          <p:nvPr/>
        </p:nvSpPr>
        <p:spPr>
          <a:xfrm>
            <a:off x="622300" y="5183188"/>
            <a:ext cx="2465388" cy="1069975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 sz="2000"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трансляция пед. опыта</a:t>
            </a:r>
          </a:p>
        </p:txBody>
      </p:sp>
      <p:sp>
        <p:nvSpPr>
          <p:cNvPr id="335" name="Участие в семинарах и конференциях"/>
          <p:cNvSpPr/>
          <p:nvPr/>
        </p:nvSpPr>
        <p:spPr>
          <a:xfrm>
            <a:off x="3074988" y="527050"/>
            <a:ext cx="2574925" cy="1225550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 sz="1400"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/>
              <a:t>Участие в семинарах и конференциях</a:t>
            </a:r>
          </a:p>
        </p:txBody>
      </p:sp>
      <p:sp>
        <p:nvSpPr>
          <p:cNvPr id="336" name="Повышение мотивации"/>
          <p:cNvSpPr/>
          <p:nvPr/>
        </p:nvSpPr>
        <p:spPr>
          <a:xfrm>
            <a:off x="5499100" y="735013"/>
            <a:ext cx="2465388" cy="1069975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 err="1"/>
              <a:t>Повышение</a:t>
            </a:r>
            <a:r>
              <a:rPr kern="0" dirty="0"/>
              <a:t> </a:t>
            </a:r>
            <a:r>
              <a:rPr kern="0" dirty="0" err="1"/>
              <a:t>мотивации</a:t>
            </a:r>
            <a:endParaRPr kern="0" dirty="0"/>
          </a:p>
        </p:txBody>
      </p:sp>
      <p:sp>
        <p:nvSpPr>
          <p:cNvPr id="337" name="Развитие метапредметных суд"/>
          <p:cNvSpPr/>
          <p:nvPr/>
        </p:nvSpPr>
        <p:spPr>
          <a:xfrm>
            <a:off x="6623050" y="5183188"/>
            <a:ext cx="2465388" cy="1069975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 sz="1400"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 err="1"/>
              <a:t>Развитие</a:t>
            </a:r>
            <a:r>
              <a:rPr kern="0" dirty="0"/>
              <a:t> метапредметных </a:t>
            </a:r>
            <a:r>
              <a:rPr lang="ru-RU" kern="0" dirty="0" smtClean="0"/>
              <a:t>УУД</a:t>
            </a:r>
            <a:endParaRPr kern="0" dirty="0"/>
          </a:p>
        </p:txBody>
      </p:sp>
      <p:sp>
        <p:nvSpPr>
          <p:cNvPr id="338" name="повышение качества знаний"/>
          <p:cNvSpPr/>
          <p:nvPr/>
        </p:nvSpPr>
        <p:spPr>
          <a:xfrm>
            <a:off x="4344988" y="5183188"/>
            <a:ext cx="2201862" cy="1069975"/>
          </a:xfrm>
          <a:prstGeom prst="ellipse">
            <a:avLst/>
          </a:prstGeom>
          <a:solidFill>
            <a:srgbClr val="FFFB0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25000"/>
              </a:srgbClr>
            </a:outerShdw>
          </a:effectLst>
          <a:extLst>
            <a:ext uri="{C572A759-6A51-4108-AA02-DFA0A04FC94B}"/>
          </a:extLst>
        </p:spPr>
        <p:txBody>
          <a:bodyPr lIns="35718" tIns="35718" rIns="35718" bIns="35718" anchor="ctr"/>
          <a:lstStyle>
            <a:lvl1pPr algn="ctr" defTabSz="410765">
              <a:defRPr sz="1600">
                <a:solidFill>
                  <a:srgbClr val="FF2600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 err="1"/>
              <a:t>повышение</a:t>
            </a:r>
            <a:r>
              <a:rPr kern="0" dirty="0"/>
              <a:t> </a:t>
            </a:r>
            <a:r>
              <a:rPr kern="0" dirty="0" err="1"/>
              <a:t>качества</a:t>
            </a:r>
            <a:r>
              <a:rPr kern="0" dirty="0"/>
              <a:t> </a:t>
            </a:r>
            <a:r>
              <a:rPr kern="0" dirty="0" err="1"/>
              <a:t>знаний</a:t>
            </a:r>
            <a:endParaRPr kern="0" dirty="0"/>
          </a:p>
        </p:txBody>
      </p:sp>
      <p:sp>
        <p:nvSpPr>
          <p:cNvPr id="40969" name="Линия"/>
          <p:cNvSpPr>
            <a:spLocks noChangeShapeType="1"/>
          </p:cNvSpPr>
          <p:nvPr/>
        </p:nvSpPr>
        <p:spPr bwMode="auto">
          <a:xfrm flipV="1">
            <a:off x="3597275" y="1987550"/>
            <a:ext cx="652463" cy="654050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40970" name="Линия"/>
          <p:cNvSpPr>
            <a:spLocks noChangeShapeType="1"/>
          </p:cNvSpPr>
          <p:nvPr/>
        </p:nvSpPr>
        <p:spPr bwMode="auto">
          <a:xfrm flipH="1" flipV="1">
            <a:off x="1216025" y="1736725"/>
            <a:ext cx="725488" cy="725488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40971" name="Линия"/>
          <p:cNvSpPr>
            <a:spLocks noChangeShapeType="1"/>
          </p:cNvSpPr>
          <p:nvPr/>
        </p:nvSpPr>
        <p:spPr bwMode="auto">
          <a:xfrm flipV="1">
            <a:off x="1252538" y="4548188"/>
            <a:ext cx="654050" cy="654050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40972" name="Линия"/>
          <p:cNvSpPr>
            <a:spLocks noChangeShapeType="1"/>
          </p:cNvSpPr>
          <p:nvPr/>
        </p:nvSpPr>
        <p:spPr bwMode="auto">
          <a:xfrm flipV="1">
            <a:off x="7259638" y="1890713"/>
            <a:ext cx="419100" cy="419100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40973" name="Линия"/>
          <p:cNvSpPr>
            <a:spLocks noChangeShapeType="1"/>
          </p:cNvSpPr>
          <p:nvPr/>
        </p:nvSpPr>
        <p:spPr bwMode="auto">
          <a:xfrm flipH="1" flipV="1">
            <a:off x="7412038" y="4484688"/>
            <a:ext cx="442912" cy="606425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sp>
        <p:nvSpPr>
          <p:cNvPr id="40974" name="Линия"/>
          <p:cNvSpPr>
            <a:spLocks noChangeShapeType="1"/>
          </p:cNvSpPr>
          <p:nvPr/>
        </p:nvSpPr>
        <p:spPr bwMode="auto">
          <a:xfrm flipV="1">
            <a:off x="5265738" y="4643438"/>
            <a:ext cx="463550" cy="463550"/>
          </a:xfrm>
          <a:prstGeom prst="line">
            <a:avLst/>
          </a:prstGeom>
          <a:noFill/>
          <a:ln w="25400">
            <a:solidFill>
              <a:srgbClr val="FF2600"/>
            </a:solidFill>
            <a:miter lim="400000"/>
            <a:headEnd/>
            <a:tailEnd/>
          </a:ln>
        </p:spPr>
        <p:txBody>
          <a:bodyPr lIns="35718" tIns="35718" rIns="35718" bIns="35718" anchor="ctr"/>
          <a:lstStyle/>
          <a:p>
            <a:endParaRPr lang="ru-RU"/>
          </a:p>
        </p:txBody>
      </p:sp>
      <p:pic>
        <p:nvPicPr>
          <p:cNvPr id="409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7463" y="0"/>
            <a:ext cx="150653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260350"/>
            <a:ext cx="2627313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90538"/>
            <a:ext cx="5473700" cy="58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33375"/>
            <a:ext cx="459105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8013" y="2917825"/>
            <a:ext cx="31877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333375"/>
            <a:ext cx="306705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9038" y="4076700"/>
            <a:ext cx="292100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3538" y="2205038"/>
            <a:ext cx="3230562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65375" y="2989263"/>
            <a:ext cx="566738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18325" y="0"/>
            <a:ext cx="2232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244475"/>
            <a:ext cx="509746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3357563"/>
            <a:ext cx="5097462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268413"/>
            <a:ext cx="2792412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7888" y="333375"/>
            <a:ext cx="290195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775" y="4149725"/>
            <a:ext cx="2925763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075" y="2851150"/>
            <a:ext cx="549275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4025" y="0"/>
            <a:ext cx="2232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708275"/>
            <a:ext cx="4029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79413"/>
            <a:ext cx="2236787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365125"/>
            <a:ext cx="2566988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4195763"/>
            <a:ext cx="2566988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86038" y="2979738"/>
            <a:ext cx="347662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6825" y="836613"/>
            <a:ext cx="4938713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5625" y="139700"/>
            <a:ext cx="2236788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2700" y="3709988"/>
            <a:ext cx="4938713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327025"/>
            <a:ext cx="2566987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8713" y="4149725"/>
            <a:ext cx="2693987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2892425"/>
            <a:ext cx="377825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defTabSz="831850" eaLnBrk="1" hangingPunct="1"/>
            <a:r>
              <a:rPr lang="ru-RU" sz="33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Программа развития </a:t>
            </a:r>
            <a:br>
              <a:rPr lang="ru-RU" sz="33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33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«Купеческая школа»</a:t>
            </a:r>
          </a:p>
        </p:txBody>
      </p:sp>
      <p:sp>
        <p:nvSpPr>
          <p:cNvPr id="19458" name="Rectangle 3"/>
          <p:cNvSpPr txBox="1">
            <a:spLocks noGrp="1"/>
          </p:cNvSpPr>
          <p:nvPr>
            <p:ph type="body" idx="4294967295"/>
          </p:nvPr>
        </p:nvSpPr>
        <p:spPr>
          <a:xfrm>
            <a:off x="1331913" y="1628775"/>
            <a:ext cx="7416800" cy="4525963"/>
          </a:xfrm>
        </p:spPr>
        <p:txBody>
          <a:bodyPr/>
          <a:lstStyle/>
          <a:p>
            <a:pPr algn="ctr" eaLnBrk="1" hangingPunct="1">
              <a:buSzTx/>
              <a:buFont typeface="Arial" charset="0"/>
              <a:buNone/>
            </a:pPr>
            <a:endParaRPr lang="ru-RU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SzTx/>
              <a:buFont typeface="Arial" charset="0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Цель: </a:t>
            </a:r>
          </a:p>
          <a:p>
            <a:pPr eaLnBrk="1" hangingPunct="1">
              <a:buSzTx/>
              <a:buFont typeface="Arial" charset="0"/>
              <a:buNone/>
            </a:pPr>
            <a:r>
              <a:rPr lang="ru-RU" b="1" i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эффективная социализация обучающихся в современных условиях через формирование  предпринимательской компетенции и основ финансовой грамотности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 txBox="1">
            <a:spLocks noChangeArrowheads="1"/>
          </p:cNvSpPr>
          <p:nvPr/>
        </p:nvSpPr>
        <p:spPr bwMode="auto">
          <a:xfrm>
            <a:off x="-323850" y="188913"/>
            <a:ext cx="8429625" cy="785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19" rIns="45719"/>
          <a:lstStyle/>
          <a:p>
            <a:pPr algn="ctr"/>
            <a:r>
              <a:rPr lang="ru-RU" sz="4400" b="1"/>
              <a:t>Гильдия «Я - патриот»</a:t>
            </a:r>
          </a:p>
        </p:txBody>
      </p:sp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0"/>
            <a:ext cx="1779587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 txBox="1">
            <a:spLocks noChangeArrowheads="1"/>
          </p:cNvSpPr>
          <p:nvPr/>
        </p:nvSpPr>
        <p:spPr bwMode="auto">
          <a:xfrm>
            <a:off x="1258888" y="1071563"/>
            <a:ext cx="6265862" cy="785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19" rIns="45719"/>
          <a:lstStyle/>
          <a:p>
            <a:pPr marL="342900" indent="-342900">
              <a:spcBef>
                <a:spcPts val="700"/>
              </a:spcBef>
              <a:buSzPct val="100000"/>
              <a:buFont typeface="Arial" charset="0"/>
              <a:buNone/>
            </a:pPr>
            <a:r>
              <a:rPr lang="ru-RU" sz="3600">
                <a:solidFill>
                  <a:srgbClr val="FF0000"/>
                </a:solidFill>
                <a:latin typeface="Monotype Corsiva" pitchFamily="66" charset="0"/>
              </a:rPr>
              <a:t>16 педагогов, 699 учеников и родителей</a:t>
            </a:r>
          </a:p>
        </p:txBody>
      </p:sp>
      <p:sp>
        <p:nvSpPr>
          <p:cNvPr id="47108" name="Rectangle 3"/>
          <p:cNvSpPr txBox="1">
            <a:spLocks noChangeArrowheads="1"/>
          </p:cNvSpPr>
          <p:nvPr/>
        </p:nvSpPr>
        <p:spPr bwMode="auto">
          <a:xfrm>
            <a:off x="1547813" y="2852738"/>
            <a:ext cx="6769100" cy="338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19" rIns="45719"/>
          <a:lstStyle/>
          <a:p>
            <a:pPr marL="342900" indent="-342900">
              <a:spcBef>
                <a:spcPts val="700"/>
              </a:spcBef>
              <a:buSzPct val="100000"/>
            </a:pPr>
            <a:r>
              <a:rPr lang="ru-RU" sz="3600">
                <a:latin typeface="Monotype Corsiva" pitchFamily="66" charset="0"/>
              </a:rPr>
              <a:t>истории и обществознания</a:t>
            </a:r>
          </a:p>
          <a:p>
            <a:pPr marL="342900" indent="-342900">
              <a:spcBef>
                <a:spcPts val="700"/>
              </a:spcBef>
              <a:buSzPct val="100000"/>
            </a:pPr>
            <a:r>
              <a:rPr lang="ru-RU" sz="3600">
                <a:latin typeface="Monotype Corsiva" pitchFamily="66" charset="0"/>
              </a:rPr>
              <a:t> географии и </a:t>
            </a:r>
            <a:r>
              <a:rPr lang="ru-RU" sz="3600" i="1">
                <a:latin typeface="Monotype Corsiva" pitchFamily="66" charset="0"/>
              </a:rPr>
              <a:t>физики</a:t>
            </a:r>
          </a:p>
          <a:p>
            <a:pPr marL="342900" indent="-342900">
              <a:spcBef>
                <a:spcPts val="700"/>
              </a:spcBef>
              <a:buSzPct val="100000"/>
            </a:pPr>
            <a:r>
              <a:rPr lang="ru-RU" sz="3600">
                <a:latin typeface="Monotype Corsiva" pitchFamily="66" charset="0"/>
              </a:rPr>
              <a:t>химии и биологии</a:t>
            </a:r>
          </a:p>
          <a:p>
            <a:pPr marL="342900" indent="-342900">
              <a:spcBef>
                <a:spcPts val="700"/>
              </a:spcBef>
              <a:buSzPct val="100000"/>
            </a:pPr>
            <a:r>
              <a:rPr lang="ru-RU" sz="3600">
                <a:latin typeface="Monotype Corsiva" pitchFamily="66" charset="0"/>
              </a:rPr>
              <a:t>технологии  и изо</a:t>
            </a:r>
          </a:p>
          <a:p>
            <a:pPr marL="342900" indent="-342900">
              <a:spcBef>
                <a:spcPts val="700"/>
              </a:spcBef>
              <a:buSzPct val="100000"/>
            </a:pPr>
            <a:r>
              <a:rPr lang="ru-RU" sz="3600">
                <a:latin typeface="Monotype Corsiva" pitchFamily="66" charset="0"/>
              </a:rPr>
              <a:t>физической культуры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395288" y="142875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Программы  внеурочной деятельности: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2988" y="1628775"/>
            <a:ext cx="7643812" cy="4786313"/>
          </a:xfrm>
          <a:ln>
            <a:miter lim="800000"/>
          </a:ln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ru-RU" sz="3000" smtClean="0">
                <a:latin typeface="Times New Roman" pitchFamily="18" charset="0"/>
                <a:cs typeface="Times New Roman" pitchFamily="18" charset="0"/>
              </a:rPr>
              <a:t>З.М. Болотова </a:t>
            </a:r>
            <a:r>
              <a:rPr lang="ru-RU" sz="3600" b="1" smtClean="0">
                <a:latin typeface="Monotype Corsiva" pitchFamily="66" charset="0"/>
                <a:cs typeface="Times New Roman" pitchFamily="18" charset="0"/>
              </a:rPr>
              <a:t>« Бюджетная грамотность», </a:t>
            </a:r>
            <a:r>
              <a:rPr lang="ru-RU" sz="3000" smtClean="0">
                <a:latin typeface="Times New Roman" pitchFamily="18" charset="0"/>
                <a:cs typeface="Times New Roman" pitchFamily="18" charset="0"/>
              </a:rPr>
              <a:t>встречи с предпринимателями и представителями администрации города.</a:t>
            </a:r>
          </a:p>
          <a:p>
            <a:pPr eaLnBrk="1" hangingPunct="1">
              <a:lnSpc>
                <a:spcPct val="70000"/>
              </a:lnSpc>
            </a:pPr>
            <a:endParaRPr lang="ru-RU" sz="30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3000" smtClean="0">
                <a:latin typeface="Times New Roman" pitchFamily="18" charset="0"/>
                <a:cs typeface="Times New Roman" pitchFamily="18" charset="0"/>
              </a:rPr>
              <a:t>Е.Н. Суслопарова </a:t>
            </a:r>
            <a:r>
              <a:rPr lang="ru-RU" sz="3000" b="1" i="1" smtClean="0">
                <a:latin typeface="Times New Roman" pitchFamily="18" charset="0"/>
                <a:cs typeface="Times New Roman" pitchFamily="18" charset="0"/>
              </a:rPr>
              <a:t>«География туризма», проекты учащихся «Тур по Пермскому краю, Кунгуру и Кунгурскому району»</a:t>
            </a:r>
          </a:p>
          <a:p>
            <a:pPr eaLnBrk="1" hangingPunct="1">
              <a:lnSpc>
                <a:spcPct val="70000"/>
              </a:lnSpc>
            </a:pPr>
            <a:endParaRPr lang="ru-RU" sz="30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300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0000"/>
              </a:lnSpc>
            </a:pPr>
            <a:r>
              <a:rPr lang="ru-RU" sz="3000" smtClean="0">
                <a:latin typeface="Times New Roman" pitchFamily="18" charset="0"/>
                <a:cs typeface="Times New Roman" pitchFamily="18" charset="0"/>
              </a:rPr>
              <a:t> С.В. Арапова </a:t>
            </a:r>
            <a:r>
              <a:rPr lang="ru-RU" sz="3600" b="1" smtClean="0">
                <a:latin typeface="Monotype Corsiva" pitchFamily="66" charset="0"/>
                <a:cs typeface="Times New Roman" pitchFamily="18" charset="0"/>
              </a:rPr>
              <a:t>«Вкусно, полезно, выгодно», расчёт здорового питания школьников.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25" y="0"/>
            <a:ext cx="1190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 txBox="1"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Апробированы технологии:</a:t>
            </a:r>
          </a:p>
        </p:txBody>
      </p:sp>
      <p:sp>
        <p:nvSpPr>
          <p:cNvPr id="49154" name="Rectangle 3"/>
          <p:cNvSpPr txBox="1"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25" y="142875"/>
            <a:ext cx="1190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https://ds03.infourok.ru/uploads/ex/06b9/0004ae20-66d7d485/img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3857625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 descr="https://1.bp.blogspot.com/-cp6sRuYXRK4/WOFNUiGvVXI/AAAAAAAAAF0/iByiZzvZercCxndAZPBCDKOjotOWMObywCLcB/s1600/kahoot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0" y="135731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https://im0-tub-ru.yandex.net/i?id=f98cef7c4b22c768f24163f3800a025f&amp;n=13&amp;exp=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3857625"/>
            <a:ext cx="33845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https://pp.userapi.com/c629529/v629529226/2f22/hjYWqYUYu7U.jpg"/>
          <p:cNvPicPr>
            <a:picLocks noChangeAspect="1" noChangeArrowheads="1"/>
          </p:cNvPicPr>
          <p:nvPr/>
        </p:nvPicPr>
        <p:blipFill>
          <a:blip r:embed="rId2"/>
          <a:srcRect t="8331"/>
          <a:stretch>
            <a:fillRect/>
          </a:stretch>
        </p:blipFill>
        <p:spPr bwMode="auto">
          <a:xfrm>
            <a:off x="1071563" y="285750"/>
            <a:ext cx="38576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P1080857"/>
          <p:cNvPicPr>
            <a:picLocks noChangeAspect="1" noChangeArrowheads="1"/>
          </p:cNvPicPr>
          <p:nvPr/>
        </p:nvPicPr>
        <p:blipFill>
          <a:blip r:embed="rId3"/>
          <a:srcRect l="16692"/>
          <a:stretch>
            <a:fillRect/>
          </a:stretch>
        </p:blipFill>
        <p:spPr bwMode="auto">
          <a:xfrm>
            <a:off x="5429250" y="214313"/>
            <a:ext cx="34861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5357813" y="285750"/>
            <a:ext cx="3786187" cy="6381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200" smtClean="0">
                <a:latin typeface="Calibri" pitchFamily="34" charset="0"/>
                <a:ea typeface="Calibri" pitchFamily="34" charset="0"/>
                <a:cs typeface="Calibri" pitchFamily="34" charset="0"/>
              </a:rPr>
              <a:t>«Путешествие по Пермскому краю»</a:t>
            </a:r>
          </a:p>
          <a:p>
            <a:pPr eaLnBrk="1" hangingPunct="1">
              <a:lnSpc>
                <a:spcPct val="80000"/>
              </a:lnSpc>
            </a:pPr>
            <a:endParaRPr lang="ru-RU" sz="22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10453">
            <a:off x="7778750" y="4749800"/>
            <a:ext cx="1317625" cy="175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0" y="3500438"/>
            <a:ext cx="1301750" cy="173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2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04135">
            <a:off x="6689725" y="3308350"/>
            <a:ext cx="20177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16кабинет\Desktop\пр\Instasize_050414354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88" y="3571875"/>
            <a:ext cx="3500437" cy="262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000232" y="2143116"/>
            <a:ext cx="6072229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Экскурсия 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«Вдоль по </a:t>
            </a:r>
            <a:r>
              <a:rPr lang="ru-RU" sz="4400" b="1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Киттарской</a:t>
            </a:r>
            <a:r>
              <a:rPr lang="ru-RU" sz="44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28926" y="5214950"/>
            <a:ext cx="6072229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«Из Кунгура 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с любовью»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https://pp.userapi.com/c630919/v630919226/34b91/XsyrVxSUv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428625"/>
            <a:ext cx="3333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6" descr="https://pp.userapi.com/c625316/v625316006/3a9fe/kQmOOEt9E5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0188" y="3857625"/>
            <a:ext cx="33051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8" descr="https://pp.userapi.com/c629414/v629414209/28baa/OZQqTKU1pl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3714750"/>
            <a:ext cx="3500437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10" descr="https://pp.userapi.com/c637221/v637221043/312af/LFA69yoEiO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500063"/>
            <a:ext cx="3725863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Конкурсы:</a:t>
            </a:r>
          </a:p>
        </p:txBody>
      </p:sp>
      <p:sp>
        <p:nvSpPr>
          <p:cNvPr id="52226" name="Rectangle 3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928688" y="1000125"/>
            <a:ext cx="7858125" cy="1214438"/>
          </a:xfrm>
        </p:spPr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 С.В. Арапова</a:t>
            </a:r>
          </a:p>
          <a:p>
            <a:pPr algn="ctr" eaLnBrk="1" hangingPunct="1">
              <a:buFont typeface="Arial" charset="0"/>
              <a:buNone/>
            </a:pPr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b="1" smtClean="0">
                <a:latin typeface="Monotype Corsiva" pitchFamily="66" charset="0"/>
                <a:ea typeface="Calibri" pitchFamily="34" charset="0"/>
                <a:cs typeface="Calibri" pitchFamily="34" charset="0"/>
              </a:rPr>
              <a:t>«Экономика это просто и интересно»</a:t>
            </a:r>
          </a:p>
          <a:p>
            <a:pPr eaLnBrk="1" hangingPunct="1">
              <a:buFont typeface="Arial" charset="0"/>
              <a:buNone/>
            </a:pPr>
            <a:endParaRPr lang="ru-RU" sz="24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3375" y="0"/>
            <a:ext cx="1190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3"/>
          <p:cNvSpPr txBox="1">
            <a:spLocks noChangeArrowheads="1"/>
          </p:cNvSpPr>
          <p:nvPr/>
        </p:nvSpPr>
        <p:spPr bwMode="auto">
          <a:xfrm>
            <a:off x="1000125" y="2357438"/>
            <a:ext cx="7858125" cy="428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5719" rIns="45719"/>
          <a:lstStyle/>
          <a:p>
            <a:pPr marL="342900" indent="-342900" algn="ctr">
              <a:spcBef>
                <a:spcPts val="700"/>
              </a:spcBef>
              <a:buSzPct val="100000"/>
            </a:pPr>
            <a:endParaRPr lang="ru-RU" sz="3200">
              <a:latin typeface="Monotype Corsiva" pitchFamily="66" charset="0"/>
              <a:cs typeface="Times New Roman" pitchFamily="18" charset="0"/>
            </a:endParaRPr>
          </a:p>
          <a:p>
            <a:pPr marL="342900" indent="-342900" algn="ctr">
              <a:spcBef>
                <a:spcPts val="700"/>
              </a:spcBef>
              <a:buSzPct val="100000"/>
              <a:buFontTx/>
              <a:buChar char="-"/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Историко-экономический кейс-батл </a:t>
            </a:r>
            <a:r>
              <a:rPr lang="ru-RU" sz="3200" b="1">
                <a:latin typeface="Monotype Corsiva" pitchFamily="66" charset="0"/>
                <a:cs typeface="Times New Roman" pitchFamily="18" charset="0"/>
              </a:rPr>
              <a:t>«Приход    русского населения на земли Прикамья».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Распространение опыта.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25" y="1500188"/>
            <a:ext cx="5572125" cy="4786312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500" smtClean="0">
                <a:latin typeface="Times New Roman" pitchFamily="18" charset="0"/>
                <a:cs typeface="Times New Roman" pitchFamily="18" charset="0"/>
              </a:rPr>
              <a:t>Внеклассные  мероприятия:</a:t>
            </a:r>
          </a:p>
          <a:p>
            <a:pPr marL="0" indent="0" eaLnBrk="1" hangingPunct="1">
              <a:lnSpc>
                <a:spcPct val="80000"/>
              </a:lnSpc>
              <a:buFontTx/>
              <a:buChar char="-"/>
            </a:pPr>
            <a:r>
              <a:rPr lang="ru-RU" sz="2900" b="1" smtClean="0">
                <a:latin typeface="Monotype Corsiva" pitchFamily="66" charset="0"/>
                <a:ea typeface="Calibri" pitchFamily="34" charset="0"/>
                <a:cs typeface="Calibri" pitchFamily="34" charset="0"/>
              </a:rPr>
              <a:t>«Хождение за три моря»</a:t>
            </a:r>
            <a:endParaRPr lang="ru-RU" sz="250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Char char="-"/>
            </a:pPr>
            <a:r>
              <a:rPr lang="ru-RU" sz="2900" b="1" smtClean="0">
                <a:latin typeface="Monotype Corsiva" pitchFamily="66" charset="0"/>
                <a:ea typeface="Calibri" pitchFamily="34" charset="0"/>
                <a:cs typeface="Calibri" pitchFamily="34" charset="0"/>
              </a:rPr>
              <a:t>«Учись или плати»</a:t>
            </a:r>
          </a:p>
          <a:p>
            <a:pPr marL="0" indent="0" eaLnBrk="1" hangingPunct="1">
              <a:lnSpc>
                <a:spcPct val="80000"/>
              </a:lnSpc>
              <a:buFontTx/>
              <a:buChar char="-"/>
            </a:pPr>
            <a:endParaRPr lang="ru-RU" sz="20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r>
              <a:rPr lang="ru-RU" sz="3600" smtClean="0">
                <a:latin typeface="Calibri" pitchFamily="34" charset="0"/>
                <a:ea typeface="Calibri" pitchFamily="34" charset="0"/>
                <a:cs typeface="Calibri" pitchFamily="34" charset="0"/>
              </a:rPr>
              <a:t>Проведено  6 уроков с включением метапредмета финансовая грамотность на презентационных мероприятиях школы</a:t>
            </a:r>
            <a:endParaRPr lang="ru-RU" sz="36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3375" y="0"/>
            <a:ext cx="1190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 descr="C:\Users\админ\Desktop\Методическая работа\ВШЭ\2018, пм\отчёт в ВШЭ\отчёт\фотографии ПМ СОШ 10 Кунгур\SAM_02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1495425"/>
            <a:ext cx="284162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3" descr="C:\Users\админ\Desktop\Методическая работа\ВШЭ\2017, февраль\фестиваль 28.02.2017\IMG_0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0375" y="3654425"/>
            <a:ext cx="178117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1\Desktop\Рисунок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928688"/>
            <a:ext cx="386873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body" idx="4294967295"/>
          </p:nvPr>
        </p:nvSpPr>
        <p:spPr>
          <a:xfrm>
            <a:off x="571500" y="357188"/>
            <a:ext cx="6157913" cy="1257300"/>
          </a:xfrm>
        </p:spPr>
        <p:txBody>
          <a:bodyPr lIns="91440" rIns="91440"/>
          <a:lstStyle/>
          <a:p>
            <a:pPr algn="ctr">
              <a:buFont typeface="Arial" charset="0"/>
              <a:buNone/>
            </a:pPr>
            <a:r>
              <a:rPr lang="ru-RU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Гильдия </a:t>
            </a:r>
            <a:r>
              <a:rPr lang="ru-RU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40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«Математика и жизнь»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1563" y="5143500"/>
            <a:ext cx="7858125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49263" algn="just">
              <a:defRPr/>
            </a:pPr>
            <a:r>
              <a:rPr lang="ru-RU" sz="24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развитие экономической грамотности обучающихся, через овладение ими математическими знаниями</a:t>
            </a:r>
            <a:endParaRPr lang="ru-RU" sz="2400" b="1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defRPr/>
            </a:pPr>
            <a:endParaRPr lang="ru-RU" dirty="0"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42910" y="1214422"/>
          <a:ext cx="7929618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-357188" y="642938"/>
            <a:ext cx="8229601" cy="11430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ru-RU" sz="3400" b="1">
                <a:solidFill>
                  <a:srgbClr val="006600"/>
                </a:solidFill>
                <a:latin typeface="Arial" charset="0"/>
                <a:cs typeface="Arial" charset="0"/>
              </a:rPr>
              <a:t>Образовательные технологии </a:t>
            </a:r>
            <a:r>
              <a:rPr lang="ru-RU" sz="34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34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ru-RU" sz="34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32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32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endParaRPr lang="ru-RU" sz="4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55299" name="Picture 2" descr="C:\Users\1\Desktop\Рисунок1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5963" y="214313"/>
            <a:ext cx="2078037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 txBox="1">
            <a:spLocks noGrp="1"/>
          </p:cNvSpPr>
          <p:nvPr>
            <p:ph type="title"/>
          </p:nvPr>
        </p:nvSpPr>
        <p:spPr>
          <a:xfrm>
            <a:off x="857250" y="214313"/>
            <a:ext cx="6429375" cy="1785937"/>
          </a:xfrm>
        </p:spPr>
        <p:txBody>
          <a:bodyPr/>
          <a:lstStyle/>
          <a:p>
            <a:r>
              <a:rPr lang="ru-RU" sz="28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28. 02. 2017г.</a:t>
            </a:r>
            <a:r>
              <a:rPr lang="ru-RU" sz="2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28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Фестиваль образовательных возможностей для формирования финансовой грамотности школьников</a:t>
            </a:r>
          </a:p>
        </p:txBody>
      </p:sp>
      <p:pic>
        <p:nvPicPr>
          <p:cNvPr id="56322" name="Picture 2" descr="C:\Users\1\Desktop\Рисунок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5963" y="214313"/>
            <a:ext cx="2078037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Схема 16"/>
          <p:cNvGraphicFramePr/>
          <p:nvPr/>
        </p:nvGraphicFramePr>
        <p:xfrm>
          <a:off x="642910" y="2571744"/>
          <a:ext cx="8143932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Система Гильдий</a:t>
            </a:r>
          </a:p>
        </p:txBody>
      </p:sp>
      <p:grpSp>
        <p:nvGrpSpPr>
          <p:cNvPr id="20482" name="Группа 12"/>
          <p:cNvGrpSpPr>
            <a:grpSpLocks/>
          </p:cNvGrpSpPr>
          <p:nvPr/>
        </p:nvGrpSpPr>
        <p:grpSpPr bwMode="auto">
          <a:xfrm>
            <a:off x="1042988" y="1773238"/>
            <a:ext cx="1846262" cy="2479675"/>
            <a:chOff x="0" y="0"/>
            <a:chExt cx="1846261" cy="2479675"/>
          </a:xfrm>
        </p:grpSpPr>
        <p:sp>
          <p:nvSpPr>
            <p:cNvPr id="20488" name="Прямоугольник 11"/>
            <p:cNvSpPr>
              <a:spLocks noChangeArrowheads="1"/>
            </p:cNvSpPr>
            <p:nvPr/>
          </p:nvSpPr>
          <p:spPr bwMode="auto">
            <a:xfrm>
              <a:off x="66674" y="128587"/>
              <a:ext cx="1712913" cy="205898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0489" name="Рисунок 10" descr="Рисунок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846262" cy="24796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20483" name="Picture 2" descr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125538"/>
            <a:ext cx="1924050" cy="2232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0484" name="Picture 5" descr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125538"/>
            <a:ext cx="1654175" cy="22304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0485" name="Picture 4" descr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2492375"/>
            <a:ext cx="1981200" cy="2378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0486" name="Picture 3" descr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4005263"/>
            <a:ext cx="2019300" cy="23764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0487" name="Picture 2" descr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4005263"/>
            <a:ext cx="1884362" cy="23034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-115888" y="179388"/>
            <a:ext cx="8229601" cy="606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400" b="1">
                <a:solidFill>
                  <a:srgbClr val="006600"/>
                </a:solidFill>
                <a:latin typeface="Arial" charset="0"/>
                <a:cs typeface="Arial" charset="0"/>
              </a:rPr>
              <a:t>Активные методы обучения (АМО) </a:t>
            </a:r>
            <a:r>
              <a:rPr lang="ru-RU" sz="3200">
                <a:solidFill>
                  <a:srgbClr val="006600"/>
                </a:solidFill>
                <a:latin typeface="Arial" charset="0"/>
                <a:cs typeface="Arial" charset="0"/>
              </a:rPr>
              <a:t/>
            </a:r>
            <a:br>
              <a:rPr lang="ru-RU" sz="3200">
                <a:solidFill>
                  <a:srgbClr val="006600"/>
                </a:solidFill>
                <a:latin typeface="Arial" charset="0"/>
                <a:cs typeface="Arial" charset="0"/>
              </a:rPr>
            </a:br>
            <a:endParaRPr lang="ru-RU" sz="4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57346" name="Picture 2" descr="C:\Users\1\Desktop\Рисунок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5963" y="214313"/>
            <a:ext cx="2078037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642910" y="1000108"/>
          <a:ext cx="8001056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Открытое мероприятие 280218\ALIM48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25" y="4500563"/>
            <a:ext cx="27622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E:\Открытое мероприятие 280218\ALIM48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4429125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28750" y="1000125"/>
            <a:ext cx="5643563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/>
              <a:t>Интеллектуальная игра с участием родителей</a:t>
            </a:r>
          </a:p>
          <a:p>
            <a:pPr algn="ctr"/>
            <a:r>
              <a:rPr lang="ru-RU" sz="3200"/>
              <a:t>«Экономическая дюжина» </a:t>
            </a:r>
          </a:p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-115888" y="179388"/>
            <a:ext cx="8229601" cy="11636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400" b="1">
                <a:solidFill>
                  <a:srgbClr val="006600"/>
                </a:solidFill>
                <a:latin typeface="Arial" charset="0"/>
                <a:cs typeface="Arial" charset="0"/>
              </a:rPr>
              <a:t>Активные методы обучения (АМО) </a:t>
            </a:r>
            <a:r>
              <a:rPr lang="ru-RU" sz="3200">
                <a:solidFill>
                  <a:srgbClr val="006600"/>
                </a:solidFill>
                <a:latin typeface="Arial" charset="0"/>
                <a:cs typeface="Arial" charset="0"/>
              </a:rPr>
              <a:t/>
            </a:r>
            <a:br>
              <a:rPr lang="ru-RU" sz="3200">
                <a:solidFill>
                  <a:srgbClr val="006600"/>
                </a:solidFill>
                <a:latin typeface="Arial" charset="0"/>
                <a:cs typeface="Arial" charset="0"/>
              </a:rPr>
            </a:br>
            <a:endParaRPr lang="ru-RU" sz="44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58373" name="Picture 2" descr="C:\Users\1\Desktop\Рисунок1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5963" y="214313"/>
            <a:ext cx="2078037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857224" y="1071546"/>
          <a:ext cx="771530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1\Desktop\отчет гильдия\CAM011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833707" cy="2125281"/>
          </a:xfrm>
          <a:prstGeom prst="roundRect">
            <a:avLst/>
          </a:prstGeom>
          <a:noFill/>
        </p:spPr>
      </p:pic>
      <p:pic>
        <p:nvPicPr>
          <p:cNvPr id="5" name="Picture 2" descr="C:\Users\1\Desktop\отчет гильдия\CAM01104.jpg"/>
          <p:cNvPicPr>
            <a:picLocks noChangeAspect="1" noChangeArrowheads="1"/>
          </p:cNvPicPr>
          <p:nvPr/>
        </p:nvPicPr>
        <p:blipFill>
          <a:blip r:embed="rId7" cstate="print"/>
          <a:srcRect t="9711" r="17979"/>
          <a:stretch>
            <a:fillRect/>
          </a:stretch>
        </p:blipFill>
        <p:spPr bwMode="auto">
          <a:xfrm>
            <a:off x="7143768" y="0"/>
            <a:ext cx="2000232" cy="2204180"/>
          </a:xfrm>
          <a:prstGeom prst="round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54"/>
          <p:cNvGraphicFramePr>
            <a:graphicFrameLocks noChangeAspect="1"/>
          </p:cNvGraphicFramePr>
          <p:nvPr/>
        </p:nvGraphicFramePr>
        <p:xfrm>
          <a:off x="0" y="2143125"/>
          <a:ext cx="2547938" cy="1800225"/>
        </p:xfrm>
        <a:graphic>
          <a:graphicData uri="http://schemas.openxmlformats.org/presentationml/2006/ole">
            <p:oleObj spid="_x0000_s1078" name="Acrobat Document" r:id="rId3" imgW="10695600" imgH="7558200" progId="AcroExch.Document.7">
              <p:embed/>
            </p:oleObj>
          </a:graphicData>
        </a:graphic>
      </p:graphicFrame>
      <p:pic>
        <p:nvPicPr>
          <p:cNvPr id="1080" name="Picture 3" descr="C:\Users\1\Desktop\отчет гильдия\2784757bf40fdbd7ef45f380119d2a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142875"/>
            <a:ext cx="3500438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/>
          <a:srcRect l="17569" t="14648" r="15446" b="6250"/>
          <a:stretch>
            <a:fillRect/>
          </a:stretch>
        </p:blipFill>
        <p:spPr bwMode="auto">
          <a:xfrm>
            <a:off x="214313" y="4786313"/>
            <a:ext cx="27114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/>
          <a:srcRect l="18118" t="14648" r="15994" b="6250"/>
          <a:stretch>
            <a:fillRect/>
          </a:stretch>
        </p:blipFill>
        <p:spPr bwMode="auto">
          <a:xfrm>
            <a:off x="3786188" y="3500438"/>
            <a:ext cx="266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/>
          <a:srcRect l="19254" t="13867" r="15959" b="6055"/>
          <a:stretch>
            <a:fillRect/>
          </a:stretch>
        </p:blipFill>
        <p:spPr bwMode="auto">
          <a:xfrm>
            <a:off x="1214438" y="3143250"/>
            <a:ext cx="2590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/>
          <a:srcRect l="18155" t="14844" r="14861" b="6055"/>
          <a:stretch>
            <a:fillRect/>
          </a:stretch>
        </p:blipFill>
        <p:spPr bwMode="auto">
          <a:xfrm>
            <a:off x="5572125" y="4786313"/>
            <a:ext cx="27114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" name="Picture 2" descr="C:\Users\1\Desktop\Рисунок1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5963" y="214313"/>
            <a:ext cx="2078037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000500" y="2286000"/>
            <a:ext cx="371475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3400" b="1">
                <a:solidFill>
                  <a:srgbClr val="006600"/>
                </a:solidFill>
                <a:latin typeface="Arial" charset="0"/>
                <a:cs typeface="Arial" charset="0"/>
              </a:rPr>
              <a:t>12 онлайн уроков </a:t>
            </a:r>
          </a:p>
        </p:txBody>
      </p:sp>
      <p:graphicFrame>
        <p:nvGraphicFramePr>
          <p:cNvPr id="1027" name="Object 55"/>
          <p:cNvGraphicFramePr>
            <a:graphicFrameLocks noChangeAspect="1"/>
          </p:cNvGraphicFramePr>
          <p:nvPr/>
        </p:nvGraphicFramePr>
        <p:xfrm>
          <a:off x="6705600" y="3286125"/>
          <a:ext cx="2438400" cy="1722438"/>
        </p:xfrm>
        <a:graphic>
          <a:graphicData uri="http://schemas.openxmlformats.org/presentationml/2006/ole">
            <p:oleObj spid="_x0000_s1079" name="Acrobat Document" r:id="rId10" imgW="10695600" imgH="7558200" progId="AcroExch.Document.7">
              <p:embed/>
            </p:oleObj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/>
          <a:srcRect l="17606" t="10938" r="14861" b="3125"/>
          <a:stretch>
            <a:fillRect/>
          </a:stretch>
        </p:blipFill>
        <p:spPr bwMode="auto">
          <a:xfrm>
            <a:off x="3000375" y="4857750"/>
            <a:ext cx="25161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отчет гильдия\CAM01101.jpg"/>
          <p:cNvPicPr>
            <a:picLocks noChangeAspect="1" noChangeArrowheads="1"/>
          </p:cNvPicPr>
          <p:nvPr/>
        </p:nvPicPr>
        <p:blipFill>
          <a:blip r:embed="rId2"/>
          <a:srcRect t="19753"/>
          <a:stretch>
            <a:fillRect/>
          </a:stretch>
        </p:blipFill>
        <p:spPr bwMode="auto">
          <a:xfrm>
            <a:off x="857250" y="500063"/>
            <a:ext cx="434022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00625" y="285750"/>
            <a:ext cx="378618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Школьная олимпиада «Финансы в математике» </a:t>
            </a:r>
          </a:p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5 – 6 классы</a:t>
            </a:r>
          </a:p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113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/>
          <a:srcRect l="29649" t="21484" r="27525" b="8203"/>
          <a:stretch>
            <a:fillRect/>
          </a:stretch>
        </p:blipFill>
        <p:spPr bwMode="auto">
          <a:xfrm>
            <a:off x="5000625" y="2857500"/>
            <a:ext cx="371475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 txBox="1">
            <a:spLocks noGrp="1"/>
          </p:cNvSpPr>
          <p:nvPr>
            <p:ph type="title"/>
          </p:nvPr>
        </p:nvSpPr>
        <p:spPr>
          <a:xfrm>
            <a:off x="714375" y="285750"/>
            <a:ext cx="6829425" cy="1143000"/>
          </a:xfrm>
        </p:spPr>
        <p:txBody>
          <a:bodyPr/>
          <a:lstStyle/>
          <a:p>
            <a:r>
              <a:rPr lang="ru-RU" sz="38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Курсы для обучающихся</a:t>
            </a:r>
          </a:p>
        </p:txBody>
      </p:sp>
      <p:sp>
        <p:nvSpPr>
          <p:cNvPr id="63490" name="Содержимое 2"/>
          <p:cNvSpPr txBox="1">
            <a:spLocks noGrp="1"/>
          </p:cNvSpPr>
          <p:nvPr>
            <p:ph idx="1"/>
          </p:nvPr>
        </p:nvSpPr>
        <p:spPr>
          <a:xfrm>
            <a:off x="1143000" y="1600200"/>
            <a:ext cx="7543800" cy="4525963"/>
          </a:xfrm>
        </p:spPr>
        <p:txBody>
          <a:bodyPr/>
          <a:lstStyle/>
          <a:p>
            <a:r>
              <a:rPr lang="ru-RU" sz="3600" b="1" smtClean="0">
                <a:latin typeface="Monotype Corsiva" pitchFamily="66" charset="0"/>
                <a:cs typeface="Times New Roman" pitchFamily="18" charset="0"/>
              </a:rPr>
              <a:t>«Кредитный калькулятор»</a:t>
            </a:r>
          </a:p>
          <a:p>
            <a:r>
              <a:rPr lang="ru-RU" sz="3600" b="1" smtClean="0">
                <a:latin typeface="Monotype Corsiva" pitchFamily="66" charset="0"/>
                <a:cs typeface="Times New Roman" pitchFamily="18" charset="0"/>
              </a:rPr>
              <a:t>«Математика  и  финансы»</a:t>
            </a:r>
          </a:p>
        </p:txBody>
      </p:sp>
      <p:pic>
        <p:nvPicPr>
          <p:cNvPr id="63491" name="Picture 2" descr="C:\Users\1\Desktop\Рисунок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65963" y="214313"/>
            <a:ext cx="2078037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/>
          <a:srcRect l="35176" t="11914" r="31332" b="5078"/>
          <a:stretch>
            <a:fillRect/>
          </a:stretch>
        </p:blipFill>
        <p:spPr bwMode="auto">
          <a:xfrm rot="-1082175">
            <a:off x="1763713" y="3192463"/>
            <a:ext cx="213042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/>
          <a:srcRect l="10468" t="9961" r="39018" b="23633"/>
          <a:stretch>
            <a:fillRect/>
          </a:stretch>
        </p:blipFill>
        <p:spPr bwMode="auto">
          <a:xfrm>
            <a:off x="5500688" y="4062413"/>
            <a:ext cx="3395662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-155575" y="271463"/>
            <a:ext cx="8229600" cy="1143000"/>
          </a:xfrm>
        </p:spPr>
        <p:txBody>
          <a:bodyPr/>
          <a:lstStyle/>
          <a:p>
            <a:pPr defTabSz="812800" eaLnBrk="1" hangingPunct="1"/>
            <a:r>
              <a:rPr lang="ru-RU" sz="40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Гильдия</a:t>
            </a:r>
            <a:br>
              <a:rPr lang="ru-RU" sz="4000" b="1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40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«Предприниматель 21 века»</a:t>
            </a:r>
          </a:p>
        </p:txBody>
      </p:sp>
      <p:sp>
        <p:nvSpPr>
          <p:cNvPr id="64514" name="Rectangle 3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91513" cy="4781550"/>
          </a:xfrm>
        </p:spPr>
        <p:txBody>
          <a:bodyPr/>
          <a:lstStyle/>
          <a:p>
            <a:pPr eaLnBrk="1" hangingPunct="1"/>
            <a:endParaRPr lang="ru-RU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260350"/>
            <a:ext cx="17621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925638"/>
            <a:ext cx="8135937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6923088" cy="1143000"/>
          </a:xfrm>
        </p:spPr>
        <p:txBody>
          <a:bodyPr/>
          <a:lstStyle/>
          <a:p>
            <a:pPr eaLnBrk="1" hangingPunct="1"/>
            <a:r>
              <a:rPr lang="ru-RU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Система мероприятий</a:t>
            </a:r>
          </a:p>
        </p:txBody>
      </p:sp>
      <p:sp>
        <p:nvSpPr>
          <p:cNvPr id="65538" name="Rectangle 3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996950"/>
            <a:ext cx="25304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25" y="995363"/>
            <a:ext cx="2322513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901825"/>
            <a:ext cx="2481263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1875" y="188913"/>
            <a:ext cx="17621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3284538"/>
            <a:ext cx="4945063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41300"/>
            <a:ext cx="3998913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9425" y="236538"/>
            <a:ext cx="3389313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05263"/>
            <a:ext cx="3956050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1138" y="3968750"/>
            <a:ext cx="3706812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2352675"/>
            <a:ext cx="17621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111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b="1" smtClean="0">
                <a:latin typeface="Calibri" pitchFamily="34" charset="0"/>
                <a:cs typeface="Arial" charset="0"/>
              </a:rPr>
              <a:t>Динамика участия в конкурсе</a:t>
            </a:r>
            <a:r>
              <a:rPr lang="ru-RU" sz="3200" b="1" smtClean="0">
                <a:latin typeface="Arial" charset="0"/>
                <a:cs typeface="Arial" charset="0"/>
              </a:rPr>
              <a:t> </a:t>
            </a:r>
            <a:br>
              <a:rPr lang="ru-RU" sz="3200" b="1" smtClean="0">
                <a:latin typeface="Arial" charset="0"/>
                <a:cs typeface="Arial" charset="0"/>
              </a:rPr>
            </a:br>
            <a:r>
              <a:rPr lang="ru-RU" sz="3200" b="1" smtClean="0">
                <a:latin typeface="Arial" charset="0"/>
                <a:cs typeface="Arial" charset="0"/>
              </a:rPr>
              <a:t>«Первая купеческая школа»</a:t>
            </a:r>
            <a:endParaRPr lang="ru-RU" sz="400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7586" name="Rectangle 3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75" y="115888"/>
            <a:ext cx="17621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1731963"/>
            <a:ext cx="7834312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Заголовок 1"/>
          <p:cNvSpPr txBox="1">
            <a:spLocks noGrp="1"/>
          </p:cNvSpPr>
          <p:nvPr>
            <p:ph type="title"/>
          </p:nvPr>
        </p:nvSpPr>
        <p:spPr>
          <a:xfrm>
            <a:off x="41275" y="285750"/>
            <a:ext cx="8229600" cy="1143000"/>
          </a:xfrm>
        </p:spPr>
        <p:txBody>
          <a:bodyPr>
            <a:noAutofit/>
          </a:bodyPr>
          <a:lstStyle/>
          <a:p>
            <a:pPr defTabSz="904875" eaLnBrk="1" hangingPunct="1"/>
            <a:r>
              <a:rPr lang="ru-RU" sz="32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Гильдия </a:t>
            </a:r>
            <a:br>
              <a:rPr lang="ru-RU" sz="32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4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«Экономическая азбука»</a:t>
            </a:r>
          </a:p>
        </p:txBody>
      </p:sp>
      <p:grpSp>
        <p:nvGrpSpPr>
          <p:cNvPr id="21506" name="Группа 12"/>
          <p:cNvGrpSpPr>
            <a:grpSpLocks/>
          </p:cNvGrpSpPr>
          <p:nvPr/>
        </p:nvGrpSpPr>
        <p:grpSpPr bwMode="auto">
          <a:xfrm>
            <a:off x="7524750" y="157163"/>
            <a:ext cx="1485900" cy="1831975"/>
            <a:chOff x="0" y="0"/>
            <a:chExt cx="1485900" cy="1831975"/>
          </a:xfrm>
        </p:grpSpPr>
        <p:sp>
          <p:nvSpPr>
            <p:cNvPr id="21512" name="Прямоугольник 11"/>
            <p:cNvSpPr>
              <a:spLocks noChangeArrowheads="1"/>
            </p:cNvSpPr>
            <p:nvPr/>
          </p:nvSpPr>
          <p:spPr bwMode="auto">
            <a:xfrm>
              <a:off x="53974" y="95250"/>
              <a:ext cx="1377951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1513" name="Рисунок 10" descr="Рисунок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485900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1507" name="Прямоугольник 13"/>
          <p:cNvSpPr txBox="1">
            <a:spLocks noChangeArrowheads="1"/>
          </p:cNvSpPr>
          <p:nvPr/>
        </p:nvSpPr>
        <p:spPr bwMode="auto">
          <a:xfrm>
            <a:off x="1304925" y="2039938"/>
            <a:ext cx="6935788" cy="11382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hangingPunct="0"/>
            <a:r>
              <a:rPr lang="ru-RU" b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3600" b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16    </a:t>
            </a:r>
            <a:r>
              <a:rPr lang="ru-RU" sz="36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педагогов</a:t>
            </a:r>
            <a:endParaRPr lang="ru-RU" b="1">
              <a:latin typeface="Arial" charset="0"/>
              <a:cs typeface="Arial" charset="0"/>
              <a:sym typeface="Arial" charset="0"/>
            </a:endParaRPr>
          </a:p>
          <a:p>
            <a:pPr hangingPunct="0"/>
            <a:r>
              <a:rPr lang="ru-RU" sz="3600" b="1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445   </a:t>
            </a:r>
            <a:r>
              <a:rPr lang="ru-RU" sz="36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учащихся и их родителей </a:t>
            </a:r>
          </a:p>
        </p:txBody>
      </p:sp>
      <p:pic>
        <p:nvPicPr>
          <p:cNvPr id="21508" name="Picture 2" descr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3238" y="3789363"/>
            <a:ext cx="1454150" cy="1911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1509" name="Рисунок 5" descr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1538" y="4005263"/>
            <a:ext cx="1462087" cy="1925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1510" name="Picture 9" descr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9363" y="4365625"/>
            <a:ext cx="1511300" cy="1911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1511" name="Рисунок 17" descr="Рисунок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53225" y="4581525"/>
            <a:ext cx="1495425" cy="1911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34925" y="333375"/>
            <a:ext cx="8229600" cy="1143000"/>
          </a:xfrm>
        </p:spPr>
        <p:txBody>
          <a:bodyPr/>
          <a:lstStyle/>
          <a:p>
            <a:pPr eaLnBrk="1" hangingPunct="1"/>
            <a:r>
              <a:rPr lang="ru-RU" sz="4800" b="1" smtClean="0">
                <a:latin typeface="Monotype Corsiva" pitchFamily="66" charset="0"/>
                <a:cs typeface="Arial" charset="0"/>
              </a:rPr>
              <a:t>Рефлексия участников:</a:t>
            </a:r>
            <a:endParaRPr lang="ru-RU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260350"/>
            <a:ext cx="17621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Содержимое 2"/>
          <p:cNvSpPr txBox="1">
            <a:spLocks/>
          </p:cNvSpPr>
          <p:nvPr/>
        </p:nvSpPr>
        <p:spPr bwMode="auto">
          <a:xfrm>
            <a:off x="558800" y="1431925"/>
            <a:ext cx="8713788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Перечислите умения, которые  Вы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приобрели в результате участия в проекте:</a:t>
            </a:r>
            <a:endParaRPr lang="ru-RU" sz="2800"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>
                <a:latin typeface="Arial" charset="0"/>
                <a:cs typeface="Times New Roman" pitchFamily="18" charset="0"/>
              </a:rPr>
              <a:t>Публичное выступление, презентация своего проекта – 41 человек.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800">
                <a:latin typeface="Arial" charset="0"/>
                <a:cs typeface="Times New Roman" pitchFamily="18" charset="0"/>
              </a:rPr>
              <a:t>Умение работать в группе, команде – 34 человека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800">
                <a:latin typeface="Arial" charset="0"/>
                <a:cs typeface="Times New Roman" pitchFamily="18" charset="0"/>
              </a:rPr>
              <a:t>Разрабатывать бизнес-план – 11участников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800">
                <a:latin typeface="Arial" charset="0"/>
                <a:cs typeface="Times New Roman" pitchFamily="18" charset="0"/>
              </a:rPr>
              <a:t>Критично оценивать собственное выступление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ru-RU" sz="2800">
                <a:latin typeface="Arial" charset="0"/>
                <a:cs typeface="Times New Roman" pitchFamily="18" charset="0"/>
              </a:rPr>
              <a:t>- 7 человек.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800">
                <a:latin typeface="Arial" charset="0"/>
                <a:cs typeface="Times New Roman" pitchFamily="18" charset="0"/>
              </a:rPr>
              <a:t> Умение проигрывать – 1 человек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Результаты:</a:t>
            </a:r>
          </a:p>
        </p:txBody>
      </p:sp>
      <p:sp>
        <p:nvSpPr>
          <p:cNvPr id="69634" name="Текст 2"/>
          <p:cNvSpPr txBox="1">
            <a:spLocks noGrp="1"/>
          </p:cNvSpPr>
          <p:nvPr>
            <p:ph type="body" idx="1"/>
          </p:nvPr>
        </p:nvSpPr>
        <p:spPr>
          <a:xfrm>
            <a:off x="755650" y="1125538"/>
            <a:ext cx="8229600" cy="5472112"/>
          </a:xfrm>
        </p:spPr>
        <p:txBody>
          <a:bodyPr/>
          <a:lstStyle/>
          <a:p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Участие в олимпиадах по экономике, истории предпринимательства, «Потенциал России – школьники за предпринимательство», «Рубикон»</a:t>
            </a:r>
          </a:p>
          <a:p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Победа в краевых конкурсах  бизнес-идей: «Ты – предприниматель»</a:t>
            </a:r>
          </a:p>
          <a:p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Проект по ФГ: ПГНИУ и  НИУ ВШЭ</a:t>
            </a:r>
          </a:p>
          <a:p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Проект федерального уровня: «Кадры будущего для регионов»</a:t>
            </a:r>
          </a:p>
          <a:p>
            <a:r>
              <a:rPr lang="ru-RU" smtClean="0">
                <a:latin typeface="Calibri" pitchFamily="34" charset="0"/>
                <a:ea typeface="Calibri" pitchFamily="34" charset="0"/>
                <a:cs typeface="Calibri" pitchFamily="34" charset="0"/>
              </a:rPr>
              <a:t>Бренд «Купеческая школа»</a:t>
            </a:r>
          </a:p>
          <a:p>
            <a:endParaRPr lang="ru-RU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ru-RU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360488"/>
            <a:ext cx="4048125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-169863"/>
            <a:ext cx="82296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692150"/>
            <a:ext cx="466407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Заголовок 1"/>
          <p:cNvSpPr txBox="1">
            <a:spLocks noGrp="1"/>
          </p:cNvSpPr>
          <p:nvPr>
            <p:ph type="title"/>
          </p:nvPr>
        </p:nvSpPr>
        <p:spPr>
          <a:xfrm>
            <a:off x="-17463" y="441325"/>
            <a:ext cx="8229601" cy="1143000"/>
          </a:xfrm>
        </p:spPr>
        <p:txBody>
          <a:bodyPr>
            <a:noAutofit/>
          </a:bodyPr>
          <a:lstStyle/>
          <a:p>
            <a:pPr defTabSz="639763" eaLnBrk="1" hangingPunct="1"/>
            <a:r>
              <a:rPr lang="ru-RU" sz="36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Образовательные технологии </a:t>
            </a:r>
            <a:br>
              <a:rPr lang="ru-RU" sz="36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36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br>
              <a:rPr lang="ru-RU" sz="36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ru-RU" sz="3600" b="1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530" name="Объект 10"/>
          <p:cNvSpPr txBox="1">
            <a:spLocks noGrp="1"/>
          </p:cNvSpPr>
          <p:nvPr>
            <p:ph type="body" idx="1"/>
          </p:nvPr>
        </p:nvSpPr>
        <p:spPr>
          <a:xfrm>
            <a:off x="1042988" y="1773238"/>
            <a:ext cx="8229600" cy="4525962"/>
          </a:xfrm>
        </p:spPr>
        <p:txBody>
          <a:bodyPr/>
          <a:lstStyle/>
          <a:p>
            <a:pPr marL="0" indent="0" eaLnBrk="1" hangingPunct="1">
              <a:buSzTx/>
              <a:buFont typeface="Arial" charset="0"/>
              <a:buNone/>
            </a:pPr>
            <a:r>
              <a:rPr lang="ru-RU" sz="30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Технология проектного обучения </a:t>
            </a:r>
          </a:p>
          <a:p>
            <a:pPr marL="0" indent="0" eaLnBrk="1" hangingPunct="1">
              <a:buSzTx/>
              <a:buFont typeface="Arial" charset="0"/>
              <a:buNone/>
            </a:pPr>
            <a:r>
              <a:rPr lang="ru-RU" sz="30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Интерактивные и АМО (активные методы обучения) </a:t>
            </a:r>
          </a:p>
          <a:p>
            <a:pPr marL="0" indent="0" eaLnBrk="1" hangingPunct="1">
              <a:buSzTx/>
              <a:buFont typeface="Arial" charset="0"/>
              <a:buNone/>
            </a:pPr>
            <a:r>
              <a:rPr lang="ru-RU" sz="30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Технология развития критического мышления                через чтение и письмо (РКМЧП)</a:t>
            </a:r>
          </a:p>
          <a:p>
            <a:pPr marL="0" indent="0" eaLnBrk="1" hangingPunct="1">
              <a:buSzTx/>
              <a:buFont typeface="Arial" charset="0"/>
              <a:buNone/>
            </a:pPr>
            <a:r>
              <a:rPr lang="ru-RU" sz="30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Технология анализа данных</a:t>
            </a:r>
          </a:p>
          <a:p>
            <a:pPr marL="0" indent="0" eaLnBrk="1" hangingPunct="1">
              <a:buSzTx/>
              <a:buFont typeface="Arial" charset="0"/>
              <a:buNone/>
            </a:pPr>
            <a:r>
              <a:rPr lang="ru-RU" sz="30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 Технология мобильного обучения</a:t>
            </a:r>
          </a:p>
        </p:txBody>
      </p:sp>
      <p:grpSp>
        <p:nvGrpSpPr>
          <p:cNvPr id="22531" name="Группа 6"/>
          <p:cNvGrpSpPr>
            <a:grpSpLocks/>
          </p:cNvGrpSpPr>
          <p:nvPr/>
        </p:nvGrpSpPr>
        <p:grpSpPr bwMode="auto">
          <a:xfrm>
            <a:off x="7524750" y="157163"/>
            <a:ext cx="1485900" cy="1831975"/>
            <a:chOff x="0" y="0"/>
            <a:chExt cx="1485900" cy="1831975"/>
          </a:xfrm>
        </p:grpSpPr>
        <p:sp>
          <p:nvSpPr>
            <p:cNvPr id="22532" name="Прямоугольник 7"/>
            <p:cNvSpPr>
              <a:spLocks noChangeArrowheads="1"/>
            </p:cNvSpPr>
            <p:nvPr/>
          </p:nvSpPr>
          <p:spPr bwMode="auto">
            <a:xfrm>
              <a:off x="53974" y="95250"/>
              <a:ext cx="1377951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2533" name="Рисунок 8" descr="Рисунок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485900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2043113"/>
            <a:ext cx="3128963" cy="222885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75" name="Заголовок 1"/>
          <p:cNvSpPr txBox="1">
            <a:spLocks noGrp="1"/>
          </p:cNvSpPr>
          <p:nvPr>
            <p:ph type="title"/>
          </p:nvPr>
        </p:nvSpPr>
        <p:spPr>
          <a:xfrm>
            <a:off x="-47625" y="352425"/>
            <a:ext cx="8229600" cy="1143000"/>
          </a:xfrm>
        </p:spPr>
        <p:txBody>
          <a:bodyPr>
            <a:noAutofit/>
          </a:bodyPr>
          <a:lstStyle/>
          <a:p>
            <a:pPr defTabSz="676275" eaLnBrk="1" hangingPunct="1"/>
            <a:r>
              <a:rPr lang="ru-RU" sz="32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Технология проектного обучения</a:t>
            </a:r>
            <a:br>
              <a:rPr lang="ru-RU" sz="32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32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br>
              <a:rPr lang="ru-RU" sz="32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ru-RU" sz="3200" b="1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555" name="Объект 10"/>
          <p:cNvSpPr txBox="1">
            <a:spLocks noGrp="1"/>
          </p:cNvSpPr>
          <p:nvPr>
            <p:ph type="body" idx="1"/>
          </p:nvPr>
        </p:nvSpPr>
        <p:spPr>
          <a:xfrm>
            <a:off x="790575" y="955675"/>
            <a:ext cx="6553200" cy="4197350"/>
          </a:xfrm>
        </p:spPr>
        <p:txBody>
          <a:bodyPr/>
          <a:lstStyle/>
          <a:p>
            <a:pPr marL="0" indent="0" algn="ctr" eaLnBrk="1" hangingPunct="1">
              <a:buSzTx/>
              <a:buFont typeface="Arial" charset="0"/>
              <a:buNone/>
            </a:pPr>
            <a:r>
              <a:rPr lang="ru-RU" sz="3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Проектная  неделя  </a:t>
            </a:r>
            <a:br>
              <a:rPr lang="ru-RU" sz="3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3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«Кунгур купеческий -  Кунгур православный»</a:t>
            </a:r>
          </a:p>
          <a:p>
            <a:pPr marL="0" indent="0" eaLnBrk="1" hangingPunct="1">
              <a:buSzTx/>
              <a:buFont typeface="Arial" charset="0"/>
              <a:buNone/>
            </a:pPr>
            <a:r>
              <a:rPr lang="ru-RU" sz="28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</a:t>
            </a:r>
            <a:r>
              <a:rPr lang="ru-RU" sz="30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15 </a:t>
            </a:r>
            <a:r>
              <a:rPr lang="ru-RU" sz="30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проектов</a:t>
            </a:r>
          </a:p>
          <a:p>
            <a:pPr marL="0" indent="0" eaLnBrk="1" hangingPunct="1">
              <a:buSzTx/>
              <a:buFont typeface="Arial" charset="0"/>
              <a:buNone/>
            </a:pPr>
            <a:r>
              <a:rPr lang="ru-RU" sz="30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455 </a:t>
            </a:r>
            <a:r>
              <a:rPr lang="ru-RU" sz="30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обучающихся</a:t>
            </a:r>
          </a:p>
          <a:p>
            <a:pPr marL="0" indent="0" eaLnBrk="1" hangingPunct="1">
              <a:buSzTx/>
              <a:buFont typeface="Arial" charset="0"/>
              <a:buNone/>
            </a:pPr>
            <a:r>
              <a:rPr lang="ru-RU" sz="30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z="30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более </a:t>
            </a:r>
            <a:r>
              <a:rPr lang="ru-RU" sz="30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150 </a:t>
            </a:r>
            <a:r>
              <a:rPr lang="ru-RU" sz="300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родителей</a:t>
            </a:r>
          </a:p>
          <a:p>
            <a:pPr marL="0" indent="0" eaLnBrk="1" hangingPunct="1">
              <a:spcBef>
                <a:spcPts val="800"/>
              </a:spcBef>
              <a:buSzTx/>
              <a:buFont typeface="Arial" charset="0"/>
              <a:buNone/>
            </a:pPr>
            <a:r>
              <a:rPr lang="ru-RU" sz="36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</a:t>
            </a:r>
          </a:p>
        </p:txBody>
      </p:sp>
      <p:grpSp>
        <p:nvGrpSpPr>
          <p:cNvPr id="23556" name="Группа 6"/>
          <p:cNvGrpSpPr>
            <a:grpSpLocks/>
          </p:cNvGrpSpPr>
          <p:nvPr/>
        </p:nvGrpSpPr>
        <p:grpSpPr bwMode="auto">
          <a:xfrm>
            <a:off x="7596188" y="115888"/>
            <a:ext cx="1487487" cy="1831975"/>
            <a:chOff x="0" y="0"/>
            <a:chExt cx="1487487" cy="1831975"/>
          </a:xfrm>
        </p:grpSpPr>
        <p:sp>
          <p:nvSpPr>
            <p:cNvPr id="23560" name="Прямоугольник 7"/>
            <p:cNvSpPr>
              <a:spLocks noChangeArrowheads="1"/>
            </p:cNvSpPr>
            <p:nvPr/>
          </p:nvSpPr>
          <p:spPr bwMode="auto">
            <a:xfrm>
              <a:off x="53975" y="95250"/>
              <a:ext cx="1379537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3561" name="Рисунок 8" descr="Рисунок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487488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80" name="Рисунок 11" descr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888" y="4325938"/>
            <a:ext cx="3267075" cy="217805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81" name="Рисунок 12" descr="Рисунок 12"/>
          <p:cNvPicPr>
            <a:picLocks noChangeAspect="1"/>
          </p:cNvPicPr>
          <p:nvPr/>
        </p:nvPicPr>
        <p:blipFill>
          <a:blip r:embed="rId5"/>
          <a:srcRect l="1988" r="21522" b="20779"/>
          <a:stretch>
            <a:fillRect/>
          </a:stretch>
        </p:blipFill>
        <p:spPr>
          <a:xfrm>
            <a:off x="4824413" y="4325938"/>
            <a:ext cx="3208337" cy="222408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3559" name="TextBox 4"/>
          <p:cNvSpPr txBox="1">
            <a:spLocks noChangeArrowheads="1"/>
          </p:cNvSpPr>
          <p:nvPr/>
        </p:nvSpPr>
        <p:spPr bwMode="auto">
          <a:xfrm>
            <a:off x="611188" y="923925"/>
            <a:ext cx="1620837" cy="5064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hangingPunct="0"/>
            <a:r>
              <a:rPr lang="ru-RU" sz="3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2016 г.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Объект 10"/>
          <p:cNvSpPr txBox="1">
            <a:spLocks noGrp="1"/>
          </p:cNvSpPr>
          <p:nvPr>
            <p:ph type="body" sz="half" idx="1"/>
          </p:nvPr>
        </p:nvSpPr>
        <p:spPr>
          <a:xfrm>
            <a:off x="755650" y="1635125"/>
            <a:ext cx="6408738" cy="2832100"/>
          </a:xfrm>
        </p:spPr>
        <p:txBody>
          <a:bodyPr>
            <a:normAutofit/>
          </a:bodyPr>
          <a:lstStyle/>
          <a:p>
            <a:pPr marL="0" indent="0" algn="ctr" defTabSz="776288" eaLnBrk="1" hangingPunct="1">
              <a:lnSpc>
                <a:spcPct val="80000"/>
              </a:lnSpc>
              <a:spcBef>
                <a:spcPts val="600"/>
              </a:spcBef>
              <a:buSzTx/>
              <a:buFont typeface="Arial" charset="0"/>
              <a:buNone/>
            </a:pP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Интерактивная игра</a:t>
            </a:r>
          </a:p>
          <a:p>
            <a:pPr marL="0" indent="0" algn="ctr" defTabSz="776288" eaLnBrk="1" hangingPunct="1">
              <a:lnSpc>
                <a:spcPct val="80000"/>
              </a:lnSpc>
              <a:spcBef>
                <a:spcPts val="600"/>
              </a:spcBef>
              <a:buSzTx/>
              <a:buFont typeface="Arial" charset="0"/>
              <a:buNone/>
            </a:pP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«Ярмарка ремесел»</a:t>
            </a:r>
          </a:p>
          <a:p>
            <a:pPr marL="0" indent="0" defTabSz="776288" eaLnBrk="1" hangingPunct="1">
              <a:lnSpc>
                <a:spcPct val="80000"/>
              </a:lnSpc>
              <a:spcBef>
                <a:spcPts val="600"/>
              </a:spcBef>
              <a:buSzTx/>
              <a:buFont typeface="Arial" charset="0"/>
              <a:buNone/>
            </a:pPr>
            <a:r>
              <a:rPr lang="ru-RU" sz="25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 </a:t>
            </a:r>
            <a:r>
              <a:rPr lang="ru-RU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5 </a:t>
            </a:r>
            <a:r>
              <a:rPr lang="ru-RU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мастерских</a:t>
            </a:r>
          </a:p>
          <a:p>
            <a:pPr marL="0" indent="0" defTabSz="776288" eaLnBrk="1" hangingPunct="1">
              <a:lnSpc>
                <a:spcPct val="80000"/>
              </a:lnSpc>
              <a:spcBef>
                <a:spcPts val="600"/>
              </a:spcBef>
              <a:buSzTx/>
              <a:buFont typeface="Arial" charset="0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 110 </a:t>
            </a:r>
            <a:r>
              <a:rPr lang="ru-RU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учащихся</a:t>
            </a:r>
          </a:p>
          <a:p>
            <a:pPr marL="0" indent="0" defTabSz="776288" eaLnBrk="1" hangingPunct="1">
              <a:lnSpc>
                <a:spcPct val="80000"/>
              </a:lnSpc>
              <a:spcBef>
                <a:spcPts val="600"/>
              </a:spcBef>
              <a:buSzTx/>
              <a:buFont typeface="Arial" charset="0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</a:t>
            </a:r>
            <a:r>
              <a:rPr lang="ru-RU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26</a:t>
            </a:r>
            <a:r>
              <a:rPr lang="ru-RU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</a:t>
            </a:r>
            <a:r>
              <a:rPr lang="ru-RU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родителей</a:t>
            </a:r>
          </a:p>
          <a:p>
            <a:pPr marL="0" indent="0" defTabSz="776288" eaLnBrk="1" hangingPunct="1">
              <a:lnSpc>
                <a:spcPct val="80000"/>
              </a:lnSpc>
              <a:buSzTx/>
              <a:buFont typeface="Arial" charset="0"/>
              <a:buNone/>
            </a:pPr>
            <a:r>
              <a:rPr lang="ru-RU" sz="30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</a:t>
            </a:r>
          </a:p>
        </p:txBody>
      </p:sp>
      <p:grpSp>
        <p:nvGrpSpPr>
          <p:cNvPr id="24578" name="Группа 6"/>
          <p:cNvGrpSpPr>
            <a:grpSpLocks/>
          </p:cNvGrpSpPr>
          <p:nvPr/>
        </p:nvGrpSpPr>
        <p:grpSpPr bwMode="auto">
          <a:xfrm>
            <a:off x="7564438" y="95250"/>
            <a:ext cx="1485900" cy="1831975"/>
            <a:chOff x="0" y="0"/>
            <a:chExt cx="1487487" cy="1831975"/>
          </a:xfrm>
        </p:grpSpPr>
        <p:sp>
          <p:nvSpPr>
            <p:cNvPr id="24585" name="Прямоугольник 7"/>
            <p:cNvSpPr>
              <a:spLocks noChangeArrowheads="1"/>
            </p:cNvSpPr>
            <p:nvPr/>
          </p:nvSpPr>
          <p:spPr bwMode="auto">
            <a:xfrm>
              <a:off x="53975" y="95250"/>
              <a:ext cx="1379537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4586" name="Рисунок 8" descr="Рисунок 8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487488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971550" y="1284288"/>
            <a:ext cx="1620838" cy="5064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hangingPunct="0"/>
            <a:r>
              <a:rPr lang="ru-RU" sz="3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2017 г.</a:t>
            </a:r>
          </a:p>
        </p:txBody>
      </p:sp>
      <p:sp>
        <p:nvSpPr>
          <p:cNvPr id="24580" name="Заголовок 1"/>
          <p:cNvSpPr txBox="1">
            <a:spLocks noGrp="1"/>
          </p:cNvSpPr>
          <p:nvPr>
            <p:ph type="title"/>
          </p:nvPr>
        </p:nvSpPr>
        <p:spPr>
          <a:xfrm>
            <a:off x="-115888" y="179388"/>
            <a:ext cx="8229601" cy="1163637"/>
          </a:xfrm>
        </p:spPr>
        <p:txBody>
          <a:bodyPr/>
          <a:lstStyle/>
          <a:p>
            <a:pPr defTabSz="657225" eaLnBrk="1" hangingPunct="1"/>
            <a:r>
              <a:rPr lang="ru-RU" sz="36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Интерактивные и   АМО </a:t>
            </a:r>
            <a:br>
              <a:rPr lang="ru-RU" sz="36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36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(активные методы обучения) </a:t>
            </a:r>
            <a:br>
              <a:rPr lang="ru-RU" sz="36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ru-RU" sz="3600" b="1" smtClean="0">
              <a:solidFill>
                <a:srgbClr val="0066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0" name="Рисунок 17" descr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713" y="2139950"/>
            <a:ext cx="2794000" cy="209708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91" name="Рисунок 18" descr="Рисунок 18"/>
          <p:cNvPicPr>
            <a:picLocks noChangeAspect="1"/>
          </p:cNvPicPr>
          <p:nvPr/>
        </p:nvPicPr>
        <p:blipFill>
          <a:blip r:embed="rId4"/>
          <a:srcRect b="9512"/>
          <a:stretch>
            <a:fillRect/>
          </a:stretch>
        </p:blipFill>
        <p:spPr>
          <a:xfrm>
            <a:off x="4235450" y="4392613"/>
            <a:ext cx="1539875" cy="209550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92" name="Рисунок 19" descr="Рисунок 19"/>
          <p:cNvPicPr>
            <a:picLocks noChangeAspect="1"/>
          </p:cNvPicPr>
          <p:nvPr/>
        </p:nvPicPr>
        <p:blipFill>
          <a:blip r:embed="rId5"/>
          <a:srcRect l="9043" r="16895"/>
          <a:stretch>
            <a:fillRect/>
          </a:stretch>
        </p:blipFill>
        <p:spPr>
          <a:xfrm>
            <a:off x="5967413" y="4389438"/>
            <a:ext cx="2589212" cy="210185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93" name="Рисунок 20" descr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550" y="4392613"/>
            <a:ext cx="2773363" cy="207962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Объект 10"/>
          <p:cNvSpPr txBox="1">
            <a:spLocks noGrp="1"/>
          </p:cNvSpPr>
          <p:nvPr>
            <p:ph type="body" sz="half" idx="1"/>
          </p:nvPr>
        </p:nvSpPr>
        <p:spPr>
          <a:xfrm>
            <a:off x="912813" y="1168400"/>
            <a:ext cx="6505575" cy="2822575"/>
          </a:xfrm>
        </p:spPr>
        <p:txBody>
          <a:bodyPr>
            <a:normAutofit/>
          </a:bodyPr>
          <a:lstStyle/>
          <a:p>
            <a:pPr marL="0" indent="0" algn="ctr" defTabSz="657225" eaLnBrk="1" hangingPunct="1">
              <a:lnSpc>
                <a:spcPct val="7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Деловая игра   </a:t>
            </a:r>
          </a:p>
          <a:p>
            <a:pPr marL="0" indent="0" algn="ctr" defTabSz="657225" eaLnBrk="1" hangingPunct="1">
              <a:lnSpc>
                <a:spcPct val="7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«Экономический аукцион» (3 кл.) </a:t>
            </a:r>
          </a:p>
          <a:p>
            <a:pPr marL="0" indent="0" algn="ctr" defTabSz="657225" eaLnBrk="1" hangingPunct="1">
              <a:lnSpc>
                <a:spcPct val="70000"/>
              </a:lnSpc>
              <a:spcBef>
                <a:spcPts val="300"/>
              </a:spcBef>
              <a:buSzTx/>
              <a:buFont typeface="Arial" charset="0"/>
              <a:buNone/>
            </a:pPr>
            <a:r>
              <a:rPr lang="ru-RU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Кирякова Н.В., Усенкова Н.В., Шистерова М.Е. </a:t>
            </a:r>
          </a:p>
          <a:p>
            <a:pPr marL="0" indent="0" defTabSz="657225" eaLnBrk="1" hangingPunct="1">
              <a:lnSpc>
                <a:spcPct val="7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2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</a:t>
            </a:r>
          </a:p>
          <a:p>
            <a:pPr marL="0" indent="0" defTabSz="657225" eaLnBrk="1" hangingPunct="1">
              <a:lnSpc>
                <a:spcPct val="7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 Учи.ру </a:t>
            </a:r>
          </a:p>
          <a:p>
            <a:pPr marL="0" indent="0" defTabSz="657225" eaLnBrk="1" hangingPunct="1">
              <a:lnSpc>
                <a:spcPct val="70000"/>
              </a:lnSpc>
              <a:spcBef>
                <a:spcPts val="500"/>
              </a:spcBef>
              <a:buSzTx/>
              <a:buFont typeface="Arial" charset="0"/>
              <a:buNone/>
            </a:pPr>
            <a:endParaRPr lang="ru-RU" sz="2200" b="1" smtClean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0" indent="0" defTabSz="657225" eaLnBrk="1" hangingPunct="1">
              <a:lnSpc>
                <a:spcPct val="7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22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LearningApps</a:t>
            </a:r>
          </a:p>
          <a:p>
            <a:pPr marL="0" indent="0" defTabSz="657225" eaLnBrk="1" hangingPunct="1">
              <a:lnSpc>
                <a:spcPct val="70000"/>
              </a:lnSpc>
              <a:spcBef>
                <a:spcPts val="500"/>
              </a:spcBef>
              <a:buSzTx/>
              <a:buFont typeface="Arial" charset="0"/>
              <a:buNone/>
            </a:pPr>
            <a:r>
              <a:rPr lang="ru-RU" sz="5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marL="0" indent="0" defTabSz="657225" eaLnBrk="1" hangingPunct="1">
              <a:lnSpc>
                <a:spcPct val="70000"/>
              </a:lnSpc>
              <a:spcBef>
                <a:spcPts val="600"/>
              </a:spcBef>
              <a:buSzTx/>
              <a:buFont typeface="Arial" charset="0"/>
              <a:buNone/>
            </a:pPr>
            <a:r>
              <a:rPr lang="ru-RU" sz="600" b="1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</a:t>
            </a:r>
          </a:p>
        </p:txBody>
      </p:sp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1041400" y="890588"/>
            <a:ext cx="1620838" cy="5064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rIns="45719">
            <a:spAutoFit/>
          </a:bodyPr>
          <a:lstStyle/>
          <a:p>
            <a:pPr hangingPunct="0"/>
            <a:r>
              <a:rPr lang="ru-RU" sz="3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2018 г.</a:t>
            </a:r>
          </a:p>
        </p:txBody>
      </p:sp>
      <p:sp>
        <p:nvSpPr>
          <p:cNvPr id="197" name="Заголовок 1"/>
          <p:cNvSpPr txBox="1">
            <a:spLocks noGrp="1"/>
          </p:cNvSpPr>
          <p:nvPr>
            <p:ph type="title"/>
          </p:nvPr>
        </p:nvSpPr>
        <p:spPr>
          <a:xfrm>
            <a:off x="-115888" y="417513"/>
            <a:ext cx="8229601" cy="773112"/>
          </a:xfrm>
        </p:spPr>
        <p:txBody>
          <a:bodyPr>
            <a:normAutofit/>
          </a:bodyPr>
          <a:lstStyle/>
          <a:p>
            <a:pPr defTabSz="703263" eaLnBrk="1" hangingPunct="1"/>
            <a:r>
              <a:rPr lang="ru-RU" sz="36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Технология мобильного обучения</a:t>
            </a:r>
            <a:br>
              <a:rPr lang="ru-RU" sz="36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1900" b="1" smtClean="0">
                <a:solidFill>
                  <a:srgbClr val="0066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25604" name="Группа 12"/>
          <p:cNvGrpSpPr>
            <a:grpSpLocks/>
          </p:cNvGrpSpPr>
          <p:nvPr/>
        </p:nvGrpSpPr>
        <p:grpSpPr bwMode="auto">
          <a:xfrm>
            <a:off x="7497763" y="155575"/>
            <a:ext cx="1487487" cy="1831975"/>
            <a:chOff x="0" y="0"/>
            <a:chExt cx="1487487" cy="1831975"/>
          </a:xfrm>
        </p:grpSpPr>
        <p:sp>
          <p:nvSpPr>
            <p:cNvPr id="25608" name="Прямоугольник 14"/>
            <p:cNvSpPr>
              <a:spLocks noChangeArrowheads="1"/>
            </p:cNvSpPr>
            <p:nvPr/>
          </p:nvSpPr>
          <p:spPr bwMode="auto">
            <a:xfrm>
              <a:off x="53975" y="95250"/>
              <a:ext cx="1379537" cy="152082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3A5E8A"/>
              </a:solidFill>
              <a:round/>
              <a:headEnd/>
              <a:tailEnd/>
            </a:ln>
          </p:spPr>
          <p:txBody>
            <a:bodyPr lIns="45719" tIns="45719" rIns="45719" bIns="45719" anchor="ctr"/>
            <a:lstStyle/>
            <a:p>
              <a:pPr algn="ctr" hangingPunct="0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5609" name="Рисунок 15" descr="Рисунок 1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487488" cy="1831975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201" name="Рисунок 2" descr="Рисунок 2"/>
          <p:cNvPicPr>
            <a:picLocks noChangeAspect="1"/>
          </p:cNvPicPr>
          <p:nvPr/>
        </p:nvPicPr>
        <p:blipFill>
          <a:blip r:embed="rId3"/>
          <a:srcRect l="5495" t="3920" r="6517" b="9178"/>
          <a:stretch>
            <a:fillRect/>
          </a:stretch>
        </p:blipFill>
        <p:spPr>
          <a:xfrm>
            <a:off x="1042988" y="3990975"/>
            <a:ext cx="3313112" cy="245427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02" name="Рисунок 5" descr="Рисунок 5"/>
          <p:cNvPicPr>
            <a:picLocks noChangeAspect="1"/>
          </p:cNvPicPr>
          <p:nvPr/>
        </p:nvPicPr>
        <p:blipFill>
          <a:blip r:embed="rId4"/>
          <a:srcRect l="20075" t="17451" r="8263" b="14300"/>
          <a:stretch>
            <a:fillRect/>
          </a:stretch>
        </p:blipFill>
        <p:spPr>
          <a:xfrm>
            <a:off x="4500563" y="4014788"/>
            <a:ext cx="3402012" cy="2430462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03" name="Рисунок 3" descr="Рисунок 3"/>
          <p:cNvPicPr>
            <a:picLocks noChangeAspect="1"/>
          </p:cNvPicPr>
          <p:nvPr/>
        </p:nvPicPr>
        <p:blipFill>
          <a:blip r:embed="rId5"/>
          <a:srcRect r="26652"/>
          <a:stretch>
            <a:fillRect/>
          </a:stretch>
        </p:blipFill>
        <p:spPr>
          <a:xfrm>
            <a:off x="6804025" y="2247900"/>
            <a:ext cx="2000250" cy="204628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1_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Тема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1_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1_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Тема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1_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757</Words>
  <Application>Microsoft Office PowerPoint</Application>
  <PresentationFormat>Экран (4:3)</PresentationFormat>
  <Paragraphs>193</Paragraphs>
  <Slides>52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5" baseType="lpstr">
      <vt:lpstr>Calibri</vt:lpstr>
      <vt:lpstr>Helvetica</vt:lpstr>
      <vt:lpstr>Arial</vt:lpstr>
      <vt:lpstr>Times New Roman</vt:lpstr>
      <vt:lpstr>Noteworthy Light</vt:lpstr>
      <vt:lpstr>Century Gothic</vt:lpstr>
      <vt:lpstr>Noteworthy Bold</vt:lpstr>
      <vt:lpstr>Monotype Corsiva</vt:lpstr>
      <vt:lpstr>1_Тема Office</vt:lpstr>
      <vt:lpstr>1_Тема Office</vt:lpstr>
      <vt:lpstr>1_Тема Office</vt:lpstr>
      <vt:lpstr>1_Тема Office</vt:lpstr>
      <vt:lpstr>Acrobat Document</vt:lpstr>
      <vt:lpstr>Технологии метапредметного образования для формирования финансовой грамотности обучающихся в современной школе</vt:lpstr>
      <vt:lpstr>Анализ результатов деятельности Гильдий по формированию финансовой грамотности обучающихся  в современной школе: содержательно-технологический аспект</vt:lpstr>
      <vt:lpstr>Программа развития  «Купеческая школа»</vt:lpstr>
      <vt:lpstr>Система Гильдий</vt:lpstr>
      <vt:lpstr>Гильдия  «Экономическая азбука»</vt:lpstr>
      <vt:lpstr>Образовательные технологии    </vt:lpstr>
      <vt:lpstr>Технология проектного обучения   </vt:lpstr>
      <vt:lpstr>Интерактивные и   АМО  (активные методы обучения)  </vt:lpstr>
      <vt:lpstr>Технология мобильного обучения  </vt:lpstr>
      <vt:lpstr>Конкурс творческих проектов  «Купечество города N»</vt:lpstr>
      <vt:lpstr>Конкурс творческих проектов  «Купечество города N»</vt:lpstr>
      <vt:lpstr>Конкурс творческих проектов  «Купечество города N»</vt:lpstr>
      <vt:lpstr>Конкурс творческих проектов  «Купечество города N»</vt:lpstr>
      <vt:lpstr>Слайд 14</vt:lpstr>
      <vt:lpstr>Муниципальная квест-игра  по экономике</vt:lpstr>
      <vt:lpstr>Слайд 16</vt:lpstr>
      <vt:lpstr>Слайд 17</vt:lpstr>
      <vt:lpstr>Слайд 18</vt:lpstr>
      <vt:lpstr>Слайд 19</vt:lpstr>
      <vt:lpstr>Конкурс: School Banknote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Программы  внеурочной деятельности:</vt:lpstr>
      <vt:lpstr>Апробированы технологии:</vt:lpstr>
      <vt:lpstr>Слайд 33</vt:lpstr>
      <vt:lpstr>Слайд 34</vt:lpstr>
      <vt:lpstr>Конкурсы:</vt:lpstr>
      <vt:lpstr>Распространение опыта.</vt:lpstr>
      <vt:lpstr>Слайд 37</vt:lpstr>
      <vt:lpstr>Слайд 38</vt:lpstr>
      <vt:lpstr>28. 02. 2017г. Фестиваль образовательных возможностей для формирования финансовой грамотности школьников</vt:lpstr>
      <vt:lpstr>Слайд 40</vt:lpstr>
      <vt:lpstr>Слайд 41</vt:lpstr>
      <vt:lpstr>Слайд 42</vt:lpstr>
      <vt:lpstr>Слайд 43</vt:lpstr>
      <vt:lpstr>Слайд 44</vt:lpstr>
      <vt:lpstr>Курсы для обучающихся</vt:lpstr>
      <vt:lpstr>Гильдия «Предприниматель 21 века»</vt:lpstr>
      <vt:lpstr>Система мероприятий</vt:lpstr>
      <vt:lpstr>Слайд 48</vt:lpstr>
      <vt:lpstr>Динамика участия в конкурсе  «Первая купеческая школа»</vt:lpstr>
      <vt:lpstr>Рефлексия участников:</vt:lpstr>
      <vt:lpstr>Результаты: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результатов деятельности Гильдий по формированию финансовой грамотности обучающихся  в современной школе: содержательно-технологический аспект</dc:title>
  <cp:lastModifiedBy>Комп</cp:lastModifiedBy>
  <cp:revision>52</cp:revision>
  <dcterms:modified xsi:type="dcterms:W3CDTF">2019-03-19T06:38:49Z</dcterms:modified>
</cp:coreProperties>
</file>