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468-574E-4C6C-969B-C26C1167464E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A42DEE3-48C6-418F-9953-6C05ABE28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468-574E-4C6C-969B-C26C1167464E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DEE3-48C6-418F-9953-6C05ABE28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468-574E-4C6C-969B-C26C1167464E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DEE3-48C6-418F-9953-6C05ABE28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468-574E-4C6C-969B-C26C1167464E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DEE3-48C6-418F-9953-6C05ABE28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468-574E-4C6C-969B-C26C1167464E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42DEE3-48C6-418F-9953-6C05ABE28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468-574E-4C6C-969B-C26C1167464E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DEE3-48C6-418F-9953-6C05ABE28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468-574E-4C6C-969B-C26C1167464E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DEE3-48C6-418F-9953-6C05ABE28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468-574E-4C6C-969B-C26C1167464E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DEE3-48C6-418F-9953-6C05ABE28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468-574E-4C6C-969B-C26C1167464E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DEE3-48C6-418F-9953-6C05ABE28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468-574E-4C6C-969B-C26C1167464E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DEE3-48C6-418F-9953-6C05ABE28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8468-574E-4C6C-969B-C26C1167464E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42DEE3-48C6-418F-9953-6C05ABE28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0F8468-574E-4C6C-969B-C26C1167464E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A42DEE3-48C6-418F-9953-6C05ABE28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715436" cy="29238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Внеклассное мероприятие</a:t>
            </a:r>
            <a:endParaRPr lang="ru-RU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«Деньги вокруг нас»</a:t>
            </a:r>
          </a:p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 </a:t>
            </a: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класс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3314" name="Picture 2" descr="https://conlibe.files.wordpress.com/2012/09/weal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357562"/>
            <a:ext cx="3786214" cy="2839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5000628" y="3429000"/>
            <a:ext cx="365662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Выполнили:</a:t>
            </a:r>
          </a:p>
          <a:p>
            <a:endParaRPr lang="ru-RU" sz="800" dirty="0" smtClean="0"/>
          </a:p>
          <a:p>
            <a:r>
              <a:rPr lang="ru-RU" dirty="0" smtClean="0"/>
              <a:t>Олюнина Т.В., учитель географии КОГОБУ «Лицей г. Советска»</a:t>
            </a:r>
          </a:p>
          <a:p>
            <a:endParaRPr lang="ru-RU" sz="1200" dirty="0" smtClean="0"/>
          </a:p>
          <a:p>
            <a:r>
              <a:rPr lang="ru-RU" dirty="0" smtClean="0"/>
              <a:t>Бусыгина О.Г., заместитель директора по УВР КОГОАУ «Гимназия г. Уржума»</a:t>
            </a:r>
          </a:p>
          <a:p>
            <a:endParaRPr lang="ru-RU" sz="1200" dirty="0" smtClean="0"/>
          </a:p>
          <a:p>
            <a:r>
              <a:rPr lang="ru-RU" dirty="0" smtClean="0"/>
              <a:t>Козлова Т.В., заместитель директора по ВР КОГОБУ СШ с УИОП </a:t>
            </a:r>
            <a:r>
              <a:rPr lang="ru-RU" dirty="0" err="1" smtClean="0"/>
              <a:t>пгт</a:t>
            </a:r>
            <a:r>
              <a:rPr lang="ru-RU" dirty="0" smtClean="0"/>
              <a:t> Тужа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1785926"/>
            <a:ext cx="4580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ИСТОЧНИКИ</a:t>
            </a:r>
            <a:endParaRPr lang="ru-RU" sz="5400" b="1" cap="none" spc="0" dirty="0">
              <a:ln w="31550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428604"/>
            <a:ext cx="521497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«Деньги  вокруг  нас» </a:t>
            </a:r>
            <a:endParaRPr lang="ru-RU" sz="28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3500438"/>
            <a:ext cx="87154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http://ped-kopilka.ru/vneklasnaja-rabota/viktoriny/viktorina-dlja-starsheklasnikov-s-otvetami-po-teme-dengi.html</a:t>
            </a:r>
            <a:endParaRPr kumimoji="0" lang="ru-RU" sz="1600" b="0" i="0" strike="noStrike" cap="none" normalizeH="0" baseline="0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strike="noStrike" cap="none" normalizeH="0" baseline="0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https</a:t>
            </a:r>
            <a:r>
              <a:rPr kumimoji="0" lang="ru-RU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://</a:t>
            </a:r>
            <a:r>
              <a:rPr kumimoji="0" lang="en-US" sz="1600" b="0" i="0" strike="noStrike" cap="none" normalizeH="0" baseline="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belmathematics</a:t>
            </a:r>
            <a:r>
              <a:rPr kumimoji="0" lang="ru-RU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by</a:t>
            </a:r>
            <a:r>
              <a:rPr kumimoji="0" lang="ru-RU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1600" b="0" i="0" strike="noStrike" cap="none" normalizeH="0" baseline="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shkolniku</a:t>
            </a:r>
            <a:r>
              <a:rPr kumimoji="0" lang="ru-RU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1600" b="0" i="0" strike="noStrike" cap="none" normalizeH="0" baseline="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matematika</a:t>
            </a:r>
            <a:r>
              <a:rPr kumimoji="0" lang="ru-RU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-1-4-</a:t>
            </a:r>
            <a:r>
              <a:rPr kumimoji="0" lang="en-US" sz="1600" b="0" i="0" strike="noStrike" cap="none" normalizeH="0" baseline="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klass</a:t>
            </a:r>
            <a:r>
              <a:rPr kumimoji="0" lang="ru-RU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1600" b="0" i="0" strike="noStrike" cap="none" normalizeH="0" baseline="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zadachi</a:t>
            </a:r>
            <a:r>
              <a:rPr kumimoji="0" lang="ru-RU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strike="noStrike" cap="none" normalizeH="0" baseline="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dlya</a:t>
            </a:r>
            <a:r>
              <a:rPr kumimoji="0" lang="ru-RU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strike="noStrike" cap="none" normalizeH="0" baseline="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ustnogo</a:t>
            </a:r>
            <a:r>
              <a:rPr kumimoji="0" lang="ru-RU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strike="noStrike" cap="none" normalizeH="0" baseline="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scheta</a:t>
            </a:r>
            <a:r>
              <a:rPr kumimoji="0" lang="ru-RU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/206-</a:t>
            </a:r>
            <a:r>
              <a:rPr kumimoji="0" lang="en-US" sz="1600" b="0" i="0" strike="noStrike" cap="none" normalizeH="0" baseline="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zadacha</a:t>
            </a:r>
            <a:r>
              <a:rPr kumimoji="0" lang="ru-RU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</a:t>
            </a:r>
            <a:r>
              <a:rPr kumimoji="0" lang="ru-RU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strike="noStrike" cap="none" normalizeH="0" baseline="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dengi</a:t>
            </a:r>
            <a:endParaRPr kumimoji="0" lang="ru-RU" sz="1600" b="0" i="0" strike="noStrike" cap="none" normalizeH="0" baseline="0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strike="noStrike" cap="none" normalizeH="0" baseline="0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http://www.bolshoyvopros.ru/questions/1771767-frazeologizmy-so-slovom-dengi-primery-i-ih-znachenie.html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strike="noStrike" cap="none" normalizeH="0" baseline="0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https://www.youtube.com/watch?v=s5m5uAwG7nU</a:t>
            </a:r>
            <a:endParaRPr kumimoji="0" lang="ru-RU" sz="1600" b="0" i="0" strike="noStrike" cap="none" normalizeH="0" baseline="0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strike="noStrike" cap="none" normalizeH="0" baseline="0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strike="noStrike" cap="none" normalizeH="0" baseline="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https://www.youtube.com/watch?time_continue=97&amp;v=cdg-k3R28qc</a:t>
            </a:r>
            <a:endParaRPr kumimoji="0" lang="ru-RU" sz="1600" b="0" i="0" strike="noStrike" cap="none" normalizeH="0" baseline="0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http://itd0.mycdn.me/image?id=859279286297&amp;t=20&amp;plc=WEB&amp;tkn=*c5mR4-3ktczXe0Ew7AcwNk7FkF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5993839" cy="36433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7143768" y="214290"/>
            <a:ext cx="1714512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«Деньги </a:t>
            </a:r>
          </a:p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вокруг</a:t>
            </a:r>
          </a:p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нас»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500702"/>
            <a:ext cx="79553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Утвержден в 2011 году</a:t>
            </a:r>
            <a:endParaRPr lang="ru-RU" sz="5400" b="1" cap="none" spc="0" dirty="0">
              <a:ln w="31550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8992" y="1785926"/>
            <a:ext cx="2157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ЦЕЛЬ</a:t>
            </a:r>
            <a:endParaRPr lang="ru-RU" sz="5400" b="1" cap="none" spc="0" dirty="0">
              <a:ln w="31550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214686"/>
            <a:ext cx="778674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развитие у обучающихся</a:t>
            </a:r>
          </a:p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интереса к изучению вопросов финансовой грамотности 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428604"/>
            <a:ext cx="521497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«Деньги  вокруг  нас»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1802" y="1785926"/>
            <a:ext cx="2972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ЗАДАЧИ</a:t>
            </a:r>
            <a:endParaRPr lang="ru-RU" sz="5400" b="1" cap="none" spc="0" dirty="0">
              <a:ln w="31550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428604"/>
            <a:ext cx="521497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«Деньги  вокруг  нас» </a:t>
            </a:r>
            <a:endParaRPr lang="ru-RU" sz="2800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3071810"/>
            <a:ext cx="871540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содействовать развитию познавательного интереса к решению финансовых      математических и логических задач;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развитие логического мышления, интуиции и внимания;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культуры коллективного общения;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навыков общения, умения работать в команде;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12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воспитание честности, доверия, доброжелательного отношения друг к другу.</a:t>
            </a:r>
            <a:endParaRPr kumimoji="0" lang="ru-RU" sz="2400" b="0" i="0" u="none" strike="noStrike" cap="none" normalizeH="0" baseline="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1357298"/>
            <a:ext cx="56441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ПЛАНИРУЕМЫЕ</a:t>
            </a:r>
          </a:p>
          <a:p>
            <a:pPr algn="ctr"/>
            <a:r>
              <a:rPr lang="ru-RU" sz="5400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РЕЗУЛЬТАТЫ</a:t>
            </a:r>
            <a:endParaRPr lang="ru-RU" sz="5400" b="1" cap="none" spc="0" dirty="0">
              <a:ln w="31550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428604"/>
            <a:ext cx="521497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«Деньги  вокруг  нас» </a:t>
            </a:r>
            <a:endParaRPr lang="ru-RU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3214686"/>
            <a:ext cx="8643998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Личностные: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формирование любознательности,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умение выстраивать стиль своего общения со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kumimoji="0" lang="ru-RU" sz="2800" b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сверстниками при работе в группе </a:t>
            </a:r>
            <a:endParaRPr kumimoji="0" lang="ru-RU" sz="2800" b="0" u="none" strike="noStrike" cap="none" normalizeH="0" baseline="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1357298"/>
            <a:ext cx="56441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ПЛАНИРУЕМЫЕ</a:t>
            </a:r>
          </a:p>
          <a:p>
            <a:pPr algn="ctr"/>
            <a:r>
              <a:rPr lang="ru-RU" sz="5400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РЕЗУЛЬТАТЫ</a:t>
            </a:r>
            <a:endParaRPr lang="ru-RU" sz="5400" b="1" cap="none" spc="0" dirty="0">
              <a:ln w="31550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428604"/>
            <a:ext cx="521497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«Деньги  вокруг  нас» </a:t>
            </a:r>
            <a:endParaRPr lang="ru-RU" sz="28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3071810"/>
            <a:ext cx="8358246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Метапредметные</a:t>
            </a:r>
            <a:endParaRPr kumimoji="0" lang="ru-RU" sz="3600" b="0" i="0" u="none" strike="noStrike" cap="none" normalizeH="0" baseline="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Регулятивные</a:t>
            </a:r>
            <a:r>
              <a:rPr kumimoji="0" lang="ru-RU" sz="28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УУД - формирование умений: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планировать ход игры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играть по правилами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оценивать свои действия и своего товарища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1357298"/>
            <a:ext cx="56441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ПЛАНИРУЕМЫЕ</a:t>
            </a:r>
          </a:p>
          <a:p>
            <a:pPr algn="ctr"/>
            <a:r>
              <a:rPr lang="ru-RU" sz="5400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РЕЗУЛЬТАТЫ</a:t>
            </a:r>
            <a:endParaRPr lang="ru-RU" sz="5400" b="1" cap="none" spc="0" dirty="0">
              <a:ln w="31550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428604"/>
            <a:ext cx="521497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«Деньги  вокруг  нас» </a:t>
            </a:r>
            <a:endParaRPr lang="ru-RU" sz="2800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44" y="2918460"/>
            <a:ext cx="91440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Метапредметные</a:t>
            </a:r>
            <a:endParaRPr kumimoji="0" lang="ru-RU" sz="3600" b="0" i="0" u="none" strike="noStrike" cap="none" normalizeH="0" baseline="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Познавательные</a:t>
            </a:r>
            <a:r>
              <a:rPr kumimoji="0" lang="ru-RU" sz="28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УУД - формирование умений: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извлекать информацию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перерабатывать информацию: анализировать,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kumimoji="0" lang="ru-RU" sz="28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сравнивать, обобщать, классифицировать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1357298"/>
            <a:ext cx="56441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ПЛАНИРУЕМЫЕ</a:t>
            </a:r>
          </a:p>
          <a:p>
            <a:pPr algn="ctr"/>
            <a:r>
              <a:rPr lang="ru-RU" sz="5400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РЕЗУЛЬТАТЫ</a:t>
            </a:r>
            <a:endParaRPr lang="ru-RU" sz="5400" b="1" cap="none" spc="0" dirty="0">
              <a:ln w="31550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428604"/>
            <a:ext cx="521497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«Деньги  вокруг  нас» </a:t>
            </a:r>
            <a:endParaRPr lang="ru-RU" sz="28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2703016"/>
            <a:ext cx="878684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Метапредметные</a:t>
            </a:r>
            <a:endParaRPr kumimoji="0" lang="ru-RU" sz="3600" b="0" i="0" u="none" strike="noStrike" cap="none" normalizeH="0" baseline="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Коммуникативные УУД - </a:t>
            </a:r>
            <a:r>
              <a:rPr kumimoji="0" lang="ru-RU" sz="28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формирование умений: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отвечать на вопросы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оформлять свои мысли в устной форме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слушать, слышать и понимать партнёра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оказывать поддержку друг другу</a:t>
            </a:r>
            <a:endParaRPr kumimoji="0" lang="ru-RU" sz="2800" b="0" i="0" u="none" strike="noStrike" cap="none" normalizeH="0" baseline="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714488"/>
            <a:ext cx="7538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ФОРМА ПРОВЕДЕНИЯ</a:t>
            </a:r>
            <a:endParaRPr lang="ru-RU" sz="5400" b="1" cap="none" spc="0" dirty="0">
              <a:ln w="31550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428604"/>
            <a:ext cx="521497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«Деньги  вокруг  нас»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105835"/>
            <a:ext cx="692948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ринцип  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телевизионной программы 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Своя игра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117</TotalTime>
  <Words>221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2019-03-12T17:24:51Z</dcterms:created>
  <dcterms:modified xsi:type="dcterms:W3CDTF">2019-03-14T07:43:44Z</dcterms:modified>
</cp:coreProperties>
</file>