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2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9144000" cy="6858000" type="screen4x3"/>
  <p:notesSz cx="6858000" cy="9144000"/>
  <p:custDataLst>
    <p:tags r:id="rId5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9A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4" autoAdjust="0"/>
    <p:restoredTop sz="94660"/>
  </p:normalViewPr>
  <p:slideViewPr>
    <p:cSldViewPr>
      <p:cViewPr varScale="1">
        <p:scale>
          <a:sx n="54" d="100"/>
          <a:sy n="54" d="100"/>
        </p:scale>
        <p:origin x="115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B37A8B9A-BE49-45A7-82E9-0AA3CE9C70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8EA58D3-76B5-45E8-B1E8-4055726DD58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4F67F9F-DCAD-40F1-BFD0-CFE093DEBD96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EAD9C9A-4744-4B11-842C-9A74A51CDF4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CF7E219-FB3A-4C05-9281-0C47E472BC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4B441D0-F38D-4384-AE14-8D5BA4D048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9A025616-58FE-4A63-8FD7-1CFBAC20AB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4221C1E-F826-4910-960E-6EB94D6413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30D03BD-4CA3-4F06-8822-D093E5CEC677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60A9B916-05A7-4F67-84E3-3B531382624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404AA775-92D9-4EC4-9AC3-4AF92F743D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9B887D-B1BF-4CC9-9121-72BF039D7DF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9FEC3F-1838-421B-AE12-DEB591F755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BC89B11-7FEC-4C50-BCF7-AFF2A9D9C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>
            <a:extLst>
              <a:ext uri="{FF2B5EF4-FFF2-40B4-BE49-F238E27FC236}">
                <a16:creationId xmlns:a16="http://schemas.microsoft.com/office/drawing/2014/main" id="{5B5D49C9-84E4-47F7-A156-D4A8EF3987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>
            <a:extLst>
              <a:ext uri="{FF2B5EF4-FFF2-40B4-BE49-F238E27FC236}">
                <a16:creationId xmlns:a16="http://schemas.microsoft.com/office/drawing/2014/main" id="{07C97AC4-0608-476A-9583-F6A506D21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/>
          </a:p>
        </p:txBody>
      </p:sp>
      <p:sp>
        <p:nvSpPr>
          <p:cNvPr id="14340" name="Номер слайда 3">
            <a:extLst>
              <a:ext uri="{FF2B5EF4-FFF2-40B4-BE49-F238E27FC236}">
                <a16:creationId xmlns:a16="http://schemas.microsoft.com/office/drawing/2014/main" id="{9C725FA3-AB5A-4185-B681-F0F9D55839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113AD7-7BD6-4559-994C-8F7613E7F7E3}" type="slidenum">
              <a:rPr lang="ru-RU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D95E23-2A32-4C14-A685-0369D851FC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76EAC89-EDBB-42FB-A46C-E57696C54A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9A40DB-5E5E-49A9-9F8E-07C0D429A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21105-0FD8-4712-AC65-4CF3E8938A7D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48967D-2C4E-49F4-BC99-C39F3D19A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2BEB78-FB2B-435E-ABCB-E50C06326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12314-C684-4EEA-AF8A-F4C54EB9C5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7309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3385B1-2E6D-4075-A206-C5A784476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FAFA6F5-2D5B-4A06-8FA7-EF58F7A81F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C80097-48BE-4DA6-89F3-C5B3AED02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146A3-0998-4892-B3E4-3F70A9DD131E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08F3AC-F9D6-4D6B-AA6C-E989DD588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7CC81-CC64-49C5-B62B-58E67A679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67933-0A30-4AC8-AB7E-6712C5A0B97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851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C77F60D-0A0D-44FC-B5E1-37A78041C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445CC6-637A-475E-8133-0C46D0545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2B4625-7287-47BB-AA04-DCD15B39B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52758-821A-4344-A834-BBE3AB480A47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9BCAC3-D407-4763-A12E-C9F811174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22D80B-E57B-4DAB-8156-F69BEE068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AF62F-A168-4438-AA3C-968135B94A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8592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4E102C-C552-4E5A-B101-DF93481D6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5706C6-16CF-4380-91D3-8AC259D8E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CC8B96-82CC-45FA-A9FF-2AF94E17B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B1CCE-115B-4B8D-96E6-A00A3BF761F1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E6F1B6-07E9-4745-ABD7-AFE5A4A6E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3797EB-7801-4684-8331-46172F5BB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3FE8F-FFDC-4100-A16E-0F70E968B1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2416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20DCD9-47D6-4C78-8664-03532EF0D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E8EB4A-7F08-4BFF-B108-C5115B95A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ED34A9-DD45-480E-938B-8D6A73562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D80FF-99C6-4AD3-81DC-283B5670933F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507969-54C1-4313-9E87-1561DB4C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AF69D0-6B8E-4508-82B9-AFBBDD193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86B20-033F-477A-8455-EFF1CEF73A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057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6943A8-254F-4138-8294-0A6EA981D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F2CBA9-F959-4D3C-8843-01F0B5B0DB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676F01F-32B8-4B97-AFC0-0E540B759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F90F6BA1-541B-4F47-B706-CCF98B2AB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D111E-E03B-4A1F-AA3E-D1006A071DB6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45BA100D-27F4-4C03-B2BB-E6FD568FE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4D99605B-4183-42F2-98C8-E2519615F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CC9D2-7F6E-4732-AA23-F99CA2AF4C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383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9B20E-E003-464D-9FA0-9C5F1CC3E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C0247EB-4789-4575-9010-F94CB66F0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85F54F-5322-4891-80D1-6838E0ECA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30E4623-517F-4F69-A4BA-C885BC036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344E084-00CC-4A11-94C3-FBFB2E4338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75A5BD9C-DE51-4C8B-B3AC-6C52D3073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02D4E-C19E-4DCA-B5E8-BF63B014948B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589B02FC-490F-433C-94E5-44DB0B7B9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5EB98C97-4CB6-4832-9986-09F457634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4C240-9C2E-4C98-9028-3ED65D9E0C2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478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034BC1-F1C6-4D1E-B1F3-F8E3B009C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E3931A62-88F7-4040-978B-2E29F6D06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E4F04-263F-4BA6-B2FC-FE58D26C2F08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165782B7-82DF-434F-AF73-AE38E46B2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9DDD1615-0748-4763-AC78-5F4D9408D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9CC6B-54F3-4AD5-9B5D-94E617287D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760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37482714-B5C6-4756-A78F-910A08E08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C2080-8806-4141-B438-6E4AED4D166B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797844AC-CD0A-412E-AF32-1C570551B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37531808-2979-4AA2-99C7-73EA741AF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91671-4434-45B6-903A-141469BE48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313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77997C-CF19-4C70-B04B-AD75D8CE5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8AEA53-F4CE-4F26-9BD1-44E94222B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A7FB7D4-E6D1-498C-9291-901A27603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504E8F4C-5CC1-42D2-A8D8-1802FA959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2888B-0078-4BC9-9D0E-506AC1DE9A3B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42160651-BAE3-4CD8-8750-B9097253E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B6074AE9-6D7D-4B9F-8AC0-46B0A2ABD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55942-1C17-44ED-AB60-062CFF1852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9912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953CCF-F1F2-439B-A9D6-9648F1A6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CD3BA09-5379-494E-9AF6-DA504DFAA9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379386-5BA4-4230-B4D8-3861A5CD6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188D0989-E303-4233-A52C-1D633AA4D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EB7DA-E9DB-4B01-8144-B1320BF54DD3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5C41B701-7E02-448B-B424-A98F99830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65AD1DB4-E897-4F9B-BF4D-F6C766EEE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E07FF-1F14-4537-AFB9-65A1824FE0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6313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C286F798-FC18-4B9A-8D67-DE626C9B96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61BA99C-C3F8-4A62-AE57-84823B3E6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F1DED8-9294-451E-975E-143AD7331E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6EA756-944D-4B61-9A2F-1B7488BE3D45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624ED5-B4B6-4203-A395-8943AB448B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2738BB-67FC-49BB-9C6D-4DDB01C597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949402-DEF6-44C0-9F0E-86FEBAFD1B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3" r:id="rId1"/>
    <p:sldLayoutId id="2147484114" r:id="rId2"/>
    <p:sldLayoutId id="2147484115" r:id="rId3"/>
    <p:sldLayoutId id="2147484116" r:id="rId4"/>
    <p:sldLayoutId id="2147484117" r:id="rId5"/>
    <p:sldLayoutId id="2147484118" r:id="rId6"/>
    <p:sldLayoutId id="2147484119" r:id="rId7"/>
    <p:sldLayoutId id="2147484120" r:id="rId8"/>
    <p:sldLayoutId id="2147484121" r:id="rId9"/>
    <p:sldLayoutId id="2147484122" r:id="rId10"/>
    <p:sldLayoutId id="2147484123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>
            <a:extLst>
              <a:ext uri="{FF2B5EF4-FFF2-40B4-BE49-F238E27FC236}">
                <a16:creationId xmlns:a16="http://schemas.microsoft.com/office/drawing/2014/main" id="{560E79B4-CE29-4211-B97F-6A2DC3180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115888"/>
            <a:ext cx="352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589A"/>
                </a:solidFill>
              </a:rPr>
              <a:t>Привести в соответствие</a:t>
            </a:r>
          </a:p>
        </p:txBody>
      </p:sp>
      <p:sp>
        <p:nvSpPr>
          <p:cNvPr id="2" name="ISPRING_QUIZ_SHAPE0">
            <a:extLst>
              <a:ext uri="{FF2B5EF4-FFF2-40B4-BE49-F238E27FC236}">
                <a16:creationId xmlns:a16="http://schemas.microsoft.com/office/drawing/2014/main" id="{DCA5FB87-6FCF-431E-83AB-6FE03922AD6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innerShdw>
              <a:scrgbClr r="0" g="0" b="0">
                <a:alpha val="0"/>
              </a:scrgbClr>
            </a:inn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ISPRING_QUIZ_SHAPE1">
            <a:extLst>
              <a:ext uri="{FF2B5EF4-FFF2-40B4-BE49-F238E27FC236}">
                <a16:creationId xmlns:a16="http://schemas.microsoft.com/office/drawing/2014/main" id="{29345710-DAB6-4802-B5E5-83E19B900FEF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9090" y="1851660"/>
            <a:ext cx="5930900" cy="4445000"/>
          </a:xfrm>
          <a:prstGeom prst="rect">
            <a:avLst/>
          </a:prstGeom>
          <a:effectLst>
            <a:outerShdw blurRad="114300" dist="38100" dir="5400000" rotWithShape="0">
              <a:scrgbClr r="0" g="0" b="0">
                <a:alpha val="20000"/>
              </a:scrgbClr>
            </a:outerShdw>
          </a:effectLst>
        </p:spPr>
      </p:pic>
      <p:sp>
        <p:nvSpPr>
          <p:cNvPr id="10" name="ISPRING_QUIZ_SHAPE2">
            <a:extLst>
              <a:ext uri="{FF2B5EF4-FFF2-40B4-BE49-F238E27FC236}">
                <a16:creationId xmlns:a16="http://schemas.microsoft.com/office/drawing/2014/main" id="{F0B48F94-3619-4BDE-BD7C-ACC3FA95B494}"/>
              </a:ext>
            </a:extLst>
          </p:cNvPr>
          <p:cNvSpPr txBox="1"/>
          <p:nvPr/>
        </p:nvSpPr>
        <p:spPr>
          <a:xfrm>
            <a:off x="548640" y="411480"/>
            <a:ext cx="8046720" cy="553998"/>
          </a:xfrm>
          <a:prstGeom prst="rect">
            <a:avLst/>
          </a:prstGeom>
          <a:noFill/>
          <a:effectLst>
            <a:innerShdw>
              <a:scrgbClr r="0" g="0" b="0">
                <a:alpha val="0"/>
              </a:scrgbClr>
            </a:innerShdw>
          </a:effectLst>
        </p:spPr>
        <p:txBody>
          <a:bodyPr vert="horz" rtlCol="0">
            <a:spAutoFit/>
          </a:bodyPr>
          <a:lstStyle/>
          <a:p>
            <a:pPr algn="ctr"/>
            <a:r>
              <a:rPr lang="ru-RU" sz="3000">
                <a:solidFill>
                  <a:srgbClr val="343944"/>
                </a:solidFill>
                <a:effectLst/>
                <a:latin typeface="Segoe UI" panose="020B0502040204020203" pitchFamily="34" charset="0"/>
              </a:rPr>
              <a:t>   Тест</a:t>
            </a:r>
          </a:p>
        </p:txBody>
      </p:sp>
      <p:pic>
        <p:nvPicPr>
          <p:cNvPr id="12" name="ISPRING_QUIZ_SHAPE3">
            <a:extLst>
              <a:ext uri="{FF2B5EF4-FFF2-40B4-BE49-F238E27FC236}">
                <a16:creationId xmlns:a16="http://schemas.microsoft.com/office/drawing/2014/main" id="{15EE91E5-2249-4EE5-A05E-252441C1BC8D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71923" y="482600"/>
            <a:ext cx="406400" cy="406400"/>
          </a:xfrm>
          <a:prstGeom prst="rect">
            <a:avLst/>
          </a:prstGeom>
          <a:effectLst>
            <a:innerShdw>
              <a:scrgbClr r="0" g="0" b="0">
                <a:alpha val="0"/>
              </a:scrgbClr>
            </a:innerShdw>
          </a:effectLst>
        </p:spPr>
      </p:pic>
      <p:sp>
        <p:nvSpPr>
          <p:cNvPr id="13" name="ISPRING_QUIZ_SHAPE4">
            <a:extLst>
              <a:ext uri="{FF2B5EF4-FFF2-40B4-BE49-F238E27FC236}">
                <a16:creationId xmlns:a16="http://schemas.microsoft.com/office/drawing/2014/main" id="{006EEBD1-E084-44A6-B1D5-3B02DE06B961}"/>
              </a:ext>
            </a:extLst>
          </p:cNvPr>
          <p:cNvSpPr txBox="1"/>
          <p:nvPr/>
        </p:nvSpPr>
        <p:spPr>
          <a:xfrm>
            <a:off x="548640" y="1097280"/>
            <a:ext cx="8046720" cy="430887"/>
          </a:xfrm>
          <a:prstGeom prst="rect">
            <a:avLst/>
          </a:prstGeom>
          <a:noFill/>
          <a:effectLst>
            <a:innerShdw>
              <a:scrgbClr r="0" g="0" b="0">
                <a:alpha val="0"/>
              </a:scrgbClr>
            </a:innerShdw>
          </a:effectLst>
        </p:spPr>
        <p:txBody>
          <a:bodyPr vert="horz" rtlCol="0">
            <a:spAutoFit/>
          </a:bodyPr>
          <a:lstStyle/>
          <a:p>
            <a:pPr algn="ctr"/>
            <a:r>
              <a:rPr lang="ru-RU" sz="2200">
                <a:solidFill>
                  <a:srgbClr val="343944"/>
                </a:solidFill>
                <a:effectLst/>
                <a:latin typeface="Segoe UI" panose="020B0502040204020203" pitchFamily="34" charset="0"/>
              </a:rPr>
              <a:t>Щелкните кнопку </a:t>
            </a:r>
            <a:r>
              <a:rPr lang="ru-RU" sz="2200" b="1">
                <a:solidFill>
                  <a:srgbClr val="343944"/>
                </a:solidFill>
                <a:effectLst/>
                <a:latin typeface="Segoe UI Semibold" panose="020B0702040204020203" pitchFamily="34" charset="0"/>
              </a:rPr>
              <a:t>Тест</a:t>
            </a:r>
            <a:r>
              <a:rPr lang="ru-RU" sz="2200">
                <a:solidFill>
                  <a:srgbClr val="343944"/>
                </a:solidFill>
                <a:effectLst/>
                <a:latin typeface="Segoe UI" panose="020B0502040204020203" pitchFamily="34" charset="0"/>
              </a:rPr>
              <a:t> для редактирования этого теста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28F8969A-721A-4A2C-B337-57B2C59625ED}"/>
  <p:tag name="ISPRING_PROJECT_VERSION" val="9.3"/>
  <p:tag name="ISPRING_PROJECT_FOLDER_UPDATED" val="1"/>
  <p:tag name="ISPRING_LMS_API_VERSION" val="SCORM 1.2"/>
  <p:tag name="ISPRING_ULTRA_SCORM_COURSE_ID" val="4AF72DFF-D956-4AAA-9DB1-D9C1BBA01F28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FFFD\uFFFDg\uFFFD{72D17860-BA43-4031-9166-4FC65B23DFC1}&quot;,&quot;C:\\Users\\Валерий\\Desktop\\Финансовая грамотность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SCAL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PASSING_SCORE" val="80.000000"/>
  <p:tag name="ISPRING_CURRENT_PLAYER_ID" val="universal"/>
  <p:tag name="ISPRING_PRESENTATION_TITLE" val="СЕМЕЙНЫЙ БЮДЖЕТ"/>
  <p:tag name="ISPRING_FIRST_PUBLISH" val="1"/>
  <p:tag name="ISPRING_SCREEN_RECS_UPDATED" val="C:\Users\Валерий\Desktop\Финансовая грамотность\СЕМЕЙНЫЙ БЮДЖЕТ\"/>
  <p:tag name="ISPRING_RESOURCE_FOLDER" val="C:\Users\Валерий\Desktop\Финансовая грамотность\Тест\"/>
  <p:tag name="ISPRING_PRESENTATION_PATH" val="C:\Users\Валерий\Desktop\Финансовая грамотность\Тест.pp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QUIZ_PROPERTIES" val="&lt;QuizProperties&gt;&lt;passAction&gt;&lt;action&gt;3&lt;/action&gt;&lt;/passAction&gt;&lt;failAction&gt;&lt;action&gt;3&lt;/action&gt;&lt;/failAction&gt;&lt;viewSlidesPolicy&gt;0&lt;/viewSlidesPolicy&gt;&lt;allowInterrupt&gt;1&lt;/allowInterrupt&gt;&lt;restartFailedQuiz&gt;0&lt;/restartFailedQuiz&gt;&lt;/QuizProperties&gt;&#10;"/>
  <p:tag name="ISPRING_QUIZ_SHAPES_ADDED" val="1"/>
  <p:tag name="ISPRING_RESOURCE_QUIZ" val="quiz1.quiz"/>
  <p:tag name="ISPRING_QUIZ_FULL_PATH" val="C:\Users\Валерий\Desktop\Финансовая грамотность\Тест\quiz\quiz1.quiz"/>
  <p:tag name="ISPRING_QUIZ_RELATIVE_PATH" val="Тест\quiz\quiz1.quiz"/>
  <p:tag name="ISPRING_SLIDE_INDENT_LEVEL" val="0"/>
  <p:tag name="ISPRING_CUSTOM_TIMING_USED" val="0"/>
  <p:tag name="ISPRING_PLAYER_LAYOUT_TYPE" val="NoSidebar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</TotalTime>
  <Words>13</Words>
  <Application>Microsoft Office PowerPoint</Application>
  <PresentationFormat>Экран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Segoe UI Semibold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СЕМЕЙНЫЙ БЮДЖЕТ</dc:title>
  <dc:creator>Elena</dc:creator>
  <cp:lastModifiedBy>Валерий Казаков</cp:lastModifiedBy>
  <cp:revision>71</cp:revision>
  <dcterms:created xsi:type="dcterms:W3CDTF">2010-10-17T14:20:14Z</dcterms:created>
  <dcterms:modified xsi:type="dcterms:W3CDTF">2019-02-15T00:46:59Z</dcterms:modified>
</cp:coreProperties>
</file>