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9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0F4D0-6555-413A-95F8-3F5453FEF90A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1AC7F0-883D-48F1-B7D1-010F452BCDA6}">
      <dgm:prSet phldrT="[Текст]"/>
      <dgm:spPr/>
      <dgm:t>
        <a:bodyPr/>
        <a:lstStyle/>
        <a:p>
          <a:r>
            <a:rPr lang="ru-RU" dirty="0" smtClean="0"/>
            <a:t>Открытый вопрос</a:t>
          </a:r>
          <a:endParaRPr lang="ru-RU" dirty="0"/>
        </a:p>
      </dgm:t>
    </dgm:pt>
    <dgm:pt modelId="{83A7AD1B-D1CB-4BA9-BF8D-8B9C9C5802E9}" type="parTrans" cxnId="{5354EBFE-5663-450A-B27F-DE88E3FB46A3}">
      <dgm:prSet/>
      <dgm:spPr/>
      <dgm:t>
        <a:bodyPr/>
        <a:lstStyle/>
        <a:p>
          <a:endParaRPr lang="ru-RU"/>
        </a:p>
      </dgm:t>
    </dgm:pt>
    <dgm:pt modelId="{4FC8CD1E-65A0-460F-9065-A942357FFB59}" type="sibTrans" cxnId="{5354EBFE-5663-450A-B27F-DE88E3FB46A3}">
      <dgm:prSet/>
      <dgm:spPr/>
      <dgm:t>
        <a:bodyPr/>
        <a:lstStyle/>
        <a:p>
          <a:endParaRPr lang="ru-RU"/>
        </a:p>
      </dgm:t>
    </dgm:pt>
    <dgm:pt modelId="{795E736B-CDE3-4DEB-A1F7-9F1576C874A7}">
      <dgm:prSet phldrT="[Текст]"/>
      <dgm:spPr/>
      <dgm:t>
        <a:bodyPr/>
        <a:lstStyle/>
        <a:p>
          <a:r>
            <a:rPr lang="ru-RU" dirty="0" smtClean="0"/>
            <a:t>Управление человеческими ресурсами</a:t>
          </a:r>
          <a:endParaRPr lang="ru-RU" dirty="0"/>
        </a:p>
      </dgm:t>
    </dgm:pt>
    <dgm:pt modelId="{43446B2F-DED7-4011-8CE8-112906C65AB4}" type="parTrans" cxnId="{9778D94F-0ACA-4276-B9E4-EBCAEDD7D564}">
      <dgm:prSet/>
      <dgm:spPr/>
      <dgm:t>
        <a:bodyPr/>
        <a:lstStyle/>
        <a:p>
          <a:endParaRPr lang="ru-RU"/>
        </a:p>
      </dgm:t>
    </dgm:pt>
    <dgm:pt modelId="{06E47641-903C-4F65-A69D-848BD8BA3B7D}" type="sibTrans" cxnId="{9778D94F-0ACA-4276-B9E4-EBCAEDD7D564}">
      <dgm:prSet/>
      <dgm:spPr/>
      <dgm:t>
        <a:bodyPr/>
        <a:lstStyle/>
        <a:p>
          <a:endParaRPr lang="ru-RU"/>
        </a:p>
      </dgm:t>
    </dgm:pt>
    <dgm:pt modelId="{B1F2438A-3097-475E-83B9-CC3F03FF840C}">
      <dgm:prSet phldrT="[Текст]"/>
      <dgm:spPr/>
      <dgm:t>
        <a:bodyPr/>
        <a:lstStyle/>
        <a:p>
          <a:r>
            <a:rPr lang="ru-RU" dirty="0" smtClean="0"/>
            <a:t>Теория и история менеджмента</a:t>
          </a:r>
          <a:endParaRPr lang="ru-RU" dirty="0"/>
        </a:p>
      </dgm:t>
    </dgm:pt>
    <dgm:pt modelId="{C93266A1-6FF6-44B3-876F-A5A5B0D18DD8}" type="parTrans" cxnId="{30A25D2B-CE55-460A-B2C1-4D184F23D0F1}">
      <dgm:prSet/>
      <dgm:spPr/>
      <dgm:t>
        <a:bodyPr/>
        <a:lstStyle/>
        <a:p>
          <a:endParaRPr lang="ru-RU"/>
        </a:p>
      </dgm:t>
    </dgm:pt>
    <dgm:pt modelId="{49F4E6C5-E961-4576-9CBD-C31C8C8FB67A}" type="sibTrans" cxnId="{30A25D2B-CE55-460A-B2C1-4D184F23D0F1}">
      <dgm:prSet/>
      <dgm:spPr/>
      <dgm:t>
        <a:bodyPr/>
        <a:lstStyle/>
        <a:p>
          <a:endParaRPr lang="ru-RU"/>
        </a:p>
      </dgm:t>
    </dgm:pt>
    <dgm:pt modelId="{03ABDCF1-B77A-46DB-ACD1-2C2450EE2355}">
      <dgm:prSet phldrT="[Текст]"/>
      <dgm:spPr/>
      <dgm:t>
        <a:bodyPr/>
        <a:lstStyle/>
        <a:p>
          <a:r>
            <a:rPr lang="ru-RU" dirty="0" smtClean="0"/>
            <a:t>Тест 50 вопросов</a:t>
          </a:r>
          <a:endParaRPr lang="ru-RU" dirty="0"/>
        </a:p>
      </dgm:t>
    </dgm:pt>
    <dgm:pt modelId="{92E940B6-4764-4C26-919C-CBC402B1E54C}" type="parTrans" cxnId="{F6997222-390C-4BBE-B52B-8EC99376B47F}">
      <dgm:prSet/>
      <dgm:spPr/>
      <dgm:t>
        <a:bodyPr/>
        <a:lstStyle/>
        <a:p>
          <a:endParaRPr lang="ru-RU"/>
        </a:p>
      </dgm:t>
    </dgm:pt>
    <dgm:pt modelId="{066D0B47-5C19-4944-965D-1670FBFBFDD2}" type="sibTrans" cxnId="{F6997222-390C-4BBE-B52B-8EC99376B47F}">
      <dgm:prSet/>
      <dgm:spPr/>
      <dgm:t>
        <a:bodyPr/>
        <a:lstStyle/>
        <a:p>
          <a:endParaRPr lang="ru-RU"/>
        </a:p>
      </dgm:t>
    </dgm:pt>
    <dgm:pt modelId="{56309194-8BBF-49BB-A861-03B736F6CDED}">
      <dgm:prSet phldrT="[Текст]"/>
      <dgm:spPr/>
      <dgm:t>
        <a:bodyPr/>
        <a:lstStyle/>
        <a:p>
          <a:r>
            <a:rPr lang="ru-RU" dirty="0" smtClean="0"/>
            <a:t>Маркетинг (10)</a:t>
          </a:r>
          <a:endParaRPr lang="ru-RU" dirty="0"/>
        </a:p>
      </dgm:t>
    </dgm:pt>
    <dgm:pt modelId="{20035D79-69E9-401C-9505-CDF6C41CD6FE}" type="parTrans" cxnId="{545B960D-4F5D-403C-B8D4-59E519DDD64A}">
      <dgm:prSet/>
      <dgm:spPr/>
      <dgm:t>
        <a:bodyPr/>
        <a:lstStyle/>
        <a:p>
          <a:endParaRPr lang="ru-RU"/>
        </a:p>
      </dgm:t>
    </dgm:pt>
    <dgm:pt modelId="{1CB010E6-2B54-4E83-B6BB-4475EA2495F9}" type="sibTrans" cxnId="{545B960D-4F5D-403C-B8D4-59E519DDD64A}">
      <dgm:prSet/>
      <dgm:spPr/>
      <dgm:t>
        <a:bodyPr/>
        <a:lstStyle/>
        <a:p>
          <a:endParaRPr lang="ru-RU"/>
        </a:p>
      </dgm:t>
    </dgm:pt>
    <dgm:pt modelId="{3DF77357-22E5-4327-AA10-BA5CFA137B0F}">
      <dgm:prSet phldrT="[Текст]"/>
      <dgm:spPr/>
      <dgm:t>
        <a:bodyPr/>
        <a:lstStyle/>
        <a:p>
          <a:r>
            <a:rPr lang="ru-RU" dirty="0" smtClean="0"/>
            <a:t>Организационное поведение (10)</a:t>
          </a:r>
          <a:endParaRPr lang="ru-RU" dirty="0"/>
        </a:p>
      </dgm:t>
    </dgm:pt>
    <dgm:pt modelId="{12F15F71-2CCF-4236-9A32-386723F6938F}" type="parTrans" cxnId="{012B641A-7E8C-455B-A4E1-2F6EAC9CFEC9}">
      <dgm:prSet/>
      <dgm:spPr/>
      <dgm:t>
        <a:bodyPr/>
        <a:lstStyle/>
        <a:p>
          <a:endParaRPr lang="ru-RU"/>
        </a:p>
      </dgm:t>
    </dgm:pt>
    <dgm:pt modelId="{81E68DC9-AD2F-473A-9B50-575900D8B239}" type="sibTrans" cxnId="{012B641A-7E8C-455B-A4E1-2F6EAC9CFEC9}">
      <dgm:prSet/>
      <dgm:spPr/>
      <dgm:t>
        <a:bodyPr/>
        <a:lstStyle/>
        <a:p>
          <a:endParaRPr lang="ru-RU"/>
        </a:p>
      </dgm:t>
    </dgm:pt>
    <dgm:pt modelId="{6C1F4E0A-080D-4674-9D69-960ACDB1E4AD}">
      <dgm:prSet phldrT="[Текст]"/>
      <dgm:spPr/>
      <dgm:t>
        <a:bodyPr/>
        <a:lstStyle/>
        <a:p>
          <a:r>
            <a:rPr lang="ru-RU" dirty="0" smtClean="0"/>
            <a:t>Кейс или задача</a:t>
          </a:r>
          <a:endParaRPr lang="ru-RU" dirty="0"/>
        </a:p>
      </dgm:t>
    </dgm:pt>
    <dgm:pt modelId="{447B9866-66E1-43E6-97B4-AB44F121B95E}" type="parTrans" cxnId="{FE4023EC-AC9F-46C7-A8DC-02C8CFE75CA1}">
      <dgm:prSet/>
      <dgm:spPr/>
      <dgm:t>
        <a:bodyPr/>
        <a:lstStyle/>
        <a:p>
          <a:endParaRPr lang="ru-RU"/>
        </a:p>
      </dgm:t>
    </dgm:pt>
    <dgm:pt modelId="{43AAA645-D436-4F6D-9D22-AD6343CF0F57}" type="sibTrans" cxnId="{FE4023EC-AC9F-46C7-A8DC-02C8CFE75CA1}">
      <dgm:prSet/>
      <dgm:spPr/>
      <dgm:t>
        <a:bodyPr/>
        <a:lstStyle/>
        <a:p>
          <a:endParaRPr lang="ru-RU"/>
        </a:p>
      </dgm:t>
    </dgm:pt>
    <dgm:pt modelId="{10E69D6E-4ED5-49CA-A6C4-3F0B0DFB06C6}">
      <dgm:prSet phldrT="[Текст]"/>
      <dgm:spPr/>
      <dgm:t>
        <a:bodyPr/>
        <a:lstStyle/>
        <a:p>
          <a:r>
            <a:rPr lang="ru-RU" dirty="0" smtClean="0"/>
            <a:t>Дисциплина профиля</a:t>
          </a:r>
          <a:endParaRPr lang="ru-RU" dirty="0"/>
        </a:p>
      </dgm:t>
    </dgm:pt>
    <dgm:pt modelId="{8BAFC043-0B6F-4364-A385-A26685DB8EE7}" type="parTrans" cxnId="{14F694B9-BB5F-40EC-B2CD-7A1F73E09484}">
      <dgm:prSet/>
      <dgm:spPr/>
      <dgm:t>
        <a:bodyPr/>
        <a:lstStyle/>
        <a:p>
          <a:endParaRPr lang="ru-RU"/>
        </a:p>
      </dgm:t>
    </dgm:pt>
    <dgm:pt modelId="{3EFD2BCE-8003-496E-A7C9-F1F40D61F919}" type="sibTrans" cxnId="{14F694B9-BB5F-40EC-B2CD-7A1F73E09484}">
      <dgm:prSet/>
      <dgm:spPr/>
      <dgm:t>
        <a:bodyPr/>
        <a:lstStyle/>
        <a:p>
          <a:endParaRPr lang="ru-RU"/>
        </a:p>
      </dgm:t>
    </dgm:pt>
    <dgm:pt modelId="{E1B78949-2CA1-42A8-81AF-E9A4DE497601}">
      <dgm:prSet phldrT="[Текст]"/>
      <dgm:spPr/>
      <dgm:t>
        <a:bodyPr/>
        <a:lstStyle/>
        <a:p>
          <a:r>
            <a:rPr lang="ru-RU" dirty="0" smtClean="0"/>
            <a:t>Стратегический менеджмент</a:t>
          </a:r>
          <a:endParaRPr lang="ru-RU" dirty="0"/>
        </a:p>
      </dgm:t>
    </dgm:pt>
    <dgm:pt modelId="{B5C128CE-0293-4C15-8BD9-547280EF7853}" type="parTrans" cxnId="{A709973A-C360-4DD1-BDA6-78126735495B}">
      <dgm:prSet/>
      <dgm:spPr/>
      <dgm:t>
        <a:bodyPr/>
        <a:lstStyle/>
        <a:p>
          <a:endParaRPr lang="ru-RU"/>
        </a:p>
      </dgm:t>
    </dgm:pt>
    <dgm:pt modelId="{D2C2F661-4D70-4C1F-942C-A26921B2365C}" type="sibTrans" cxnId="{A709973A-C360-4DD1-BDA6-78126735495B}">
      <dgm:prSet/>
      <dgm:spPr/>
      <dgm:t>
        <a:bodyPr/>
        <a:lstStyle/>
        <a:p>
          <a:endParaRPr lang="ru-RU"/>
        </a:p>
      </dgm:t>
    </dgm:pt>
    <dgm:pt modelId="{E845B49F-6D81-4D24-8E93-BF631F838316}">
      <dgm:prSet phldrT="[Текст]"/>
      <dgm:spPr/>
      <dgm:t>
        <a:bodyPr/>
        <a:lstStyle/>
        <a:p>
          <a:r>
            <a:rPr lang="ru-RU" dirty="0" smtClean="0"/>
            <a:t>Дисциплины профиля (20)</a:t>
          </a:r>
          <a:endParaRPr lang="ru-RU" dirty="0"/>
        </a:p>
      </dgm:t>
    </dgm:pt>
    <dgm:pt modelId="{1A8F6C29-6261-4EAB-8A3A-BC40024A7B6B}" type="parTrans" cxnId="{0411E625-C37C-4499-A84E-EC0A4EADF14B}">
      <dgm:prSet/>
      <dgm:spPr/>
      <dgm:t>
        <a:bodyPr/>
        <a:lstStyle/>
        <a:p>
          <a:endParaRPr lang="ru-RU"/>
        </a:p>
      </dgm:t>
    </dgm:pt>
    <dgm:pt modelId="{9391ED79-ABF0-462D-A346-88637628E341}" type="sibTrans" cxnId="{0411E625-C37C-4499-A84E-EC0A4EADF14B}">
      <dgm:prSet/>
      <dgm:spPr/>
      <dgm:t>
        <a:bodyPr/>
        <a:lstStyle/>
        <a:p>
          <a:endParaRPr lang="ru-RU"/>
        </a:p>
      </dgm:t>
    </dgm:pt>
    <dgm:pt modelId="{20CE2B53-2DC2-4C9F-A1E5-EED8C649922A}">
      <dgm:prSet phldrT="[Текст]"/>
      <dgm:spPr/>
      <dgm:t>
        <a:bodyPr/>
        <a:lstStyle/>
        <a:p>
          <a:r>
            <a:rPr lang="ru-RU" dirty="0" smtClean="0"/>
            <a:t>Дизайн бизнес-процессов (10)</a:t>
          </a:r>
          <a:endParaRPr lang="ru-RU" dirty="0"/>
        </a:p>
      </dgm:t>
    </dgm:pt>
    <dgm:pt modelId="{DB7BC770-BE26-4797-B66B-2CD5514E212F}" type="parTrans" cxnId="{53B46EB2-CDE5-4FDB-9C55-C8DB8897A4EB}">
      <dgm:prSet/>
      <dgm:spPr/>
      <dgm:t>
        <a:bodyPr/>
        <a:lstStyle/>
        <a:p>
          <a:endParaRPr lang="ru-RU"/>
        </a:p>
      </dgm:t>
    </dgm:pt>
    <dgm:pt modelId="{B203D3A1-9651-4766-AA6E-C5E396AA4D73}" type="sibTrans" cxnId="{53B46EB2-CDE5-4FDB-9C55-C8DB8897A4EB}">
      <dgm:prSet/>
      <dgm:spPr/>
      <dgm:t>
        <a:bodyPr/>
        <a:lstStyle/>
        <a:p>
          <a:endParaRPr lang="ru-RU"/>
        </a:p>
      </dgm:t>
    </dgm:pt>
    <dgm:pt modelId="{91821C54-B1C7-4B8A-B102-6038947FAC23}" type="pres">
      <dgm:prSet presAssocID="{86D0F4D0-6555-413A-95F8-3F5453FEF9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934E4D-F12D-4170-836E-6EA2ED7BF425}" type="pres">
      <dgm:prSet presAssocID="{5A1AC7F0-883D-48F1-B7D1-010F452BCDA6}" presName="compNode" presStyleCnt="0"/>
      <dgm:spPr/>
    </dgm:pt>
    <dgm:pt modelId="{D6822231-CAFE-4CE2-9966-7ACD9677BC88}" type="pres">
      <dgm:prSet presAssocID="{5A1AC7F0-883D-48F1-B7D1-010F452BCDA6}" presName="aNode" presStyleLbl="bgShp" presStyleIdx="0" presStyleCnt="3"/>
      <dgm:spPr/>
      <dgm:t>
        <a:bodyPr/>
        <a:lstStyle/>
        <a:p>
          <a:endParaRPr lang="ru-RU"/>
        </a:p>
      </dgm:t>
    </dgm:pt>
    <dgm:pt modelId="{C7F83CCF-4BA1-4920-A735-065BA9CB4F46}" type="pres">
      <dgm:prSet presAssocID="{5A1AC7F0-883D-48F1-B7D1-010F452BCDA6}" presName="textNode" presStyleLbl="bgShp" presStyleIdx="0" presStyleCnt="3"/>
      <dgm:spPr/>
      <dgm:t>
        <a:bodyPr/>
        <a:lstStyle/>
        <a:p>
          <a:endParaRPr lang="ru-RU"/>
        </a:p>
      </dgm:t>
    </dgm:pt>
    <dgm:pt modelId="{C3C84371-77B7-4DBD-A768-66C6A024D4FC}" type="pres">
      <dgm:prSet presAssocID="{5A1AC7F0-883D-48F1-B7D1-010F452BCDA6}" presName="compChildNode" presStyleCnt="0"/>
      <dgm:spPr/>
    </dgm:pt>
    <dgm:pt modelId="{979D434C-466D-4A00-AF9A-51C313D9B08B}" type="pres">
      <dgm:prSet presAssocID="{5A1AC7F0-883D-48F1-B7D1-010F452BCDA6}" presName="theInnerList" presStyleCnt="0"/>
      <dgm:spPr/>
    </dgm:pt>
    <dgm:pt modelId="{F8FBF392-970A-40F7-A089-7FF68C6F4866}" type="pres">
      <dgm:prSet presAssocID="{795E736B-CDE3-4DEB-A1F7-9F1576C874A7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224E8-D4F5-4F88-96BF-322F0DE244E5}" type="pres">
      <dgm:prSet presAssocID="{795E736B-CDE3-4DEB-A1F7-9F1576C874A7}" presName="aSpace2" presStyleCnt="0"/>
      <dgm:spPr/>
    </dgm:pt>
    <dgm:pt modelId="{04A8CCB8-79B5-483A-8A94-C9FF613E43D3}" type="pres">
      <dgm:prSet presAssocID="{B1F2438A-3097-475E-83B9-CC3F03FF840C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700F1-9EE2-4EBA-8B2A-B2BBCAD65CC6}" type="pres">
      <dgm:prSet presAssocID="{B1F2438A-3097-475E-83B9-CC3F03FF840C}" presName="aSpace2" presStyleCnt="0"/>
      <dgm:spPr/>
    </dgm:pt>
    <dgm:pt modelId="{DEE08092-0D43-45DD-9C3C-BD38A039C59F}" type="pres">
      <dgm:prSet presAssocID="{E1B78949-2CA1-42A8-81AF-E9A4DE497601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71D3A-9451-4A84-AEF4-295C88AF8C2F}" type="pres">
      <dgm:prSet presAssocID="{5A1AC7F0-883D-48F1-B7D1-010F452BCDA6}" presName="aSpace" presStyleCnt="0"/>
      <dgm:spPr/>
    </dgm:pt>
    <dgm:pt modelId="{4E67EEA7-A785-4F80-A40B-E82F1D99709C}" type="pres">
      <dgm:prSet presAssocID="{03ABDCF1-B77A-46DB-ACD1-2C2450EE2355}" presName="compNode" presStyleCnt="0"/>
      <dgm:spPr/>
    </dgm:pt>
    <dgm:pt modelId="{A005806E-DC64-44E2-95A1-E3E4107E4BB2}" type="pres">
      <dgm:prSet presAssocID="{03ABDCF1-B77A-46DB-ACD1-2C2450EE2355}" presName="aNode" presStyleLbl="bgShp" presStyleIdx="1" presStyleCnt="3" custLinFactNeighborX="376" custLinFactNeighborY="-7955"/>
      <dgm:spPr/>
      <dgm:t>
        <a:bodyPr/>
        <a:lstStyle/>
        <a:p>
          <a:endParaRPr lang="ru-RU"/>
        </a:p>
      </dgm:t>
    </dgm:pt>
    <dgm:pt modelId="{39E73775-9031-4A25-B0BF-15B82475B96A}" type="pres">
      <dgm:prSet presAssocID="{03ABDCF1-B77A-46DB-ACD1-2C2450EE2355}" presName="textNode" presStyleLbl="bgShp" presStyleIdx="1" presStyleCnt="3"/>
      <dgm:spPr/>
      <dgm:t>
        <a:bodyPr/>
        <a:lstStyle/>
        <a:p>
          <a:endParaRPr lang="ru-RU"/>
        </a:p>
      </dgm:t>
    </dgm:pt>
    <dgm:pt modelId="{84752AB0-8435-4B0F-A272-4DC8E045FCF6}" type="pres">
      <dgm:prSet presAssocID="{03ABDCF1-B77A-46DB-ACD1-2C2450EE2355}" presName="compChildNode" presStyleCnt="0"/>
      <dgm:spPr/>
    </dgm:pt>
    <dgm:pt modelId="{7CD6A687-6DFB-4EDB-9BE4-D3E2406C0F67}" type="pres">
      <dgm:prSet presAssocID="{03ABDCF1-B77A-46DB-ACD1-2C2450EE2355}" presName="theInnerList" presStyleCnt="0"/>
      <dgm:spPr/>
    </dgm:pt>
    <dgm:pt modelId="{A7D4C22B-F2F6-47E6-9AE2-84A8B7C8C383}" type="pres">
      <dgm:prSet presAssocID="{56309194-8BBF-49BB-A861-03B736F6CDED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D41A4-DED6-41E9-83DD-94E811674718}" type="pres">
      <dgm:prSet presAssocID="{56309194-8BBF-49BB-A861-03B736F6CDED}" presName="aSpace2" presStyleCnt="0"/>
      <dgm:spPr/>
    </dgm:pt>
    <dgm:pt modelId="{74C4A074-A7FD-420E-A817-6B16D9EFCC94}" type="pres">
      <dgm:prSet presAssocID="{3DF77357-22E5-4327-AA10-BA5CFA137B0F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6FABA-7E25-404E-A3D3-BEF23C294E9F}" type="pres">
      <dgm:prSet presAssocID="{3DF77357-22E5-4327-AA10-BA5CFA137B0F}" presName="aSpace2" presStyleCnt="0"/>
      <dgm:spPr/>
    </dgm:pt>
    <dgm:pt modelId="{7A1FEDBB-ACF8-410E-B158-951890076715}" type="pres">
      <dgm:prSet presAssocID="{20CE2B53-2DC2-4C9F-A1E5-EED8C649922A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B1656-A40D-40C9-A626-0C7733A4C6AC}" type="pres">
      <dgm:prSet presAssocID="{20CE2B53-2DC2-4C9F-A1E5-EED8C649922A}" presName="aSpace2" presStyleCnt="0"/>
      <dgm:spPr/>
    </dgm:pt>
    <dgm:pt modelId="{EA28B59A-B8AB-44C4-AACB-9C14610F8C93}" type="pres">
      <dgm:prSet presAssocID="{E845B49F-6D81-4D24-8E93-BF631F83831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88563-43CC-468D-8083-59C47013D007}" type="pres">
      <dgm:prSet presAssocID="{03ABDCF1-B77A-46DB-ACD1-2C2450EE2355}" presName="aSpace" presStyleCnt="0"/>
      <dgm:spPr/>
    </dgm:pt>
    <dgm:pt modelId="{FFFB111E-7893-46DC-B34C-C118BBFB2884}" type="pres">
      <dgm:prSet presAssocID="{6C1F4E0A-080D-4674-9D69-960ACDB1E4AD}" presName="compNode" presStyleCnt="0"/>
      <dgm:spPr/>
    </dgm:pt>
    <dgm:pt modelId="{BB4A0312-6EA2-4A69-893C-9F9D3DE25BBC}" type="pres">
      <dgm:prSet presAssocID="{6C1F4E0A-080D-4674-9D69-960ACDB1E4AD}" presName="aNode" presStyleLbl="bgShp" presStyleIdx="2" presStyleCnt="3"/>
      <dgm:spPr/>
      <dgm:t>
        <a:bodyPr/>
        <a:lstStyle/>
        <a:p>
          <a:endParaRPr lang="ru-RU"/>
        </a:p>
      </dgm:t>
    </dgm:pt>
    <dgm:pt modelId="{20D9F74E-E156-4D75-BA1B-1992F1DD7310}" type="pres">
      <dgm:prSet presAssocID="{6C1F4E0A-080D-4674-9D69-960ACDB1E4AD}" presName="textNode" presStyleLbl="bgShp" presStyleIdx="2" presStyleCnt="3"/>
      <dgm:spPr/>
      <dgm:t>
        <a:bodyPr/>
        <a:lstStyle/>
        <a:p>
          <a:endParaRPr lang="ru-RU"/>
        </a:p>
      </dgm:t>
    </dgm:pt>
    <dgm:pt modelId="{7B6303AB-07B1-417F-9D3F-709FFD8BD29A}" type="pres">
      <dgm:prSet presAssocID="{6C1F4E0A-080D-4674-9D69-960ACDB1E4AD}" presName="compChildNode" presStyleCnt="0"/>
      <dgm:spPr/>
    </dgm:pt>
    <dgm:pt modelId="{B568569D-8DD2-4536-A579-8DD60CEC878F}" type="pres">
      <dgm:prSet presAssocID="{6C1F4E0A-080D-4674-9D69-960ACDB1E4AD}" presName="theInnerList" presStyleCnt="0"/>
      <dgm:spPr/>
    </dgm:pt>
    <dgm:pt modelId="{35D458CE-358C-4805-8B4F-A9329CEB955C}" type="pres">
      <dgm:prSet presAssocID="{10E69D6E-4ED5-49CA-A6C4-3F0B0DFB06C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200B2B-9FD0-43CB-9C5A-7C0C44367DB2}" type="presOf" srcId="{6C1F4E0A-080D-4674-9D69-960ACDB1E4AD}" destId="{20D9F74E-E156-4D75-BA1B-1992F1DD7310}" srcOrd="1" destOrd="0" presId="urn:microsoft.com/office/officeart/2005/8/layout/lProcess2"/>
    <dgm:cxn modelId="{545B960D-4F5D-403C-B8D4-59E519DDD64A}" srcId="{03ABDCF1-B77A-46DB-ACD1-2C2450EE2355}" destId="{56309194-8BBF-49BB-A861-03B736F6CDED}" srcOrd="0" destOrd="0" parTransId="{20035D79-69E9-401C-9505-CDF6C41CD6FE}" sibTransId="{1CB010E6-2B54-4E83-B6BB-4475EA2495F9}"/>
    <dgm:cxn modelId="{DFEA3805-89D7-4D5C-8070-5EEBB8629568}" type="presOf" srcId="{E845B49F-6D81-4D24-8E93-BF631F838316}" destId="{EA28B59A-B8AB-44C4-AACB-9C14610F8C93}" srcOrd="0" destOrd="0" presId="urn:microsoft.com/office/officeart/2005/8/layout/lProcess2"/>
    <dgm:cxn modelId="{3D8CCD5B-B437-4811-8410-C174AF28C4F9}" type="presOf" srcId="{03ABDCF1-B77A-46DB-ACD1-2C2450EE2355}" destId="{39E73775-9031-4A25-B0BF-15B82475B96A}" srcOrd="1" destOrd="0" presId="urn:microsoft.com/office/officeart/2005/8/layout/lProcess2"/>
    <dgm:cxn modelId="{F6997222-390C-4BBE-B52B-8EC99376B47F}" srcId="{86D0F4D0-6555-413A-95F8-3F5453FEF90A}" destId="{03ABDCF1-B77A-46DB-ACD1-2C2450EE2355}" srcOrd="1" destOrd="0" parTransId="{92E940B6-4764-4C26-919C-CBC402B1E54C}" sibTransId="{066D0B47-5C19-4944-965D-1670FBFBFDD2}"/>
    <dgm:cxn modelId="{14F694B9-BB5F-40EC-B2CD-7A1F73E09484}" srcId="{6C1F4E0A-080D-4674-9D69-960ACDB1E4AD}" destId="{10E69D6E-4ED5-49CA-A6C4-3F0B0DFB06C6}" srcOrd="0" destOrd="0" parTransId="{8BAFC043-0B6F-4364-A385-A26685DB8EE7}" sibTransId="{3EFD2BCE-8003-496E-A7C9-F1F40D61F919}"/>
    <dgm:cxn modelId="{CDF09D1E-B981-4FA7-B673-F2A7AA36AC71}" type="presOf" srcId="{795E736B-CDE3-4DEB-A1F7-9F1576C874A7}" destId="{F8FBF392-970A-40F7-A089-7FF68C6F4866}" srcOrd="0" destOrd="0" presId="urn:microsoft.com/office/officeart/2005/8/layout/lProcess2"/>
    <dgm:cxn modelId="{53B46EB2-CDE5-4FDB-9C55-C8DB8897A4EB}" srcId="{03ABDCF1-B77A-46DB-ACD1-2C2450EE2355}" destId="{20CE2B53-2DC2-4C9F-A1E5-EED8C649922A}" srcOrd="2" destOrd="0" parTransId="{DB7BC770-BE26-4797-B66B-2CD5514E212F}" sibTransId="{B203D3A1-9651-4766-AA6E-C5E396AA4D73}"/>
    <dgm:cxn modelId="{A709973A-C360-4DD1-BDA6-78126735495B}" srcId="{5A1AC7F0-883D-48F1-B7D1-010F452BCDA6}" destId="{E1B78949-2CA1-42A8-81AF-E9A4DE497601}" srcOrd="2" destOrd="0" parTransId="{B5C128CE-0293-4C15-8BD9-547280EF7853}" sibTransId="{D2C2F661-4D70-4C1F-942C-A26921B2365C}"/>
    <dgm:cxn modelId="{06416D70-26A5-4CA9-9DFB-E9D16A0CF03B}" type="presOf" srcId="{56309194-8BBF-49BB-A861-03B736F6CDED}" destId="{A7D4C22B-F2F6-47E6-9AE2-84A8B7C8C383}" srcOrd="0" destOrd="0" presId="urn:microsoft.com/office/officeart/2005/8/layout/lProcess2"/>
    <dgm:cxn modelId="{1BBF1C93-2741-4D73-879D-3E8DEF18AF6F}" type="presOf" srcId="{86D0F4D0-6555-413A-95F8-3F5453FEF90A}" destId="{91821C54-B1C7-4B8A-B102-6038947FAC23}" srcOrd="0" destOrd="0" presId="urn:microsoft.com/office/officeart/2005/8/layout/lProcess2"/>
    <dgm:cxn modelId="{732446D6-40B8-41C0-99BF-B5B47AA3B976}" type="presOf" srcId="{5A1AC7F0-883D-48F1-B7D1-010F452BCDA6}" destId="{D6822231-CAFE-4CE2-9966-7ACD9677BC88}" srcOrd="0" destOrd="0" presId="urn:microsoft.com/office/officeart/2005/8/layout/lProcess2"/>
    <dgm:cxn modelId="{30A25D2B-CE55-460A-B2C1-4D184F23D0F1}" srcId="{5A1AC7F0-883D-48F1-B7D1-010F452BCDA6}" destId="{B1F2438A-3097-475E-83B9-CC3F03FF840C}" srcOrd="1" destOrd="0" parTransId="{C93266A1-6FF6-44B3-876F-A5A5B0D18DD8}" sibTransId="{49F4E6C5-E961-4576-9CBD-C31C8C8FB67A}"/>
    <dgm:cxn modelId="{8521EEFE-FB95-4756-8995-927CDA94044B}" type="presOf" srcId="{3DF77357-22E5-4327-AA10-BA5CFA137B0F}" destId="{74C4A074-A7FD-420E-A817-6B16D9EFCC94}" srcOrd="0" destOrd="0" presId="urn:microsoft.com/office/officeart/2005/8/layout/lProcess2"/>
    <dgm:cxn modelId="{012B641A-7E8C-455B-A4E1-2F6EAC9CFEC9}" srcId="{03ABDCF1-B77A-46DB-ACD1-2C2450EE2355}" destId="{3DF77357-22E5-4327-AA10-BA5CFA137B0F}" srcOrd="1" destOrd="0" parTransId="{12F15F71-2CCF-4236-9A32-386723F6938F}" sibTransId="{81E68DC9-AD2F-473A-9B50-575900D8B239}"/>
    <dgm:cxn modelId="{7F5995D3-BCB9-4550-A8CB-ADCA790F8C28}" type="presOf" srcId="{10E69D6E-4ED5-49CA-A6C4-3F0B0DFB06C6}" destId="{35D458CE-358C-4805-8B4F-A9329CEB955C}" srcOrd="0" destOrd="0" presId="urn:microsoft.com/office/officeart/2005/8/layout/lProcess2"/>
    <dgm:cxn modelId="{5D49B5A7-25EC-402A-9A72-EE2845A31E72}" type="presOf" srcId="{20CE2B53-2DC2-4C9F-A1E5-EED8C649922A}" destId="{7A1FEDBB-ACF8-410E-B158-951890076715}" srcOrd="0" destOrd="0" presId="urn:microsoft.com/office/officeart/2005/8/layout/lProcess2"/>
    <dgm:cxn modelId="{0411E625-C37C-4499-A84E-EC0A4EADF14B}" srcId="{03ABDCF1-B77A-46DB-ACD1-2C2450EE2355}" destId="{E845B49F-6D81-4D24-8E93-BF631F838316}" srcOrd="3" destOrd="0" parTransId="{1A8F6C29-6261-4EAB-8A3A-BC40024A7B6B}" sibTransId="{9391ED79-ABF0-462D-A346-88637628E341}"/>
    <dgm:cxn modelId="{9778D94F-0ACA-4276-B9E4-EBCAEDD7D564}" srcId="{5A1AC7F0-883D-48F1-B7D1-010F452BCDA6}" destId="{795E736B-CDE3-4DEB-A1F7-9F1576C874A7}" srcOrd="0" destOrd="0" parTransId="{43446B2F-DED7-4011-8CE8-112906C65AB4}" sibTransId="{06E47641-903C-4F65-A69D-848BD8BA3B7D}"/>
    <dgm:cxn modelId="{D065BA1F-BA5D-43A9-97EC-D00BC7DDF1A1}" type="presOf" srcId="{6C1F4E0A-080D-4674-9D69-960ACDB1E4AD}" destId="{BB4A0312-6EA2-4A69-893C-9F9D3DE25BBC}" srcOrd="0" destOrd="0" presId="urn:microsoft.com/office/officeart/2005/8/layout/lProcess2"/>
    <dgm:cxn modelId="{5E8C7C47-C6C9-4BC0-98B9-7587BDB8CF78}" type="presOf" srcId="{03ABDCF1-B77A-46DB-ACD1-2C2450EE2355}" destId="{A005806E-DC64-44E2-95A1-E3E4107E4BB2}" srcOrd="0" destOrd="0" presId="urn:microsoft.com/office/officeart/2005/8/layout/lProcess2"/>
    <dgm:cxn modelId="{F1126B2C-582C-4BB3-93DB-35E7884DA49C}" type="presOf" srcId="{5A1AC7F0-883D-48F1-B7D1-010F452BCDA6}" destId="{C7F83CCF-4BA1-4920-A735-065BA9CB4F46}" srcOrd="1" destOrd="0" presId="urn:microsoft.com/office/officeart/2005/8/layout/lProcess2"/>
    <dgm:cxn modelId="{FE4023EC-AC9F-46C7-A8DC-02C8CFE75CA1}" srcId="{86D0F4D0-6555-413A-95F8-3F5453FEF90A}" destId="{6C1F4E0A-080D-4674-9D69-960ACDB1E4AD}" srcOrd="2" destOrd="0" parTransId="{447B9866-66E1-43E6-97B4-AB44F121B95E}" sibTransId="{43AAA645-D436-4F6D-9D22-AD6343CF0F57}"/>
    <dgm:cxn modelId="{5354EBFE-5663-450A-B27F-DE88E3FB46A3}" srcId="{86D0F4D0-6555-413A-95F8-3F5453FEF90A}" destId="{5A1AC7F0-883D-48F1-B7D1-010F452BCDA6}" srcOrd="0" destOrd="0" parTransId="{83A7AD1B-D1CB-4BA9-BF8D-8B9C9C5802E9}" sibTransId="{4FC8CD1E-65A0-460F-9065-A942357FFB59}"/>
    <dgm:cxn modelId="{5B167609-9260-43CF-8625-0A30D47C4150}" type="presOf" srcId="{B1F2438A-3097-475E-83B9-CC3F03FF840C}" destId="{04A8CCB8-79B5-483A-8A94-C9FF613E43D3}" srcOrd="0" destOrd="0" presId="urn:microsoft.com/office/officeart/2005/8/layout/lProcess2"/>
    <dgm:cxn modelId="{918E7179-955C-4351-BB28-B6B3150D9530}" type="presOf" srcId="{E1B78949-2CA1-42A8-81AF-E9A4DE497601}" destId="{DEE08092-0D43-45DD-9C3C-BD38A039C59F}" srcOrd="0" destOrd="0" presId="urn:microsoft.com/office/officeart/2005/8/layout/lProcess2"/>
    <dgm:cxn modelId="{82F6934D-CDC0-4178-9FD1-1E91E47B90DD}" type="presParOf" srcId="{91821C54-B1C7-4B8A-B102-6038947FAC23}" destId="{94934E4D-F12D-4170-836E-6EA2ED7BF425}" srcOrd="0" destOrd="0" presId="urn:microsoft.com/office/officeart/2005/8/layout/lProcess2"/>
    <dgm:cxn modelId="{FB123DA2-1A90-4BA1-BE75-88B8F2733365}" type="presParOf" srcId="{94934E4D-F12D-4170-836E-6EA2ED7BF425}" destId="{D6822231-CAFE-4CE2-9966-7ACD9677BC88}" srcOrd="0" destOrd="0" presId="urn:microsoft.com/office/officeart/2005/8/layout/lProcess2"/>
    <dgm:cxn modelId="{BFE06ABA-CF6A-414E-B5FA-F4C94042BCCC}" type="presParOf" srcId="{94934E4D-F12D-4170-836E-6EA2ED7BF425}" destId="{C7F83CCF-4BA1-4920-A735-065BA9CB4F46}" srcOrd="1" destOrd="0" presId="urn:microsoft.com/office/officeart/2005/8/layout/lProcess2"/>
    <dgm:cxn modelId="{3A585E5E-4BAB-44DF-8AA2-F19259074CCC}" type="presParOf" srcId="{94934E4D-F12D-4170-836E-6EA2ED7BF425}" destId="{C3C84371-77B7-4DBD-A768-66C6A024D4FC}" srcOrd="2" destOrd="0" presId="urn:microsoft.com/office/officeart/2005/8/layout/lProcess2"/>
    <dgm:cxn modelId="{4D197E7A-9B13-4965-A41A-525E89922558}" type="presParOf" srcId="{C3C84371-77B7-4DBD-A768-66C6A024D4FC}" destId="{979D434C-466D-4A00-AF9A-51C313D9B08B}" srcOrd="0" destOrd="0" presId="urn:microsoft.com/office/officeart/2005/8/layout/lProcess2"/>
    <dgm:cxn modelId="{91AB4977-43A0-4549-8E8A-DE8ECEA3554C}" type="presParOf" srcId="{979D434C-466D-4A00-AF9A-51C313D9B08B}" destId="{F8FBF392-970A-40F7-A089-7FF68C6F4866}" srcOrd="0" destOrd="0" presId="urn:microsoft.com/office/officeart/2005/8/layout/lProcess2"/>
    <dgm:cxn modelId="{FB85D943-F232-4675-B03E-B6AFBE88C725}" type="presParOf" srcId="{979D434C-466D-4A00-AF9A-51C313D9B08B}" destId="{80C224E8-D4F5-4F88-96BF-322F0DE244E5}" srcOrd="1" destOrd="0" presId="urn:microsoft.com/office/officeart/2005/8/layout/lProcess2"/>
    <dgm:cxn modelId="{E18DFDE5-2F6F-419C-8CFE-2728B93C6692}" type="presParOf" srcId="{979D434C-466D-4A00-AF9A-51C313D9B08B}" destId="{04A8CCB8-79B5-483A-8A94-C9FF613E43D3}" srcOrd="2" destOrd="0" presId="urn:microsoft.com/office/officeart/2005/8/layout/lProcess2"/>
    <dgm:cxn modelId="{CF5C68BD-C01B-4679-8C0E-767E7D5602BB}" type="presParOf" srcId="{979D434C-466D-4A00-AF9A-51C313D9B08B}" destId="{FDB700F1-9EE2-4EBA-8B2A-B2BBCAD65CC6}" srcOrd="3" destOrd="0" presId="urn:microsoft.com/office/officeart/2005/8/layout/lProcess2"/>
    <dgm:cxn modelId="{E5BE0D58-F813-4AFF-9E07-98A3EEAB544E}" type="presParOf" srcId="{979D434C-466D-4A00-AF9A-51C313D9B08B}" destId="{DEE08092-0D43-45DD-9C3C-BD38A039C59F}" srcOrd="4" destOrd="0" presId="urn:microsoft.com/office/officeart/2005/8/layout/lProcess2"/>
    <dgm:cxn modelId="{3F0E42FA-2D94-4153-B5DF-FC027E8C7AF6}" type="presParOf" srcId="{91821C54-B1C7-4B8A-B102-6038947FAC23}" destId="{3D171D3A-9451-4A84-AEF4-295C88AF8C2F}" srcOrd="1" destOrd="0" presId="urn:microsoft.com/office/officeart/2005/8/layout/lProcess2"/>
    <dgm:cxn modelId="{7A2F58C9-293B-4165-B39A-EA22D0A972CC}" type="presParOf" srcId="{91821C54-B1C7-4B8A-B102-6038947FAC23}" destId="{4E67EEA7-A785-4F80-A40B-E82F1D99709C}" srcOrd="2" destOrd="0" presId="urn:microsoft.com/office/officeart/2005/8/layout/lProcess2"/>
    <dgm:cxn modelId="{79B8DA3A-5E55-4772-9E63-F5B023EAC437}" type="presParOf" srcId="{4E67EEA7-A785-4F80-A40B-E82F1D99709C}" destId="{A005806E-DC64-44E2-95A1-E3E4107E4BB2}" srcOrd="0" destOrd="0" presId="urn:microsoft.com/office/officeart/2005/8/layout/lProcess2"/>
    <dgm:cxn modelId="{075C3F7E-A9F2-4126-9CEE-8D5D4D295A6D}" type="presParOf" srcId="{4E67EEA7-A785-4F80-A40B-E82F1D99709C}" destId="{39E73775-9031-4A25-B0BF-15B82475B96A}" srcOrd="1" destOrd="0" presId="urn:microsoft.com/office/officeart/2005/8/layout/lProcess2"/>
    <dgm:cxn modelId="{66D0E9DC-3ECE-46CA-9313-52D819AE595D}" type="presParOf" srcId="{4E67EEA7-A785-4F80-A40B-E82F1D99709C}" destId="{84752AB0-8435-4B0F-A272-4DC8E045FCF6}" srcOrd="2" destOrd="0" presId="urn:microsoft.com/office/officeart/2005/8/layout/lProcess2"/>
    <dgm:cxn modelId="{EDBC076F-6DC3-43B2-8405-82FEFB3A2032}" type="presParOf" srcId="{84752AB0-8435-4B0F-A272-4DC8E045FCF6}" destId="{7CD6A687-6DFB-4EDB-9BE4-D3E2406C0F67}" srcOrd="0" destOrd="0" presId="urn:microsoft.com/office/officeart/2005/8/layout/lProcess2"/>
    <dgm:cxn modelId="{ACA20F02-CFB2-467C-8A20-B960A2C6DDFC}" type="presParOf" srcId="{7CD6A687-6DFB-4EDB-9BE4-D3E2406C0F67}" destId="{A7D4C22B-F2F6-47E6-9AE2-84A8B7C8C383}" srcOrd="0" destOrd="0" presId="urn:microsoft.com/office/officeart/2005/8/layout/lProcess2"/>
    <dgm:cxn modelId="{37613499-AB17-4440-8C65-E9525748E781}" type="presParOf" srcId="{7CD6A687-6DFB-4EDB-9BE4-D3E2406C0F67}" destId="{9DCD41A4-DED6-41E9-83DD-94E811674718}" srcOrd="1" destOrd="0" presId="urn:microsoft.com/office/officeart/2005/8/layout/lProcess2"/>
    <dgm:cxn modelId="{4AB8029E-A45E-458E-BAEC-3D6531CDB77B}" type="presParOf" srcId="{7CD6A687-6DFB-4EDB-9BE4-D3E2406C0F67}" destId="{74C4A074-A7FD-420E-A817-6B16D9EFCC94}" srcOrd="2" destOrd="0" presId="urn:microsoft.com/office/officeart/2005/8/layout/lProcess2"/>
    <dgm:cxn modelId="{BB7AF052-0733-468C-9BCE-0FC7CEF3ACF7}" type="presParOf" srcId="{7CD6A687-6DFB-4EDB-9BE4-D3E2406C0F67}" destId="{8B56FABA-7E25-404E-A3D3-BEF23C294E9F}" srcOrd="3" destOrd="0" presId="urn:microsoft.com/office/officeart/2005/8/layout/lProcess2"/>
    <dgm:cxn modelId="{94D93E98-59BC-4EF3-9A12-21F073039959}" type="presParOf" srcId="{7CD6A687-6DFB-4EDB-9BE4-D3E2406C0F67}" destId="{7A1FEDBB-ACF8-410E-B158-951890076715}" srcOrd="4" destOrd="0" presId="urn:microsoft.com/office/officeart/2005/8/layout/lProcess2"/>
    <dgm:cxn modelId="{2CA593BE-E729-4083-898F-E6523EC2141F}" type="presParOf" srcId="{7CD6A687-6DFB-4EDB-9BE4-D3E2406C0F67}" destId="{EDDB1656-A40D-40C9-A626-0C7733A4C6AC}" srcOrd="5" destOrd="0" presId="urn:microsoft.com/office/officeart/2005/8/layout/lProcess2"/>
    <dgm:cxn modelId="{9F783960-702A-47F6-96D1-EEBE2FC1A847}" type="presParOf" srcId="{7CD6A687-6DFB-4EDB-9BE4-D3E2406C0F67}" destId="{EA28B59A-B8AB-44C4-AACB-9C14610F8C93}" srcOrd="6" destOrd="0" presId="urn:microsoft.com/office/officeart/2005/8/layout/lProcess2"/>
    <dgm:cxn modelId="{49DBEC68-3223-42AA-8469-1F078DE05172}" type="presParOf" srcId="{91821C54-B1C7-4B8A-B102-6038947FAC23}" destId="{D6C88563-43CC-468D-8083-59C47013D007}" srcOrd="3" destOrd="0" presId="urn:microsoft.com/office/officeart/2005/8/layout/lProcess2"/>
    <dgm:cxn modelId="{AF570103-608E-4B40-9F10-F9F81F3D623E}" type="presParOf" srcId="{91821C54-B1C7-4B8A-B102-6038947FAC23}" destId="{FFFB111E-7893-46DC-B34C-C118BBFB2884}" srcOrd="4" destOrd="0" presId="urn:microsoft.com/office/officeart/2005/8/layout/lProcess2"/>
    <dgm:cxn modelId="{EA553420-93AC-4515-B70A-D04448A65913}" type="presParOf" srcId="{FFFB111E-7893-46DC-B34C-C118BBFB2884}" destId="{BB4A0312-6EA2-4A69-893C-9F9D3DE25BBC}" srcOrd="0" destOrd="0" presId="urn:microsoft.com/office/officeart/2005/8/layout/lProcess2"/>
    <dgm:cxn modelId="{0A42D403-6D9E-4581-A543-0518D1F762BD}" type="presParOf" srcId="{FFFB111E-7893-46DC-B34C-C118BBFB2884}" destId="{20D9F74E-E156-4D75-BA1B-1992F1DD7310}" srcOrd="1" destOrd="0" presId="urn:microsoft.com/office/officeart/2005/8/layout/lProcess2"/>
    <dgm:cxn modelId="{D46CE031-8CA2-4302-AF49-49852209D687}" type="presParOf" srcId="{FFFB111E-7893-46DC-B34C-C118BBFB2884}" destId="{7B6303AB-07B1-417F-9D3F-709FFD8BD29A}" srcOrd="2" destOrd="0" presId="urn:microsoft.com/office/officeart/2005/8/layout/lProcess2"/>
    <dgm:cxn modelId="{B1EC736F-55C9-4134-9028-4F31989FB0D1}" type="presParOf" srcId="{7B6303AB-07B1-417F-9D3F-709FFD8BD29A}" destId="{B568569D-8DD2-4536-A579-8DD60CEC878F}" srcOrd="0" destOrd="0" presId="urn:microsoft.com/office/officeart/2005/8/layout/lProcess2"/>
    <dgm:cxn modelId="{98E94C49-6295-4D33-A188-BB8E13DBB1A1}" type="presParOf" srcId="{B568569D-8DD2-4536-A579-8DD60CEC878F}" destId="{35D458CE-358C-4805-8B4F-A9329CEB955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044302-E724-429D-BA65-2C7FFC9945A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EC707F-A318-40D9-A3E1-49A00E8A5C8A}">
      <dgm:prSet phldrT="[Текст]" custT="1"/>
      <dgm:spPr/>
      <dgm:t>
        <a:bodyPr/>
        <a:lstStyle/>
        <a:p>
          <a:r>
            <a:rPr lang="ru-RU" sz="2400" b="1" dirty="0" smtClean="0"/>
            <a:t>Операционные стратегии развития бизнеса</a:t>
          </a:r>
          <a:endParaRPr lang="ru-RU" sz="2400" b="1" dirty="0"/>
        </a:p>
      </dgm:t>
    </dgm:pt>
    <dgm:pt modelId="{E5ED4BF5-03D0-4FD6-906F-8890B05E361A}" type="parTrans" cxnId="{A5B3625C-BCFC-408A-95D1-54D69B4B0D58}">
      <dgm:prSet/>
      <dgm:spPr/>
      <dgm:t>
        <a:bodyPr/>
        <a:lstStyle/>
        <a:p>
          <a:endParaRPr lang="ru-RU"/>
        </a:p>
      </dgm:t>
    </dgm:pt>
    <dgm:pt modelId="{ADA16E45-31D7-4DF3-A8EE-E442E99C845B}" type="sibTrans" cxnId="{A5B3625C-BCFC-408A-95D1-54D69B4B0D58}">
      <dgm:prSet/>
      <dgm:spPr/>
      <dgm:t>
        <a:bodyPr/>
        <a:lstStyle/>
        <a:p>
          <a:endParaRPr lang="ru-RU"/>
        </a:p>
      </dgm:t>
    </dgm:pt>
    <dgm:pt modelId="{9197AE46-C3D8-4D9D-8D29-7901CD989E1F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Открытый вопрос</a:t>
          </a:r>
          <a:endParaRPr lang="ru-RU" sz="1600" b="1" dirty="0">
            <a:solidFill>
              <a:schemeClr val="tx1"/>
            </a:solidFill>
          </a:endParaRPr>
        </a:p>
      </dgm:t>
    </dgm:pt>
    <dgm:pt modelId="{7673CA5C-D320-4A84-981C-4DCDF57235BB}" type="parTrans" cxnId="{6467B5B5-E134-4A14-B17B-72647B97A3C3}">
      <dgm:prSet/>
      <dgm:spPr/>
      <dgm:t>
        <a:bodyPr/>
        <a:lstStyle/>
        <a:p>
          <a:endParaRPr lang="ru-RU"/>
        </a:p>
      </dgm:t>
    </dgm:pt>
    <dgm:pt modelId="{BA11FD23-E139-4456-A328-ADCCF21F6850}" type="sibTrans" cxnId="{6467B5B5-E134-4A14-B17B-72647B97A3C3}">
      <dgm:prSet/>
      <dgm:spPr/>
      <dgm:t>
        <a:bodyPr/>
        <a:lstStyle/>
        <a:p>
          <a:endParaRPr lang="ru-RU"/>
        </a:p>
      </dgm:t>
    </dgm:pt>
    <dgm:pt modelId="{11E7B463-4E87-468E-B7F0-E31D225FBA40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dirty="0" smtClean="0"/>
            <a:t>Создание и выведение новых продуктов на рынок</a:t>
          </a:r>
          <a:endParaRPr lang="ru-RU" sz="1600" dirty="0"/>
        </a:p>
      </dgm:t>
    </dgm:pt>
    <dgm:pt modelId="{325BA1F1-62DF-4ED0-B74A-250D0AA318F8}" type="parTrans" cxnId="{A4E8E27C-10CC-4AD0-BAE4-8365A6137638}">
      <dgm:prSet/>
      <dgm:spPr/>
      <dgm:t>
        <a:bodyPr/>
        <a:lstStyle/>
        <a:p>
          <a:endParaRPr lang="ru-RU"/>
        </a:p>
      </dgm:t>
    </dgm:pt>
    <dgm:pt modelId="{6D578621-0AB9-4FAD-BF18-7E3D2F8C688B}" type="sibTrans" cxnId="{A4E8E27C-10CC-4AD0-BAE4-8365A6137638}">
      <dgm:prSet/>
      <dgm:spPr/>
      <dgm:t>
        <a:bodyPr/>
        <a:lstStyle/>
        <a:p>
          <a:endParaRPr lang="ru-RU"/>
        </a:p>
      </dgm:t>
    </dgm:pt>
    <dgm:pt modelId="{1567B0ED-A312-471F-AEAA-4176AA571F54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Тест</a:t>
          </a:r>
          <a:endParaRPr lang="ru-RU" sz="2400" b="1" dirty="0"/>
        </a:p>
      </dgm:t>
    </dgm:pt>
    <dgm:pt modelId="{56CD8697-4445-4119-A4A6-93AAAAAC5282}" type="parTrans" cxnId="{7B0CA3AB-8C25-45C2-8F34-CEF992EA9565}">
      <dgm:prSet/>
      <dgm:spPr/>
      <dgm:t>
        <a:bodyPr/>
        <a:lstStyle/>
        <a:p>
          <a:endParaRPr lang="ru-RU"/>
        </a:p>
      </dgm:t>
    </dgm:pt>
    <dgm:pt modelId="{9CCAE7FC-A936-44D1-81D5-489E716E16A4}" type="sibTrans" cxnId="{7B0CA3AB-8C25-45C2-8F34-CEF992EA9565}">
      <dgm:prSet/>
      <dgm:spPr/>
      <dgm:t>
        <a:bodyPr/>
        <a:lstStyle/>
        <a:p>
          <a:endParaRPr lang="ru-RU"/>
        </a:p>
      </dgm:t>
    </dgm:pt>
    <dgm:pt modelId="{0A88D723-B275-4093-BF4E-1E32FC9CEFDB}" type="asst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b="1" dirty="0" smtClean="0"/>
            <a:t>Кейс/задача на выбор</a:t>
          </a:r>
          <a:endParaRPr lang="ru-RU" sz="1600" b="1" dirty="0"/>
        </a:p>
      </dgm:t>
    </dgm:pt>
    <dgm:pt modelId="{10425BB9-5C4B-4076-88DE-7B7503520C11}" type="parTrans" cxnId="{EF379DDF-2F68-4B09-B2A1-54F994A63C08}">
      <dgm:prSet/>
      <dgm:spPr/>
      <dgm:t>
        <a:bodyPr/>
        <a:lstStyle/>
        <a:p>
          <a:endParaRPr lang="ru-RU"/>
        </a:p>
      </dgm:t>
    </dgm:pt>
    <dgm:pt modelId="{8DBFD620-2937-42A9-9448-CF276FB037C6}" type="sibTrans" cxnId="{EF379DDF-2F68-4B09-B2A1-54F994A63C08}">
      <dgm:prSet/>
      <dgm:spPr/>
      <dgm:t>
        <a:bodyPr/>
        <a:lstStyle/>
        <a:p>
          <a:endParaRPr lang="ru-RU"/>
        </a:p>
      </dgm:t>
    </dgm:pt>
    <dgm:pt modelId="{9941FC90-AB12-41A6-ABA8-5B56626CB15F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smtClean="0">
              <a:solidFill>
                <a:schemeClr val="tx1"/>
              </a:solidFill>
            </a:rPr>
            <a:t>Теория и история менеджмента</a:t>
          </a:r>
          <a:endParaRPr lang="ru-RU" sz="1600" dirty="0">
            <a:solidFill>
              <a:schemeClr val="tx1"/>
            </a:solidFill>
          </a:endParaRPr>
        </a:p>
      </dgm:t>
    </dgm:pt>
    <dgm:pt modelId="{1D6DBB0E-9C5E-4A3B-AB45-46D05D92483A}" type="parTrans" cxnId="{B06361B9-7EDC-4874-85F2-8368C5061F19}">
      <dgm:prSet/>
      <dgm:spPr/>
      <dgm:t>
        <a:bodyPr/>
        <a:lstStyle/>
        <a:p>
          <a:endParaRPr lang="ru-RU"/>
        </a:p>
      </dgm:t>
    </dgm:pt>
    <dgm:pt modelId="{0A903193-AB1E-4255-8380-3C29BECB1B1D}" type="sibTrans" cxnId="{B06361B9-7EDC-4874-85F2-8368C5061F19}">
      <dgm:prSet/>
      <dgm:spPr/>
      <dgm:t>
        <a:bodyPr/>
        <a:lstStyle/>
        <a:p>
          <a:endParaRPr lang="ru-RU"/>
        </a:p>
      </dgm:t>
    </dgm:pt>
    <dgm:pt modelId="{4A0535EB-C490-4F81-88A4-C27111797439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smtClean="0">
              <a:solidFill>
                <a:schemeClr val="tx1"/>
              </a:solidFill>
            </a:rPr>
            <a:t>Стратегический менеджмент</a:t>
          </a:r>
          <a:endParaRPr lang="ru-RU" sz="1600" dirty="0">
            <a:solidFill>
              <a:schemeClr val="tx1"/>
            </a:solidFill>
          </a:endParaRPr>
        </a:p>
      </dgm:t>
    </dgm:pt>
    <dgm:pt modelId="{A5E6E180-2006-403F-AC5C-E1BF10FD58CE}" type="parTrans" cxnId="{C2A174BB-D54A-4415-AFAA-5458E2E9AC4E}">
      <dgm:prSet/>
      <dgm:spPr/>
      <dgm:t>
        <a:bodyPr/>
        <a:lstStyle/>
        <a:p>
          <a:endParaRPr lang="ru-RU"/>
        </a:p>
      </dgm:t>
    </dgm:pt>
    <dgm:pt modelId="{34FA2512-3F9A-4EB8-9EE3-D89A90369666}" type="sibTrans" cxnId="{C2A174BB-D54A-4415-AFAA-5458E2E9AC4E}">
      <dgm:prSet/>
      <dgm:spPr/>
      <dgm:t>
        <a:bodyPr/>
        <a:lstStyle/>
        <a:p>
          <a:endParaRPr lang="ru-RU"/>
        </a:p>
      </dgm:t>
    </dgm:pt>
    <dgm:pt modelId="{230228F6-342F-4388-B9E8-8D6A4FC3DF8D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smtClean="0">
              <a:solidFill>
                <a:schemeClr val="tx1"/>
              </a:solidFill>
            </a:rPr>
            <a:t>Управление человеческими ресурсами</a:t>
          </a:r>
          <a:endParaRPr lang="ru-RU" sz="1600" dirty="0">
            <a:solidFill>
              <a:schemeClr val="tx1"/>
            </a:solidFill>
          </a:endParaRPr>
        </a:p>
      </dgm:t>
    </dgm:pt>
    <dgm:pt modelId="{00B9E43F-6429-4FA6-A4BC-B48054EFC993}" type="parTrans" cxnId="{DB82010D-9ED1-4DF6-B9DB-7C568856EABC}">
      <dgm:prSet/>
      <dgm:spPr/>
      <dgm:t>
        <a:bodyPr/>
        <a:lstStyle/>
        <a:p>
          <a:endParaRPr lang="ru-RU"/>
        </a:p>
      </dgm:t>
    </dgm:pt>
    <dgm:pt modelId="{B714F2E3-D4DF-4173-B41D-57E477466489}" type="sibTrans" cxnId="{DB82010D-9ED1-4DF6-B9DB-7C568856EABC}">
      <dgm:prSet/>
      <dgm:spPr/>
      <dgm:t>
        <a:bodyPr/>
        <a:lstStyle/>
        <a:p>
          <a:endParaRPr lang="ru-RU"/>
        </a:p>
      </dgm:t>
    </dgm:pt>
    <dgm:pt modelId="{95D14E07-E09B-41B7-ADFF-4B9029B9A769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Организационное поведение (10)</a:t>
          </a:r>
          <a:endParaRPr lang="ru-RU" sz="1600" dirty="0"/>
        </a:p>
      </dgm:t>
    </dgm:pt>
    <dgm:pt modelId="{FA32A755-8168-4A2C-83F9-D14D71318628}" type="parTrans" cxnId="{7F86E19B-ADB3-48C1-890B-FA9DB35EFC06}">
      <dgm:prSet/>
      <dgm:spPr/>
      <dgm:t>
        <a:bodyPr/>
        <a:lstStyle/>
        <a:p>
          <a:endParaRPr lang="ru-RU"/>
        </a:p>
      </dgm:t>
    </dgm:pt>
    <dgm:pt modelId="{4874D682-9A16-43C3-B2A6-C4C00DF7CE60}" type="sibTrans" cxnId="{7F86E19B-ADB3-48C1-890B-FA9DB35EFC06}">
      <dgm:prSet/>
      <dgm:spPr/>
      <dgm:t>
        <a:bodyPr/>
        <a:lstStyle/>
        <a:p>
          <a:endParaRPr lang="ru-RU"/>
        </a:p>
      </dgm:t>
    </dgm:pt>
    <dgm:pt modelId="{AC71CFB9-9B35-42EC-875E-BB3A222B0130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Маркетинг (10)</a:t>
          </a:r>
          <a:endParaRPr lang="ru-RU" sz="1600" dirty="0"/>
        </a:p>
      </dgm:t>
    </dgm:pt>
    <dgm:pt modelId="{E8379473-B0CC-46D0-B4DF-4BE75AD3F64B}" type="parTrans" cxnId="{1F604E5A-17E6-48E8-A123-EEBFA16E0ECE}">
      <dgm:prSet/>
      <dgm:spPr/>
      <dgm:t>
        <a:bodyPr/>
        <a:lstStyle/>
        <a:p>
          <a:endParaRPr lang="ru-RU"/>
        </a:p>
      </dgm:t>
    </dgm:pt>
    <dgm:pt modelId="{D0E71F4D-FD31-446E-A449-80B090526281}" type="sibTrans" cxnId="{1F604E5A-17E6-48E8-A123-EEBFA16E0ECE}">
      <dgm:prSet/>
      <dgm:spPr/>
      <dgm:t>
        <a:bodyPr/>
        <a:lstStyle/>
        <a:p>
          <a:endParaRPr lang="ru-RU"/>
        </a:p>
      </dgm:t>
    </dgm:pt>
    <dgm:pt modelId="{399EFD9A-1CEC-4FE5-B178-4BC4A87AA6EA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Стратегический анализ и моделирование бизнеса (6)</a:t>
          </a:r>
          <a:endParaRPr lang="ru-RU" sz="1600" dirty="0"/>
        </a:p>
      </dgm:t>
    </dgm:pt>
    <dgm:pt modelId="{0B6AD4C0-84A5-438A-BCEC-A9002BE806FE}" type="parTrans" cxnId="{8FAA4400-879A-48C7-A2FA-5AE1FF0DE5E5}">
      <dgm:prSet/>
      <dgm:spPr/>
      <dgm:t>
        <a:bodyPr/>
        <a:lstStyle/>
        <a:p>
          <a:endParaRPr lang="ru-RU"/>
        </a:p>
      </dgm:t>
    </dgm:pt>
    <dgm:pt modelId="{D478CCA8-8EBF-43CC-AEB6-0D9EED217359}" type="sibTrans" cxnId="{8FAA4400-879A-48C7-A2FA-5AE1FF0DE5E5}">
      <dgm:prSet/>
      <dgm:spPr/>
      <dgm:t>
        <a:bodyPr/>
        <a:lstStyle/>
        <a:p>
          <a:endParaRPr lang="ru-RU"/>
        </a:p>
      </dgm:t>
    </dgm:pt>
    <dgm:pt modelId="{FF74B4B0-C2F6-4ADC-B454-24D8C8A2A89E}" type="asst">
      <dgm:prSet phldrT="[Текст]" custT="1"/>
      <dgm:spPr>
        <a:solidFill>
          <a:srgbClr val="00B050"/>
        </a:solidFill>
      </dgm:spPr>
      <dgm:t>
        <a:bodyPr/>
        <a:lstStyle/>
        <a:p>
          <a:pPr rtl="0"/>
          <a:r>
            <a:rPr lang="ru-RU" sz="1600" dirty="0" smtClean="0"/>
            <a:t>Создание и выведение на рынок новых продуктов (7)</a:t>
          </a:r>
          <a:endParaRPr lang="ru-RU" sz="1600" dirty="0"/>
        </a:p>
      </dgm:t>
    </dgm:pt>
    <dgm:pt modelId="{4B6EF86A-8282-401C-B1B3-E28EC5D354FB}" type="parTrans" cxnId="{B9802899-A68B-4406-A5D9-9FAEBA1D18A3}">
      <dgm:prSet/>
      <dgm:spPr/>
      <dgm:t>
        <a:bodyPr/>
        <a:lstStyle/>
        <a:p>
          <a:endParaRPr lang="ru-RU"/>
        </a:p>
      </dgm:t>
    </dgm:pt>
    <dgm:pt modelId="{AAF6163A-7DD1-4A64-927B-4CADDBC5B5D0}" type="sibTrans" cxnId="{B9802899-A68B-4406-A5D9-9FAEBA1D18A3}">
      <dgm:prSet/>
      <dgm:spPr/>
      <dgm:t>
        <a:bodyPr/>
        <a:lstStyle/>
        <a:p>
          <a:endParaRPr lang="ru-RU"/>
        </a:p>
      </dgm:t>
    </dgm:pt>
    <dgm:pt modelId="{789BAD1A-7E1B-40AF-BF37-1E9B90BFBB70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600" dirty="0" smtClean="0"/>
            <a:t>Управление снабжением и запасами</a:t>
          </a:r>
          <a:endParaRPr lang="ru-RU" sz="1600" dirty="0"/>
        </a:p>
      </dgm:t>
    </dgm:pt>
    <dgm:pt modelId="{07881DB6-E2F8-437B-9D6E-784925609B4D}" type="parTrans" cxnId="{19C56126-3B61-4461-884C-B67A155851DC}">
      <dgm:prSet/>
      <dgm:spPr/>
      <dgm:t>
        <a:bodyPr/>
        <a:lstStyle/>
        <a:p>
          <a:endParaRPr lang="ru-RU"/>
        </a:p>
      </dgm:t>
    </dgm:pt>
    <dgm:pt modelId="{987B02C3-C15B-46D1-96D1-58BCAE7A35A1}" type="sibTrans" cxnId="{19C56126-3B61-4461-884C-B67A155851DC}">
      <dgm:prSet/>
      <dgm:spPr/>
      <dgm:t>
        <a:bodyPr/>
        <a:lstStyle/>
        <a:p>
          <a:endParaRPr lang="ru-RU"/>
        </a:p>
      </dgm:t>
    </dgm:pt>
    <dgm:pt modelId="{5D74CE00-5F40-404F-A7BF-0750636A5361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Дизайн бизнес-процессов (10)</a:t>
          </a:r>
          <a:endParaRPr lang="ru-RU" sz="1600" dirty="0"/>
        </a:p>
      </dgm:t>
    </dgm:pt>
    <dgm:pt modelId="{6F574714-2FCD-4FD0-8C3C-F55242483632}" type="parTrans" cxnId="{7EA5E5BF-52A5-47A6-B666-18F401880523}">
      <dgm:prSet/>
      <dgm:spPr/>
      <dgm:t>
        <a:bodyPr/>
        <a:lstStyle/>
        <a:p>
          <a:endParaRPr lang="ru-RU"/>
        </a:p>
      </dgm:t>
    </dgm:pt>
    <dgm:pt modelId="{A343E94E-4245-4E0B-9A97-01DB9D83172B}" type="sibTrans" cxnId="{7EA5E5BF-52A5-47A6-B666-18F401880523}">
      <dgm:prSet/>
      <dgm:spPr/>
      <dgm:t>
        <a:bodyPr/>
        <a:lstStyle/>
        <a:p>
          <a:endParaRPr lang="ru-RU"/>
        </a:p>
      </dgm:t>
    </dgm:pt>
    <dgm:pt modelId="{720D6A42-CFE7-4A8C-8B62-3747CF5B0157}" type="asst">
      <dgm:prSet phldrT="[Текст]" custT="1"/>
      <dgm:spPr>
        <a:solidFill>
          <a:srgbClr val="00B050"/>
        </a:solidFill>
      </dgm:spPr>
      <dgm:t>
        <a:bodyPr/>
        <a:lstStyle/>
        <a:p>
          <a:pPr rtl="0"/>
          <a:r>
            <a:rPr lang="ru-RU" sz="1600" dirty="0" smtClean="0"/>
            <a:t>Управление снабжением и запасами (7)</a:t>
          </a:r>
          <a:endParaRPr lang="ru-RU" sz="1600" dirty="0"/>
        </a:p>
      </dgm:t>
    </dgm:pt>
    <dgm:pt modelId="{426E00BA-FB21-489A-945A-559196FAC2FF}" type="parTrans" cxnId="{E594046A-62B8-4B69-982A-CCEC10872F3D}">
      <dgm:prSet/>
      <dgm:spPr/>
      <dgm:t>
        <a:bodyPr/>
        <a:lstStyle/>
        <a:p>
          <a:endParaRPr lang="ru-RU"/>
        </a:p>
      </dgm:t>
    </dgm:pt>
    <dgm:pt modelId="{088FA6F4-DE6E-4C3E-8AB2-FF19485EBDAB}" type="sibTrans" cxnId="{E594046A-62B8-4B69-982A-CCEC10872F3D}">
      <dgm:prSet/>
      <dgm:spPr/>
      <dgm:t>
        <a:bodyPr/>
        <a:lstStyle/>
        <a:p>
          <a:endParaRPr lang="ru-RU"/>
        </a:p>
      </dgm:t>
    </dgm:pt>
    <dgm:pt modelId="{F3B8D782-D29B-4923-B0E5-57474DE90331}" type="pres">
      <dgm:prSet presAssocID="{9B044302-E724-429D-BA65-2C7FFC9945A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6ECBCD-C2DC-4B22-BDCE-FACD895DB84C}" type="pres">
      <dgm:prSet presAssocID="{6DEC707F-A318-40D9-A3E1-49A00E8A5C8A}" presName="root1" presStyleCnt="0"/>
      <dgm:spPr/>
      <dgm:t>
        <a:bodyPr/>
        <a:lstStyle/>
        <a:p>
          <a:endParaRPr lang="ru-RU"/>
        </a:p>
      </dgm:t>
    </dgm:pt>
    <dgm:pt modelId="{4F109338-B19D-424D-9378-F9E339589055}" type="pres">
      <dgm:prSet presAssocID="{6DEC707F-A318-40D9-A3E1-49A00E8A5C8A}" presName="LevelOneTextNode" presStyleLbl="node0" presStyleIdx="0" presStyleCnt="1" custAng="0" custScaleX="197668" custScaleY="104044" custLinFactX="-60935" custLinFactNeighborX="-100000" custLinFactNeighborY="-10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385E1-AB21-4A66-BB2D-2C2A6630302F}" type="pres">
      <dgm:prSet presAssocID="{6DEC707F-A318-40D9-A3E1-49A00E8A5C8A}" presName="level2hierChild" presStyleCnt="0"/>
      <dgm:spPr/>
      <dgm:t>
        <a:bodyPr/>
        <a:lstStyle/>
        <a:p>
          <a:endParaRPr lang="ru-RU"/>
        </a:p>
      </dgm:t>
    </dgm:pt>
    <dgm:pt modelId="{2206B1C4-F861-422A-8F51-DA8E3737B870}" type="pres">
      <dgm:prSet presAssocID="{7673CA5C-D320-4A84-981C-4DCDF57235B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35128BF-1965-4299-A872-9F91316CA695}" type="pres">
      <dgm:prSet presAssocID="{7673CA5C-D320-4A84-981C-4DCDF57235B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E8C8928-9E79-4EC9-80AB-20827E409AFD}" type="pres">
      <dgm:prSet presAssocID="{9197AE46-C3D8-4D9D-8D29-7901CD989E1F}" presName="root2" presStyleCnt="0"/>
      <dgm:spPr/>
      <dgm:t>
        <a:bodyPr/>
        <a:lstStyle/>
        <a:p>
          <a:endParaRPr lang="ru-RU"/>
        </a:p>
      </dgm:t>
    </dgm:pt>
    <dgm:pt modelId="{CCC990E4-6F08-43ED-8B8F-082B5D76B384}" type="pres">
      <dgm:prSet presAssocID="{9197AE46-C3D8-4D9D-8D29-7901CD989E1F}" presName="LevelTwoTextNode" presStyleLbl="asst1" presStyleIdx="0" presStyleCnt="12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BE512D-BDB6-4002-BBFC-CCB9A2ACA66B}" type="pres">
      <dgm:prSet presAssocID="{9197AE46-C3D8-4D9D-8D29-7901CD989E1F}" presName="level3hierChild" presStyleCnt="0"/>
      <dgm:spPr/>
      <dgm:t>
        <a:bodyPr/>
        <a:lstStyle/>
        <a:p>
          <a:endParaRPr lang="ru-RU"/>
        </a:p>
      </dgm:t>
    </dgm:pt>
    <dgm:pt modelId="{BA071D8E-E48F-4DD7-894F-60CB840E6C4C}" type="pres">
      <dgm:prSet presAssocID="{1D6DBB0E-9C5E-4A3B-AB45-46D05D92483A}" presName="conn2-1" presStyleLbl="parChTrans1D3" presStyleIdx="0" presStyleCnt="11"/>
      <dgm:spPr/>
      <dgm:t>
        <a:bodyPr/>
        <a:lstStyle/>
        <a:p>
          <a:endParaRPr lang="ru-RU"/>
        </a:p>
      </dgm:t>
    </dgm:pt>
    <dgm:pt modelId="{E9BB7A5B-FDBC-410B-BC7A-4484606DC31D}" type="pres">
      <dgm:prSet presAssocID="{1D6DBB0E-9C5E-4A3B-AB45-46D05D92483A}" presName="connTx" presStyleLbl="parChTrans1D3" presStyleIdx="0" presStyleCnt="11"/>
      <dgm:spPr/>
      <dgm:t>
        <a:bodyPr/>
        <a:lstStyle/>
        <a:p>
          <a:endParaRPr lang="ru-RU"/>
        </a:p>
      </dgm:t>
    </dgm:pt>
    <dgm:pt modelId="{A1B7BE78-FDE5-49A8-8F3D-C6284E18DAE1}" type="pres">
      <dgm:prSet presAssocID="{9941FC90-AB12-41A6-ABA8-5B56626CB15F}" presName="root2" presStyleCnt="0"/>
      <dgm:spPr/>
      <dgm:t>
        <a:bodyPr/>
        <a:lstStyle/>
        <a:p>
          <a:endParaRPr lang="ru-RU"/>
        </a:p>
      </dgm:t>
    </dgm:pt>
    <dgm:pt modelId="{93853A27-CF44-4869-AF67-3C77AEAB363F}" type="pres">
      <dgm:prSet presAssocID="{9941FC90-AB12-41A6-ABA8-5B56626CB15F}" presName="LevelTwoTextNode" presStyleLbl="asst1" presStyleIdx="1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2285A7-0ACD-4A98-9B73-03C1FC932261}" type="pres">
      <dgm:prSet presAssocID="{9941FC90-AB12-41A6-ABA8-5B56626CB15F}" presName="level3hierChild" presStyleCnt="0"/>
      <dgm:spPr/>
      <dgm:t>
        <a:bodyPr/>
        <a:lstStyle/>
        <a:p>
          <a:endParaRPr lang="ru-RU"/>
        </a:p>
      </dgm:t>
    </dgm:pt>
    <dgm:pt modelId="{AF16DFFD-2DB0-43E6-8D71-5EBE029F3DCC}" type="pres">
      <dgm:prSet presAssocID="{A5E6E180-2006-403F-AC5C-E1BF10FD58CE}" presName="conn2-1" presStyleLbl="parChTrans1D3" presStyleIdx="1" presStyleCnt="11"/>
      <dgm:spPr/>
      <dgm:t>
        <a:bodyPr/>
        <a:lstStyle/>
        <a:p>
          <a:endParaRPr lang="ru-RU"/>
        </a:p>
      </dgm:t>
    </dgm:pt>
    <dgm:pt modelId="{B589919E-E181-4BBD-AF61-7D6B879A3F55}" type="pres">
      <dgm:prSet presAssocID="{A5E6E180-2006-403F-AC5C-E1BF10FD58CE}" presName="connTx" presStyleLbl="parChTrans1D3" presStyleIdx="1" presStyleCnt="11"/>
      <dgm:spPr/>
      <dgm:t>
        <a:bodyPr/>
        <a:lstStyle/>
        <a:p>
          <a:endParaRPr lang="ru-RU"/>
        </a:p>
      </dgm:t>
    </dgm:pt>
    <dgm:pt modelId="{A521CEBE-B206-4446-83D0-88B0D443F9C5}" type="pres">
      <dgm:prSet presAssocID="{4A0535EB-C490-4F81-88A4-C27111797439}" presName="root2" presStyleCnt="0"/>
      <dgm:spPr/>
      <dgm:t>
        <a:bodyPr/>
        <a:lstStyle/>
        <a:p>
          <a:endParaRPr lang="ru-RU"/>
        </a:p>
      </dgm:t>
    </dgm:pt>
    <dgm:pt modelId="{4A6BEC58-440C-4DCD-BFBA-14F85DC9A59E}" type="pres">
      <dgm:prSet presAssocID="{4A0535EB-C490-4F81-88A4-C27111797439}" presName="LevelTwoTextNode" presStyleLbl="asst1" presStyleIdx="2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3F497-BE75-4C30-B8A9-AB3A3A8C9DB8}" type="pres">
      <dgm:prSet presAssocID="{4A0535EB-C490-4F81-88A4-C27111797439}" presName="level3hierChild" presStyleCnt="0"/>
      <dgm:spPr/>
      <dgm:t>
        <a:bodyPr/>
        <a:lstStyle/>
        <a:p>
          <a:endParaRPr lang="ru-RU"/>
        </a:p>
      </dgm:t>
    </dgm:pt>
    <dgm:pt modelId="{7EC28BE9-58DB-4FE0-9CF9-E2CD4B96E714}" type="pres">
      <dgm:prSet presAssocID="{00B9E43F-6429-4FA6-A4BC-B48054EFC993}" presName="conn2-1" presStyleLbl="parChTrans1D3" presStyleIdx="2" presStyleCnt="11"/>
      <dgm:spPr/>
      <dgm:t>
        <a:bodyPr/>
        <a:lstStyle/>
        <a:p>
          <a:endParaRPr lang="ru-RU"/>
        </a:p>
      </dgm:t>
    </dgm:pt>
    <dgm:pt modelId="{C870E270-FA04-4A3E-9C05-6683BBBB4ACC}" type="pres">
      <dgm:prSet presAssocID="{00B9E43F-6429-4FA6-A4BC-B48054EFC993}" presName="connTx" presStyleLbl="parChTrans1D3" presStyleIdx="2" presStyleCnt="11"/>
      <dgm:spPr/>
      <dgm:t>
        <a:bodyPr/>
        <a:lstStyle/>
        <a:p>
          <a:endParaRPr lang="ru-RU"/>
        </a:p>
      </dgm:t>
    </dgm:pt>
    <dgm:pt modelId="{4833A215-FE71-439E-BB56-6AAA36EC58F8}" type="pres">
      <dgm:prSet presAssocID="{230228F6-342F-4388-B9E8-8D6A4FC3DF8D}" presName="root2" presStyleCnt="0"/>
      <dgm:spPr/>
      <dgm:t>
        <a:bodyPr/>
        <a:lstStyle/>
        <a:p>
          <a:endParaRPr lang="ru-RU"/>
        </a:p>
      </dgm:t>
    </dgm:pt>
    <dgm:pt modelId="{B0CC64BD-01DC-4EF9-999C-1C41381C5F4F}" type="pres">
      <dgm:prSet presAssocID="{230228F6-342F-4388-B9E8-8D6A4FC3DF8D}" presName="LevelTwoTextNode" presStyleLbl="asst1" presStyleIdx="3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3A3CE-EFDE-499E-ADC2-18BE235469C1}" type="pres">
      <dgm:prSet presAssocID="{230228F6-342F-4388-B9E8-8D6A4FC3DF8D}" presName="level3hierChild" presStyleCnt="0"/>
      <dgm:spPr/>
      <dgm:t>
        <a:bodyPr/>
        <a:lstStyle/>
        <a:p>
          <a:endParaRPr lang="ru-RU"/>
        </a:p>
      </dgm:t>
    </dgm:pt>
    <dgm:pt modelId="{7FDB52C7-EAB2-404F-A7A5-80BCC782580B}" type="pres">
      <dgm:prSet presAssocID="{56CD8697-4445-4119-A4A6-93AAAAAC528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FA7C3E8-C2A1-421B-AD4E-F1E5D83CFF3A}" type="pres">
      <dgm:prSet presAssocID="{56CD8697-4445-4119-A4A6-93AAAAAC528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A4FFD2F-D18E-4C89-BA7B-2AA63AA6D7D3}" type="pres">
      <dgm:prSet presAssocID="{1567B0ED-A312-471F-AEAA-4176AA571F54}" presName="root2" presStyleCnt="0"/>
      <dgm:spPr/>
      <dgm:t>
        <a:bodyPr/>
        <a:lstStyle/>
        <a:p>
          <a:endParaRPr lang="ru-RU"/>
        </a:p>
      </dgm:t>
    </dgm:pt>
    <dgm:pt modelId="{FC42C23A-ABD8-4E86-851E-65954E2F50D9}" type="pres">
      <dgm:prSet presAssocID="{1567B0ED-A312-471F-AEAA-4176AA571F54}" presName="LevelTwoTextNode" presStyleLbl="asst1" presStyleIdx="4" presStyleCnt="12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F50F84-D581-45BA-8D09-7609AC05E3AF}" type="pres">
      <dgm:prSet presAssocID="{1567B0ED-A312-471F-AEAA-4176AA571F54}" presName="level3hierChild" presStyleCnt="0"/>
      <dgm:spPr/>
      <dgm:t>
        <a:bodyPr/>
        <a:lstStyle/>
        <a:p>
          <a:endParaRPr lang="ru-RU"/>
        </a:p>
      </dgm:t>
    </dgm:pt>
    <dgm:pt modelId="{A40FB0FC-5D78-45F0-B031-F3EAAEA44D47}" type="pres">
      <dgm:prSet presAssocID="{FA32A755-8168-4A2C-83F9-D14D71318628}" presName="conn2-1" presStyleLbl="parChTrans1D3" presStyleIdx="3" presStyleCnt="11"/>
      <dgm:spPr/>
      <dgm:t>
        <a:bodyPr/>
        <a:lstStyle/>
        <a:p>
          <a:endParaRPr lang="ru-RU"/>
        </a:p>
      </dgm:t>
    </dgm:pt>
    <dgm:pt modelId="{BD09AA63-E451-4B4B-9C16-D7213948F262}" type="pres">
      <dgm:prSet presAssocID="{FA32A755-8168-4A2C-83F9-D14D71318628}" presName="connTx" presStyleLbl="parChTrans1D3" presStyleIdx="3" presStyleCnt="11"/>
      <dgm:spPr/>
      <dgm:t>
        <a:bodyPr/>
        <a:lstStyle/>
        <a:p>
          <a:endParaRPr lang="ru-RU"/>
        </a:p>
      </dgm:t>
    </dgm:pt>
    <dgm:pt modelId="{FDEE0EEF-B97A-4D57-8DB0-FFE361892A3D}" type="pres">
      <dgm:prSet presAssocID="{95D14E07-E09B-41B7-ADFF-4B9029B9A769}" presName="root2" presStyleCnt="0"/>
      <dgm:spPr/>
      <dgm:t>
        <a:bodyPr/>
        <a:lstStyle/>
        <a:p>
          <a:endParaRPr lang="ru-RU"/>
        </a:p>
      </dgm:t>
    </dgm:pt>
    <dgm:pt modelId="{66D40522-17E0-44C6-AA3A-DD114B02A5C7}" type="pres">
      <dgm:prSet presAssocID="{95D14E07-E09B-41B7-ADFF-4B9029B9A769}" presName="LevelTwoTextNode" presStyleLbl="asst1" presStyleIdx="5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4C3A82-D58C-489B-9288-CC2B012EA4B5}" type="pres">
      <dgm:prSet presAssocID="{95D14E07-E09B-41B7-ADFF-4B9029B9A769}" presName="level3hierChild" presStyleCnt="0"/>
      <dgm:spPr/>
      <dgm:t>
        <a:bodyPr/>
        <a:lstStyle/>
        <a:p>
          <a:endParaRPr lang="ru-RU"/>
        </a:p>
      </dgm:t>
    </dgm:pt>
    <dgm:pt modelId="{A156FB62-CF42-4865-B660-83CC62EA9BAA}" type="pres">
      <dgm:prSet presAssocID="{E8379473-B0CC-46D0-B4DF-4BE75AD3F64B}" presName="conn2-1" presStyleLbl="parChTrans1D3" presStyleIdx="4" presStyleCnt="11"/>
      <dgm:spPr/>
      <dgm:t>
        <a:bodyPr/>
        <a:lstStyle/>
        <a:p>
          <a:endParaRPr lang="ru-RU"/>
        </a:p>
      </dgm:t>
    </dgm:pt>
    <dgm:pt modelId="{8BD0D059-8A04-4485-84CC-564FFC8F7E3F}" type="pres">
      <dgm:prSet presAssocID="{E8379473-B0CC-46D0-B4DF-4BE75AD3F64B}" presName="connTx" presStyleLbl="parChTrans1D3" presStyleIdx="4" presStyleCnt="11"/>
      <dgm:spPr/>
      <dgm:t>
        <a:bodyPr/>
        <a:lstStyle/>
        <a:p>
          <a:endParaRPr lang="ru-RU"/>
        </a:p>
      </dgm:t>
    </dgm:pt>
    <dgm:pt modelId="{6361E6AD-9BF9-40F3-A5EB-9CD2E4349466}" type="pres">
      <dgm:prSet presAssocID="{AC71CFB9-9B35-42EC-875E-BB3A222B0130}" presName="root2" presStyleCnt="0"/>
      <dgm:spPr/>
      <dgm:t>
        <a:bodyPr/>
        <a:lstStyle/>
        <a:p>
          <a:endParaRPr lang="ru-RU"/>
        </a:p>
      </dgm:t>
    </dgm:pt>
    <dgm:pt modelId="{C1341D39-C3E3-4C7F-A7E8-B8D552B5AF0E}" type="pres">
      <dgm:prSet presAssocID="{AC71CFB9-9B35-42EC-875E-BB3A222B0130}" presName="LevelTwoTextNode" presStyleLbl="asst1" presStyleIdx="6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AA1D9-5CF3-4938-8452-785EE75EEA66}" type="pres">
      <dgm:prSet presAssocID="{AC71CFB9-9B35-42EC-875E-BB3A222B0130}" presName="level3hierChild" presStyleCnt="0"/>
      <dgm:spPr/>
      <dgm:t>
        <a:bodyPr/>
        <a:lstStyle/>
        <a:p>
          <a:endParaRPr lang="ru-RU"/>
        </a:p>
      </dgm:t>
    </dgm:pt>
    <dgm:pt modelId="{E8E095D9-8960-4B5C-9ED1-EFB02E472564}" type="pres">
      <dgm:prSet presAssocID="{6F574714-2FCD-4FD0-8C3C-F55242483632}" presName="conn2-1" presStyleLbl="parChTrans1D3" presStyleIdx="5" presStyleCnt="11"/>
      <dgm:spPr/>
      <dgm:t>
        <a:bodyPr/>
        <a:lstStyle/>
        <a:p>
          <a:endParaRPr lang="ru-RU"/>
        </a:p>
      </dgm:t>
    </dgm:pt>
    <dgm:pt modelId="{8B749696-D529-4078-AC3F-83DE788BCC08}" type="pres">
      <dgm:prSet presAssocID="{6F574714-2FCD-4FD0-8C3C-F55242483632}" presName="connTx" presStyleLbl="parChTrans1D3" presStyleIdx="5" presStyleCnt="11"/>
      <dgm:spPr/>
      <dgm:t>
        <a:bodyPr/>
        <a:lstStyle/>
        <a:p>
          <a:endParaRPr lang="ru-RU"/>
        </a:p>
      </dgm:t>
    </dgm:pt>
    <dgm:pt modelId="{6DAF2F65-E62E-4DF8-8A58-23F62C34CC46}" type="pres">
      <dgm:prSet presAssocID="{5D74CE00-5F40-404F-A7BF-0750636A5361}" presName="root2" presStyleCnt="0"/>
      <dgm:spPr/>
    </dgm:pt>
    <dgm:pt modelId="{132BA4A7-6A02-4183-A98A-3D4DB2ECAF6E}" type="pres">
      <dgm:prSet presAssocID="{5D74CE00-5F40-404F-A7BF-0750636A5361}" presName="LevelTwoTextNode" presStyleLbl="asst1" presStyleIdx="7" presStyleCnt="12" custScaleX="183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6E235-3A67-4188-A6E1-968488522B45}" type="pres">
      <dgm:prSet presAssocID="{5D74CE00-5F40-404F-A7BF-0750636A5361}" presName="level3hierChild" presStyleCnt="0"/>
      <dgm:spPr/>
    </dgm:pt>
    <dgm:pt modelId="{ED7A4C56-0248-4E01-AB62-1FB08C9FB93F}" type="pres">
      <dgm:prSet presAssocID="{0B6AD4C0-84A5-438A-BCEC-A9002BE806FE}" presName="conn2-1" presStyleLbl="parChTrans1D3" presStyleIdx="6" presStyleCnt="11"/>
      <dgm:spPr/>
      <dgm:t>
        <a:bodyPr/>
        <a:lstStyle/>
        <a:p>
          <a:endParaRPr lang="ru-RU"/>
        </a:p>
      </dgm:t>
    </dgm:pt>
    <dgm:pt modelId="{79B2434C-0CC3-42A7-879A-49E3F378192A}" type="pres">
      <dgm:prSet presAssocID="{0B6AD4C0-84A5-438A-BCEC-A9002BE806FE}" presName="connTx" presStyleLbl="parChTrans1D3" presStyleIdx="6" presStyleCnt="11"/>
      <dgm:spPr/>
      <dgm:t>
        <a:bodyPr/>
        <a:lstStyle/>
        <a:p>
          <a:endParaRPr lang="ru-RU"/>
        </a:p>
      </dgm:t>
    </dgm:pt>
    <dgm:pt modelId="{C74ED56A-F6B2-444B-A8B5-7C3623F27904}" type="pres">
      <dgm:prSet presAssocID="{399EFD9A-1CEC-4FE5-B178-4BC4A87AA6EA}" presName="root2" presStyleCnt="0"/>
      <dgm:spPr/>
      <dgm:t>
        <a:bodyPr/>
        <a:lstStyle/>
        <a:p>
          <a:endParaRPr lang="ru-RU"/>
        </a:p>
      </dgm:t>
    </dgm:pt>
    <dgm:pt modelId="{01729C70-938D-4B3F-A9BC-B00B1C575CFE}" type="pres">
      <dgm:prSet presAssocID="{399EFD9A-1CEC-4FE5-B178-4BC4A87AA6EA}" presName="LevelTwoTextNode" presStyleLbl="asst1" presStyleIdx="8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B56BF6-1470-4422-969C-ECFB15EE8ABF}" type="pres">
      <dgm:prSet presAssocID="{399EFD9A-1CEC-4FE5-B178-4BC4A87AA6EA}" presName="level3hierChild" presStyleCnt="0"/>
      <dgm:spPr/>
      <dgm:t>
        <a:bodyPr/>
        <a:lstStyle/>
        <a:p>
          <a:endParaRPr lang="ru-RU"/>
        </a:p>
      </dgm:t>
    </dgm:pt>
    <dgm:pt modelId="{0D0A3A4A-C1F8-4B26-80DF-05D64E86A68A}" type="pres">
      <dgm:prSet presAssocID="{4B6EF86A-8282-401C-B1B3-E28EC5D354FB}" presName="conn2-1" presStyleLbl="parChTrans1D3" presStyleIdx="7" presStyleCnt="11"/>
      <dgm:spPr/>
      <dgm:t>
        <a:bodyPr/>
        <a:lstStyle/>
        <a:p>
          <a:endParaRPr lang="ru-RU"/>
        </a:p>
      </dgm:t>
    </dgm:pt>
    <dgm:pt modelId="{FB23E7CF-F341-4FA7-94A2-BC76704393E0}" type="pres">
      <dgm:prSet presAssocID="{4B6EF86A-8282-401C-B1B3-E28EC5D354FB}" presName="connTx" presStyleLbl="parChTrans1D3" presStyleIdx="7" presStyleCnt="11"/>
      <dgm:spPr/>
      <dgm:t>
        <a:bodyPr/>
        <a:lstStyle/>
        <a:p>
          <a:endParaRPr lang="ru-RU"/>
        </a:p>
      </dgm:t>
    </dgm:pt>
    <dgm:pt modelId="{5E02BB8E-70F2-4581-A34E-82091BFEECE3}" type="pres">
      <dgm:prSet presAssocID="{FF74B4B0-C2F6-4ADC-B454-24D8C8A2A89E}" presName="root2" presStyleCnt="0"/>
      <dgm:spPr/>
      <dgm:t>
        <a:bodyPr/>
        <a:lstStyle/>
        <a:p>
          <a:endParaRPr lang="ru-RU"/>
        </a:p>
      </dgm:t>
    </dgm:pt>
    <dgm:pt modelId="{EF11CA04-5E44-47BD-A7FD-C26266B15971}" type="pres">
      <dgm:prSet presAssocID="{FF74B4B0-C2F6-4ADC-B454-24D8C8A2A89E}" presName="LevelTwoTextNode" presStyleLbl="asst1" presStyleIdx="9" presStyleCnt="1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CE1DD-C51C-438B-BF33-98C8465F21CA}" type="pres">
      <dgm:prSet presAssocID="{FF74B4B0-C2F6-4ADC-B454-24D8C8A2A89E}" presName="level3hierChild" presStyleCnt="0"/>
      <dgm:spPr/>
      <dgm:t>
        <a:bodyPr/>
        <a:lstStyle/>
        <a:p>
          <a:endParaRPr lang="ru-RU"/>
        </a:p>
      </dgm:t>
    </dgm:pt>
    <dgm:pt modelId="{DACDE360-75C1-4ED0-96C7-4F77FDEA0D47}" type="pres">
      <dgm:prSet presAssocID="{426E00BA-FB21-489A-945A-559196FAC2FF}" presName="conn2-1" presStyleLbl="parChTrans1D3" presStyleIdx="8" presStyleCnt="11"/>
      <dgm:spPr/>
      <dgm:t>
        <a:bodyPr/>
        <a:lstStyle/>
        <a:p>
          <a:endParaRPr lang="ru-RU"/>
        </a:p>
      </dgm:t>
    </dgm:pt>
    <dgm:pt modelId="{1A1BFE97-C3BD-435A-9A0B-52D5616FC129}" type="pres">
      <dgm:prSet presAssocID="{426E00BA-FB21-489A-945A-559196FAC2FF}" presName="connTx" presStyleLbl="parChTrans1D3" presStyleIdx="8" presStyleCnt="11"/>
      <dgm:spPr/>
      <dgm:t>
        <a:bodyPr/>
        <a:lstStyle/>
        <a:p>
          <a:endParaRPr lang="ru-RU"/>
        </a:p>
      </dgm:t>
    </dgm:pt>
    <dgm:pt modelId="{1AD39F53-8D2D-4097-810A-0B3D9A400A16}" type="pres">
      <dgm:prSet presAssocID="{720D6A42-CFE7-4A8C-8B62-3747CF5B0157}" presName="root2" presStyleCnt="0"/>
      <dgm:spPr/>
    </dgm:pt>
    <dgm:pt modelId="{0E2F48CD-4AAC-42DF-B02D-B00118681A5D}" type="pres">
      <dgm:prSet presAssocID="{720D6A42-CFE7-4A8C-8B62-3747CF5B0157}" presName="LevelTwoTextNode" presStyleLbl="asst1" presStyleIdx="10" presStyleCnt="12" custScaleX="183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14095B-C6F1-43E8-9A46-6F2699DB9CC6}" type="pres">
      <dgm:prSet presAssocID="{720D6A42-CFE7-4A8C-8B62-3747CF5B0157}" presName="level3hierChild" presStyleCnt="0"/>
      <dgm:spPr/>
    </dgm:pt>
    <dgm:pt modelId="{320BA3AB-E326-44E3-A8AD-77AFE0287858}" type="pres">
      <dgm:prSet presAssocID="{10425BB9-5C4B-4076-88DE-7B7503520C1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14A8C3A-41DD-48FB-94B0-3ECE313E6CCA}" type="pres">
      <dgm:prSet presAssocID="{10425BB9-5C4B-4076-88DE-7B7503520C1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50E877D-F7C5-46BF-BD28-26FC91872F29}" type="pres">
      <dgm:prSet presAssocID="{0A88D723-B275-4093-BF4E-1E32FC9CEFDB}" presName="root2" presStyleCnt="0"/>
      <dgm:spPr/>
      <dgm:t>
        <a:bodyPr/>
        <a:lstStyle/>
        <a:p>
          <a:endParaRPr lang="ru-RU"/>
        </a:p>
      </dgm:t>
    </dgm:pt>
    <dgm:pt modelId="{630D4C0F-E67F-4124-BFE5-E30B66D63D32}" type="pres">
      <dgm:prSet presAssocID="{0A88D723-B275-4093-BF4E-1E32FC9CEFDB}" presName="LevelTwoTextNode" presStyleLbl="asst1" presStyleIdx="11" presStyleCnt="12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B323DB-FFBE-4DAC-A74B-EFC3AE4B1824}" type="pres">
      <dgm:prSet presAssocID="{0A88D723-B275-4093-BF4E-1E32FC9CEFDB}" presName="level3hierChild" presStyleCnt="0"/>
      <dgm:spPr/>
      <dgm:t>
        <a:bodyPr/>
        <a:lstStyle/>
        <a:p>
          <a:endParaRPr lang="ru-RU"/>
        </a:p>
      </dgm:t>
    </dgm:pt>
    <dgm:pt modelId="{FDB1B55D-6222-44C1-B41B-B0CE0D9BD387}" type="pres">
      <dgm:prSet presAssocID="{325BA1F1-62DF-4ED0-B74A-250D0AA318F8}" presName="conn2-1" presStyleLbl="parChTrans1D3" presStyleIdx="9" presStyleCnt="11"/>
      <dgm:spPr/>
      <dgm:t>
        <a:bodyPr/>
        <a:lstStyle/>
        <a:p>
          <a:endParaRPr lang="ru-RU"/>
        </a:p>
      </dgm:t>
    </dgm:pt>
    <dgm:pt modelId="{7823B279-3E41-410F-87C8-E1ACBAD9967A}" type="pres">
      <dgm:prSet presAssocID="{325BA1F1-62DF-4ED0-B74A-250D0AA318F8}" presName="connTx" presStyleLbl="parChTrans1D3" presStyleIdx="9" presStyleCnt="11"/>
      <dgm:spPr/>
      <dgm:t>
        <a:bodyPr/>
        <a:lstStyle/>
        <a:p>
          <a:endParaRPr lang="ru-RU"/>
        </a:p>
      </dgm:t>
    </dgm:pt>
    <dgm:pt modelId="{1E445CE7-712E-42A0-AFD1-790258AE76CD}" type="pres">
      <dgm:prSet presAssocID="{11E7B463-4E87-468E-B7F0-E31D225FBA40}" presName="root2" presStyleCnt="0"/>
      <dgm:spPr/>
      <dgm:t>
        <a:bodyPr/>
        <a:lstStyle/>
        <a:p>
          <a:endParaRPr lang="ru-RU"/>
        </a:p>
      </dgm:t>
    </dgm:pt>
    <dgm:pt modelId="{11DCDFAA-7AB4-4385-AEA1-1F602D6B4445}" type="pres">
      <dgm:prSet presAssocID="{11E7B463-4E87-468E-B7F0-E31D225FBA40}" presName="LevelTwoTextNode" presStyleLbl="node3" presStyleIdx="0" presStyleCnt="2" custScaleX="184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52EE41-AAB9-499D-81C0-61FEB8407829}" type="pres">
      <dgm:prSet presAssocID="{11E7B463-4E87-468E-B7F0-E31D225FBA40}" presName="level3hierChild" presStyleCnt="0"/>
      <dgm:spPr/>
      <dgm:t>
        <a:bodyPr/>
        <a:lstStyle/>
        <a:p>
          <a:endParaRPr lang="ru-RU"/>
        </a:p>
      </dgm:t>
    </dgm:pt>
    <dgm:pt modelId="{EE54BB68-F878-4730-B806-8A03718F7343}" type="pres">
      <dgm:prSet presAssocID="{07881DB6-E2F8-437B-9D6E-784925609B4D}" presName="conn2-1" presStyleLbl="parChTrans1D3" presStyleIdx="10" presStyleCnt="11"/>
      <dgm:spPr/>
      <dgm:t>
        <a:bodyPr/>
        <a:lstStyle/>
        <a:p>
          <a:endParaRPr lang="ru-RU"/>
        </a:p>
      </dgm:t>
    </dgm:pt>
    <dgm:pt modelId="{BA4F9A86-EBCE-44BA-A5DC-FAD9BC631AA6}" type="pres">
      <dgm:prSet presAssocID="{07881DB6-E2F8-437B-9D6E-784925609B4D}" presName="connTx" presStyleLbl="parChTrans1D3" presStyleIdx="10" presStyleCnt="11"/>
      <dgm:spPr/>
      <dgm:t>
        <a:bodyPr/>
        <a:lstStyle/>
        <a:p>
          <a:endParaRPr lang="ru-RU"/>
        </a:p>
      </dgm:t>
    </dgm:pt>
    <dgm:pt modelId="{F36E3D86-6645-4594-99F0-0756E9EE2D8E}" type="pres">
      <dgm:prSet presAssocID="{789BAD1A-7E1B-40AF-BF37-1E9B90BFBB70}" presName="root2" presStyleCnt="0"/>
      <dgm:spPr/>
    </dgm:pt>
    <dgm:pt modelId="{15B44ACD-0008-4DD5-BC1F-35F0765DFEF7}" type="pres">
      <dgm:prSet presAssocID="{789BAD1A-7E1B-40AF-BF37-1E9B90BFBB70}" presName="LevelTwoTextNode" presStyleLbl="node3" presStyleIdx="1" presStyleCnt="2" custScaleX="1841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98C775-DDBD-437A-911F-A23FB49CEA6D}" type="pres">
      <dgm:prSet presAssocID="{789BAD1A-7E1B-40AF-BF37-1E9B90BFBB70}" presName="level3hierChild" presStyleCnt="0"/>
      <dgm:spPr/>
    </dgm:pt>
  </dgm:ptLst>
  <dgm:cxnLst>
    <dgm:cxn modelId="{B8E9239B-150C-4354-93DD-9A98CF2EB015}" type="presOf" srcId="{7673CA5C-D320-4A84-981C-4DCDF57235BB}" destId="{835128BF-1965-4299-A872-9F91316CA695}" srcOrd="1" destOrd="0" presId="urn:microsoft.com/office/officeart/2008/layout/HorizontalMultiLevelHierarchy"/>
    <dgm:cxn modelId="{0D7277A1-C75D-4C74-AE52-13425B7E2D96}" type="presOf" srcId="{0B6AD4C0-84A5-438A-BCEC-A9002BE806FE}" destId="{79B2434C-0CC3-42A7-879A-49E3F378192A}" srcOrd="1" destOrd="0" presId="urn:microsoft.com/office/officeart/2008/layout/HorizontalMultiLevelHierarchy"/>
    <dgm:cxn modelId="{2B26CE8A-5A22-4CFB-9E4B-E79C5FAED5FA}" type="presOf" srcId="{07881DB6-E2F8-437B-9D6E-784925609B4D}" destId="{BA4F9A86-EBCE-44BA-A5DC-FAD9BC631AA6}" srcOrd="1" destOrd="0" presId="urn:microsoft.com/office/officeart/2008/layout/HorizontalMultiLevelHierarchy"/>
    <dgm:cxn modelId="{A6D598BB-EBB7-47AB-8713-6B2840134090}" type="presOf" srcId="{A5E6E180-2006-403F-AC5C-E1BF10FD58CE}" destId="{B589919E-E181-4BBD-AF61-7D6B879A3F55}" srcOrd="1" destOrd="0" presId="urn:microsoft.com/office/officeart/2008/layout/HorizontalMultiLevelHierarchy"/>
    <dgm:cxn modelId="{681807C6-E0B9-4725-91B2-D5ED88CC823A}" type="presOf" srcId="{9941FC90-AB12-41A6-ABA8-5B56626CB15F}" destId="{93853A27-CF44-4869-AF67-3C77AEAB363F}" srcOrd="0" destOrd="0" presId="urn:microsoft.com/office/officeart/2008/layout/HorizontalMultiLevelHierarchy"/>
    <dgm:cxn modelId="{08A2D4F8-BD9D-46DA-82F7-A49113EF0123}" type="presOf" srcId="{789BAD1A-7E1B-40AF-BF37-1E9B90BFBB70}" destId="{15B44ACD-0008-4DD5-BC1F-35F0765DFEF7}" srcOrd="0" destOrd="0" presId="urn:microsoft.com/office/officeart/2008/layout/HorizontalMultiLevelHierarchy"/>
    <dgm:cxn modelId="{D3127EC6-19BC-450B-A063-D9E2030D799B}" type="presOf" srcId="{FA32A755-8168-4A2C-83F9-D14D71318628}" destId="{A40FB0FC-5D78-45F0-B031-F3EAAEA44D47}" srcOrd="0" destOrd="0" presId="urn:microsoft.com/office/officeart/2008/layout/HorizontalMultiLevelHierarchy"/>
    <dgm:cxn modelId="{C2A174BB-D54A-4415-AFAA-5458E2E9AC4E}" srcId="{9197AE46-C3D8-4D9D-8D29-7901CD989E1F}" destId="{4A0535EB-C490-4F81-88A4-C27111797439}" srcOrd="1" destOrd="0" parTransId="{A5E6E180-2006-403F-AC5C-E1BF10FD58CE}" sibTransId="{34FA2512-3F9A-4EB8-9EE3-D89A90369666}"/>
    <dgm:cxn modelId="{000BD964-E738-4C2C-A757-FF7DFB0575D1}" type="presOf" srcId="{230228F6-342F-4388-B9E8-8D6A4FC3DF8D}" destId="{B0CC64BD-01DC-4EF9-999C-1C41381C5F4F}" srcOrd="0" destOrd="0" presId="urn:microsoft.com/office/officeart/2008/layout/HorizontalMultiLevelHierarchy"/>
    <dgm:cxn modelId="{8FAA4400-879A-48C7-A2FA-5AE1FF0DE5E5}" srcId="{1567B0ED-A312-471F-AEAA-4176AA571F54}" destId="{399EFD9A-1CEC-4FE5-B178-4BC4A87AA6EA}" srcOrd="3" destOrd="0" parTransId="{0B6AD4C0-84A5-438A-BCEC-A9002BE806FE}" sibTransId="{D478CCA8-8EBF-43CC-AEB6-0D9EED217359}"/>
    <dgm:cxn modelId="{DB82010D-9ED1-4DF6-B9DB-7C568856EABC}" srcId="{9197AE46-C3D8-4D9D-8D29-7901CD989E1F}" destId="{230228F6-342F-4388-B9E8-8D6A4FC3DF8D}" srcOrd="2" destOrd="0" parTransId="{00B9E43F-6429-4FA6-A4BC-B48054EFC993}" sibTransId="{B714F2E3-D4DF-4173-B41D-57E477466489}"/>
    <dgm:cxn modelId="{B9802899-A68B-4406-A5D9-9FAEBA1D18A3}" srcId="{1567B0ED-A312-471F-AEAA-4176AA571F54}" destId="{FF74B4B0-C2F6-4ADC-B454-24D8C8A2A89E}" srcOrd="4" destOrd="0" parTransId="{4B6EF86A-8282-401C-B1B3-E28EC5D354FB}" sibTransId="{AAF6163A-7DD1-4A64-927B-4CADDBC5B5D0}"/>
    <dgm:cxn modelId="{7F86E19B-ADB3-48C1-890B-FA9DB35EFC06}" srcId="{1567B0ED-A312-471F-AEAA-4176AA571F54}" destId="{95D14E07-E09B-41B7-ADFF-4B9029B9A769}" srcOrd="0" destOrd="0" parTransId="{FA32A755-8168-4A2C-83F9-D14D71318628}" sibTransId="{4874D682-9A16-43C3-B2A6-C4C00DF7CE60}"/>
    <dgm:cxn modelId="{339E02D9-9D0D-4CF0-9520-1FF73C1A29DE}" type="presOf" srcId="{6F574714-2FCD-4FD0-8C3C-F55242483632}" destId="{8B749696-D529-4078-AC3F-83DE788BCC08}" srcOrd="1" destOrd="0" presId="urn:microsoft.com/office/officeart/2008/layout/HorizontalMultiLevelHierarchy"/>
    <dgm:cxn modelId="{4B0DB707-5139-4820-900C-541DD53B3744}" type="presOf" srcId="{0B6AD4C0-84A5-438A-BCEC-A9002BE806FE}" destId="{ED7A4C56-0248-4E01-AB62-1FB08C9FB93F}" srcOrd="0" destOrd="0" presId="urn:microsoft.com/office/officeart/2008/layout/HorizontalMultiLevelHierarchy"/>
    <dgm:cxn modelId="{AB72D31B-6D2E-48EE-8CFF-5D0EF3A50810}" type="presOf" srcId="{9B044302-E724-429D-BA65-2C7FFC9945A4}" destId="{F3B8D782-D29B-4923-B0E5-57474DE90331}" srcOrd="0" destOrd="0" presId="urn:microsoft.com/office/officeart/2008/layout/HorizontalMultiLevelHierarchy"/>
    <dgm:cxn modelId="{F9070527-5528-4443-A8D0-B62D6D98F25D}" type="presOf" srcId="{6F574714-2FCD-4FD0-8C3C-F55242483632}" destId="{E8E095D9-8960-4B5C-9ED1-EFB02E472564}" srcOrd="0" destOrd="0" presId="urn:microsoft.com/office/officeart/2008/layout/HorizontalMultiLevelHierarchy"/>
    <dgm:cxn modelId="{6467B5B5-E134-4A14-B17B-72647B97A3C3}" srcId="{6DEC707F-A318-40D9-A3E1-49A00E8A5C8A}" destId="{9197AE46-C3D8-4D9D-8D29-7901CD989E1F}" srcOrd="0" destOrd="0" parTransId="{7673CA5C-D320-4A84-981C-4DCDF57235BB}" sibTransId="{BA11FD23-E139-4456-A328-ADCCF21F6850}"/>
    <dgm:cxn modelId="{C4D9810D-3483-410F-83F5-34210FC4F202}" type="presOf" srcId="{4B6EF86A-8282-401C-B1B3-E28EC5D354FB}" destId="{FB23E7CF-F341-4FA7-94A2-BC76704393E0}" srcOrd="1" destOrd="0" presId="urn:microsoft.com/office/officeart/2008/layout/HorizontalMultiLevelHierarchy"/>
    <dgm:cxn modelId="{771F723F-FFBD-4A0A-A2D6-EB879B1D2852}" type="presOf" srcId="{10425BB9-5C4B-4076-88DE-7B7503520C11}" destId="{320BA3AB-E326-44E3-A8AD-77AFE0287858}" srcOrd="0" destOrd="0" presId="urn:microsoft.com/office/officeart/2008/layout/HorizontalMultiLevelHierarchy"/>
    <dgm:cxn modelId="{19C56126-3B61-4461-884C-B67A155851DC}" srcId="{0A88D723-B275-4093-BF4E-1E32FC9CEFDB}" destId="{789BAD1A-7E1B-40AF-BF37-1E9B90BFBB70}" srcOrd="1" destOrd="0" parTransId="{07881DB6-E2F8-437B-9D6E-784925609B4D}" sibTransId="{987B02C3-C15B-46D1-96D1-58BCAE7A35A1}"/>
    <dgm:cxn modelId="{3541305C-60DB-4979-9660-D8317A874DF4}" type="presOf" srcId="{1D6DBB0E-9C5E-4A3B-AB45-46D05D92483A}" destId="{E9BB7A5B-FDBC-410B-BC7A-4484606DC31D}" srcOrd="1" destOrd="0" presId="urn:microsoft.com/office/officeart/2008/layout/HorizontalMultiLevelHierarchy"/>
    <dgm:cxn modelId="{DED90375-98DA-439A-AD6C-EF5A6D829F50}" type="presOf" srcId="{0A88D723-B275-4093-BF4E-1E32FC9CEFDB}" destId="{630D4C0F-E67F-4124-BFE5-E30B66D63D32}" srcOrd="0" destOrd="0" presId="urn:microsoft.com/office/officeart/2008/layout/HorizontalMultiLevelHierarchy"/>
    <dgm:cxn modelId="{7D34FCC6-B510-40BC-83B7-D09886DD08D2}" type="presOf" srcId="{5D74CE00-5F40-404F-A7BF-0750636A5361}" destId="{132BA4A7-6A02-4183-A98A-3D4DB2ECAF6E}" srcOrd="0" destOrd="0" presId="urn:microsoft.com/office/officeart/2008/layout/HorizontalMultiLevelHierarchy"/>
    <dgm:cxn modelId="{72A4A435-8ECE-42FE-821B-5129265D82F4}" type="presOf" srcId="{6DEC707F-A318-40D9-A3E1-49A00E8A5C8A}" destId="{4F109338-B19D-424D-9378-F9E339589055}" srcOrd="0" destOrd="0" presId="urn:microsoft.com/office/officeart/2008/layout/HorizontalMultiLevelHierarchy"/>
    <dgm:cxn modelId="{F38694D2-915C-4EB8-B3E5-341137D08DA7}" type="presOf" srcId="{426E00BA-FB21-489A-945A-559196FAC2FF}" destId="{DACDE360-75C1-4ED0-96C7-4F77FDEA0D47}" srcOrd="0" destOrd="0" presId="urn:microsoft.com/office/officeart/2008/layout/HorizontalMultiLevelHierarchy"/>
    <dgm:cxn modelId="{F31DA83A-AE42-4E12-BE94-B17606272CD0}" type="presOf" srcId="{399EFD9A-1CEC-4FE5-B178-4BC4A87AA6EA}" destId="{01729C70-938D-4B3F-A9BC-B00B1C575CFE}" srcOrd="0" destOrd="0" presId="urn:microsoft.com/office/officeart/2008/layout/HorizontalMultiLevelHierarchy"/>
    <dgm:cxn modelId="{8F026B3D-D1EF-4B91-9B67-DD013B9FEE79}" type="presOf" srcId="{56CD8697-4445-4119-A4A6-93AAAAAC5282}" destId="{7FDB52C7-EAB2-404F-A7A5-80BCC782580B}" srcOrd="0" destOrd="0" presId="urn:microsoft.com/office/officeart/2008/layout/HorizontalMultiLevelHierarchy"/>
    <dgm:cxn modelId="{6AE41C75-480B-423C-BB6E-AF3A55F95CE9}" type="presOf" srcId="{7673CA5C-D320-4A84-981C-4DCDF57235BB}" destId="{2206B1C4-F861-422A-8F51-DA8E3737B870}" srcOrd="0" destOrd="0" presId="urn:microsoft.com/office/officeart/2008/layout/HorizontalMultiLevelHierarchy"/>
    <dgm:cxn modelId="{F108BF9F-FFAB-4893-9506-5A1B45B86A3B}" type="presOf" srcId="{00B9E43F-6429-4FA6-A4BC-B48054EFC993}" destId="{7EC28BE9-58DB-4FE0-9CF9-E2CD4B96E714}" srcOrd="0" destOrd="0" presId="urn:microsoft.com/office/officeart/2008/layout/HorizontalMultiLevelHierarchy"/>
    <dgm:cxn modelId="{FB343085-1AEC-4B26-9525-E584D00B7E82}" type="presOf" srcId="{E8379473-B0CC-46D0-B4DF-4BE75AD3F64B}" destId="{A156FB62-CF42-4865-B660-83CC62EA9BAA}" srcOrd="0" destOrd="0" presId="urn:microsoft.com/office/officeart/2008/layout/HorizontalMultiLevelHierarchy"/>
    <dgm:cxn modelId="{F45777B4-3772-4248-BE7D-B02ED4FE6D36}" type="presOf" srcId="{9197AE46-C3D8-4D9D-8D29-7901CD989E1F}" destId="{CCC990E4-6F08-43ED-8B8F-082B5D76B384}" srcOrd="0" destOrd="0" presId="urn:microsoft.com/office/officeart/2008/layout/HorizontalMultiLevelHierarchy"/>
    <dgm:cxn modelId="{236D556A-FCCD-4306-9536-871910AA937A}" type="presOf" srcId="{325BA1F1-62DF-4ED0-B74A-250D0AA318F8}" destId="{7823B279-3E41-410F-87C8-E1ACBAD9967A}" srcOrd="1" destOrd="0" presId="urn:microsoft.com/office/officeart/2008/layout/HorizontalMultiLevelHierarchy"/>
    <dgm:cxn modelId="{15CF1B65-E887-4069-8493-5D4500E249CC}" type="presOf" srcId="{56CD8697-4445-4119-A4A6-93AAAAAC5282}" destId="{2FA7C3E8-C2A1-421B-AD4E-F1E5D83CFF3A}" srcOrd="1" destOrd="0" presId="urn:microsoft.com/office/officeart/2008/layout/HorizontalMultiLevelHierarchy"/>
    <dgm:cxn modelId="{2D9FA81F-2D01-4119-B88A-3AD05B94F186}" type="presOf" srcId="{426E00BA-FB21-489A-945A-559196FAC2FF}" destId="{1A1BFE97-C3BD-435A-9A0B-52D5616FC129}" srcOrd="1" destOrd="0" presId="urn:microsoft.com/office/officeart/2008/layout/HorizontalMultiLevelHierarchy"/>
    <dgm:cxn modelId="{7B0CA3AB-8C25-45C2-8F34-CEF992EA9565}" srcId="{6DEC707F-A318-40D9-A3E1-49A00E8A5C8A}" destId="{1567B0ED-A312-471F-AEAA-4176AA571F54}" srcOrd="1" destOrd="0" parTransId="{56CD8697-4445-4119-A4A6-93AAAAAC5282}" sibTransId="{9CCAE7FC-A936-44D1-81D5-489E716E16A4}"/>
    <dgm:cxn modelId="{E594046A-62B8-4B69-982A-CCEC10872F3D}" srcId="{1567B0ED-A312-471F-AEAA-4176AA571F54}" destId="{720D6A42-CFE7-4A8C-8B62-3747CF5B0157}" srcOrd="5" destOrd="0" parTransId="{426E00BA-FB21-489A-945A-559196FAC2FF}" sibTransId="{088FA6F4-DE6E-4C3E-8AB2-FF19485EBDAB}"/>
    <dgm:cxn modelId="{EC73343C-EBD0-4AD4-B094-4B442AF64111}" type="presOf" srcId="{07881DB6-E2F8-437B-9D6E-784925609B4D}" destId="{EE54BB68-F878-4730-B806-8A03718F7343}" srcOrd="0" destOrd="0" presId="urn:microsoft.com/office/officeart/2008/layout/HorizontalMultiLevelHierarchy"/>
    <dgm:cxn modelId="{E0251A50-F119-4736-90CC-19C5D62AA739}" type="presOf" srcId="{00B9E43F-6429-4FA6-A4BC-B48054EFC993}" destId="{C870E270-FA04-4A3E-9C05-6683BBBB4ACC}" srcOrd="1" destOrd="0" presId="urn:microsoft.com/office/officeart/2008/layout/HorizontalMultiLevelHierarchy"/>
    <dgm:cxn modelId="{A4E8E27C-10CC-4AD0-BAE4-8365A6137638}" srcId="{0A88D723-B275-4093-BF4E-1E32FC9CEFDB}" destId="{11E7B463-4E87-468E-B7F0-E31D225FBA40}" srcOrd="0" destOrd="0" parTransId="{325BA1F1-62DF-4ED0-B74A-250D0AA318F8}" sibTransId="{6D578621-0AB9-4FAD-BF18-7E3D2F8C688B}"/>
    <dgm:cxn modelId="{6D79B139-671F-42AF-8807-0AE1675E17EE}" type="presOf" srcId="{720D6A42-CFE7-4A8C-8B62-3747CF5B0157}" destId="{0E2F48CD-4AAC-42DF-B02D-B00118681A5D}" srcOrd="0" destOrd="0" presId="urn:microsoft.com/office/officeart/2008/layout/HorizontalMultiLevelHierarchy"/>
    <dgm:cxn modelId="{B48A25B2-8D15-44FE-B3DA-5F6311AC5C43}" type="presOf" srcId="{11E7B463-4E87-468E-B7F0-E31D225FBA40}" destId="{11DCDFAA-7AB4-4385-AEA1-1F602D6B4445}" srcOrd="0" destOrd="0" presId="urn:microsoft.com/office/officeart/2008/layout/HorizontalMultiLevelHierarchy"/>
    <dgm:cxn modelId="{4070F6D1-3AF1-4C82-935B-0ACC05C566EE}" type="presOf" srcId="{4B6EF86A-8282-401C-B1B3-E28EC5D354FB}" destId="{0D0A3A4A-C1F8-4B26-80DF-05D64E86A68A}" srcOrd="0" destOrd="0" presId="urn:microsoft.com/office/officeart/2008/layout/HorizontalMultiLevelHierarchy"/>
    <dgm:cxn modelId="{72D5C066-7D9C-4DD9-BAC6-8AFC74601C0F}" type="presOf" srcId="{FA32A755-8168-4A2C-83F9-D14D71318628}" destId="{BD09AA63-E451-4B4B-9C16-D7213948F262}" srcOrd="1" destOrd="0" presId="urn:microsoft.com/office/officeart/2008/layout/HorizontalMultiLevelHierarchy"/>
    <dgm:cxn modelId="{B06361B9-7EDC-4874-85F2-8368C5061F19}" srcId="{9197AE46-C3D8-4D9D-8D29-7901CD989E1F}" destId="{9941FC90-AB12-41A6-ABA8-5B56626CB15F}" srcOrd="0" destOrd="0" parTransId="{1D6DBB0E-9C5E-4A3B-AB45-46D05D92483A}" sibTransId="{0A903193-AB1E-4255-8380-3C29BECB1B1D}"/>
    <dgm:cxn modelId="{83A21D86-C3E5-43C8-A0C1-E879A495ECDD}" type="presOf" srcId="{10425BB9-5C4B-4076-88DE-7B7503520C11}" destId="{D14A8C3A-41DD-48FB-94B0-3ECE313E6CCA}" srcOrd="1" destOrd="0" presId="urn:microsoft.com/office/officeart/2008/layout/HorizontalMultiLevelHierarchy"/>
    <dgm:cxn modelId="{111E7C1A-D93C-431F-903B-892CB2F13D8B}" type="presOf" srcId="{A5E6E180-2006-403F-AC5C-E1BF10FD58CE}" destId="{AF16DFFD-2DB0-43E6-8D71-5EBE029F3DCC}" srcOrd="0" destOrd="0" presId="urn:microsoft.com/office/officeart/2008/layout/HorizontalMultiLevelHierarchy"/>
    <dgm:cxn modelId="{86D51992-E510-43A6-B608-5662CB676ACF}" type="presOf" srcId="{325BA1F1-62DF-4ED0-B74A-250D0AA318F8}" destId="{FDB1B55D-6222-44C1-B41B-B0CE0D9BD387}" srcOrd="0" destOrd="0" presId="urn:microsoft.com/office/officeart/2008/layout/HorizontalMultiLevelHierarchy"/>
    <dgm:cxn modelId="{1F604E5A-17E6-48E8-A123-EEBFA16E0ECE}" srcId="{1567B0ED-A312-471F-AEAA-4176AA571F54}" destId="{AC71CFB9-9B35-42EC-875E-BB3A222B0130}" srcOrd="1" destOrd="0" parTransId="{E8379473-B0CC-46D0-B4DF-4BE75AD3F64B}" sibTransId="{D0E71F4D-FD31-446E-A449-80B090526281}"/>
    <dgm:cxn modelId="{51A4A038-FF84-42D7-A2DF-BE67F1857D6A}" type="presOf" srcId="{FF74B4B0-C2F6-4ADC-B454-24D8C8A2A89E}" destId="{EF11CA04-5E44-47BD-A7FD-C26266B15971}" srcOrd="0" destOrd="0" presId="urn:microsoft.com/office/officeart/2008/layout/HorizontalMultiLevelHierarchy"/>
    <dgm:cxn modelId="{7EA5E5BF-52A5-47A6-B666-18F401880523}" srcId="{1567B0ED-A312-471F-AEAA-4176AA571F54}" destId="{5D74CE00-5F40-404F-A7BF-0750636A5361}" srcOrd="2" destOrd="0" parTransId="{6F574714-2FCD-4FD0-8C3C-F55242483632}" sibTransId="{A343E94E-4245-4E0B-9A97-01DB9D83172B}"/>
    <dgm:cxn modelId="{A5B3625C-BCFC-408A-95D1-54D69B4B0D58}" srcId="{9B044302-E724-429D-BA65-2C7FFC9945A4}" destId="{6DEC707F-A318-40D9-A3E1-49A00E8A5C8A}" srcOrd="0" destOrd="0" parTransId="{E5ED4BF5-03D0-4FD6-906F-8890B05E361A}" sibTransId="{ADA16E45-31D7-4DF3-A8EE-E442E99C845B}"/>
    <dgm:cxn modelId="{A2877C62-1FF6-4D1A-8A5E-82B422A81034}" type="presOf" srcId="{1D6DBB0E-9C5E-4A3B-AB45-46D05D92483A}" destId="{BA071D8E-E48F-4DD7-894F-60CB840E6C4C}" srcOrd="0" destOrd="0" presId="urn:microsoft.com/office/officeart/2008/layout/HorizontalMultiLevelHierarchy"/>
    <dgm:cxn modelId="{95614D97-1633-4F57-9C0F-6AA8815D71C1}" type="presOf" srcId="{AC71CFB9-9B35-42EC-875E-BB3A222B0130}" destId="{C1341D39-C3E3-4C7F-A7E8-B8D552B5AF0E}" srcOrd="0" destOrd="0" presId="urn:microsoft.com/office/officeart/2008/layout/HorizontalMultiLevelHierarchy"/>
    <dgm:cxn modelId="{66E75203-3C17-456E-ADF7-1E7662B6A1BE}" type="presOf" srcId="{1567B0ED-A312-471F-AEAA-4176AA571F54}" destId="{FC42C23A-ABD8-4E86-851E-65954E2F50D9}" srcOrd="0" destOrd="0" presId="urn:microsoft.com/office/officeart/2008/layout/HorizontalMultiLevelHierarchy"/>
    <dgm:cxn modelId="{EF379DDF-2F68-4B09-B2A1-54F994A63C08}" srcId="{6DEC707F-A318-40D9-A3E1-49A00E8A5C8A}" destId="{0A88D723-B275-4093-BF4E-1E32FC9CEFDB}" srcOrd="2" destOrd="0" parTransId="{10425BB9-5C4B-4076-88DE-7B7503520C11}" sibTransId="{8DBFD620-2937-42A9-9448-CF276FB037C6}"/>
    <dgm:cxn modelId="{BD781AE8-E1DB-4905-9ADE-A7AE63EED7EF}" type="presOf" srcId="{4A0535EB-C490-4F81-88A4-C27111797439}" destId="{4A6BEC58-440C-4DCD-BFBA-14F85DC9A59E}" srcOrd="0" destOrd="0" presId="urn:microsoft.com/office/officeart/2008/layout/HorizontalMultiLevelHierarchy"/>
    <dgm:cxn modelId="{86539491-EC18-4436-930F-CB95803A4995}" type="presOf" srcId="{E8379473-B0CC-46D0-B4DF-4BE75AD3F64B}" destId="{8BD0D059-8A04-4485-84CC-564FFC8F7E3F}" srcOrd="1" destOrd="0" presId="urn:microsoft.com/office/officeart/2008/layout/HorizontalMultiLevelHierarchy"/>
    <dgm:cxn modelId="{8CD402AC-88CD-4FFB-B5D9-AC84A51F0248}" type="presOf" srcId="{95D14E07-E09B-41B7-ADFF-4B9029B9A769}" destId="{66D40522-17E0-44C6-AA3A-DD114B02A5C7}" srcOrd="0" destOrd="0" presId="urn:microsoft.com/office/officeart/2008/layout/HorizontalMultiLevelHierarchy"/>
    <dgm:cxn modelId="{BF626B12-6E16-42C2-834E-1C95C31409AF}" type="presParOf" srcId="{F3B8D782-D29B-4923-B0E5-57474DE90331}" destId="{4C6ECBCD-C2DC-4B22-BDCE-FACD895DB84C}" srcOrd="0" destOrd="0" presId="urn:microsoft.com/office/officeart/2008/layout/HorizontalMultiLevelHierarchy"/>
    <dgm:cxn modelId="{11A08A62-A4D7-4575-9EC7-F80AE3880EDB}" type="presParOf" srcId="{4C6ECBCD-C2DC-4B22-BDCE-FACD895DB84C}" destId="{4F109338-B19D-424D-9378-F9E339589055}" srcOrd="0" destOrd="0" presId="urn:microsoft.com/office/officeart/2008/layout/HorizontalMultiLevelHierarchy"/>
    <dgm:cxn modelId="{0B30B766-1DFE-4EA6-A6C9-8AC3CE09B18E}" type="presParOf" srcId="{4C6ECBCD-C2DC-4B22-BDCE-FACD895DB84C}" destId="{8FF385E1-AB21-4A66-BB2D-2C2A6630302F}" srcOrd="1" destOrd="0" presId="urn:microsoft.com/office/officeart/2008/layout/HorizontalMultiLevelHierarchy"/>
    <dgm:cxn modelId="{E279C60F-725F-4B43-8298-2D0EE8208709}" type="presParOf" srcId="{8FF385E1-AB21-4A66-BB2D-2C2A6630302F}" destId="{2206B1C4-F861-422A-8F51-DA8E3737B870}" srcOrd="0" destOrd="0" presId="urn:microsoft.com/office/officeart/2008/layout/HorizontalMultiLevelHierarchy"/>
    <dgm:cxn modelId="{42E04F16-F462-49B0-B145-A2FE83B41E4F}" type="presParOf" srcId="{2206B1C4-F861-422A-8F51-DA8E3737B870}" destId="{835128BF-1965-4299-A872-9F91316CA695}" srcOrd="0" destOrd="0" presId="urn:microsoft.com/office/officeart/2008/layout/HorizontalMultiLevelHierarchy"/>
    <dgm:cxn modelId="{B13955E7-6C74-4C1C-A09B-F0A822C36705}" type="presParOf" srcId="{8FF385E1-AB21-4A66-BB2D-2C2A6630302F}" destId="{FE8C8928-9E79-4EC9-80AB-20827E409AFD}" srcOrd="1" destOrd="0" presId="urn:microsoft.com/office/officeart/2008/layout/HorizontalMultiLevelHierarchy"/>
    <dgm:cxn modelId="{FEDC88A6-3B83-48F7-BCAD-31F5B6347479}" type="presParOf" srcId="{FE8C8928-9E79-4EC9-80AB-20827E409AFD}" destId="{CCC990E4-6F08-43ED-8B8F-082B5D76B384}" srcOrd="0" destOrd="0" presId="urn:microsoft.com/office/officeart/2008/layout/HorizontalMultiLevelHierarchy"/>
    <dgm:cxn modelId="{4851EBCD-1D71-4B1E-BAA1-5E647617A32D}" type="presParOf" srcId="{FE8C8928-9E79-4EC9-80AB-20827E409AFD}" destId="{80BE512D-BDB6-4002-BBFC-CCB9A2ACA66B}" srcOrd="1" destOrd="0" presId="urn:microsoft.com/office/officeart/2008/layout/HorizontalMultiLevelHierarchy"/>
    <dgm:cxn modelId="{57EA8366-4F2E-482E-A53E-C3D95F8FE887}" type="presParOf" srcId="{80BE512D-BDB6-4002-BBFC-CCB9A2ACA66B}" destId="{BA071D8E-E48F-4DD7-894F-60CB840E6C4C}" srcOrd="0" destOrd="0" presId="urn:microsoft.com/office/officeart/2008/layout/HorizontalMultiLevelHierarchy"/>
    <dgm:cxn modelId="{693886EB-D911-43C0-94B8-3B33864AF788}" type="presParOf" srcId="{BA071D8E-E48F-4DD7-894F-60CB840E6C4C}" destId="{E9BB7A5B-FDBC-410B-BC7A-4484606DC31D}" srcOrd="0" destOrd="0" presId="urn:microsoft.com/office/officeart/2008/layout/HorizontalMultiLevelHierarchy"/>
    <dgm:cxn modelId="{7FA22ABD-0C73-4AD2-B4B3-9CFD440A85AC}" type="presParOf" srcId="{80BE512D-BDB6-4002-BBFC-CCB9A2ACA66B}" destId="{A1B7BE78-FDE5-49A8-8F3D-C6284E18DAE1}" srcOrd="1" destOrd="0" presId="urn:microsoft.com/office/officeart/2008/layout/HorizontalMultiLevelHierarchy"/>
    <dgm:cxn modelId="{9CD06F5B-8391-40AF-BCF0-6CA5B1D3A668}" type="presParOf" srcId="{A1B7BE78-FDE5-49A8-8F3D-C6284E18DAE1}" destId="{93853A27-CF44-4869-AF67-3C77AEAB363F}" srcOrd="0" destOrd="0" presId="urn:microsoft.com/office/officeart/2008/layout/HorizontalMultiLevelHierarchy"/>
    <dgm:cxn modelId="{CC8391D3-643F-4A74-9CC3-FC18DDBFDDA9}" type="presParOf" srcId="{A1B7BE78-FDE5-49A8-8F3D-C6284E18DAE1}" destId="{BE2285A7-0ACD-4A98-9B73-03C1FC932261}" srcOrd="1" destOrd="0" presId="urn:microsoft.com/office/officeart/2008/layout/HorizontalMultiLevelHierarchy"/>
    <dgm:cxn modelId="{90328AA7-5D5C-4D3C-AC7E-C00C6344C179}" type="presParOf" srcId="{80BE512D-BDB6-4002-BBFC-CCB9A2ACA66B}" destId="{AF16DFFD-2DB0-43E6-8D71-5EBE029F3DCC}" srcOrd="2" destOrd="0" presId="urn:microsoft.com/office/officeart/2008/layout/HorizontalMultiLevelHierarchy"/>
    <dgm:cxn modelId="{35215992-6B55-42C0-A81D-124A4ECEDF6A}" type="presParOf" srcId="{AF16DFFD-2DB0-43E6-8D71-5EBE029F3DCC}" destId="{B589919E-E181-4BBD-AF61-7D6B879A3F55}" srcOrd="0" destOrd="0" presId="urn:microsoft.com/office/officeart/2008/layout/HorizontalMultiLevelHierarchy"/>
    <dgm:cxn modelId="{9B8C65C0-8E84-4543-B4FF-81F46146A37D}" type="presParOf" srcId="{80BE512D-BDB6-4002-BBFC-CCB9A2ACA66B}" destId="{A521CEBE-B206-4446-83D0-88B0D443F9C5}" srcOrd="3" destOrd="0" presId="urn:microsoft.com/office/officeart/2008/layout/HorizontalMultiLevelHierarchy"/>
    <dgm:cxn modelId="{73382FEC-536E-4F40-9237-47170FC420CD}" type="presParOf" srcId="{A521CEBE-B206-4446-83D0-88B0D443F9C5}" destId="{4A6BEC58-440C-4DCD-BFBA-14F85DC9A59E}" srcOrd="0" destOrd="0" presId="urn:microsoft.com/office/officeart/2008/layout/HorizontalMultiLevelHierarchy"/>
    <dgm:cxn modelId="{75437A6D-3985-4E98-B104-C47397A86BB2}" type="presParOf" srcId="{A521CEBE-B206-4446-83D0-88B0D443F9C5}" destId="{9F63F497-BE75-4C30-B8A9-AB3A3A8C9DB8}" srcOrd="1" destOrd="0" presId="urn:microsoft.com/office/officeart/2008/layout/HorizontalMultiLevelHierarchy"/>
    <dgm:cxn modelId="{DE3D7479-93BD-4904-883E-918F7770A76F}" type="presParOf" srcId="{80BE512D-BDB6-4002-BBFC-CCB9A2ACA66B}" destId="{7EC28BE9-58DB-4FE0-9CF9-E2CD4B96E714}" srcOrd="4" destOrd="0" presId="urn:microsoft.com/office/officeart/2008/layout/HorizontalMultiLevelHierarchy"/>
    <dgm:cxn modelId="{526A2244-65CB-43D2-ADC1-49CAB4426779}" type="presParOf" srcId="{7EC28BE9-58DB-4FE0-9CF9-E2CD4B96E714}" destId="{C870E270-FA04-4A3E-9C05-6683BBBB4ACC}" srcOrd="0" destOrd="0" presId="urn:microsoft.com/office/officeart/2008/layout/HorizontalMultiLevelHierarchy"/>
    <dgm:cxn modelId="{E5518579-1EE2-44D4-AE50-77FBE6B10786}" type="presParOf" srcId="{80BE512D-BDB6-4002-BBFC-CCB9A2ACA66B}" destId="{4833A215-FE71-439E-BB56-6AAA36EC58F8}" srcOrd="5" destOrd="0" presId="urn:microsoft.com/office/officeart/2008/layout/HorizontalMultiLevelHierarchy"/>
    <dgm:cxn modelId="{22E80953-2072-4516-AF64-798A4F693DB9}" type="presParOf" srcId="{4833A215-FE71-439E-BB56-6AAA36EC58F8}" destId="{B0CC64BD-01DC-4EF9-999C-1C41381C5F4F}" srcOrd="0" destOrd="0" presId="urn:microsoft.com/office/officeart/2008/layout/HorizontalMultiLevelHierarchy"/>
    <dgm:cxn modelId="{6294D724-86F6-472D-B5EF-6CA032C7BDEB}" type="presParOf" srcId="{4833A215-FE71-439E-BB56-6AAA36EC58F8}" destId="{72B3A3CE-EFDE-499E-ADC2-18BE235469C1}" srcOrd="1" destOrd="0" presId="urn:microsoft.com/office/officeart/2008/layout/HorizontalMultiLevelHierarchy"/>
    <dgm:cxn modelId="{1B93FA40-664E-49A1-A58C-8AE28ECC6499}" type="presParOf" srcId="{8FF385E1-AB21-4A66-BB2D-2C2A6630302F}" destId="{7FDB52C7-EAB2-404F-A7A5-80BCC782580B}" srcOrd="2" destOrd="0" presId="urn:microsoft.com/office/officeart/2008/layout/HorizontalMultiLevelHierarchy"/>
    <dgm:cxn modelId="{5A9F16D3-C286-4932-B5F5-8B3A03DEDE8F}" type="presParOf" srcId="{7FDB52C7-EAB2-404F-A7A5-80BCC782580B}" destId="{2FA7C3E8-C2A1-421B-AD4E-F1E5D83CFF3A}" srcOrd="0" destOrd="0" presId="urn:microsoft.com/office/officeart/2008/layout/HorizontalMultiLevelHierarchy"/>
    <dgm:cxn modelId="{3D49EA89-522A-4F50-835C-EB199B7900E2}" type="presParOf" srcId="{8FF385E1-AB21-4A66-BB2D-2C2A6630302F}" destId="{DA4FFD2F-D18E-4C89-BA7B-2AA63AA6D7D3}" srcOrd="3" destOrd="0" presId="urn:microsoft.com/office/officeart/2008/layout/HorizontalMultiLevelHierarchy"/>
    <dgm:cxn modelId="{A68D314D-F46C-409A-938A-6CED39C0AB24}" type="presParOf" srcId="{DA4FFD2F-D18E-4C89-BA7B-2AA63AA6D7D3}" destId="{FC42C23A-ABD8-4E86-851E-65954E2F50D9}" srcOrd="0" destOrd="0" presId="urn:microsoft.com/office/officeart/2008/layout/HorizontalMultiLevelHierarchy"/>
    <dgm:cxn modelId="{41394F1F-9735-4214-A3E4-F2969AAB35B5}" type="presParOf" srcId="{DA4FFD2F-D18E-4C89-BA7B-2AA63AA6D7D3}" destId="{15F50F84-D581-45BA-8D09-7609AC05E3AF}" srcOrd="1" destOrd="0" presId="urn:microsoft.com/office/officeart/2008/layout/HorizontalMultiLevelHierarchy"/>
    <dgm:cxn modelId="{EE1458A3-7906-408A-BB9D-EF84B5E45F64}" type="presParOf" srcId="{15F50F84-D581-45BA-8D09-7609AC05E3AF}" destId="{A40FB0FC-5D78-45F0-B031-F3EAAEA44D47}" srcOrd="0" destOrd="0" presId="urn:microsoft.com/office/officeart/2008/layout/HorizontalMultiLevelHierarchy"/>
    <dgm:cxn modelId="{FADAAF8B-F96B-4030-8582-28E23F200FC0}" type="presParOf" srcId="{A40FB0FC-5D78-45F0-B031-F3EAAEA44D47}" destId="{BD09AA63-E451-4B4B-9C16-D7213948F262}" srcOrd="0" destOrd="0" presId="urn:microsoft.com/office/officeart/2008/layout/HorizontalMultiLevelHierarchy"/>
    <dgm:cxn modelId="{6D0AAA55-E82C-4010-B38F-2783092566D5}" type="presParOf" srcId="{15F50F84-D581-45BA-8D09-7609AC05E3AF}" destId="{FDEE0EEF-B97A-4D57-8DB0-FFE361892A3D}" srcOrd="1" destOrd="0" presId="urn:microsoft.com/office/officeart/2008/layout/HorizontalMultiLevelHierarchy"/>
    <dgm:cxn modelId="{FFFE643A-9D0E-41C2-93B0-B244B7DC3196}" type="presParOf" srcId="{FDEE0EEF-B97A-4D57-8DB0-FFE361892A3D}" destId="{66D40522-17E0-44C6-AA3A-DD114B02A5C7}" srcOrd="0" destOrd="0" presId="urn:microsoft.com/office/officeart/2008/layout/HorizontalMultiLevelHierarchy"/>
    <dgm:cxn modelId="{169BE789-CC14-4A7E-AB0D-811C9C1B0FCB}" type="presParOf" srcId="{FDEE0EEF-B97A-4D57-8DB0-FFE361892A3D}" destId="{AA4C3A82-D58C-489B-9288-CC2B012EA4B5}" srcOrd="1" destOrd="0" presId="urn:microsoft.com/office/officeart/2008/layout/HorizontalMultiLevelHierarchy"/>
    <dgm:cxn modelId="{3A57DE0B-AD74-46AB-B888-143FF7CDD2E1}" type="presParOf" srcId="{15F50F84-D581-45BA-8D09-7609AC05E3AF}" destId="{A156FB62-CF42-4865-B660-83CC62EA9BAA}" srcOrd="2" destOrd="0" presId="urn:microsoft.com/office/officeart/2008/layout/HorizontalMultiLevelHierarchy"/>
    <dgm:cxn modelId="{3C030B33-78EE-405C-898D-3272DBE30129}" type="presParOf" srcId="{A156FB62-CF42-4865-B660-83CC62EA9BAA}" destId="{8BD0D059-8A04-4485-84CC-564FFC8F7E3F}" srcOrd="0" destOrd="0" presId="urn:microsoft.com/office/officeart/2008/layout/HorizontalMultiLevelHierarchy"/>
    <dgm:cxn modelId="{E2B70961-8E5A-4CB5-87FE-AE0ED7BEF183}" type="presParOf" srcId="{15F50F84-D581-45BA-8D09-7609AC05E3AF}" destId="{6361E6AD-9BF9-40F3-A5EB-9CD2E4349466}" srcOrd="3" destOrd="0" presId="urn:microsoft.com/office/officeart/2008/layout/HorizontalMultiLevelHierarchy"/>
    <dgm:cxn modelId="{C51811E9-FB8B-4493-9806-EA051C66990A}" type="presParOf" srcId="{6361E6AD-9BF9-40F3-A5EB-9CD2E4349466}" destId="{C1341D39-C3E3-4C7F-A7E8-B8D552B5AF0E}" srcOrd="0" destOrd="0" presId="urn:microsoft.com/office/officeart/2008/layout/HorizontalMultiLevelHierarchy"/>
    <dgm:cxn modelId="{70D17F1A-0A3C-4652-B0C8-88527B304CC7}" type="presParOf" srcId="{6361E6AD-9BF9-40F3-A5EB-9CD2E4349466}" destId="{60DAA1D9-5CF3-4938-8452-785EE75EEA66}" srcOrd="1" destOrd="0" presId="urn:microsoft.com/office/officeart/2008/layout/HorizontalMultiLevelHierarchy"/>
    <dgm:cxn modelId="{9C0E0824-4512-4F88-914D-E925CCFFD039}" type="presParOf" srcId="{15F50F84-D581-45BA-8D09-7609AC05E3AF}" destId="{E8E095D9-8960-4B5C-9ED1-EFB02E472564}" srcOrd="4" destOrd="0" presId="urn:microsoft.com/office/officeart/2008/layout/HorizontalMultiLevelHierarchy"/>
    <dgm:cxn modelId="{0959D50C-0A4F-4D5A-8E3B-FD2C578B941C}" type="presParOf" srcId="{E8E095D9-8960-4B5C-9ED1-EFB02E472564}" destId="{8B749696-D529-4078-AC3F-83DE788BCC08}" srcOrd="0" destOrd="0" presId="urn:microsoft.com/office/officeart/2008/layout/HorizontalMultiLevelHierarchy"/>
    <dgm:cxn modelId="{5B7C8C6F-6597-4636-AA36-710BF95A5A01}" type="presParOf" srcId="{15F50F84-D581-45BA-8D09-7609AC05E3AF}" destId="{6DAF2F65-E62E-4DF8-8A58-23F62C34CC46}" srcOrd="5" destOrd="0" presId="urn:microsoft.com/office/officeart/2008/layout/HorizontalMultiLevelHierarchy"/>
    <dgm:cxn modelId="{EE0AC83B-3559-4AF5-905F-DA47580038FB}" type="presParOf" srcId="{6DAF2F65-E62E-4DF8-8A58-23F62C34CC46}" destId="{132BA4A7-6A02-4183-A98A-3D4DB2ECAF6E}" srcOrd="0" destOrd="0" presId="urn:microsoft.com/office/officeart/2008/layout/HorizontalMultiLevelHierarchy"/>
    <dgm:cxn modelId="{B814C599-78DB-4532-A057-01A2D8BFBECA}" type="presParOf" srcId="{6DAF2F65-E62E-4DF8-8A58-23F62C34CC46}" destId="{AE76E235-3A67-4188-A6E1-968488522B45}" srcOrd="1" destOrd="0" presId="urn:microsoft.com/office/officeart/2008/layout/HorizontalMultiLevelHierarchy"/>
    <dgm:cxn modelId="{3BE23CC1-94CA-4CF1-BBF5-0D75E80B595C}" type="presParOf" srcId="{15F50F84-D581-45BA-8D09-7609AC05E3AF}" destId="{ED7A4C56-0248-4E01-AB62-1FB08C9FB93F}" srcOrd="6" destOrd="0" presId="urn:microsoft.com/office/officeart/2008/layout/HorizontalMultiLevelHierarchy"/>
    <dgm:cxn modelId="{7392DC78-F316-4DEF-9357-2DD55DAA1F4D}" type="presParOf" srcId="{ED7A4C56-0248-4E01-AB62-1FB08C9FB93F}" destId="{79B2434C-0CC3-42A7-879A-49E3F378192A}" srcOrd="0" destOrd="0" presId="urn:microsoft.com/office/officeart/2008/layout/HorizontalMultiLevelHierarchy"/>
    <dgm:cxn modelId="{0F165689-FC8D-4AC9-A491-4A2509439AA4}" type="presParOf" srcId="{15F50F84-D581-45BA-8D09-7609AC05E3AF}" destId="{C74ED56A-F6B2-444B-A8B5-7C3623F27904}" srcOrd="7" destOrd="0" presId="urn:microsoft.com/office/officeart/2008/layout/HorizontalMultiLevelHierarchy"/>
    <dgm:cxn modelId="{F524C4FB-A076-44F5-AB58-FF1DA78960A6}" type="presParOf" srcId="{C74ED56A-F6B2-444B-A8B5-7C3623F27904}" destId="{01729C70-938D-4B3F-A9BC-B00B1C575CFE}" srcOrd="0" destOrd="0" presId="urn:microsoft.com/office/officeart/2008/layout/HorizontalMultiLevelHierarchy"/>
    <dgm:cxn modelId="{77852E11-D8AE-4884-BBAE-87231671B43A}" type="presParOf" srcId="{C74ED56A-F6B2-444B-A8B5-7C3623F27904}" destId="{21B56BF6-1470-4422-969C-ECFB15EE8ABF}" srcOrd="1" destOrd="0" presId="urn:microsoft.com/office/officeart/2008/layout/HorizontalMultiLevelHierarchy"/>
    <dgm:cxn modelId="{6365CA39-C291-4D36-9F84-E4FCA27F5045}" type="presParOf" srcId="{15F50F84-D581-45BA-8D09-7609AC05E3AF}" destId="{0D0A3A4A-C1F8-4B26-80DF-05D64E86A68A}" srcOrd="8" destOrd="0" presId="urn:microsoft.com/office/officeart/2008/layout/HorizontalMultiLevelHierarchy"/>
    <dgm:cxn modelId="{34307DF4-5E43-44E9-B750-E9E040ADA149}" type="presParOf" srcId="{0D0A3A4A-C1F8-4B26-80DF-05D64E86A68A}" destId="{FB23E7CF-F341-4FA7-94A2-BC76704393E0}" srcOrd="0" destOrd="0" presId="urn:microsoft.com/office/officeart/2008/layout/HorizontalMultiLevelHierarchy"/>
    <dgm:cxn modelId="{556E7138-8390-4612-BDE1-BF8327785D78}" type="presParOf" srcId="{15F50F84-D581-45BA-8D09-7609AC05E3AF}" destId="{5E02BB8E-70F2-4581-A34E-82091BFEECE3}" srcOrd="9" destOrd="0" presId="urn:microsoft.com/office/officeart/2008/layout/HorizontalMultiLevelHierarchy"/>
    <dgm:cxn modelId="{E6F2EF03-0C35-4AE3-A582-F63FF7A4BEE4}" type="presParOf" srcId="{5E02BB8E-70F2-4581-A34E-82091BFEECE3}" destId="{EF11CA04-5E44-47BD-A7FD-C26266B15971}" srcOrd="0" destOrd="0" presId="urn:microsoft.com/office/officeart/2008/layout/HorizontalMultiLevelHierarchy"/>
    <dgm:cxn modelId="{CDC22464-EC7B-4A5F-8468-B17839F66862}" type="presParOf" srcId="{5E02BB8E-70F2-4581-A34E-82091BFEECE3}" destId="{0CCCE1DD-C51C-438B-BF33-98C8465F21CA}" srcOrd="1" destOrd="0" presId="urn:microsoft.com/office/officeart/2008/layout/HorizontalMultiLevelHierarchy"/>
    <dgm:cxn modelId="{A3D5266F-36B9-4804-8CE7-7C8C84B1E67D}" type="presParOf" srcId="{15F50F84-D581-45BA-8D09-7609AC05E3AF}" destId="{DACDE360-75C1-4ED0-96C7-4F77FDEA0D47}" srcOrd="10" destOrd="0" presId="urn:microsoft.com/office/officeart/2008/layout/HorizontalMultiLevelHierarchy"/>
    <dgm:cxn modelId="{598E1CFB-34B5-40CF-836A-5B77F3C8BCBF}" type="presParOf" srcId="{DACDE360-75C1-4ED0-96C7-4F77FDEA0D47}" destId="{1A1BFE97-C3BD-435A-9A0B-52D5616FC129}" srcOrd="0" destOrd="0" presId="urn:microsoft.com/office/officeart/2008/layout/HorizontalMultiLevelHierarchy"/>
    <dgm:cxn modelId="{8FCCA57E-CA52-4CC6-9F75-800D5EA40B83}" type="presParOf" srcId="{15F50F84-D581-45BA-8D09-7609AC05E3AF}" destId="{1AD39F53-8D2D-4097-810A-0B3D9A400A16}" srcOrd="11" destOrd="0" presId="urn:microsoft.com/office/officeart/2008/layout/HorizontalMultiLevelHierarchy"/>
    <dgm:cxn modelId="{F8694C3B-4AA9-4807-B3D2-30035D6C8EA1}" type="presParOf" srcId="{1AD39F53-8D2D-4097-810A-0B3D9A400A16}" destId="{0E2F48CD-4AAC-42DF-B02D-B00118681A5D}" srcOrd="0" destOrd="0" presId="urn:microsoft.com/office/officeart/2008/layout/HorizontalMultiLevelHierarchy"/>
    <dgm:cxn modelId="{3388CF85-75A7-4B5B-9AB7-8338662B6FB4}" type="presParOf" srcId="{1AD39F53-8D2D-4097-810A-0B3D9A400A16}" destId="{0C14095B-C6F1-43E8-9A46-6F2699DB9CC6}" srcOrd="1" destOrd="0" presId="urn:microsoft.com/office/officeart/2008/layout/HorizontalMultiLevelHierarchy"/>
    <dgm:cxn modelId="{A6E00D51-C19A-47D1-9A36-D4C1A90B9A0B}" type="presParOf" srcId="{8FF385E1-AB21-4A66-BB2D-2C2A6630302F}" destId="{320BA3AB-E326-44E3-A8AD-77AFE0287858}" srcOrd="4" destOrd="0" presId="urn:microsoft.com/office/officeart/2008/layout/HorizontalMultiLevelHierarchy"/>
    <dgm:cxn modelId="{47A5F3C5-4447-449A-8145-5EBB4B77502C}" type="presParOf" srcId="{320BA3AB-E326-44E3-A8AD-77AFE0287858}" destId="{D14A8C3A-41DD-48FB-94B0-3ECE313E6CCA}" srcOrd="0" destOrd="0" presId="urn:microsoft.com/office/officeart/2008/layout/HorizontalMultiLevelHierarchy"/>
    <dgm:cxn modelId="{A9EA30D7-844D-4DE6-942D-EC595F9E10C5}" type="presParOf" srcId="{8FF385E1-AB21-4A66-BB2D-2C2A6630302F}" destId="{850E877D-F7C5-46BF-BD28-26FC91872F29}" srcOrd="5" destOrd="0" presId="urn:microsoft.com/office/officeart/2008/layout/HorizontalMultiLevelHierarchy"/>
    <dgm:cxn modelId="{AE922258-A92B-4C1E-BE3D-D713683A0ADB}" type="presParOf" srcId="{850E877D-F7C5-46BF-BD28-26FC91872F29}" destId="{630D4C0F-E67F-4124-BFE5-E30B66D63D32}" srcOrd="0" destOrd="0" presId="urn:microsoft.com/office/officeart/2008/layout/HorizontalMultiLevelHierarchy"/>
    <dgm:cxn modelId="{E5269C51-35D0-45F8-870B-68292B65E432}" type="presParOf" srcId="{850E877D-F7C5-46BF-BD28-26FC91872F29}" destId="{AEB323DB-FFBE-4DAC-A74B-EFC3AE4B1824}" srcOrd="1" destOrd="0" presId="urn:microsoft.com/office/officeart/2008/layout/HorizontalMultiLevelHierarchy"/>
    <dgm:cxn modelId="{8EF70853-E1F7-4089-B559-64F35BC62D47}" type="presParOf" srcId="{AEB323DB-FFBE-4DAC-A74B-EFC3AE4B1824}" destId="{FDB1B55D-6222-44C1-B41B-B0CE0D9BD387}" srcOrd="0" destOrd="0" presId="urn:microsoft.com/office/officeart/2008/layout/HorizontalMultiLevelHierarchy"/>
    <dgm:cxn modelId="{86E57B63-E7C4-4159-8D3C-06B3B4348250}" type="presParOf" srcId="{FDB1B55D-6222-44C1-B41B-B0CE0D9BD387}" destId="{7823B279-3E41-410F-87C8-E1ACBAD9967A}" srcOrd="0" destOrd="0" presId="urn:microsoft.com/office/officeart/2008/layout/HorizontalMultiLevelHierarchy"/>
    <dgm:cxn modelId="{6D0D1BEE-03CB-431A-B130-131268624C2B}" type="presParOf" srcId="{AEB323DB-FFBE-4DAC-A74B-EFC3AE4B1824}" destId="{1E445CE7-712E-42A0-AFD1-790258AE76CD}" srcOrd="1" destOrd="0" presId="urn:microsoft.com/office/officeart/2008/layout/HorizontalMultiLevelHierarchy"/>
    <dgm:cxn modelId="{837C2EDB-4F42-469E-9569-1A7206EEE28C}" type="presParOf" srcId="{1E445CE7-712E-42A0-AFD1-790258AE76CD}" destId="{11DCDFAA-7AB4-4385-AEA1-1F602D6B4445}" srcOrd="0" destOrd="0" presId="urn:microsoft.com/office/officeart/2008/layout/HorizontalMultiLevelHierarchy"/>
    <dgm:cxn modelId="{C095C4B6-D8E9-4B8A-AC80-A59BB62FF5B8}" type="presParOf" srcId="{1E445CE7-712E-42A0-AFD1-790258AE76CD}" destId="{A152EE41-AAB9-499D-81C0-61FEB8407829}" srcOrd="1" destOrd="0" presId="urn:microsoft.com/office/officeart/2008/layout/HorizontalMultiLevelHierarchy"/>
    <dgm:cxn modelId="{F3F3146F-F650-491F-9BD8-B2BB7B5BA270}" type="presParOf" srcId="{AEB323DB-FFBE-4DAC-A74B-EFC3AE4B1824}" destId="{EE54BB68-F878-4730-B806-8A03718F7343}" srcOrd="2" destOrd="0" presId="urn:microsoft.com/office/officeart/2008/layout/HorizontalMultiLevelHierarchy"/>
    <dgm:cxn modelId="{06068E16-4599-4CE9-8436-79DEF915225D}" type="presParOf" srcId="{EE54BB68-F878-4730-B806-8A03718F7343}" destId="{BA4F9A86-EBCE-44BA-A5DC-FAD9BC631AA6}" srcOrd="0" destOrd="0" presId="urn:microsoft.com/office/officeart/2008/layout/HorizontalMultiLevelHierarchy"/>
    <dgm:cxn modelId="{1F4B7149-6183-4DF4-848A-CD78266523C0}" type="presParOf" srcId="{AEB323DB-FFBE-4DAC-A74B-EFC3AE4B1824}" destId="{F36E3D86-6645-4594-99F0-0756E9EE2D8E}" srcOrd="3" destOrd="0" presId="urn:microsoft.com/office/officeart/2008/layout/HorizontalMultiLevelHierarchy"/>
    <dgm:cxn modelId="{AFBA7391-EE3D-44BF-B4EB-350DA8893E82}" type="presParOf" srcId="{F36E3D86-6645-4594-99F0-0756E9EE2D8E}" destId="{15B44ACD-0008-4DD5-BC1F-35F0765DFEF7}" srcOrd="0" destOrd="0" presId="urn:microsoft.com/office/officeart/2008/layout/HorizontalMultiLevelHierarchy"/>
    <dgm:cxn modelId="{E71B46EA-5AD9-461E-96AC-8C0275B428F9}" type="presParOf" srcId="{F36E3D86-6645-4594-99F0-0756E9EE2D8E}" destId="{6398C775-DDBD-437A-911F-A23FB49CEA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044302-E724-429D-BA65-2C7FFC9945A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EC707F-A318-40D9-A3E1-49A00E8A5C8A}">
      <dgm:prSet phldrT="[Текст]" custT="1"/>
      <dgm:spPr/>
      <dgm:t>
        <a:bodyPr/>
        <a:lstStyle/>
        <a:p>
          <a:r>
            <a:rPr lang="ru-RU" sz="2400" b="1" dirty="0" smtClean="0"/>
            <a:t>Организационное развитие и управление талантами</a:t>
          </a:r>
          <a:endParaRPr lang="ru-RU" sz="2400" b="1" dirty="0"/>
        </a:p>
      </dgm:t>
    </dgm:pt>
    <dgm:pt modelId="{E5ED4BF5-03D0-4FD6-906F-8890B05E361A}" type="parTrans" cxnId="{A5B3625C-BCFC-408A-95D1-54D69B4B0D58}">
      <dgm:prSet/>
      <dgm:spPr/>
      <dgm:t>
        <a:bodyPr/>
        <a:lstStyle/>
        <a:p>
          <a:endParaRPr lang="ru-RU"/>
        </a:p>
      </dgm:t>
    </dgm:pt>
    <dgm:pt modelId="{ADA16E45-31D7-4DF3-A8EE-E442E99C845B}" type="sibTrans" cxnId="{A5B3625C-BCFC-408A-95D1-54D69B4B0D58}">
      <dgm:prSet/>
      <dgm:spPr/>
      <dgm:t>
        <a:bodyPr/>
        <a:lstStyle/>
        <a:p>
          <a:endParaRPr lang="ru-RU"/>
        </a:p>
      </dgm:t>
    </dgm:pt>
    <dgm:pt modelId="{9197AE46-C3D8-4D9D-8D29-7901CD989E1F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Открытый вопрос</a:t>
          </a:r>
          <a:endParaRPr lang="ru-RU" sz="2400" b="1" dirty="0">
            <a:solidFill>
              <a:schemeClr val="tx1"/>
            </a:solidFill>
          </a:endParaRPr>
        </a:p>
      </dgm:t>
    </dgm:pt>
    <dgm:pt modelId="{7673CA5C-D320-4A84-981C-4DCDF57235BB}" type="parTrans" cxnId="{6467B5B5-E134-4A14-B17B-72647B97A3C3}">
      <dgm:prSet/>
      <dgm:spPr/>
      <dgm:t>
        <a:bodyPr/>
        <a:lstStyle/>
        <a:p>
          <a:endParaRPr lang="ru-RU"/>
        </a:p>
      </dgm:t>
    </dgm:pt>
    <dgm:pt modelId="{BA11FD23-E139-4456-A328-ADCCF21F6850}" type="sibTrans" cxnId="{6467B5B5-E134-4A14-B17B-72647B97A3C3}">
      <dgm:prSet/>
      <dgm:spPr/>
      <dgm:t>
        <a:bodyPr/>
        <a:lstStyle/>
        <a:p>
          <a:endParaRPr lang="ru-RU"/>
        </a:p>
      </dgm:t>
    </dgm:pt>
    <dgm:pt modelId="{11E7B463-4E87-468E-B7F0-E31D225FBA40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en-US" sz="1600" dirty="0" smtClean="0"/>
            <a:t>Digital HR</a:t>
          </a:r>
          <a:r>
            <a:rPr lang="ru-RU" sz="1600" dirty="0" smtClean="0"/>
            <a:t> и аналитика персонала</a:t>
          </a:r>
          <a:endParaRPr lang="ru-RU" sz="1600" dirty="0"/>
        </a:p>
      </dgm:t>
    </dgm:pt>
    <dgm:pt modelId="{325BA1F1-62DF-4ED0-B74A-250D0AA318F8}" type="parTrans" cxnId="{A4E8E27C-10CC-4AD0-BAE4-8365A6137638}">
      <dgm:prSet/>
      <dgm:spPr/>
      <dgm:t>
        <a:bodyPr/>
        <a:lstStyle/>
        <a:p>
          <a:endParaRPr lang="ru-RU"/>
        </a:p>
      </dgm:t>
    </dgm:pt>
    <dgm:pt modelId="{6D578621-0AB9-4FAD-BF18-7E3D2F8C688B}" type="sibTrans" cxnId="{A4E8E27C-10CC-4AD0-BAE4-8365A6137638}">
      <dgm:prSet/>
      <dgm:spPr/>
      <dgm:t>
        <a:bodyPr/>
        <a:lstStyle/>
        <a:p>
          <a:endParaRPr lang="ru-RU"/>
        </a:p>
      </dgm:t>
    </dgm:pt>
    <dgm:pt modelId="{1567B0ED-A312-471F-AEAA-4176AA571F54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smtClean="0"/>
            <a:t>Тест</a:t>
          </a:r>
          <a:endParaRPr lang="ru-RU" sz="2400" b="1" dirty="0"/>
        </a:p>
      </dgm:t>
    </dgm:pt>
    <dgm:pt modelId="{56CD8697-4445-4119-A4A6-93AAAAAC5282}" type="parTrans" cxnId="{7B0CA3AB-8C25-45C2-8F34-CEF992EA9565}">
      <dgm:prSet/>
      <dgm:spPr/>
      <dgm:t>
        <a:bodyPr/>
        <a:lstStyle/>
        <a:p>
          <a:endParaRPr lang="ru-RU"/>
        </a:p>
      </dgm:t>
    </dgm:pt>
    <dgm:pt modelId="{9CCAE7FC-A936-44D1-81D5-489E716E16A4}" type="sibTrans" cxnId="{7B0CA3AB-8C25-45C2-8F34-CEF992EA9565}">
      <dgm:prSet/>
      <dgm:spPr/>
      <dgm:t>
        <a:bodyPr/>
        <a:lstStyle/>
        <a:p>
          <a:endParaRPr lang="ru-RU"/>
        </a:p>
      </dgm:t>
    </dgm:pt>
    <dgm:pt modelId="{0A88D723-B275-4093-BF4E-1E32FC9CEFDB}" type="asst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400" b="1" dirty="0" smtClean="0"/>
            <a:t>Кейс</a:t>
          </a:r>
          <a:endParaRPr lang="ru-RU" sz="2400" b="1" dirty="0"/>
        </a:p>
      </dgm:t>
    </dgm:pt>
    <dgm:pt modelId="{10425BB9-5C4B-4076-88DE-7B7503520C11}" type="parTrans" cxnId="{EF379DDF-2F68-4B09-B2A1-54F994A63C08}">
      <dgm:prSet/>
      <dgm:spPr/>
      <dgm:t>
        <a:bodyPr/>
        <a:lstStyle/>
        <a:p>
          <a:endParaRPr lang="ru-RU"/>
        </a:p>
      </dgm:t>
    </dgm:pt>
    <dgm:pt modelId="{8DBFD620-2937-42A9-9448-CF276FB037C6}" type="sibTrans" cxnId="{EF379DDF-2F68-4B09-B2A1-54F994A63C08}">
      <dgm:prSet/>
      <dgm:spPr/>
      <dgm:t>
        <a:bodyPr/>
        <a:lstStyle/>
        <a:p>
          <a:endParaRPr lang="ru-RU"/>
        </a:p>
      </dgm:t>
    </dgm:pt>
    <dgm:pt modelId="{9941FC90-AB12-41A6-ABA8-5B56626CB15F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Теория и история менеджмента</a:t>
          </a:r>
          <a:endParaRPr lang="ru-RU" sz="1600" dirty="0">
            <a:solidFill>
              <a:schemeClr val="tx1"/>
            </a:solidFill>
          </a:endParaRPr>
        </a:p>
      </dgm:t>
    </dgm:pt>
    <dgm:pt modelId="{1D6DBB0E-9C5E-4A3B-AB45-46D05D92483A}" type="parTrans" cxnId="{B06361B9-7EDC-4874-85F2-8368C5061F19}">
      <dgm:prSet/>
      <dgm:spPr/>
      <dgm:t>
        <a:bodyPr/>
        <a:lstStyle/>
        <a:p>
          <a:endParaRPr lang="ru-RU"/>
        </a:p>
      </dgm:t>
    </dgm:pt>
    <dgm:pt modelId="{0A903193-AB1E-4255-8380-3C29BECB1B1D}" type="sibTrans" cxnId="{B06361B9-7EDC-4874-85F2-8368C5061F19}">
      <dgm:prSet/>
      <dgm:spPr/>
      <dgm:t>
        <a:bodyPr/>
        <a:lstStyle/>
        <a:p>
          <a:endParaRPr lang="ru-RU"/>
        </a:p>
      </dgm:t>
    </dgm:pt>
    <dgm:pt modelId="{4A0535EB-C490-4F81-88A4-C27111797439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Стратегический менеджмент</a:t>
          </a:r>
          <a:endParaRPr lang="ru-RU" sz="1600" dirty="0">
            <a:solidFill>
              <a:schemeClr val="tx1"/>
            </a:solidFill>
          </a:endParaRPr>
        </a:p>
      </dgm:t>
    </dgm:pt>
    <dgm:pt modelId="{A5E6E180-2006-403F-AC5C-E1BF10FD58CE}" type="parTrans" cxnId="{C2A174BB-D54A-4415-AFAA-5458E2E9AC4E}">
      <dgm:prSet/>
      <dgm:spPr/>
      <dgm:t>
        <a:bodyPr/>
        <a:lstStyle/>
        <a:p>
          <a:endParaRPr lang="ru-RU"/>
        </a:p>
      </dgm:t>
    </dgm:pt>
    <dgm:pt modelId="{34FA2512-3F9A-4EB8-9EE3-D89A90369666}" type="sibTrans" cxnId="{C2A174BB-D54A-4415-AFAA-5458E2E9AC4E}">
      <dgm:prSet/>
      <dgm:spPr/>
      <dgm:t>
        <a:bodyPr/>
        <a:lstStyle/>
        <a:p>
          <a:endParaRPr lang="ru-RU"/>
        </a:p>
      </dgm:t>
    </dgm:pt>
    <dgm:pt modelId="{230228F6-342F-4388-B9E8-8D6A4FC3DF8D}" type="asst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Управление человеческими ресурсами</a:t>
          </a:r>
          <a:endParaRPr lang="ru-RU" sz="1600" dirty="0">
            <a:solidFill>
              <a:schemeClr val="tx1"/>
            </a:solidFill>
          </a:endParaRPr>
        </a:p>
      </dgm:t>
    </dgm:pt>
    <dgm:pt modelId="{00B9E43F-6429-4FA6-A4BC-B48054EFC993}" type="parTrans" cxnId="{DB82010D-9ED1-4DF6-B9DB-7C568856EABC}">
      <dgm:prSet/>
      <dgm:spPr/>
      <dgm:t>
        <a:bodyPr/>
        <a:lstStyle/>
        <a:p>
          <a:endParaRPr lang="ru-RU"/>
        </a:p>
      </dgm:t>
    </dgm:pt>
    <dgm:pt modelId="{B714F2E3-D4DF-4173-B41D-57E477466489}" type="sibTrans" cxnId="{DB82010D-9ED1-4DF6-B9DB-7C568856EABC}">
      <dgm:prSet/>
      <dgm:spPr/>
      <dgm:t>
        <a:bodyPr/>
        <a:lstStyle/>
        <a:p>
          <a:endParaRPr lang="ru-RU"/>
        </a:p>
      </dgm:t>
    </dgm:pt>
    <dgm:pt modelId="{95D14E07-E09B-41B7-ADFF-4B9029B9A769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Организационное поведение(10)</a:t>
          </a:r>
          <a:endParaRPr lang="ru-RU" sz="1600" dirty="0"/>
        </a:p>
      </dgm:t>
    </dgm:pt>
    <dgm:pt modelId="{FA32A755-8168-4A2C-83F9-D14D71318628}" type="parTrans" cxnId="{7F86E19B-ADB3-48C1-890B-FA9DB35EFC06}">
      <dgm:prSet/>
      <dgm:spPr/>
      <dgm:t>
        <a:bodyPr/>
        <a:lstStyle/>
        <a:p>
          <a:endParaRPr lang="ru-RU"/>
        </a:p>
      </dgm:t>
    </dgm:pt>
    <dgm:pt modelId="{4874D682-9A16-43C3-B2A6-C4C00DF7CE60}" type="sibTrans" cxnId="{7F86E19B-ADB3-48C1-890B-FA9DB35EFC06}">
      <dgm:prSet/>
      <dgm:spPr/>
      <dgm:t>
        <a:bodyPr/>
        <a:lstStyle/>
        <a:p>
          <a:endParaRPr lang="ru-RU"/>
        </a:p>
      </dgm:t>
    </dgm:pt>
    <dgm:pt modelId="{AC71CFB9-9B35-42EC-875E-BB3A222B0130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Маркетинг (10)</a:t>
          </a:r>
          <a:endParaRPr lang="ru-RU" sz="1600" dirty="0"/>
        </a:p>
      </dgm:t>
    </dgm:pt>
    <dgm:pt modelId="{E8379473-B0CC-46D0-B4DF-4BE75AD3F64B}" type="parTrans" cxnId="{1F604E5A-17E6-48E8-A123-EEBFA16E0ECE}">
      <dgm:prSet/>
      <dgm:spPr/>
      <dgm:t>
        <a:bodyPr/>
        <a:lstStyle/>
        <a:p>
          <a:endParaRPr lang="ru-RU"/>
        </a:p>
      </dgm:t>
    </dgm:pt>
    <dgm:pt modelId="{D0E71F4D-FD31-446E-A449-80B090526281}" type="sibTrans" cxnId="{1F604E5A-17E6-48E8-A123-EEBFA16E0ECE}">
      <dgm:prSet/>
      <dgm:spPr/>
      <dgm:t>
        <a:bodyPr/>
        <a:lstStyle/>
        <a:p>
          <a:endParaRPr lang="ru-RU"/>
        </a:p>
      </dgm:t>
    </dgm:pt>
    <dgm:pt modelId="{FF74B4B0-C2F6-4ADC-B454-24D8C8A2A89E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en-US" sz="1600" dirty="0" smtClean="0"/>
            <a:t>HR-</a:t>
          </a:r>
          <a:r>
            <a:rPr lang="ru-RU" sz="1600" dirty="0" smtClean="0"/>
            <a:t>проектирование (10)</a:t>
          </a:r>
          <a:endParaRPr lang="ru-RU" sz="1600" dirty="0"/>
        </a:p>
      </dgm:t>
    </dgm:pt>
    <dgm:pt modelId="{4B6EF86A-8282-401C-B1B3-E28EC5D354FB}" type="parTrans" cxnId="{B9802899-A68B-4406-A5D9-9FAEBA1D18A3}">
      <dgm:prSet/>
      <dgm:spPr/>
      <dgm:t>
        <a:bodyPr/>
        <a:lstStyle/>
        <a:p>
          <a:endParaRPr lang="ru-RU"/>
        </a:p>
      </dgm:t>
    </dgm:pt>
    <dgm:pt modelId="{AAF6163A-7DD1-4A64-927B-4CADDBC5B5D0}" type="sibTrans" cxnId="{B9802899-A68B-4406-A5D9-9FAEBA1D18A3}">
      <dgm:prSet/>
      <dgm:spPr/>
      <dgm:t>
        <a:bodyPr/>
        <a:lstStyle/>
        <a:p>
          <a:endParaRPr lang="ru-RU"/>
        </a:p>
      </dgm:t>
    </dgm:pt>
    <dgm:pt modelId="{FD3FE3AC-B0D6-44CD-BF1F-9D069A430D19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Управление талантами в организации (10)</a:t>
          </a:r>
          <a:endParaRPr lang="ru-RU" sz="1600" dirty="0"/>
        </a:p>
      </dgm:t>
    </dgm:pt>
    <dgm:pt modelId="{397E56D3-8E99-47F4-9788-58958CE019F1}" type="parTrans" cxnId="{1E1C2AB1-D1CB-4274-BD40-4A5AF980B85D}">
      <dgm:prSet/>
      <dgm:spPr/>
      <dgm:t>
        <a:bodyPr/>
        <a:lstStyle/>
        <a:p>
          <a:endParaRPr lang="ru-RU"/>
        </a:p>
      </dgm:t>
    </dgm:pt>
    <dgm:pt modelId="{AC9DC6F5-6852-4353-9D8B-FD78D264B897}" type="sibTrans" cxnId="{1E1C2AB1-D1CB-4274-BD40-4A5AF980B85D}">
      <dgm:prSet/>
      <dgm:spPr/>
      <dgm:t>
        <a:bodyPr/>
        <a:lstStyle/>
        <a:p>
          <a:endParaRPr lang="ru-RU"/>
        </a:p>
      </dgm:t>
    </dgm:pt>
    <dgm:pt modelId="{E67592A3-2A8F-47B8-8C70-D57054972F36}" type="asst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dirty="0" smtClean="0"/>
            <a:t>Дизайн бизнес-процессов (10)</a:t>
          </a:r>
          <a:endParaRPr lang="ru-RU" sz="1600" dirty="0"/>
        </a:p>
      </dgm:t>
    </dgm:pt>
    <dgm:pt modelId="{90238840-CA42-4CDC-9806-8385C9A8DFFC}" type="parTrans" cxnId="{5B5DA499-ABAB-4460-98F3-4EA43FDA19DA}">
      <dgm:prSet/>
      <dgm:spPr/>
      <dgm:t>
        <a:bodyPr/>
        <a:lstStyle/>
        <a:p>
          <a:endParaRPr lang="ru-RU"/>
        </a:p>
      </dgm:t>
    </dgm:pt>
    <dgm:pt modelId="{DE6AF2D6-4691-4571-9026-D375C4F9F58D}" type="sibTrans" cxnId="{5B5DA499-ABAB-4460-98F3-4EA43FDA19DA}">
      <dgm:prSet/>
      <dgm:spPr/>
      <dgm:t>
        <a:bodyPr/>
        <a:lstStyle/>
        <a:p>
          <a:endParaRPr lang="ru-RU"/>
        </a:p>
      </dgm:t>
    </dgm:pt>
    <dgm:pt modelId="{F3B8D782-D29B-4923-B0E5-57474DE90331}" type="pres">
      <dgm:prSet presAssocID="{9B044302-E724-429D-BA65-2C7FFC9945A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6ECBCD-C2DC-4B22-BDCE-FACD895DB84C}" type="pres">
      <dgm:prSet presAssocID="{6DEC707F-A318-40D9-A3E1-49A00E8A5C8A}" presName="root1" presStyleCnt="0"/>
      <dgm:spPr/>
    </dgm:pt>
    <dgm:pt modelId="{4F109338-B19D-424D-9378-F9E339589055}" type="pres">
      <dgm:prSet presAssocID="{6DEC707F-A318-40D9-A3E1-49A00E8A5C8A}" presName="LevelOneTextNode" presStyleLbl="node0" presStyleIdx="0" presStyleCnt="1" custAng="0" custScaleX="197668" custScaleY="112924" custLinFactX="-60935" custLinFactNeighborX="-100000" custLinFactNeighborY="-10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385E1-AB21-4A66-BB2D-2C2A6630302F}" type="pres">
      <dgm:prSet presAssocID="{6DEC707F-A318-40D9-A3E1-49A00E8A5C8A}" presName="level2hierChild" presStyleCnt="0"/>
      <dgm:spPr/>
    </dgm:pt>
    <dgm:pt modelId="{2206B1C4-F861-422A-8F51-DA8E3737B870}" type="pres">
      <dgm:prSet presAssocID="{7673CA5C-D320-4A84-981C-4DCDF57235B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35128BF-1965-4299-A872-9F91316CA695}" type="pres">
      <dgm:prSet presAssocID="{7673CA5C-D320-4A84-981C-4DCDF57235B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FE8C8928-9E79-4EC9-80AB-20827E409AFD}" type="pres">
      <dgm:prSet presAssocID="{9197AE46-C3D8-4D9D-8D29-7901CD989E1F}" presName="root2" presStyleCnt="0"/>
      <dgm:spPr/>
    </dgm:pt>
    <dgm:pt modelId="{CCC990E4-6F08-43ED-8B8F-082B5D76B384}" type="pres">
      <dgm:prSet presAssocID="{9197AE46-C3D8-4D9D-8D29-7901CD989E1F}" presName="LevelTwoTextNode" presStyleLbl="asst1" presStyleIdx="0" presStyleCnt="11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BE512D-BDB6-4002-BBFC-CCB9A2ACA66B}" type="pres">
      <dgm:prSet presAssocID="{9197AE46-C3D8-4D9D-8D29-7901CD989E1F}" presName="level3hierChild" presStyleCnt="0"/>
      <dgm:spPr/>
    </dgm:pt>
    <dgm:pt modelId="{BA071D8E-E48F-4DD7-894F-60CB840E6C4C}" type="pres">
      <dgm:prSet presAssocID="{1D6DBB0E-9C5E-4A3B-AB45-46D05D92483A}" presName="conn2-1" presStyleLbl="parChTrans1D3" presStyleIdx="0" presStyleCnt="9"/>
      <dgm:spPr/>
      <dgm:t>
        <a:bodyPr/>
        <a:lstStyle/>
        <a:p>
          <a:endParaRPr lang="ru-RU"/>
        </a:p>
      </dgm:t>
    </dgm:pt>
    <dgm:pt modelId="{E9BB7A5B-FDBC-410B-BC7A-4484606DC31D}" type="pres">
      <dgm:prSet presAssocID="{1D6DBB0E-9C5E-4A3B-AB45-46D05D92483A}" presName="connTx" presStyleLbl="parChTrans1D3" presStyleIdx="0" presStyleCnt="9"/>
      <dgm:spPr/>
      <dgm:t>
        <a:bodyPr/>
        <a:lstStyle/>
        <a:p>
          <a:endParaRPr lang="ru-RU"/>
        </a:p>
      </dgm:t>
    </dgm:pt>
    <dgm:pt modelId="{A1B7BE78-FDE5-49A8-8F3D-C6284E18DAE1}" type="pres">
      <dgm:prSet presAssocID="{9941FC90-AB12-41A6-ABA8-5B56626CB15F}" presName="root2" presStyleCnt="0"/>
      <dgm:spPr/>
    </dgm:pt>
    <dgm:pt modelId="{93853A27-CF44-4869-AF67-3C77AEAB363F}" type="pres">
      <dgm:prSet presAssocID="{9941FC90-AB12-41A6-ABA8-5B56626CB15F}" presName="LevelTwoTextNode" presStyleLbl="asst1" presStyleIdx="1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2285A7-0ACD-4A98-9B73-03C1FC932261}" type="pres">
      <dgm:prSet presAssocID="{9941FC90-AB12-41A6-ABA8-5B56626CB15F}" presName="level3hierChild" presStyleCnt="0"/>
      <dgm:spPr/>
    </dgm:pt>
    <dgm:pt modelId="{AF16DFFD-2DB0-43E6-8D71-5EBE029F3DCC}" type="pres">
      <dgm:prSet presAssocID="{A5E6E180-2006-403F-AC5C-E1BF10FD58CE}" presName="conn2-1" presStyleLbl="parChTrans1D3" presStyleIdx="1" presStyleCnt="9"/>
      <dgm:spPr/>
      <dgm:t>
        <a:bodyPr/>
        <a:lstStyle/>
        <a:p>
          <a:endParaRPr lang="ru-RU"/>
        </a:p>
      </dgm:t>
    </dgm:pt>
    <dgm:pt modelId="{B589919E-E181-4BBD-AF61-7D6B879A3F55}" type="pres">
      <dgm:prSet presAssocID="{A5E6E180-2006-403F-AC5C-E1BF10FD58CE}" presName="connTx" presStyleLbl="parChTrans1D3" presStyleIdx="1" presStyleCnt="9"/>
      <dgm:spPr/>
      <dgm:t>
        <a:bodyPr/>
        <a:lstStyle/>
        <a:p>
          <a:endParaRPr lang="ru-RU"/>
        </a:p>
      </dgm:t>
    </dgm:pt>
    <dgm:pt modelId="{A521CEBE-B206-4446-83D0-88B0D443F9C5}" type="pres">
      <dgm:prSet presAssocID="{4A0535EB-C490-4F81-88A4-C27111797439}" presName="root2" presStyleCnt="0"/>
      <dgm:spPr/>
    </dgm:pt>
    <dgm:pt modelId="{4A6BEC58-440C-4DCD-BFBA-14F85DC9A59E}" type="pres">
      <dgm:prSet presAssocID="{4A0535EB-C490-4F81-88A4-C27111797439}" presName="LevelTwoTextNode" presStyleLbl="asst1" presStyleIdx="2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63F497-BE75-4C30-B8A9-AB3A3A8C9DB8}" type="pres">
      <dgm:prSet presAssocID="{4A0535EB-C490-4F81-88A4-C27111797439}" presName="level3hierChild" presStyleCnt="0"/>
      <dgm:spPr/>
    </dgm:pt>
    <dgm:pt modelId="{7EC28BE9-58DB-4FE0-9CF9-E2CD4B96E714}" type="pres">
      <dgm:prSet presAssocID="{00B9E43F-6429-4FA6-A4BC-B48054EFC993}" presName="conn2-1" presStyleLbl="parChTrans1D3" presStyleIdx="2" presStyleCnt="9"/>
      <dgm:spPr/>
      <dgm:t>
        <a:bodyPr/>
        <a:lstStyle/>
        <a:p>
          <a:endParaRPr lang="ru-RU"/>
        </a:p>
      </dgm:t>
    </dgm:pt>
    <dgm:pt modelId="{C870E270-FA04-4A3E-9C05-6683BBBB4ACC}" type="pres">
      <dgm:prSet presAssocID="{00B9E43F-6429-4FA6-A4BC-B48054EFC993}" presName="connTx" presStyleLbl="parChTrans1D3" presStyleIdx="2" presStyleCnt="9"/>
      <dgm:spPr/>
      <dgm:t>
        <a:bodyPr/>
        <a:lstStyle/>
        <a:p>
          <a:endParaRPr lang="ru-RU"/>
        </a:p>
      </dgm:t>
    </dgm:pt>
    <dgm:pt modelId="{4833A215-FE71-439E-BB56-6AAA36EC58F8}" type="pres">
      <dgm:prSet presAssocID="{230228F6-342F-4388-B9E8-8D6A4FC3DF8D}" presName="root2" presStyleCnt="0"/>
      <dgm:spPr/>
    </dgm:pt>
    <dgm:pt modelId="{B0CC64BD-01DC-4EF9-999C-1C41381C5F4F}" type="pres">
      <dgm:prSet presAssocID="{230228F6-342F-4388-B9E8-8D6A4FC3DF8D}" presName="LevelTwoTextNode" presStyleLbl="asst1" presStyleIdx="3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3A3CE-EFDE-499E-ADC2-18BE235469C1}" type="pres">
      <dgm:prSet presAssocID="{230228F6-342F-4388-B9E8-8D6A4FC3DF8D}" presName="level3hierChild" presStyleCnt="0"/>
      <dgm:spPr/>
    </dgm:pt>
    <dgm:pt modelId="{7FDB52C7-EAB2-404F-A7A5-80BCC782580B}" type="pres">
      <dgm:prSet presAssocID="{56CD8697-4445-4119-A4A6-93AAAAAC5282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FA7C3E8-C2A1-421B-AD4E-F1E5D83CFF3A}" type="pres">
      <dgm:prSet presAssocID="{56CD8697-4445-4119-A4A6-93AAAAAC5282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A4FFD2F-D18E-4C89-BA7B-2AA63AA6D7D3}" type="pres">
      <dgm:prSet presAssocID="{1567B0ED-A312-471F-AEAA-4176AA571F54}" presName="root2" presStyleCnt="0"/>
      <dgm:spPr/>
    </dgm:pt>
    <dgm:pt modelId="{FC42C23A-ABD8-4E86-851E-65954E2F50D9}" type="pres">
      <dgm:prSet presAssocID="{1567B0ED-A312-471F-AEAA-4176AA571F54}" presName="LevelTwoTextNode" presStyleLbl="asst1" presStyleIdx="4" presStyleCnt="11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F50F84-D581-45BA-8D09-7609AC05E3AF}" type="pres">
      <dgm:prSet presAssocID="{1567B0ED-A312-471F-AEAA-4176AA571F54}" presName="level3hierChild" presStyleCnt="0"/>
      <dgm:spPr/>
    </dgm:pt>
    <dgm:pt modelId="{A40FB0FC-5D78-45F0-B031-F3EAAEA44D47}" type="pres">
      <dgm:prSet presAssocID="{FA32A755-8168-4A2C-83F9-D14D71318628}" presName="conn2-1" presStyleLbl="parChTrans1D3" presStyleIdx="3" presStyleCnt="9"/>
      <dgm:spPr/>
      <dgm:t>
        <a:bodyPr/>
        <a:lstStyle/>
        <a:p>
          <a:endParaRPr lang="ru-RU"/>
        </a:p>
      </dgm:t>
    </dgm:pt>
    <dgm:pt modelId="{BD09AA63-E451-4B4B-9C16-D7213948F262}" type="pres">
      <dgm:prSet presAssocID="{FA32A755-8168-4A2C-83F9-D14D71318628}" presName="connTx" presStyleLbl="parChTrans1D3" presStyleIdx="3" presStyleCnt="9"/>
      <dgm:spPr/>
      <dgm:t>
        <a:bodyPr/>
        <a:lstStyle/>
        <a:p>
          <a:endParaRPr lang="ru-RU"/>
        </a:p>
      </dgm:t>
    </dgm:pt>
    <dgm:pt modelId="{FDEE0EEF-B97A-4D57-8DB0-FFE361892A3D}" type="pres">
      <dgm:prSet presAssocID="{95D14E07-E09B-41B7-ADFF-4B9029B9A769}" presName="root2" presStyleCnt="0"/>
      <dgm:spPr/>
    </dgm:pt>
    <dgm:pt modelId="{66D40522-17E0-44C6-AA3A-DD114B02A5C7}" type="pres">
      <dgm:prSet presAssocID="{95D14E07-E09B-41B7-ADFF-4B9029B9A769}" presName="LevelTwoTextNode" presStyleLbl="asst1" presStyleIdx="5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4C3A82-D58C-489B-9288-CC2B012EA4B5}" type="pres">
      <dgm:prSet presAssocID="{95D14E07-E09B-41B7-ADFF-4B9029B9A769}" presName="level3hierChild" presStyleCnt="0"/>
      <dgm:spPr/>
    </dgm:pt>
    <dgm:pt modelId="{A156FB62-CF42-4865-B660-83CC62EA9BAA}" type="pres">
      <dgm:prSet presAssocID="{E8379473-B0CC-46D0-B4DF-4BE75AD3F64B}" presName="conn2-1" presStyleLbl="parChTrans1D3" presStyleIdx="4" presStyleCnt="9"/>
      <dgm:spPr/>
      <dgm:t>
        <a:bodyPr/>
        <a:lstStyle/>
        <a:p>
          <a:endParaRPr lang="ru-RU"/>
        </a:p>
      </dgm:t>
    </dgm:pt>
    <dgm:pt modelId="{8BD0D059-8A04-4485-84CC-564FFC8F7E3F}" type="pres">
      <dgm:prSet presAssocID="{E8379473-B0CC-46D0-B4DF-4BE75AD3F64B}" presName="connTx" presStyleLbl="parChTrans1D3" presStyleIdx="4" presStyleCnt="9"/>
      <dgm:spPr/>
      <dgm:t>
        <a:bodyPr/>
        <a:lstStyle/>
        <a:p>
          <a:endParaRPr lang="ru-RU"/>
        </a:p>
      </dgm:t>
    </dgm:pt>
    <dgm:pt modelId="{6361E6AD-9BF9-40F3-A5EB-9CD2E4349466}" type="pres">
      <dgm:prSet presAssocID="{AC71CFB9-9B35-42EC-875E-BB3A222B0130}" presName="root2" presStyleCnt="0"/>
      <dgm:spPr/>
    </dgm:pt>
    <dgm:pt modelId="{C1341D39-C3E3-4C7F-A7E8-B8D552B5AF0E}" type="pres">
      <dgm:prSet presAssocID="{AC71CFB9-9B35-42EC-875E-BB3A222B0130}" presName="LevelTwoTextNode" presStyleLbl="asst1" presStyleIdx="6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DAA1D9-5CF3-4938-8452-785EE75EEA66}" type="pres">
      <dgm:prSet presAssocID="{AC71CFB9-9B35-42EC-875E-BB3A222B0130}" presName="level3hierChild" presStyleCnt="0"/>
      <dgm:spPr/>
    </dgm:pt>
    <dgm:pt modelId="{3F857C9F-142B-4D87-8B3A-BC34D3725E57}" type="pres">
      <dgm:prSet presAssocID="{90238840-CA42-4CDC-9806-8385C9A8DFFC}" presName="conn2-1" presStyleLbl="parChTrans1D3" presStyleIdx="5" presStyleCnt="9"/>
      <dgm:spPr/>
      <dgm:t>
        <a:bodyPr/>
        <a:lstStyle/>
        <a:p>
          <a:endParaRPr lang="ru-RU"/>
        </a:p>
      </dgm:t>
    </dgm:pt>
    <dgm:pt modelId="{2B7082B1-4F48-40A8-AE18-4AC90D65D40B}" type="pres">
      <dgm:prSet presAssocID="{90238840-CA42-4CDC-9806-8385C9A8DFFC}" presName="connTx" presStyleLbl="parChTrans1D3" presStyleIdx="5" presStyleCnt="9"/>
      <dgm:spPr/>
      <dgm:t>
        <a:bodyPr/>
        <a:lstStyle/>
        <a:p>
          <a:endParaRPr lang="ru-RU"/>
        </a:p>
      </dgm:t>
    </dgm:pt>
    <dgm:pt modelId="{402F7669-F654-4521-AE1C-0502B0867054}" type="pres">
      <dgm:prSet presAssocID="{E67592A3-2A8F-47B8-8C70-D57054972F36}" presName="root2" presStyleCnt="0"/>
      <dgm:spPr/>
    </dgm:pt>
    <dgm:pt modelId="{09019D5A-F107-402C-BBA9-3BB226A61E6C}" type="pres">
      <dgm:prSet presAssocID="{E67592A3-2A8F-47B8-8C70-D57054972F36}" presName="LevelTwoTextNode" presStyleLbl="asst1" presStyleIdx="7" presStyleCnt="11" custScaleX="1830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46AE71-5687-43C0-9F33-04207EB9D22C}" type="pres">
      <dgm:prSet presAssocID="{E67592A3-2A8F-47B8-8C70-D57054972F36}" presName="level3hierChild" presStyleCnt="0"/>
      <dgm:spPr/>
    </dgm:pt>
    <dgm:pt modelId="{0D0A3A4A-C1F8-4B26-80DF-05D64E86A68A}" type="pres">
      <dgm:prSet presAssocID="{4B6EF86A-8282-401C-B1B3-E28EC5D354FB}" presName="conn2-1" presStyleLbl="parChTrans1D3" presStyleIdx="6" presStyleCnt="9"/>
      <dgm:spPr/>
      <dgm:t>
        <a:bodyPr/>
        <a:lstStyle/>
        <a:p>
          <a:endParaRPr lang="ru-RU"/>
        </a:p>
      </dgm:t>
    </dgm:pt>
    <dgm:pt modelId="{FB23E7CF-F341-4FA7-94A2-BC76704393E0}" type="pres">
      <dgm:prSet presAssocID="{4B6EF86A-8282-401C-B1B3-E28EC5D354FB}" presName="connTx" presStyleLbl="parChTrans1D3" presStyleIdx="6" presStyleCnt="9"/>
      <dgm:spPr/>
      <dgm:t>
        <a:bodyPr/>
        <a:lstStyle/>
        <a:p>
          <a:endParaRPr lang="ru-RU"/>
        </a:p>
      </dgm:t>
    </dgm:pt>
    <dgm:pt modelId="{5E02BB8E-70F2-4581-A34E-82091BFEECE3}" type="pres">
      <dgm:prSet presAssocID="{FF74B4B0-C2F6-4ADC-B454-24D8C8A2A89E}" presName="root2" presStyleCnt="0"/>
      <dgm:spPr/>
    </dgm:pt>
    <dgm:pt modelId="{EF11CA04-5E44-47BD-A7FD-C26266B15971}" type="pres">
      <dgm:prSet presAssocID="{FF74B4B0-C2F6-4ADC-B454-24D8C8A2A89E}" presName="LevelTwoTextNode" presStyleLbl="asst1" presStyleIdx="8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CCE1DD-C51C-438B-BF33-98C8465F21CA}" type="pres">
      <dgm:prSet presAssocID="{FF74B4B0-C2F6-4ADC-B454-24D8C8A2A89E}" presName="level3hierChild" presStyleCnt="0"/>
      <dgm:spPr/>
    </dgm:pt>
    <dgm:pt modelId="{614EB588-90E9-4C6F-8B5A-4956566CE979}" type="pres">
      <dgm:prSet presAssocID="{397E56D3-8E99-47F4-9788-58958CE019F1}" presName="conn2-1" presStyleLbl="parChTrans1D3" presStyleIdx="7" presStyleCnt="9"/>
      <dgm:spPr/>
      <dgm:t>
        <a:bodyPr/>
        <a:lstStyle/>
        <a:p>
          <a:endParaRPr lang="ru-RU"/>
        </a:p>
      </dgm:t>
    </dgm:pt>
    <dgm:pt modelId="{8B6F740B-7B2F-466D-8D5C-FB96DF21DA4E}" type="pres">
      <dgm:prSet presAssocID="{397E56D3-8E99-47F4-9788-58958CE019F1}" presName="connTx" presStyleLbl="parChTrans1D3" presStyleIdx="7" presStyleCnt="9"/>
      <dgm:spPr/>
      <dgm:t>
        <a:bodyPr/>
        <a:lstStyle/>
        <a:p>
          <a:endParaRPr lang="ru-RU"/>
        </a:p>
      </dgm:t>
    </dgm:pt>
    <dgm:pt modelId="{320D1AA5-4EA5-4584-B421-4C93AFB76DB0}" type="pres">
      <dgm:prSet presAssocID="{FD3FE3AC-B0D6-44CD-BF1F-9D069A430D19}" presName="root2" presStyleCnt="0"/>
      <dgm:spPr/>
    </dgm:pt>
    <dgm:pt modelId="{CF8333C2-C71A-4F78-ADDB-16CBEB17AF37}" type="pres">
      <dgm:prSet presAssocID="{FD3FE3AC-B0D6-44CD-BF1F-9D069A430D19}" presName="LevelTwoTextNode" presStyleLbl="asst1" presStyleIdx="9" presStyleCnt="1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86101D-3153-4494-9287-45FAE1AA3234}" type="pres">
      <dgm:prSet presAssocID="{FD3FE3AC-B0D6-44CD-BF1F-9D069A430D19}" presName="level3hierChild" presStyleCnt="0"/>
      <dgm:spPr/>
    </dgm:pt>
    <dgm:pt modelId="{320BA3AB-E326-44E3-A8AD-77AFE0287858}" type="pres">
      <dgm:prSet presAssocID="{10425BB9-5C4B-4076-88DE-7B7503520C1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14A8C3A-41DD-48FB-94B0-3ECE313E6CCA}" type="pres">
      <dgm:prSet presAssocID="{10425BB9-5C4B-4076-88DE-7B7503520C1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50E877D-F7C5-46BF-BD28-26FC91872F29}" type="pres">
      <dgm:prSet presAssocID="{0A88D723-B275-4093-BF4E-1E32FC9CEFDB}" presName="root2" presStyleCnt="0"/>
      <dgm:spPr/>
    </dgm:pt>
    <dgm:pt modelId="{630D4C0F-E67F-4124-BFE5-E30B66D63D32}" type="pres">
      <dgm:prSet presAssocID="{0A88D723-B275-4093-BF4E-1E32FC9CEFDB}" presName="LevelTwoTextNode" presStyleLbl="asst1" presStyleIdx="10" presStyleCnt="11" custLinFactNeighborX="-308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B323DB-FFBE-4DAC-A74B-EFC3AE4B1824}" type="pres">
      <dgm:prSet presAssocID="{0A88D723-B275-4093-BF4E-1E32FC9CEFDB}" presName="level3hierChild" presStyleCnt="0"/>
      <dgm:spPr/>
    </dgm:pt>
    <dgm:pt modelId="{FDB1B55D-6222-44C1-B41B-B0CE0D9BD387}" type="pres">
      <dgm:prSet presAssocID="{325BA1F1-62DF-4ED0-B74A-250D0AA318F8}" presName="conn2-1" presStyleLbl="parChTrans1D3" presStyleIdx="8" presStyleCnt="9"/>
      <dgm:spPr/>
      <dgm:t>
        <a:bodyPr/>
        <a:lstStyle/>
        <a:p>
          <a:endParaRPr lang="ru-RU"/>
        </a:p>
      </dgm:t>
    </dgm:pt>
    <dgm:pt modelId="{7823B279-3E41-410F-87C8-E1ACBAD9967A}" type="pres">
      <dgm:prSet presAssocID="{325BA1F1-62DF-4ED0-B74A-250D0AA318F8}" presName="connTx" presStyleLbl="parChTrans1D3" presStyleIdx="8" presStyleCnt="9"/>
      <dgm:spPr/>
      <dgm:t>
        <a:bodyPr/>
        <a:lstStyle/>
        <a:p>
          <a:endParaRPr lang="ru-RU"/>
        </a:p>
      </dgm:t>
    </dgm:pt>
    <dgm:pt modelId="{1E445CE7-712E-42A0-AFD1-790258AE76CD}" type="pres">
      <dgm:prSet presAssocID="{11E7B463-4E87-468E-B7F0-E31D225FBA40}" presName="root2" presStyleCnt="0"/>
      <dgm:spPr/>
    </dgm:pt>
    <dgm:pt modelId="{11DCDFAA-7AB4-4385-AEA1-1F602D6B4445}" type="pres">
      <dgm:prSet presAssocID="{11E7B463-4E87-468E-B7F0-E31D225FBA40}" presName="LevelTwoTextNode" presStyleLbl="node3" presStyleIdx="0" presStyleCnt="1" custScaleX="181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52EE41-AAB9-499D-81C0-61FEB8407829}" type="pres">
      <dgm:prSet presAssocID="{11E7B463-4E87-468E-B7F0-E31D225FBA40}" presName="level3hierChild" presStyleCnt="0"/>
      <dgm:spPr/>
    </dgm:pt>
  </dgm:ptLst>
  <dgm:cxnLst>
    <dgm:cxn modelId="{032DDAFA-B4E9-467D-8DB5-983D412DCF5C}" type="presOf" srcId="{1D6DBB0E-9C5E-4A3B-AB45-46D05D92483A}" destId="{BA071D8E-E48F-4DD7-894F-60CB840E6C4C}" srcOrd="0" destOrd="0" presId="urn:microsoft.com/office/officeart/2008/layout/HorizontalMultiLevelHierarchy"/>
    <dgm:cxn modelId="{437727AC-E94C-4867-9670-6FB4C695E52B}" type="presOf" srcId="{1567B0ED-A312-471F-AEAA-4176AA571F54}" destId="{FC42C23A-ABD8-4E86-851E-65954E2F50D9}" srcOrd="0" destOrd="0" presId="urn:microsoft.com/office/officeart/2008/layout/HorizontalMultiLevelHierarchy"/>
    <dgm:cxn modelId="{29123EFD-B535-4400-8BA1-9F297C393242}" type="presOf" srcId="{397E56D3-8E99-47F4-9788-58958CE019F1}" destId="{8B6F740B-7B2F-466D-8D5C-FB96DF21DA4E}" srcOrd="1" destOrd="0" presId="urn:microsoft.com/office/officeart/2008/layout/HorizontalMultiLevelHierarchy"/>
    <dgm:cxn modelId="{A1F8181A-5499-451F-9898-233AFFCCE975}" type="presOf" srcId="{325BA1F1-62DF-4ED0-B74A-250D0AA318F8}" destId="{FDB1B55D-6222-44C1-B41B-B0CE0D9BD387}" srcOrd="0" destOrd="0" presId="urn:microsoft.com/office/officeart/2008/layout/HorizontalMultiLevelHierarchy"/>
    <dgm:cxn modelId="{DB82010D-9ED1-4DF6-B9DB-7C568856EABC}" srcId="{9197AE46-C3D8-4D9D-8D29-7901CD989E1F}" destId="{230228F6-342F-4388-B9E8-8D6A4FC3DF8D}" srcOrd="2" destOrd="0" parTransId="{00B9E43F-6429-4FA6-A4BC-B48054EFC993}" sibTransId="{B714F2E3-D4DF-4173-B41D-57E477466489}"/>
    <dgm:cxn modelId="{766AA0C9-E6D0-4394-9F54-31748BCB4444}" type="presOf" srcId="{56CD8697-4445-4119-A4A6-93AAAAAC5282}" destId="{7FDB52C7-EAB2-404F-A7A5-80BCC782580B}" srcOrd="0" destOrd="0" presId="urn:microsoft.com/office/officeart/2008/layout/HorizontalMultiLevelHierarchy"/>
    <dgm:cxn modelId="{1670C926-C60F-4A7F-8328-1A457A818ABF}" type="presOf" srcId="{56CD8697-4445-4119-A4A6-93AAAAAC5282}" destId="{2FA7C3E8-C2A1-421B-AD4E-F1E5D83CFF3A}" srcOrd="1" destOrd="0" presId="urn:microsoft.com/office/officeart/2008/layout/HorizontalMultiLevelHierarchy"/>
    <dgm:cxn modelId="{97E72C46-BE24-4089-98F7-39B01511D523}" type="presOf" srcId="{A5E6E180-2006-403F-AC5C-E1BF10FD58CE}" destId="{B589919E-E181-4BBD-AF61-7D6B879A3F55}" srcOrd="1" destOrd="0" presId="urn:microsoft.com/office/officeart/2008/layout/HorizontalMultiLevelHierarchy"/>
    <dgm:cxn modelId="{A4E8E27C-10CC-4AD0-BAE4-8365A6137638}" srcId="{0A88D723-B275-4093-BF4E-1E32FC9CEFDB}" destId="{11E7B463-4E87-468E-B7F0-E31D225FBA40}" srcOrd="0" destOrd="0" parTransId="{325BA1F1-62DF-4ED0-B74A-250D0AA318F8}" sibTransId="{6D578621-0AB9-4FAD-BF18-7E3D2F8C688B}"/>
    <dgm:cxn modelId="{81B43CF4-ACC4-47A5-89F2-B2765A6EC627}" type="presOf" srcId="{9197AE46-C3D8-4D9D-8D29-7901CD989E1F}" destId="{CCC990E4-6F08-43ED-8B8F-082B5D76B384}" srcOrd="0" destOrd="0" presId="urn:microsoft.com/office/officeart/2008/layout/HorizontalMultiLevelHierarchy"/>
    <dgm:cxn modelId="{80BDA585-7DEB-4BB8-BB5E-0320EA2DC23E}" type="presOf" srcId="{1D6DBB0E-9C5E-4A3B-AB45-46D05D92483A}" destId="{E9BB7A5B-FDBC-410B-BC7A-4484606DC31D}" srcOrd="1" destOrd="0" presId="urn:microsoft.com/office/officeart/2008/layout/HorizontalMultiLevelHierarchy"/>
    <dgm:cxn modelId="{14500E53-DB40-45AB-B1A9-CAFE75820B6E}" type="presOf" srcId="{10425BB9-5C4B-4076-88DE-7B7503520C11}" destId="{D14A8C3A-41DD-48FB-94B0-3ECE313E6CCA}" srcOrd="1" destOrd="0" presId="urn:microsoft.com/office/officeart/2008/layout/HorizontalMultiLevelHierarchy"/>
    <dgm:cxn modelId="{27EF50AF-FAA9-47EB-82C3-359E10C0F39A}" type="presOf" srcId="{397E56D3-8E99-47F4-9788-58958CE019F1}" destId="{614EB588-90E9-4C6F-8B5A-4956566CE979}" srcOrd="0" destOrd="0" presId="urn:microsoft.com/office/officeart/2008/layout/HorizontalMultiLevelHierarchy"/>
    <dgm:cxn modelId="{C8BB6D78-BE74-4F5C-A853-0B8E17431A1C}" type="presOf" srcId="{11E7B463-4E87-468E-B7F0-E31D225FBA40}" destId="{11DCDFAA-7AB4-4385-AEA1-1F602D6B4445}" srcOrd="0" destOrd="0" presId="urn:microsoft.com/office/officeart/2008/layout/HorizontalMultiLevelHierarchy"/>
    <dgm:cxn modelId="{1F604E5A-17E6-48E8-A123-EEBFA16E0ECE}" srcId="{1567B0ED-A312-471F-AEAA-4176AA571F54}" destId="{AC71CFB9-9B35-42EC-875E-BB3A222B0130}" srcOrd="1" destOrd="0" parTransId="{E8379473-B0CC-46D0-B4DF-4BE75AD3F64B}" sibTransId="{D0E71F4D-FD31-446E-A449-80B090526281}"/>
    <dgm:cxn modelId="{1B304A63-531B-4326-99F2-5B5852F9AFA7}" type="presOf" srcId="{E8379473-B0CC-46D0-B4DF-4BE75AD3F64B}" destId="{A156FB62-CF42-4865-B660-83CC62EA9BAA}" srcOrd="0" destOrd="0" presId="urn:microsoft.com/office/officeart/2008/layout/HorizontalMultiLevelHierarchy"/>
    <dgm:cxn modelId="{70405BD5-A30E-4A52-A012-3907EA5B79C1}" type="presOf" srcId="{95D14E07-E09B-41B7-ADFF-4B9029B9A769}" destId="{66D40522-17E0-44C6-AA3A-DD114B02A5C7}" srcOrd="0" destOrd="0" presId="urn:microsoft.com/office/officeart/2008/layout/HorizontalMultiLevelHierarchy"/>
    <dgm:cxn modelId="{7A7E7FFA-F8D7-41B3-B1CB-2856D1FF0AE9}" type="presOf" srcId="{FA32A755-8168-4A2C-83F9-D14D71318628}" destId="{A40FB0FC-5D78-45F0-B031-F3EAAEA44D47}" srcOrd="0" destOrd="0" presId="urn:microsoft.com/office/officeart/2008/layout/HorizontalMultiLevelHierarchy"/>
    <dgm:cxn modelId="{905F9357-248E-4CE0-B5EB-C3B049F12ABF}" type="presOf" srcId="{4B6EF86A-8282-401C-B1B3-E28EC5D354FB}" destId="{0D0A3A4A-C1F8-4B26-80DF-05D64E86A68A}" srcOrd="0" destOrd="0" presId="urn:microsoft.com/office/officeart/2008/layout/HorizontalMultiLevelHierarchy"/>
    <dgm:cxn modelId="{88E7CF1F-EF71-4152-A4D6-D5D3B5893579}" type="presOf" srcId="{10425BB9-5C4B-4076-88DE-7B7503520C11}" destId="{320BA3AB-E326-44E3-A8AD-77AFE0287858}" srcOrd="0" destOrd="0" presId="urn:microsoft.com/office/officeart/2008/layout/HorizontalMultiLevelHierarchy"/>
    <dgm:cxn modelId="{2F8D9B35-FD88-4F7C-81A0-DD0969951B55}" type="presOf" srcId="{FF74B4B0-C2F6-4ADC-B454-24D8C8A2A89E}" destId="{EF11CA04-5E44-47BD-A7FD-C26266B15971}" srcOrd="0" destOrd="0" presId="urn:microsoft.com/office/officeart/2008/layout/HorizontalMultiLevelHierarchy"/>
    <dgm:cxn modelId="{21DD764A-7BD2-410F-8539-0F6E315AD544}" type="presOf" srcId="{AC71CFB9-9B35-42EC-875E-BB3A222B0130}" destId="{C1341D39-C3E3-4C7F-A7E8-B8D552B5AF0E}" srcOrd="0" destOrd="0" presId="urn:microsoft.com/office/officeart/2008/layout/HorizontalMultiLevelHierarchy"/>
    <dgm:cxn modelId="{24B26603-6332-49D8-9F19-11D82A729397}" type="presOf" srcId="{00B9E43F-6429-4FA6-A4BC-B48054EFC993}" destId="{7EC28BE9-58DB-4FE0-9CF9-E2CD4B96E714}" srcOrd="0" destOrd="0" presId="urn:microsoft.com/office/officeart/2008/layout/HorizontalMultiLevelHierarchy"/>
    <dgm:cxn modelId="{9DF47090-CB84-424A-A8FB-7A75B122CACD}" type="presOf" srcId="{7673CA5C-D320-4A84-981C-4DCDF57235BB}" destId="{835128BF-1965-4299-A872-9F91316CA695}" srcOrd="1" destOrd="0" presId="urn:microsoft.com/office/officeart/2008/layout/HorizontalMultiLevelHierarchy"/>
    <dgm:cxn modelId="{58720A5D-0405-4CF8-A1CA-4406C548020C}" type="presOf" srcId="{FD3FE3AC-B0D6-44CD-BF1F-9D069A430D19}" destId="{CF8333C2-C71A-4F78-ADDB-16CBEB17AF37}" srcOrd="0" destOrd="0" presId="urn:microsoft.com/office/officeart/2008/layout/HorizontalMultiLevelHierarchy"/>
    <dgm:cxn modelId="{1E1C2AB1-D1CB-4274-BD40-4A5AF980B85D}" srcId="{1567B0ED-A312-471F-AEAA-4176AA571F54}" destId="{FD3FE3AC-B0D6-44CD-BF1F-9D069A430D19}" srcOrd="4" destOrd="0" parTransId="{397E56D3-8E99-47F4-9788-58958CE019F1}" sibTransId="{AC9DC6F5-6852-4353-9D8B-FD78D264B897}"/>
    <dgm:cxn modelId="{6467B5B5-E134-4A14-B17B-72647B97A3C3}" srcId="{6DEC707F-A318-40D9-A3E1-49A00E8A5C8A}" destId="{9197AE46-C3D8-4D9D-8D29-7901CD989E1F}" srcOrd="0" destOrd="0" parTransId="{7673CA5C-D320-4A84-981C-4DCDF57235BB}" sibTransId="{BA11FD23-E139-4456-A328-ADCCF21F6850}"/>
    <dgm:cxn modelId="{5AFDEF79-0A91-4425-BE9A-F9B657FC6BA9}" type="presOf" srcId="{0A88D723-B275-4093-BF4E-1E32FC9CEFDB}" destId="{630D4C0F-E67F-4124-BFE5-E30B66D63D32}" srcOrd="0" destOrd="0" presId="urn:microsoft.com/office/officeart/2008/layout/HorizontalMultiLevelHierarchy"/>
    <dgm:cxn modelId="{9E6097E5-8C88-40A3-BB17-951F7BAF499F}" type="presOf" srcId="{9941FC90-AB12-41A6-ABA8-5B56626CB15F}" destId="{93853A27-CF44-4869-AF67-3C77AEAB363F}" srcOrd="0" destOrd="0" presId="urn:microsoft.com/office/officeart/2008/layout/HorizontalMultiLevelHierarchy"/>
    <dgm:cxn modelId="{87689ACA-0A64-4344-88FB-D67721DB0ACE}" type="presOf" srcId="{6DEC707F-A318-40D9-A3E1-49A00E8A5C8A}" destId="{4F109338-B19D-424D-9378-F9E339589055}" srcOrd="0" destOrd="0" presId="urn:microsoft.com/office/officeart/2008/layout/HorizontalMultiLevelHierarchy"/>
    <dgm:cxn modelId="{7C094630-005F-487D-BA00-A12F733E824A}" type="presOf" srcId="{E8379473-B0CC-46D0-B4DF-4BE75AD3F64B}" destId="{8BD0D059-8A04-4485-84CC-564FFC8F7E3F}" srcOrd="1" destOrd="0" presId="urn:microsoft.com/office/officeart/2008/layout/HorizontalMultiLevelHierarchy"/>
    <dgm:cxn modelId="{F292E6AD-3875-41AA-A597-35613C65679C}" type="presOf" srcId="{90238840-CA42-4CDC-9806-8385C9A8DFFC}" destId="{2B7082B1-4F48-40A8-AE18-4AC90D65D40B}" srcOrd="1" destOrd="0" presId="urn:microsoft.com/office/officeart/2008/layout/HorizontalMultiLevelHierarchy"/>
    <dgm:cxn modelId="{9654C749-F971-4165-A407-2B306D365627}" type="presOf" srcId="{E67592A3-2A8F-47B8-8C70-D57054972F36}" destId="{09019D5A-F107-402C-BBA9-3BB226A61E6C}" srcOrd="0" destOrd="0" presId="urn:microsoft.com/office/officeart/2008/layout/HorizontalMultiLevelHierarchy"/>
    <dgm:cxn modelId="{A5B3625C-BCFC-408A-95D1-54D69B4B0D58}" srcId="{9B044302-E724-429D-BA65-2C7FFC9945A4}" destId="{6DEC707F-A318-40D9-A3E1-49A00E8A5C8A}" srcOrd="0" destOrd="0" parTransId="{E5ED4BF5-03D0-4FD6-906F-8890B05E361A}" sibTransId="{ADA16E45-31D7-4DF3-A8EE-E442E99C845B}"/>
    <dgm:cxn modelId="{9CBAD3DE-A65C-4043-8CF3-7D9DCEDFC1AD}" type="presOf" srcId="{A5E6E180-2006-403F-AC5C-E1BF10FD58CE}" destId="{AF16DFFD-2DB0-43E6-8D71-5EBE029F3DCC}" srcOrd="0" destOrd="0" presId="urn:microsoft.com/office/officeart/2008/layout/HorizontalMultiLevelHierarchy"/>
    <dgm:cxn modelId="{D9C63C4F-FAC6-4509-9634-1783B545518C}" type="presOf" srcId="{325BA1F1-62DF-4ED0-B74A-250D0AA318F8}" destId="{7823B279-3E41-410F-87C8-E1ACBAD9967A}" srcOrd="1" destOrd="0" presId="urn:microsoft.com/office/officeart/2008/layout/HorizontalMultiLevelHierarchy"/>
    <dgm:cxn modelId="{3D225E9E-8C61-4B09-9AF9-9F879F7CBD00}" type="presOf" srcId="{9B044302-E724-429D-BA65-2C7FFC9945A4}" destId="{F3B8D782-D29B-4923-B0E5-57474DE90331}" srcOrd="0" destOrd="0" presId="urn:microsoft.com/office/officeart/2008/layout/HorizontalMultiLevelHierarchy"/>
    <dgm:cxn modelId="{7B0CA3AB-8C25-45C2-8F34-CEF992EA9565}" srcId="{6DEC707F-A318-40D9-A3E1-49A00E8A5C8A}" destId="{1567B0ED-A312-471F-AEAA-4176AA571F54}" srcOrd="1" destOrd="0" parTransId="{56CD8697-4445-4119-A4A6-93AAAAAC5282}" sibTransId="{9CCAE7FC-A936-44D1-81D5-489E716E16A4}"/>
    <dgm:cxn modelId="{610D61B5-F370-49ED-9B37-062D04A7C71C}" type="presOf" srcId="{90238840-CA42-4CDC-9806-8385C9A8DFFC}" destId="{3F857C9F-142B-4D87-8B3A-BC34D3725E57}" srcOrd="0" destOrd="0" presId="urn:microsoft.com/office/officeart/2008/layout/HorizontalMultiLevelHierarchy"/>
    <dgm:cxn modelId="{38D58261-5EFE-4224-B296-B58BAB54FF5B}" type="presOf" srcId="{230228F6-342F-4388-B9E8-8D6A4FC3DF8D}" destId="{B0CC64BD-01DC-4EF9-999C-1C41381C5F4F}" srcOrd="0" destOrd="0" presId="urn:microsoft.com/office/officeart/2008/layout/HorizontalMultiLevelHierarchy"/>
    <dgm:cxn modelId="{B06361B9-7EDC-4874-85F2-8368C5061F19}" srcId="{9197AE46-C3D8-4D9D-8D29-7901CD989E1F}" destId="{9941FC90-AB12-41A6-ABA8-5B56626CB15F}" srcOrd="0" destOrd="0" parTransId="{1D6DBB0E-9C5E-4A3B-AB45-46D05D92483A}" sibTransId="{0A903193-AB1E-4255-8380-3C29BECB1B1D}"/>
    <dgm:cxn modelId="{EF379DDF-2F68-4B09-B2A1-54F994A63C08}" srcId="{6DEC707F-A318-40D9-A3E1-49A00E8A5C8A}" destId="{0A88D723-B275-4093-BF4E-1E32FC9CEFDB}" srcOrd="2" destOrd="0" parTransId="{10425BB9-5C4B-4076-88DE-7B7503520C11}" sibTransId="{8DBFD620-2937-42A9-9448-CF276FB037C6}"/>
    <dgm:cxn modelId="{4D8BEBDC-7875-4B29-92FE-BF21F3198BBE}" type="presOf" srcId="{00B9E43F-6429-4FA6-A4BC-B48054EFC993}" destId="{C870E270-FA04-4A3E-9C05-6683BBBB4ACC}" srcOrd="1" destOrd="0" presId="urn:microsoft.com/office/officeart/2008/layout/HorizontalMultiLevelHierarchy"/>
    <dgm:cxn modelId="{B9802899-A68B-4406-A5D9-9FAEBA1D18A3}" srcId="{1567B0ED-A312-471F-AEAA-4176AA571F54}" destId="{FF74B4B0-C2F6-4ADC-B454-24D8C8A2A89E}" srcOrd="3" destOrd="0" parTransId="{4B6EF86A-8282-401C-B1B3-E28EC5D354FB}" sibTransId="{AAF6163A-7DD1-4A64-927B-4CADDBC5B5D0}"/>
    <dgm:cxn modelId="{C2A174BB-D54A-4415-AFAA-5458E2E9AC4E}" srcId="{9197AE46-C3D8-4D9D-8D29-7901CD989E1F}" destId="{4A0535EB-C490-4F81-88A4-C27111797439}" srcOrd="1" destOrd="0" parTransId="{A5E6E180-2006-403F-AC5C-E1BF10FD58CE}" sibTransId="{34FA2512-3F9A-4EB8-9EE3-D89A90369666}"/>
    <dgm:cxn modelId="{EFD38776-2F83-4796-844D-16C2526A9267}" type="presOf" srcId="{7673CA5C-D320-4A84-981C-4DCDF57235BB}" destId="{2206B1C4-F861-422A-8F51-DA8E3737B870}" srcOrd="0" destOrd="0" presId="urn:microsoft.com/office/officeart/2008/layout/HorizontalMultiLevelHierarchy"/>
    <dgm:cxn modelId="{16759055-CB6F-4C07-BFAE-BE9E39CF834F}" type="presOf" srcId="{4A0535EB-C490-4F81-88A4-C27111797439}" destId="{4A6BEC58-440C-4DCD-BFBA-14F85DC9A59E}" srcOrd="0" destOrd="0" presId="urn:microsoft.com/office/officeart/2008/layout/HorizontalMultiLevelHierarchy"/>
    <dgm:cxn modelId="{5B5DA499-ABAB-4460-98F3-4EA43FDA19DA}" srcId="{1567B0ED-A312-471F-AEAA-4176AA571F54}" destId="{E67592A3-2A8F-47B8-8C70-D57054972F36}" srcOrd="2" destOrd="0" parTransId="{90238840-CA42-4CDC-9806-8385C9A8DFFC}" sibTransId="{DE6AF2D6-4691-4571-9026-D375C4F9F58D}"/>
    <dgm:cxn modelId="{7F86E19B-ADB3-48C1-890B-FA9DB35EFC06}" srcId="{1567B0ED-A312-471F-AEAA-4176AA571F54}" destId="{95D14E07-E09B-41B7-ADFF-4B9029B9A769}" srcOrd="0" destOrd="0" parTransId="{FA32A755-8168-4A2C-83F9-D14D71318628}" sibTransId="{4874D682-9A16-43C3-B2A6-C4C00DF7CE60}"/>
    <dgm:cxn modelId="{08FDDBB9-9610-4961-A2CD-8678BDD8920A}" type="presOf" srcId="{FA32A755-8168-4A2C-83F9-D14D71318628}" destId="{BD09AA63-E451-4B4B-9C16-D7213948F262}" srcOrd="1" destOrd="0" presId="urn:microsoft.com/office/officeart/2008/layout/HorizontalMultiLevelHierarchy"/>
    <dgm:cxn modelId="{1476C724-1C4B-4DBA-AD72-E2648C3AC707}" type="presOf" srcId="{4B6EF86A-8282-401C-B1B3-E28EC5D354FB}" destId="{FB23E7CF-F341-4FA7-94A2-BC76704393E0}" srcOrd="1" destOrd="0" presId="urn:microsoft.com/office/officeart/2008/layout/HorizontalMultiLevelHierarchy"/>
    <dgm:cxn modelId="{6FE1FCE0-CBBC-4222-AB2C-E2BFE8F4FAD9}" type="presParOf" srcId="{F3B8D782-D29B-4923-B0E5-57474DE90331}" destId="{4C6ECBCD-C2DC-4B22-BDCE-FACD895DB84C}" srcOrd="0" destOrd="0" presId="urn:microsoft.com/office/officeart/2008/layout/HorizontalMultiLevelHierarchy"/>
    <dgm:cxn modelId="{8D67A8C5-D62A-4CB5-BDC3-1EFD596C252A}" type="presParOf" srcId="{4C6ECBCD-C2DC-4B22-BDCE-FACD895DB84C}" destId="{4F109338-B19D-424D-9378-F9E339589055}" srcOrd="0" destOrd="0" presId="urn:microsoft.com/office/officeart/2008/layout/HorizontalMultiLevelHierarchy"/>
    <dgm:cxn modelId="{18C0D45C-AAA2-4747-B522-DE71568AE73C}" type="presParOf" srcId="{4C6ECBCD-C2DC-4B22-BDCE-FACD895DB84C}" destId="{8FF385E1-AB21-4A66-BB2D-2C2A6630302F}" srcOrd="1" destOrd="0" presId="urn:microsoft.com/office/officeart/2008/layout/HorizontalMultiLevelHierarchy"/>
    <dgm:cxn modelId="{8D0233FA-052C-4EBB-A0A4-6F09755116A8}" type="presParOf" srcId="{8FF385E1-AB21-4A66-BB2D-2C2A6630302F}" destId="{2206B1C4-F861-422A-8F51-DA8E3737B870}" srcOrd="0" destOrd="0" presId="urn:microsoft.com/office/officeart/2008/layout/HorizontalMultiLevelHierarchy"/>
    <dgm:cxn modelId="{5EED4347-317A-4E36-8148-9BC39C7F8C60}" type="presParOf" srcId="{2206B1C4-F861-422A-8F51-DA8E3737B870}" destId="{835128BF-1965-4299-A872-9F91316CA695}" srcOrd="0" destOrd="0" presId="urn:microsoft.com/office/officeart/2008/layout/HorizontalMultiLevelHierarchy"/>
    <dgm:cxn modelId="{EEE58D60-AE7B-48D6-920D-C5EE00AE9808}" type="presParOf" srcId="{8FF385E1-AB21-4A66-BB2D-2C2A6630302F}" destId="{FE8C8928-9E79-4EC9-80AB-20827E409AFD}" srcOrd="1" destOrd="0" presId="urn:microsoft.com/office/officeart/2008/layout/HorizontalMultiLevelHierarchy"/>
    <dgm:cxn modelId="{3FDDC854-41F7-4675-B40D-2FC3AF817042}" type="presParOf" srcId="{FE8C8928-9E79-4EC9-80AB-20827E409AFD}" destId="{CCC990E4-6F08-43ED-8B8F-082B5D76B384}" srcOrd="0" destOrd="0" presId="urn:microsoft.com/office/officeart/2008/layout/HorizontalMultiLevelHierarchy"/>
    <dgm:cxn modelId="{80CF712F-4F4C-4669-A7C3-D15E10DC8BD3}" type="presParOf" srcId="{FE8C8928-9E79-4EC9-80AB-20827E409AFD}" destId="{80BE512D-BDB6-4002-BBFC-CCB9A2ACA66B}" srcOrd="1" destOrd="0" presId="urn:microsoft.com/office/officeart/2008/layout/HorizontalMultiLevelHierarchy"/>
    <dgm:cxn modelId="{2C1D2EBA-43B0-491B-9E63-9A6CB84A5BAA}" type="presParOf" srcId="{80BE512D-BDB6-4002-BBFC-CCB9A2ACA66B}" destId="{BA071D8E-E48F-4DD7-894F-60CB840E6C4C}" srcOrd="0" destOrd="0" presId="urn:microsoft.com/office/officeart/2008/layout/HorizontalMultiLevelHierarchy"/>
    <dgm:cxn modelId="{20C2246E-1727-417C-8232-BCD3F81C8B0A}" type="presParOf" srcId="{BA071D8E-E48F-4DD7-894F-60CB840E6C4C}" destId="{E9BB7A5B-FDBC-410B-BC7A-4484606DC31D}" srcOrd="0" destOrd="0" presId="urn:microsoft.com/office/officeart/2008/layout/HorizontalMultiLevelHierarchy"/>
    <dgm:cxn modelId="{0DE5423B-A85F-4F42-B1FA-F113A08B6E09}" type="presParOf" srcId="{80BE512D-BDB6-4002-BBFC-CCB9A2ACA66B}" destId="{A1B7BE78-FDE5-49A8-8F3D-C6284E18DAE1}" srcOrd="1" destOrd="0" presId="urn:microsoft.com/office/officeart/2008/layout/HorizontalMultiLevelHierarchy"/>
    <dgm:cxn modelId="{0AC6EB9F-17F4-4F2C-9E8C-6FA3B87E1C79}" type="presParOf" srcId="{A1B7BE78-FDE5-49A8-8F3D-C6284E18DAE1}" destId="{93853A27-CF44-4869-AF67-3C77AEAB363F}" srcOrd="0" destOrd="0" presId="urn:microsoft.com/office/officeart/2008/layout/HorizontalMultiLevelHierarchy"/>
    <dgm:cxn modelId="{20473D15-EA88-4B23-86F3-439EC461C856}" type="presParOf" srcId="{A1B7BE78-FDE5-49A8-8F3D-C6284E18DAE1}" destId="{BE2285A7-0ACD-4A98-9B73-03C1FC932261}" srcOrd="1" destOrd="0" presId="urn:microsoft.com/office/officeart/2008/layout/HorizontalMultiLevelHierarchy"/>
    <dgm:cxn modelId="{83441022-72BA-428D-B868-29A4E062BDCC}" type="presParOf" srcId="{80BE512D-BDB6-4002-BBFC-CCB9A2ACA66B}" destId="{AF16DFFD-2DB0-43E6-8D71-5EBE029F3DCC}" srcOrd="2" destOrd="0" presId="urn:microsoft.com/office/officeart/2008/layout/HorizontalMultiLevelHierarchy"/>
    <dgm:cxn modelId="{630010AD-4FE8-4F04-B757-0D5CFD593C09}" type="presParOf" srcId="{AF16DFFD-2DB0-43E6-8D71-5EBE029F3DCC}" destId="{B589919E-E181-4BBD-AF61-7D6B879A3F55}" srcOrd="0" destOrd="0" presId="urn:microsoft.com/office/officeart/2008/layout/HorizontalMultiLevelHierarchy"/>
    <dgm:cxn modelId="{935AA69B-C530-44EB-8D02-976CFB2BE258}" type="presParOf" srcId="{80BE512D-BDB6-4002-BBFC-CCB9A2ACA66B}" destId="{A521CEBE-B206-4446-83D0-88B0D443F9C5}" srcOrd="3" destOrd="0" presId="urn:microsoft.com/office/officeart/2008/layout/HorizontalMultiLevelHierarchy"/>
    <dgm:cxn modelId="{E535FB0F-BB42-4E12-AB10-6F2E053A7624}" type="presParOf" srcId="{A521CEBE-B206-4446-83D0-88B0D443F9C5}" destId="{4A6BEC58-440C-4DCD-BFBA-14F85DC9A59E}" srcOrd="0" destOrd="0" presId="urn:microsoft.com/office/officeart/2008/layout/HorizontalMultiLevelHierarchy"/>
    <dgm:cxn modelId="{D547395B-274A-46A9-9029-DB517C5DFC23}" type="presParOf" srcId="{A521CEBE-B206-4446-83D0-88B0D443F9C5}" destId="{9F63F497-BE75-4C30-B8A9-AB3A3A8C9DB8}" srcOrd="1" destOrd="0" presId="urn:microsoft.com/office/officeart/2008/layout/HorizontalMultiLevelHierarchy"/>
    <dgm:cxn modelId="{C79DF675-2827-4A54-89B0-54D9CB66C9BA}" type="presParOf" srcId="{80BE512D-BDB6-4002-BBFC-CCB9A2ACA66B}" destId="{7EC28BE9-58DB-4FE0-9CF9-E2CD4B96E714}" srcOrd="4" destOrd="0" presId="urn:microsoft.com/office/officeart/2008/layout/HorizontalMultiLevelHierarchy"/>
    <dgm:cxn modelId="{6C0FC4AE-3343-477E-8A80-8F09701BD1A9}" type="presParOf" srcId="{7EC28BE9-58DB-4FE0-9CF9-E2CD4B96E714}" destId="{C870E270-FA04-4A3E-9C05-6683BBBB4ACC}" srcOrd="0" destOrd="0" presId="urn:microsoft.com/office/officeart/2008/layout/HorizontalMultiLevelHierarchy"/>
    <dgm:cxn modelId="{536E05C8-94B9-4BDF-A99D-F5A58975661A}" type="presParOf" srcId="{80BE512D-BDB6-4002-BBFC-CCB9A2ACA66B}" destId="{4833A215-FE71-439E-BB56-6AAA36EC58F8}" srcOrd="5" destOrd="0" presId="urn:microsoft.com/office/officeart/2008/layout/HorizontalMultiLevelHierarchy"/>
    <dgm:cxn modelId="{EBD8F379-B0F1-499C-808C-37BC28D3B54B}" type="presParOf" srcId="{4833A215-FE71-439E-BB56-6AAA36EC58F8}" destId="{B0CC64BD-01DC-4EF9-999C-1C41381C5F4F}" srcOrd="0" destOrd="0" presId="urn:microsoft.com/office/officeart/2008/layout/HorizontalMultiLevelHierarchy"/>
    <dgm:cxn modelId="{15B60DD1-20FF-4CEE-8C76-D7CB88F5508F}" type="presParOf" srcId="{4833A215-FE71-439E-BB56-6AAA36EC58F8}" destId="{72B3A3CE-EFDE-499E-ADC2-18BE235469C1}" srcOrd="1" destOrd="0" presId="urn:microsoft.com/office/officeart/2008/layout/HorizontalMultiLevelHierarchy"/>
    <dgm:cxn modelId="{44DCB9BB-3EE6-4FC5-91D3-101A97E9D58D}" type="presParOf" srcId="{8FF385E1-AB21-4A66-BB2D-2C2A6630302F}" destId="{7FDB52C7-EAB2-404F-A7A5-80BCC782580B}" srcOrd="2" destOrd="0" presId="urn:microsoft.com/office/officeart/2008/layout/HorizontalMultiLevelHierarchy"/>
    <dgm:cxn modelId="{4096D722-123B-46A6-8E56-327727B7C379}" type="presParOf" srcId="{7FDB52C7-EAB2-404F-A7A5-80BCC782580B}" destId="{2FA7C3E8-C2A1-421B-AD4E-F1E5D83CFF3A}" srcOrd="0" destOrd="0" presId="urn:microsoft.com/office/officeart/2008/layout/HorizontalMultiLevelHierarchy"/>
    <dgm:cxn modelId="{C0A7B280-D300-4201-9EC3-5F469F08B336}" type="presParOf" srcId="{8FF385E1-AB21-4A66-BB2D-2C2A6630302F}" destId="{DA4FFD2F-D18E-4C89-BA7B-2AA63AA6D7D3}" srcOrd="3" destOrd="0" presId="urn:microsoft.com/office/officeart/2008/layout/HorizontalMultiLevelHierarchy"/>
    <dgm:cxn modelId="{F3BF56CA-A6D3-47C9-B0A1-E5E3BE907E32}" type="presParOf" srcId="{DA4FFD2F-D18E-4C89-BA7B-2AA63AA6D7D3}" destId="{FC42C23A-ABD8-4E86-851E-65954E2F50D9}" srcOrd="0" destOrd="0" presId="urn:microsoft.com/office/officeart/2008/layout/HorizontalMultiLevelHierarchy"/>
    <dgm:cxn modelId="{F33E430C-7FA0-4CEF-A093-0E4D2B96F493}" type="presParOf" srcId="{DA4FFD2F-D18E-4C89-BA7B-2AA63AA6D7D3}" destId="{15F50F84-D581-45BA-8D09-7609AC05E3AF}" srcOrd="1" destOrd="0" presId="urn:microsoft.com/office/officeart/2008/layout/HorizontalMultiLevelHierarchy"/>
    <dgm:cxn modelId="{DF30167C-3C9E-415C-BC71-9BB3E2E89DC1}" type="presParOf" srcId="{15F50F84-D581-45BA-8D09-7609AC05E3AF}" destId="{A40FB0FC-5D78-45F0-B031-F3EAAEA44D47}" srcOrd="0" destOrd="0" presId="urn:microsoft.com/office/officeart/2008/layout/HorizontalMultiLevelHierarchy"/>
    <dgm:cxn modelId="{CDEE6D47-631F-475A-95A5-096B70A897ED}" type="presParOf" srcId="{A40FB0FC-5D78-45F0-B031-F3EAAEA44D47}" destId="{BD09AA63-E451-4B4B-9C16-D7213948F262}" srcOrd="0" destOrd="0" presId="urn:microsoft.com/office/officeart/2008/layout/HorizontalMultiLevelHierarchy"/>
    <dgm:cxn modelId="{3A9A5324-CB57-45CE-8F8D-DFB7F43369C0}" type="presParOf" srcId="{15F50F84-D581-45BA-8D09-7609AC05E3AF}" destId="{FDEE0EEF-B97A-4D57-8DB0-FFE361892A3D}" srcOrd="1" destOrd="0" presId="urn:microsoft.com/office/officeart/2008/layout/HorizontalMultiLevelHierarchy"/>
    <dgm:cxn modelId="{9341EB0A-964C-4778-B5C9-2B5B6F83844E}" type="presParOf" srcId="{FDEE0EEF-B97A-4D57-8DB0-FFE361892A3D}" destId="{66D40522-17E0-44C6-AA3A-DD114B02A5C7}" srcOrd="0" destOrd="0" presId="urn:microsoft.com/office/officeart/2008/layout/HorizontalMultiLevelHierarchy"/>
    <dgm:cxn modelId="{A5EAD49F-57EC-4AF3-BD87-B8D6D5F5DB2B}" type="presParOf" srcId="{FDEE0EEF-B97A-4D57-8DB0-FFE361892A3D}" destId="{AA4C3A82-D58C-489B-9288-CC2B012EA4B5}" srcOrd="1" destOrd="0" presId="urn:microsoft.com/office/officeart/2008/layout/HorizontalMultiLevelHierarchy"/>
    <dgm:cxn modelId="{71705AF1-9556-43FE-92C6-DB3B27B0E0E9}" type="presParOf" srcId="{15F50F84-D581-45BA-8D09-7609AC05E3AF}" destId="{A156FB62-CF42-4865-B660-83CC62EA9BAA}" srcOrd="2" destOrd="0" presId="urn:microsoft.com/office/officeart/2008/layout/HorizontalMultiLevelHierarchy"/>
    <dgm:cxn modelId="{5ECC84F9-04CA-4BC6-BB63-32D8ACB8C293}" type="presParOf" srcId="{A156FB62-CF42-4865-B660-83CC62EA9BAA}" destId="{8BD0D059-8A04-4485-84CC-564FFC8F7E3F}" srcOrd="0" destOrd="0" presId="urn:microsoft.com/office/officeart/2008/layout/HorizontalMultiLevelHierarchy"/>
    <dgm:cxn modelId="{A94EA071-0BCE-4592-BBCB-5CD825DAD850}" type="presParOf" srcId="{15F50F84-D581-45BA-8D09-7609AC05E3AF}" destId="{6361E6AD-9BF9-40F3-A5EB-9CD2E4349466}" srcOrd="3" destOrd="0" presId="urn:microsoft.com/office/officeart/2008/layout/HorizontalMultiLevelHierarchy"/>
    <dgm:cxn modelId="{72954FF1-E3E8-49EE-94B8-FBC46B6EC1FF}" type="presParOf" srcId="{6361E6AD-9BF9-40F3-A5EB-9CD2E4349466}" destId="{C1341D39-C3E3-4C7F-A7E8-B8D552B5AF0E}" srcOrd="0" destOrd="0" presId="urn:microsoft.com/office/officeart/2008/layout/HorizontalMultiLevelHierarchy"/>
    <dgm:cxn modelId="{2C4870E3-8E5C-480B-B9DB-9A42D99DD479}" type="presParOf" srcId="{6361E6AD-9BF9-40F3-A5EB-9CD2E4349466}" destId="{60DAA1D9-5CF3-4938-8452-785EE75EEA66}" srcOrd="1" destOrd="0" presId="urn:microsoft.com/office/officeart/2008/layout/HorizontalMultiLevelHierarchy"/>
    <dgm:cxn modelId="{7A9A0CCE-C217-41A4-B7DD-6C9E0E49F186}" type="presParOf" srcId="{15F50F84-D581-45BA-8D09-7609AC05E3AF}" destId="{3F857C9F-142B-4D87-8B3A-BC34D3725E57}" srcOrd="4" destOrd="0" presId="urn:microsoft.com/office/officeart/2008/layout/HorizontalMultiLevelHierarchy"/>
    <dgm:cxn modelId="{CAFBBCC9-8437-40CC-AB0D-94FFBAC81C31}" type="presParOf" srcId="{3F857C9F-142B-4D87-8B3A-BC34D3725E57}" destId="{2B7082B1-4F48-40A8-AE18-4AC90D65D40B}" srcOrd="0" destOrd="0" presId="urn:microsoft.com/office/officeart/2008/layout/HorizontalMultiLevelHierarchy"/>
    <dgm:cxn modelId="{E7DC508F-4B2A-40B8-854E-AE64C56C2759}" type="presParOf" srcId="{15F50F84-D581-45BA-8D09-7609AC05E3AF}" destId="{402F7669-F654-4521-AE1C-0502B0867054}" srcOrd="5" destOrd="0" presId="urn:microsoft.com/office/officeart/2008/layout/HorizontalMultiLevelHierarchy"/>
    <dgm:cxn modelId="{BE9718E4-57D4-4F40-B6BA-CE98DD0010CE}" type="presParOf" srcId="{402F7669-F654-4521-AE1C-0502B0867054}" destId="{09019D5A-F107-402C-BBA9-3BB226A61E6C}" srcOrd="0" destOrd="0" presId="urn:microsoft.com/office/officeart/2008/layout/HorizontalMultiLevelHierarchy"/>
    <dgm:cxn modelId="{A8B3D899-4F02-4D85-BE60-EEB2992157F2}" type="presParOf" srcId="{402F7669-F654-4521-AE1C-0502B0867054}" destId="{D846AE71-5687-43C0-9F33-04207EB9D22C}" srcOrd="1" destOrd="0" presId="urn:microsoft.com/office/officeart/2008/layout/HorizontalMultiLevelHierarchy"/>
    <dgm:cxn modelId="{453895C0-64FC-4F23-9419-DFA40E400F10}" type="presParOf" srcId="{15F50F84-D581-45BA-8D09-7609AC05E3AF}" destId="{0D0A3A4A-C1F8-4B26-80DF-05D64E86A68A}" srcOrd="6" destOrd="0" presId="urn:microsoft.com/office/officeart/2008/layout/HorizontalMultiLevelHierarchy"/>
    <dgm:cxn modelId="{EA9D49B7-DFD0-4C67-80EE-5061A0D94E00}" type="presParOf" srcId="{0D0A3A4A-C1F8-4B26-80DF-05D64E86A68A}" destId="{FB23E7CF-F341-4FA7-94A2-BC76704393E0}" srcOrd="0" destOrd="0" presId="urn:microsoft.com/office/officeart/2008/layout/HorizontalMultiLevelHierarchy"/>
    <dgm:cxn modelId="{2897E829-36E3-4919-9AFF-FD1712474018}" type="presParOf" srcId="{15F50F84-D581-45BA-8D09-7609AC05E3AF}" destId="{5E02BB8E-70F2-4581-A34E-82091BFEECE3}" srcOrd="7" destOrd="0" presId="urn:microsoft.com/office/officeart/2008/layout/HorizontalMultiLevelHierarchy"/>
    <dgm:cxn modelId="{6F69CF3A-CC81-44BE-83A7-2DD853E24741}" type="presParOf" srcId="{5E02BB8E-70F2-4581-A34E-82091BFEECE3}" destId="{EF11CA04-5E44-47BD-A7FD-C26266B15971}" srcOrd="0" destOrd="0" presId="urn:microsoft.com/office/officeart/2008/layout/HorizontalMultiLevelHierarchy"/>
    <dgm:cxn modelId="{3DC89D92-DF96-4E2D-9507-E816F23B228F}" type="presParOf" srcId="{5E02BB8E-70F2-4581-A34E-82091BFEECE3}" destId="{0CCCE1DD-C51C-438B-BF33-98C8465F21CA}" srcOrd="1" destOrd="0" presId="urn:microsoft.com/office/officeart/2008/layout/HorizontalMultiLevelHierarchy"/>
    <dgm:cxn modelId="{A77E0E35-83B9-443C-884F-E26CC10E6B2E}" type="presParOf" srcId="{15F50F84-D581-45BA-8D09-7609AC05E3AF}" destId="{614EB588-90E9-4C6F-8B5A-4956566CE979}" srcOrd="8" destOrd="0" presId="urn:microsoft.com/office/officeart/2008/layout/HorizontalMultiLevelHierarchy"/>
    <dgm:cxn modelId="{D8B70BB2-BE8F-4906-8FC5-18EF331CE19A}" type="presParOf" srcId="{614EB588-90E9-4C6F-8B5A-4956566CE979}" destId="{8B6F740B-7B2F-466D-8D5C-FB96DF21DA4E}" srcOrd="0" destOrd="0" presId="urn:microsoft.com/office/officeart/2008/layout/HorizontalMultiLevelHierarchy"/>
    <dgm:cxn modelId="{82EA1AE9-8199-43C9-96DA-CAF13E1E3234}" type="presParOf" srcId="{15F50F84-D581-45BA-8D09-7609AC05E3AF}" destId="{320D1AA5-4EA5-4584-B421-4C93AFB76DB0}" srcOrd="9" destOrd="0" presId="urn:microsoft.com/office/officeart/2008/layout/HorizontalMultiLevelHierarchy"/>
    <dgm:cxn modelId="{CCB42FCF-2EB9-4D78-89D7-820EE2316DD1}" type="presParOf" srcId="{320D1AA5-4EA5-4584-B421-4C93AFB76DB0}" destId="{CF8333C2-C71A-4F78-ADDB-16CBEB17AF37}" srcOrd="0" destOrd="0" presId="urn:microsoft.com/office/officeart/2008/layout/HorizontalMultiLevelHierarchy"/>
    <dgm:cxn modelId="{BA823D88-2A98-40B6-ACA6-3B5EB0D4B0E3}" type="presParOf" srcId="{320D1AA5-4EA5-4584-B421-4C93AFB76DB0}" destId="{D486101D-3153-4494-9287-45FAE1AA3234}" srcOrd="1" destOrd="0" presId="urn:microsoft.com/office/officeart/2008/layout/HorizontalMultiLevelHierarchy"/>
    <dgm:cxn modelId="{46C8D7F0-25B2-4265-BDA9-D28D4E861281}" type="presParOf" srcId="{8FF385E1-AB21-4A66-BB2D-2C2A6630302F}" destId="{320BA3AB-E326-44E3-A8AD-77AFE0287858}" srcOrd="4" destOrd="0" presId="urn:microsoft.com/office/officeart/2008/layout/HorizontalMultiLevelHierarchy"/>
    <dgm:cxn modelId="{F4E5A17C-C799-4DBD-BF81-3E96024DF2A7}" type="presParOf" srcId="{320BA3AB-E326-44E3-A8AD-77AFE0287858}" destId="{D14A8C3A-41DD-48FB-94B0-3ECE313E6CCA}" srcOrd="0" destOrd="0" presId="urn:microsoft.com/office/officeart/2008/layout/HorizontalMultiLevelHierarchy"/>
    <dgm:cxn modelId="{CAC46479-A9B9-49C5-9780-21656B740D0A}" type="presParOf" srcId="{8FF385E1-AB21-4A66-BB2D-2C2A6630302F}" destId="{850E877D-F7C5-46BF-BD28-26FC91872F29}" srcOrd="5" destOrd="0" presId="urn:microsoft.com/office/officeart/2008/layout/HorizontalMultiLevelHierarchy"/>
    <dgm:cxn modelId="{BAACE73D-FDF9-41B2-BA26-C7471DA50574}" type="presParOf" srcId="{850E877D-F7C5-46BF-BD28-26FC91872F29}" destId="{630D4C0F-E67F-4124-BFE5-E30B66D63D32}" srcOrd="0" destOrd="0" presId="urn:microsoft.com/office/officeart/2008/layout/HorizontalMultiLevelHierarchy"/>
    <dgm:cxn modelId="{25C86D92-5EC5-4D1C-8D6E-EE96DA5EB38E}" type="presParOf" srcId="{850E877D-F7C5-46BF-BD28-26FC91872F29}" destId="{AEB323DB-FFBE-4DAC-A74B-EFC3AE4B1824}" srcOrd="1" destOrd="0" presId="urn:microsoft.com/office/officeart/2008/layout/HorizontalMultiLevelHierarchy"/>
    <dgm:cxn modelId="{7D359293-9EB4-48E3-A462-2EA3FC5E563A}" type="presParOf" srcId="{AEB323DB-FFBE-4DAC-A74B-EFC3AE4B1824}" destId="{FDB1B55D-6222-44C1-B41B-B0CE0D9BD387}" srcOrd="0" destOrd="0" presId="urn:microsoft.com/office/officeart/2008/layout/HorizontalMultiLevelHierarchy"/>
    <dgm:cxn modelId="{CFFD290C-1CF3-4C52-BB5B-777762DAB85F}" type="presParOf" srcId="{FDB1B55D-6222-44C1-B41B-B0CE0D9BD387}" destId="{7823B279-3E41-410F-87C8-E1ACBAD9967A}" srcOrd="0" destOrd="0" presId="urn:microsoft.com/office/officeart/2008/layout/HorizontalMultiLevelHierarchy"/>
    <dgm:cxn modelId="{A63F894E-B75F-4FC3-AE24-19831153922D}" type="presParOf" srcId="{AEB323DB-FFBE-4DAC-A74B-EFC3AE4B1824}" destId="{1E445CE7-712E-42A0-AFD1-790258AE76CD}" srcOrd="1" destOrd="0" presId="urn:microsoft.com/office/officeart/2008/layout/HorizontalMultiLevelHierarchy"/>
    <dgm:cxn modelId="{AD63969F-3A35-40EA-BB8D-CED7996AB153}" type="presParOf" srcId="{1E445CE7-712E-42A0-AFD1-790258AE76CD}" destId="{11DCDFAA-7AB4-4385-AEA1-1F602D6B4445}" srcOrd="0" destOrd="0" presId="urn:microsoft.com/office/officeart/2008/layout/HorizontalMultiLevelHierarchy"/>
    <dgm:cxn modelId="{8481A2AC-7DED-4FA7-8884-209647821218}" type="presParOf" srcId="{1E445CE7-712E-42A0-AFD1-790258AE76CD}" destId="{A152EE41-AAB9-499D-81C0-61FEB840782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22231-CAFE-4CE2-9966-7ACD9677BC88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Открытый вопрос</a:t>
          </a:r>
          <a:endParaRPr lang="ru-RU" sz="3800" kern="1200" dirty="0"/>
        </a:p>
      </dsp:txBody>
      <dsp:txXfrm>
        <a:off x="1004" y="0"/>
        <a:ext cx="2611933" cy="1357788"/>
      </dsp:txXfrm>
    </dsp:sp>
    <dsp:sp modelId="{F8FBF392-970A-40F7-A089-7FF68C6F4866}">
      <dsp:nvSpPr>
        <dsp:cNvPr id="0" name=""/>
        <dsp:cNvSpPr/>
      </dsp:nvSpPr>
      <dsp:spPr>
        <a:xfrm>
          <a:off x="262197" y="1358175"/>
          <a:ext cx="2089546" cy="8891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Управление человеческими ресурсами</a:t>
          </a:r>
          <a:endParaRPr lang="ru-RU" sz="1800" kern="1200" dirty="0"/>
        </a:p>
      </dsp:txBody>
      <dsp:txXfrm>
        <a:off x="288240" y="1384218"/>
        <a:ext cx="2037460" cy="837084"/>
      </dsp:txXfrm>
    </dsp:sp>
    <dsp:sp modelId="{04A8CCB8-79B5-483A-8A94-C9FF613E43D3}">
      <dsp:nvSpPr>
        <dsp:cNvPr id="0" name=""/>
        <dsp:cNvSpPr/>
      </dsp:nvSpPr>
      <dsp:spPr>
        <a:xfrm>
          <a:off x="262197" y="2384141"/>
          <a:ext cx="2089546" cy="8891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Теория и история менеджмента</a:t>
          </a:r>
          <a:endParaRPr lang="ru-RU" sz="1800" kern="1200" dirty="0"/>
        </a:p>
      </dsp:txBody>
      <dsp:txXfrm>
        <a:off x="288240" y="2410184"/>
        <a:ext cx="2037460" cy="837084"/>
      </dsp:txXfrm>
    </dsp:sp>
    <dsp:sp modelId="{DEE08092-0D43-45DD-9C3C-BD38A039C59F}">
      <dsp:nvSpPr>
        <dsp:cNvPr id="0" name=""/>
        <dsp:cNvSpPr/>
      </dsp:nvSpPr>
      <dsp:spPr>
        <a:xfrm>
          <a:off x="262197" y="3410107"/>
          <a:ext cx="2089546" cy="8891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Стратегический менеджмент</a:t>
          </a:r>
          <a:endParaRPr lang="ru-RU" sz="1800" kern="1200" dirty="0"/>
        </a:p>
      </dsp:txBody>
      <dsp:txXfrm>
        <a:off x="288240" y="3436150"/>
        <a:ext cx="2037460" cy="837084"/>
      </dsp:txXfrm>
    </dsp:sp>
    <dsp:sp modelId="{A005806E-DC64-44E2-95A1-E3E4107E4BB2}">
      <dsp:nvSpPr>
        <dsp:cNvPr id="0" name=""/>
        <dsp:cNvSpPr/>
      </dsp:nvSpPr>
      <dsp:spPr>
        <a:xfrm>
          <a:off x="2818654" y="0"/>
          <a:ext cx="2611933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Тест 50 вопросов</a:t>
          </a:r>
          <a:endParaRPr lang="ru-RU" sz="3800" kern="1200" dirty="0"/>
        </a:p>
      </dsp:txBody>
      <dsp:txXfrm>
        <a:off x="2818654" y="0"/>
        <a:ext cx="2611933" cy="1357788"/>
      </dsp:txXfrm>
    </dsp:sp>
    <dsp:sp modelId="{A7D4C22B-F2F6-47E6-9AE2-84A8B7C8C383}">
      <dsp:nvSpPr>
        <dsp:cNvPr id="0" name=""/>
        <dsp:cNvSpPr/>
      </dsp:nvSpPr>
      <dsp:spPr>
        <a:xfrm>
          <a:off x="3070026" y="1357899"/>
          <a:ext cx="2089546" cy="6593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Маркетинг (10)</a:t>
          </a:r>
          <a:endParaRPr lang="ru-RU" sz="1800" kern="1200" dirty="0"/>
        </a:p>
      </dsp:txBody>
      <dsp:txXfrm>
        <a:off x="3089337" y="1377210"/>
        <a:ext cx="2050924" cy="620714"/>
      </dsp:txXfrm>
    </dsp:sp>
    <dsp:sp modelId="{74C4A074-A7FD-420E-A817-6B16D9EFCC94}">
      <dsp:nvSpPr>
        <dsp:cNvPr id="0" name=""/>
        <dsp:cNvSpPr/>
      </dsp:nvSpPr>
      <dsp:spPr>
        <a:xfrm>
          <a:off x="3070026" y="2118672"/>
          <a:ext cx="2089546" cy="6593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Организационное поведение (10)</a:t>
          </a:r>
          <a:endParaRPr lang="ru-RU" sz="1800" kern="1200" dirty="0"/>
        </a:p>
      </dsp:txBody>
      <dsp:txXfrm>
        <a:off x="3089337" y="2137983"/>
        <a:ext cx="2050924" cy="620714"/>
      </dsp:txXfrm>
    </dsp:sp>
    <dsp:sp modelId="{7A1FEDBB-ACF8-410E-B158-951890076715}">
      <dsp:nvSpPr>
        <dsp:cNvPr id="0" name=""/>
        <dsp:cNvSpPr/>
      </dsp:nvSpPr>
      <dsp:spPr>
        <a:xfrm>
          <a:off x="3070026" y="2879445"/>
          <a:ext cx="2089546" cy="6593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Дизайн бизнес-процессов (10)</a:t>
          </a:r>
          <a:endParaRPr lang="ru-RU" sz="1800" kern="1200" dirty="0"/>
        </a:p>
      </dsp:txBody>
      <dsp:txXfrm>
        <a:off x="3089337" y="2898756"/>
        <a:ext cx="2050924" cy="620714"/>
      </dsp:txXfrm>
    </dsp:sp>
    <dsp:sp modelId="{EA28B59A-B8AB-44C4-AACB-9C14610F8C93}">
      <dsp:nvSpPr>
        <dsp:cNvPr id="0" name=""/>
        <dsp:cNvSpPr/>
      </dsp:nvSpPr>
      <dsp:spPr>
        <a:xfrm>
          <a:off x="3070026" y="3640217"/>
          <a:ext cx="2089546" cy="6593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Дисциплины профиля (20)</a:t>
          </a:r>
          <a:endParaRPr lang="ru-RU" sz="1800" kern="1200" dirty="0"/>
        </a:p>
      </dsp:txBody>
      <dsp:txXfrm>
        <a:off x="3089337" y="3659528"/>
        <a:ext cx="2050924" cy="620714"/>
      </dsp:txXfrm>
    </dsp:sp>
    <dsp:sp modelId="{BB4A0312-6EA2-4A69-893C-9F9D3DE25BBC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Кейс или задача</a:t>
          </a:r>
          <a:endParaRPr lang="ru-RU" sz="3800" kern="1200" dirty="0"/>
        </a:p>
      </dsp:txBody>
      <dsp:txXfrm>
        <a:off x="5616661" y="0"/>
        <a:ext cx="2611933" cy="1357788"/>
      </dsp:txXfrm>
    </dsp:sp>
    <dsp:sp modelId="{35D458CE-358C-4805-8B4F-A9329CEB955C}">
      <dsp:nvSpPr>
        <dsp:cNvPr id="0" name=""/>
        <dsp:cNvSpPr/>
      </dsp:nvSpPr>
      <dsp:spPr>
        <a:xfrm>
          <a:off x="5877855" y="1357788"/>
          <a:ext cx="2089546" cy="29418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Дисциплина профиля</a:t>
          </a:r>
          <a:endParaRPr lang="ru-RU" sz="1800" kern="1200" dirty="0"/>
        </a:p>
      </dsp:txBody>
      <dsp:txXfrm>
        <a:off x="5939056" y="1418989"/>
        <a:ext cx="1967144" cy="2819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4BB68-F878-4730-B806-8A03718F7343}">
      <dsp:nvSpPr>
        <dsp:cNvPr id="0" name=""/>
        <dsp:cNvSpPr/>
      </dsp:nvSpPr>
      <dsp:spPr>
        <a:xfrm>
          <a:off x="3902436" y="5870573"/>
          <a:ext cx="790751" cy="29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375" y="0"/>
              </a:lnTo>
              <a:lnTo>
                <a:pt x="395375" y="296246"/>
              </a:lnTo>
              <a:lnTo>
                <a:pt x="790751" y="296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6702" y="5997585"/>
        <a:ext cx="42221" cy="42221"/>
      </dsp:txXfrm>
    </dsp:sp>
    <dsp:sp modelId="{FDB1B55D-6222-44C1-B41B-B0CE0D9BD387}">
      <dsp:nvSpPr>
        <dsp:cNvPr id="0" name=""/>
        <dsp:cNvSpPr/>
      </dsp:nvSpPr>
      <dsp:spPr>
        <a:xfrm>
          <a:off x="3902436" y="5574326"/>
          <a:ext cx="790751" cy="296246"/>
        </a:xfrm>
        <a:custGeom>
          <a:avLst/>
          <a:gdLst/>
          <a:ahLst/>
          <a:cxnLst/>
          <a:rect l="0" t="0" r="0" b="0"/>
          <a:pathLst>
            <a:path>
              <a:moveTo>
                <a:pt x="0" y="296246"/>
              </a:moveTo>
              <a:lnTo>
                <a:pt x="395375" y="296246"/>
              </a:lnTo>
              <a:lnTo>
                <a:pt x="395375" y="0"/>
              </a:lnTo>
              <a:lnTo>
                <a:pt x="7907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6702" y="5701339"/>
        <a:ext cx="42221" cy="42221"/>
      </dsp:txXfrm>
    </dsp:sp>
    <dsp:sp modelId="{320BA3AB-E326-44E3-A8AD-77AFE0287858}">
      <dsp:nvSpPr>
        <dsp:cNvPr id="0" name=""/>
        <dsp:cNvSpPr/>
      </dsp:nvSpPr>
      <dsp:spPr>
        <a:xfrm>
          <a:off x="1753785" y="3085695"/>
          <a:ext cx="593950" cy="2784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975" y="0"/>
              </a:lnTo>
              <a:lnTo>
                <a:pt x="296975" y="2784877"/>
              </a:lnTo>
              <a:lnTo>
                <a:pt x="593950" y="2784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979572" y="4406946"/>
        <a:ext cx="142375" cy="142375"/>
      </dsp:txXfrm>
    </dsp:sp>
    <dsp:sp modelId="{DACDE360-75C1-4ED0-96C7-4F77FDEA0D47}">
      <dsp:nvSpPr>
        <dsp:cNvPr id="0" name=""/>
        <dsp:cNvSpPr/>
      </dsp:nvSpPr>
      <dsp:spPr>
        <a:xfrm>
          <a:off x="3902436" y="3500602"/>
          <a:ext cx="790751" cy="1481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375" y="0"/>
              </a:lnTo>
              <a:lnTo>
                <a:pt x="395375" y="1481231"/>
              </a:lnTo>
              <a:lnTo>
                <a:pt x="790751" y="14812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55835" y="4199240"/>
        <a:ext cx="83954" cy="83954"/>
      </dsp:txXfrm>
    </dsp:sp>
    <dsp:sp modelId="{0D0A3A4A-C1F8-4B26-80DF-05D64E86A68A}">
      <dsp:nvSpPr>
        <dsp:cNvPr id="0" name=""/>
        <dsp:cNvSpPr/>
      </dsp:nvSpPr>
      <dsp:spPr>
        <a:xfrm>
          <a:off x="3902436" y="3500602"/>
          <a:ext cx="790751" cy="88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375" y="0"/>
              </a:lnTo>
              <a:lnTo>
                <a:pt x="395375" y="888739"/>
              </a:lnTo>
              <a:lnTo>
                <a:pt x="790751" y="8887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68072" y="3915231"/>
        <a:ext cx="59479" cy="59479"/>
      </dsp:txXfrm>
    </dsp:sp>
    <dsp:sp modelId="{ED7A4C56-0248-4E01-AB62-1FB08C9FB93F}">
      <dsp:nvSpPr>
        <dsp:cNvPr id="0" name=""/>
        <dsp:cNvSpPr/>
      </dsp:nvSpPr>
      <dsp:spPr>
        <a:xfrm>
          <a:off x="3902436" y="3500602"/>
          <a:ext cx="790751" cy="29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375" y="0"/>
              </a:lnTo>
              <a:lnTo>
                <a:pt x="395375" y="296246"/>
              </a:lnTo>
              <a:lnTo>
                <a:pt x="790751" y="296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6702" y="3627614"/>
        <a:ext cx="42221" cy="42221"/>
      </dsp:txXfrm>
    </dsp:sp>
    <dsp:sp modelId="{E8E095D9-8960-4B5C-9ED1-EFB02E472564}">
      <dsp:nvSpPr>
        <dsp:cNvPr id="0" name=""/>
        <dsp:cNvSpPr/>
      </dsp:nvSpPr>
      <dsp:spPr>
        <a:xfrm>
          <a:off x="3902436" y="3204356"/>
          <a:ext cx="790751" cy="296246"/>
        </a:xfrm>
        <a:custGeom>
          <a:avLst/>
          <a:gdLst/>
          <a:ahLst/>
          <a:cxnLst/>
          <a:rect l="0" t="0" r="0" b="0"/>
          <a:pathLst>
            <a:path>
              <a:moveTo>
                <a:pt x="0" y="296246"/>
              </a:moveTo>
              <a:lnTo>
                <a:pt x="395375" y="296246"/>
              </a:lnTo>
              <a:lnTo>
                <a:pt x="395375" y="0"/>
              </a:lnTo>
              <a:lnTo>
                <a:pt x="7907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6702" y="3331368"/>
        <a:ext cx="42221" cy="42221"/>
      </dsp:txXfrm>
    </dsp:sp>
    <dsp:sp modelId="{A156FB62-CF42-4865-B660-83CC62EA9BAA}">
      <dsp:nvSpPr>
        <dsp:cNvPr id="0" name=""/>
        <dsp:cNvSpPr/>
      </dsp:nvSpPr>
      <dsp:spPr>
        <a:xfrm>
          <a:off x="3902436" y="2611863"/>
          <a:ext cx="790751" cy="888739"/>
        </a:xfrm>
        <a:custGeom>
          <a:avLst/>
          <a:gdLst/>
          <a:ahLst/>
          <a:cxnLst/>
          <a:rect l="0" t="0" r="0" b="0"/>
          <a:pathLst>
            <a:path>
              <a:moveTo>
                <a:pt x="0" y="888739"/>
              </a:moveTo>
              <a:lnTo>
                <a:pt x="395375" y="888739"/>
              </a:lnTo>
              <a:lnTo>
                <a:pt x="395375" y="0"/>
              </a:lnTo>
              <a:lnTo>
                <a:pt x="7907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68072" y="3026492"/>
        <a:ext cx="59479" cy="59479"/>
      </dsp:txXfrm>
    </dsp:sp>
    <dsp:sp modelId="{A40FB0FC-5D78-45F0-B031-F3EAAEA44D47}">
      <dsp:nvSpPr>
        <dsp:cNvPr id="0" name=""/>
        <dsp:cNvSpPr/>
      </dsp:nvSpPr>
      <dsp:spPr>
        <a:xfrm>
          <a:off x="3902436" y="2019370"/>
          <a:ext cx="790751" cy="1481231"/>
        </a:xfrm>
        <a:custGeom>
          <a:avLst/>
          <a:gdLst/>
          <a:ahLst/>
          <a:cxnLst/>
          <a:rect l="0" t="0" r="0" b="0"/>
          <a:pathLst>
            <a:path>
              <a:moveTo>
                <a:pt x="0" y="1481231"/>
              </a:moveTo>
              <a:lnTo>
                <a:pt x="395375" y="1481231"/>
              </a:lnTo>
              <a:lnTo>
                <a:pt x="395375" y="0"/>
              </a:lnTo>
              <a:lnTo>
                <a:pt x="7907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55835" y="2718009"/>
        <a:ext cx="83954" cy="83954"/>
      </dsp:txXfrm>
    </dsp:sp>
    <dsp:sp modelId="{7FDB52C7-EAB2-404F-A7A5-80BCC782580B}">
      <dsp:nvSpPr>
        <dsp:cNvPr id="0" name=""/>
        <dsp:cNvSpPr/>
      </dsp:nvSpPr>
      <dsp:spPr>
        <a:xfrm>
          <a:off x="1753785" y="3085695"/>
          <a:ext cx="593950" cy="414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975" y="0"/>
              </a:lnTo>
              <a:lnTo>
                <a:pt x="296975" y="414907"/>
              </a:lnTo>
              <a:lnTo>
                <a:pt x="593950" y="4149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32647" y="3275035"/>
        <a:ext cx="36225" cy="36225"/>
      </dsp:txXfrm>
    </dsp:sp>
    <dsp:sp modelId="{7EC28BE9-58DB-4FE0-9CF9-E2CD4B96E714}">
      <dsp:nvSpPr>
        <dsp:cNvPr id="0" name=""/>
        <dsp:cNvSpPr/>
      </dsp:nvSpPr>
      <dsp:spPr>
        <a:xfrm>
          <a:off x="3902436" y="834385"/>
          <a:ext cx="790751" cy="592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375" y="0"/>
              </a:lnTo>
              <a:lnTo>
                <a:pt x="395375" y="592492"/>
              </a:lnTo>
              <a:lnTo>
                <a:pt x="790751" y="5924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3110" y="1105929"/>
        <a:ext cx="49404" cy="49404"/>
      </dsp:txXfrm>
    </dsp:sp>
    <dsp:sp modelId="{AF16DFFD-2DB0-43E6-8D71-5EBE029F3DCC}">
      <dsp:nvSpPr>
        <dsp:cNvPr id="0" name=""/>
        <dsp:cNvSpPr/>
      </dsp:nvSpPr>
      <dsp:spPr>
        <a:xfrm>
          <a:off x="3902436" y="788665"/>
          <a:ext cx="7907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9075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8044" y="814616"/>
        <a:ext cx="39537" cy="39537"/>
      </dsp:txXfrm>
    </dsp:sp>
    <dsp:sp modelId="{BA071D8E-E48F-4DD7-894F-60CB840E6C4C}">
      <dsp:nvSpPr>
        <dsp:cNvPr id="0" name=""/>
        <dsp:cNvSpPr/>
      </dsp:nvSpPr>
      <dsp:spPr>
        <a:xfrm>
          <a:off x="3902436" y="241892"/>
          <a:ext cx="790751" cy="592492"/>
        </a:xfrm>
        <a:custGeom>
          <a:avLst/>
          <a:gdLst/>
          <a:ahLst/>
          <a:cxnLst/>
          <a:rect l="0" t="0" r="0" b="0"/>
          <a:pathLst>
            <a:path>
              <a:moveTo>
                <a:pt x="0" y="592492"/>
              </a:moveTo>
              <a:lnTo>
                <a:pt x="395375" y="592492"/>
              </a:lnTo>
              <a:lnTo>
                <a:pt x="395375" y="0"/>
              </a:lnTo>
              <a:lnTo>
                <a:pt x="79075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73110" y="513436"/>
        <a:ext cx="49404" cy="49404"/>
      </dsp:txXfrm>
    </dsp:sp>
    <dsp:sp modelId="{2206B1C4-F861-422A-8F51-DA8E3737B870}">
      <dsp:nvSpPr>
        <dsp:cNvPr id="0" name=""/>
        <dsp:cNvSpPr/>
      </dsp:nvSpPr>
      <dsp:spPr>
        <a:xfrm>
          <a:off x="1753785" y="834385"/>
          <a:ext cx="593950" cy="2251310"/>
        </a:xfrm>
        <a:custGeom>
          <a:avLst/>
          <a:gdLst/>
          <a:ahLst/>
          <a:cxnLst/>
          <a:rect l="0" t="0" r="0" b="0"/>
          <a:pathLst>
            <a:path>
              <a:moveTo>
                <a:pt x="0" y="2251310"/>
              </a:moveTo>
              <a:lnTo>
                <a:pt x="296975" y="2251310"/>
              </a:lnTo>
              <a:lnTo>
                <a:pt x="296975" y="0"/>
              </a:lnTo>
              <a:lnTo>
                <a:pt x="593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92552" y="1901831"/>
        <a:ext cx="116417" cy="116417"/>
      </dsp:txXfrm>
    </dsp:sp>
    <dsp:sp modelId="{4F109338-B19D-424D-9378-F9E339589055}">
      <dsp:nvSpPr>
        <dsp:cNvPr id="0" name=""/>
        <dsp:cNvSpPr/>
      </dsp:nvSpPr>
      <dsp:spPr>
        <a:xfrm rot="16200000">
          <a:off x="-12478" y="2617227"/>
          <a:ext cx="2595591" cy="936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Операционные стратегии развития бизнеса</a:t>
          </a:r>
          <a:endParaRPr lang="ru-RU" sz="2400" b="1" kern="1200" dirty="0"/>
        </a:p>
      </dsp:txBody>
      <dsp:txXfrm>
        <a:off x="-12478" y="2617227"/>
        <a:ext cx="2595591" cy="936934"/>
      </dsp:txXfrm>
    </dsp:sp>
    <dsp:sp modelId="{CCC990E4-6F08-43ED-8B8F-082B5D76B384}">
      <dsp:nvSpPr>
        <dsp:cNvPr id="0" name=""/>
        <dsp:cNvSpPr/>
      </dsp:nvSpPr>
      <dsp:spPr>
        <a:xfrm>
          <a:off x="2347736" y="597388"/>
          <a:ext cx="1554700" cy="47399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Открытый вопрос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347736" y="597388"/>
        <a:ext cx="1554700" cy="473994"/>
      </dsp:txXfrm>
    </dsp:sp>
    <dsp:sp modelId="{93853A27-CF44-4869-AF67-3C77AEAB363F}">
      <dsp:nvSpPr>
        <dsp:cNvPr id="0" name=""/>
        <dsp:cNvSpPr/>
      </dsp:nvSpPr>
      <dsp:spPr>
        <a:xfrm>
          <a:off x="4693188" y="4895"/>
          <a:ext cx="2872154" cy="47399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</a:rPr>
            <a:t>Теория и история менеджмента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93188" y="4895"/>
        <a:ext cx="2872154" cy="473994"/>
      </dsp:txXfrm>
    </dsp:sp>
    <dsp:sp modelId="{4A6BEC58-440C-4DCD-BFBA-14F85DC9A59E}">
      <dsp:nvSpPr>
        <dsp:cNvPr id="0" name=""/>
        <dsp:cNvSpPr/>
      </dsp:nvSpPr>
      <dsp:spPr>
        <a:xfrm>
          <a:off x="4693188" y="597388"/>
          <a:ext cx="2872154" cy="47399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</a:rPr>
            <a:t>Стратегический менеджмент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93188" y="597388"/>
        <a:ext cx="2872154" cy="473994"/>
      </dsp:txXfrm>
    </dsp:sp>
    <dsp:sp modelId="{B0CC64BD-01DC-4EF9-999C-1C41381C5F4F}">
      <dsp:nvSpPr>
        <dsp:cNvPr id="0" name=""/>
        <dsp:cNvSpPr/>
      </dsp:nvSpPr>
      <dsp:spPr>
        <a:xfrm>
          <a:off x="4693188" y="1189880"/>
          <a:ext cx="2872154" cy="47399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1"/>
              </a:solidFill>
            </a:rPr>
            <a:t>Управление человеческими ресурсами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93188" y="1189880"/>
        <a:ext cx="2872154" cy="473994"/>
      </dsp:txXfrm>
    </dsp:sp>
    <dsp:sp modelId="{FC42C23A-ABD8-4E86-851E-65954E2F50D9}">
      <dsp:nvSpPr>
        <dsp:cNvPr id="0" name=""/>
        <dsp:cNvSpPr/>
      </dsp:nvSpPr>
      <dsp:spPr>
        <a:xfrm>
          <a:off x="2347736" y="3263605"/>
          <a:ext cx="1554700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Тест</a:t>
          </a:r>
          <a:endParaRPr lang="ru-RU" sz="2400" b="1" kern="1200" dirty="0"/>
        </a:p>
      </dsp:txBody>
      <dsp:txXfrm>
        <a:off x="2347736" y="3263605"/>
        <a:ext cx="1554700" cy="473994"/>
      </dsp:txXfrm>
    </dsp:sp>
    <dsp:sp modelId="{66D40522-17E0-44C6-AA3A-DD114B02A5C7}">
      <dsp:nvSpPr>
        <dsp:cNvPr id="0" name=""/>
        <dsp:cNvSpPr/>
      </dsp:nvSpPr>
      <dsp:spPr>
        <a:xfrm>
          <a:off x="4693188" y="1782373"/>
          <a:ext cx="2872154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Организационное поведение (10)</a:t>
          </a:r>
          <a:endParaRPr lang="ru-RU" sz="1600" kern="1200" dirty="0"/>
        </a:p>
      </dsp:txBody>
      <dsp:txXfrm>
        <a:off x="4693188" y="1782373"/>
        <a:ext cx="2872154" cy="473994"/>
      </dsp:txXfrm>
    </dsp:sp>
    <dsp:sp modelId="{C1341D39-C3E3-4C7F-A7E8-B8D552B5AF0E}">
      <dsp:nvSpPr>
        <dsp:cNvPr id="0" name=""/>
        <dsp:cNvSpPr/>
      </dsp:nvSpPr>
      <dsp:spPr>
        <a:xfrm>
          <a:off x="4693188" y="2374866"/>
          <a:ext cx="2872154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Маркетинг (10)</a:t>
          </a:r>
          <a:endParaRPr lang="ru-RU" sz="1600" kern="1200" dirty="0"/>
        </a:p>
      </dsp:txBody>
      <dsp:txXfrm>
        <a:off x="4693188" y="2374866"/>
        <a:ext cx="2872154" cy="473994"/>
      </dsp:txXfrm>
    </dsp:sp>
    <dsp:sp modelId="{132BA4A7-6A02-4183-A98A-3D4DB2ECAF6E}">
      <dsp:nvSpPr>
        <dsp:cNvPr id="0" name=""/>
        <dsp:cNvSpPr/>
      </dsp:nvSpPr>
      <dsp:spPr>
        <a:xfrm>
          <a:off x="4693188" y="2967358"/>
          <a:ext cx="2850839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Дизайн бизнес-процессов (10)</a:t>
          </a:r>
          <a:endParaRPr lang="ru-RU" sz="1600" kern="1200" dirty="0"/>
        </a:p>
      </dsp:txBody>
      <dsp:txXfrm>
        <a:off x="4693188" y="2967358"/>
        <a:ext cx="2850839" cy="473994"/>
      </dsp:txXfrm>
    </dsp:sp>
    <dsp:sp modelId="{01729C70-938D-4B3F-A9BC-B00B1C575CFE}">
      <dsp:nvSpPr>
        <dsp:cNvPr id="0" name=""/>
        <dsp:cNvSpPr/>
      </dsp:nvSpPr>
      <dsp:spPr>
        <a:xfrm>
          <a:off x="4693188" y="3559851"/>
          <a:ext cx="2872154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Стратегический анализ и моделирование бизнеса (6)</a:t>
          </a:r>
          <a:endParaRPr lang="ru-RU" sz="1600" kern="1200" dirty="0"/>
        </a:p>
      </dsp:txBody>
      <dsp:txXfrm>
        <a:off x="4693188" y="3559851"/>
        <a:ext cx="2872154" cy="473994"/>
      </dsp:txXfrm>
    </dsp:sp>
    <dsp:sp modelId="{EF11CA04-5E44-47BD-A7FD-C26266B15971}">
      <dsp:nvSpPr>
        <dsp:cNvPr id="0" name=""/>
        <dsp:cNvSpPr/>
      </dsp:nvSpPr>
      <dsp:spPr>
        <a:xfrm>
          <a:off x="4693188" y="4152344"/>
          <a:ext cx="2872154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и выведение на рынок новых продуктов (7)</a:t>
          </a:r>
          <a:endParaRPr lang="ru-RU" sz="1600" kern="1200" dirty="0"/>
        </a:p>
      </dsp:txBody>
      <dsp:txXfrm>
        <a:off x="4693188" y="4152344"/>
        <a:ext cx="2872154" cy="473994"/>
      </dsp:txXfrm>
    </dsp:sp>
    <dsp:sp modelId="{0E2F48CD-4AAC-42DF-B02D-B00118681A5D}">
      <dsp:nvSpPr>
        <dsp:cNvPr id="0" name=""/>
        <dsp:cNvSpPr/>
      </dsp:nvSpPr>
      <dsp:spPr>
        <a:xfrm>
          <a:off x="4693188" y="4744836"/>
          <a:ext cx="2857835" cy="4739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снабжением и запасами (7)</a:t>
          </a:r>
          <a:endParaRPr lang="ru-RU" sz="1600" kern="1200" dirty="0"/>
        </a:p>
      </dsp:txBody>
      <dsp:txXfrm>
        <a:off x="4693188" y="4744836"/>
        <a:ext cx="2857835" cy="473994"/>
      </dsp:txXfrm>
    </dsp:sp>
    <dsp:sp modelId="{630D4C0F-E67F-4124-BFE5-E30B66D63D32}">
      <dsp:nvSpPr>
        <dsp:cNvPr id="0" name=""/>
        <dsp:cNvSpPr/>
      </dsp:nvSpPr>
      <dsp:spPr>
        <a:xfrm>
          <a:off x="2347736" y="5633575"/>
          <a:ext cx="1554700" cy="47399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Кейс/задача на выбор</a:t>
          </a:r>
          <a:endParaRPr lang="ru-RU" sz="1600" b="1" kern="1200" dirty="0"/>
        </a:p>
      </dsp:txBody>
      <dsp:txXfrm>
        <a:off x="2347736" y="5633575"/>
        <a:ext cx="1554700" cy="473994"/>
      </dsp:txXfrm>
    </dsp:sp>
    <dsp:sp modelId="{11DCDFAA-7AB4-4385-AEA1-1F602D6B4445}">
      <dsp:nvSpPr>
        <dsp:cNvPr id="0" name=""/>
        <dsp:cNvSpPr/>
      </dsp:nvSpPr>
      <dsp:spPr>
        <a:xfrm>
          <a:off x="4693188" y="5337329"/>
          <a:ext cx="2872154" cy="47399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и выведение новых продуктов на рынок</a:t>
          </a:r>
          <a:endParaRPr lang="ru-RU" sz="1600" kern="1200" dirty="0"/>
        </a:p>
      </dsp:txBody>
      <dsp:txXfrm>
        <a:off x="4693188" y="5337329"/>
        <a:ext cx="2872154" cy="473994"/>
      </dsp:txXfrm>
    </dsp:sp>
    <dsp:sp modelId="{15B44ACD-0008-4DD5-BC1F-35F0765DFEF7}">
      <dsp:nvSpPr>
        <dsp:cNvPr id="0" name=""/>
        <dsp:cNvSpPr/>
      </dsp:nvSpPr>
      <dsp:spPr>
        <a:xfrm>
          <a:off x="4693188" y="5929822"/>
          <a:ext cx="2863152" cy="47399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снабжением и запасами</a:t>
          </a:r>
          <a:endParaRPr lang="ru-RU" sz="1600" kern="1200" dirty="0"/>
        </a:p>
      </dsp:txBody>
      <dsp:txXfrm>
        <a:off x="4693188" y="5929822"/>
        <a:ext cx="2863152" cy="473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1B55D-6222-44C1-B41B-B0CE0D9BD387}">
      <dsp:nvSpPr>
        <dsp:cNvPr id="0" name=""/>
        <dsp:cNvSpPr/>
      </dsp:nvSpPr>
      <dsp:spPr>
        <a:xfrm>
          <a:off x="3766503" y="6066156"/>
          <a:ext cx="9701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010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7304" y="6087623"/>
        <a:ext cx="48505" cy="48505"/>
      </dsp:txXfrm>
    </dsp:sp>
    <dsp:sp modelId="{320BA3AB-E326-44E3-A8AD-77AFE0287858}">
      <dsp:nvSpPr>
        <dsp:cNvPr id="0" name=""/>
        <dsp:cNvSpPr/>
      </dsp:nvSpPr>
      <dsp:spPr>
        <a:xfrm>
          <a:off x="1149447" y="3240501"/>
          <a:ext cx="709722" cy="2871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861" y="0"/>
              </a:lnTo>
              <a:lnTo>
                <a:pt x="354861" y="2871375"/>
              </a:lnTo>
              <a:lnTo>
                <a:pt x="709722" y="2871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430364" y="4602244"/>
        <a:ext cx="147889" cy="147889"/>
      </dsp:txXfrm>
    </dsp:sp>
    <dsp:sp modelId="{614EB588-90E9-4C6F-8B5A-4956566CE979}">
      <dsp:nvSpPr>
        <dsp:cNvPr id="0" name=""/>
        <dsp:cNvSpPr/>
      </dsp:nvSpPr>
      <dsp:spPr>
        <a:xfrm>
          <a:off x="3766503" y="3931236"/>
          <a:ext cx="970107" cy="145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5053" y="0"/>
              </a:lnTo>
              <a:lnTo>
                <a:pt x="485053" y="1453760"/>
              </a:lnTo>
              <a:lnTo>
                <a:pt x="970107" y="14537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07864" y="4614423"/>
        <a:ext cx="87386" cy="87386"/>
      </dsp:txXfrm>
    </dsp:sp>
    <dsp:sp modelId="{0D0A3A4A-C1F8-4B26-80DF-05D64E86A68A}">
      <dsp:nvSpPr>
        <dsp:cNvPr id="0" name=""/>
        <dsp:cNvSpPr/>
      </dsp:nvSpPr>
      <dsp:spPr>
        <a:xfrm>
          <a:off x="3766503" y="3931236"/>
          <a:ext cx="970107" cy="726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5053" y="0"/>
              </a:lnTo>
              <a:lnTo>
                <a:pt x="485053" y="726880"/>
              </a:lnTo>
              <a:lnTo>
                <a:pt x="970107" y="726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1252" y="4264370"/>
        <a:ext cx="60610" cy="60610"/>
      </dsp:txXfrm>
    </dsp:sp>
    <dsp:sp modelId="{3F857C9F-142B-4D87-8B3A-BC34D3725E57}">
      <dsp:nvSpPr>
        <dsp:cNvPr id="0" name=""/>
        <dsp:cNvSpPr/>
      </dsp:nvSpPr>
      <dsp:spPr>
        <a:xfrm>
          <a:off x="3766503" y="3885516"/>
          <a:ext cx="9701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010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7304" y="3906983"/>
        <a:ext cx="48505" cy="48505"/>
      </dsp:txXfrm>
    </dsp:sp>
    <dsp:sp modelId="{A156FB62-CF42-4865-B660-83CC62EA9BAA}">
      <dsp:nvSpPr>
        <dsp:cNvPr id="0" name=""/>
        <dsp:cNvSpPr/>
      </dsp:nvSpPr>
      <dsp:spPr>
        <a:xfrm>
          <a:off x="3766503" y="3204356"/>
          <a:ext cx="970107" cy="726880"/>
        </a:xfrm>
        <a:custGeom>
          <a:avLst/>
          <a:gdLst/>
          <a:ahLst/>
          <a:cxnLst/>
          <a:rect l="0" t="0" r="0" b="0"/>
          <a:pathLst>
            <a:path>
              <a:moveTo>
                <a:pt x="0" y="726880"/>
              </a:moveTo>
              <a:lnTo>
                <a:pt x="485053" y="726880"/>
              </a:lnTo>
              <a:lnTo>
                <a:pt x="485053" y="0"/>
              </a:lnTo>
              <a:lnTo>
                <a:pt x="97010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1252" y="3537490"/>
        <a:ext cx="60610" cy="60610"/>
      </dsp:txXfrm>
    </dsp:sp>
    <dsp:sp modelId="{A40FB0FC-5D78-45F0-B031-F3EAAEA44D47}">
      <dsp:nvSpPr>
        <dsp:cNvPr id="0" name=""/>
        <dsp:cNvSpPr/>
      </dsp:nvSpPr>
      <dsp:spPr>
        <a:xfrm>
          <a:off x="3766503" y="2477475"/>
          <a:ext cx="970107" cy="1453760"/>
        </a:xfrm>
        <a:custGeom>
          <a:avLst/>
          <a:gdLst/>
          <a:ahLst/>
          <a:cxnLst/>
          <a:rect l="0" t="0" r="0" b="0"/>
          <a:pathLst>
            <a:path>
              <a:moveTo>
                <a:pt x="0" y="1453760"/>
              </a:moveTo>
              <a:lnTo>
                <a:pt x="485053" y="1453760"/>
              </a:lnTo>
              <a:lnTo>
                <a:pt x="485053" y="0"/>
              </a:lnTo>
              <a:lnTo>
                <a:pt x="97010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07864" y="3160662"/>
        <a:ext cx="87386" cy="87386"/>
      </dsp:txXfrm>
    </dsp:sp>
    <dsp:sp modelId="{7FDB52C7-EAB2-404F-A7A5-80BCC782580B}">
      <dsp:nvSpPr>
        <dsp:cNvPr id="0" name=""/>
        <dsp:cNvSpPr/>
      </dsp:nvSpPr>
      <dsp:spPr>
        <a:xfrm>
          <a:off x="1149447" y="3240501"/>
          <a:ext cx="709722" cy="6907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4861" y="0"/>
              </a:lnTo>
              <a:lnTo>
                <a:pt x="354861" y="690735"/>
              </a:lnTo>
              <a:lnTo>
                <a:pt x="709722" y="6907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79549" y="3561109"/>
        <a:ext cx="49518" cy="49518"/>
      </dsp:txXfrm>
    </dsp:sp>
    <dsp:sp modelId="{7EC28BE9-58DB-4FE0-9CF9-E2CD4B96E714}">
      <dsp:nvSpPr>
        <dsp:cNvPr id="0" name=""/>
        <dsp:cNvSpPr/>
      </dsp:nvSpPr>
      <dsp:spPr>
        <a:xfrm>
          <a:off x="3766503" y="1023715"/>
          <a:ext cx="970107" cy="726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5053" y="0"/>
              </a:lnTo>
              <a:lnTo>
                <a:pt x="485053" y="726880"/>
              </a:lnTo>
              <a:lnTo>
                <a:pt x="970107" y="726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1252" y="1356850"/>
        <a:ext cx="60610" cy="60610"/>
      </dsp:txXfrm>
    </dsp:sp>
    <dsp:sp modelId="{AF16DFFD-2DB0-43E6-8D71-5EBE029F3DCC}">
      <dsp:nvSpPr>
        <dsp:cNvPr id="0" name=""/>
        <dsp:cNvSpPr/>
      </dsp:nvSpPr>
      <dsp:spPr>
        <a:xfrm>
          <a:off x="3766503" y="977995"/>
          <a:ext cx="9701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7010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7304" y="999462"/>
        <a:ext cx="48505" cy="48505"/>
      </dsp:txXfrm>
    </dsp:sp>
    <dsp:sp modelId="{BA071D8E-E48F-4DD7-894F-60CB840E6C4C}">
      <dsp:nvSpPr>
        <dsp:cNvPr id="0" name=""/>
        <dsp:cNvSpPr/>
      </dsp:nvSpPr>
      <dsp:spPr>
        <a:xfrm>
          <a:off x="3766503" y="296835"/>
          <a:ext cx="970107" cy="726880"/>
        </a:xfrm>
        <a:custGeom>
          <a:avLst/>
          <a:gdLst/>
          <a:ahLst/>
          <a:cxnLst/>
          <a:rect l="0" t="0" r="0" b="0"/>
          <a:pathLst>
            <a:path>
              <a:moveTo>
                <a:pt x="0" y="726880"/>
              </a:moveTo>
              <a:lnTo>
                <a:pt x="485053" y="726880"/>
              </a:lnTo>
              <a:lnTo>
                <a:pt x="485053" y="0"/>
              </a:lnTo>
              <a:lnTo>
                <a:pt x="97010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21252" y="629970"/>
        <a:ext cx="60610" cy="60610"/>
      </dsp:txXfrm>
    </dsp:sp>
    <dsp:sp modelId="{2206B1C4-F861-422A-8F51-DA8E3737B870}">
      <dsp:nvSpPr>
        <dsp:cNvPr id="0" name=""/>
        <dsp:cNvSpPr/>
      </dsp:nvSpPr>
      <dsp:spPr>
        <a:xfrm>
          <a:off x="1149447" y="1023715"/>
          <a:ext cx="709722" cy="2216785"/>
        </a:xfrm>
        <a:custGeom>
          <a:avLst/>
          <a:gdLst/>
          <a:ahLst/>
          <a:cxnLst/>
          <a:rect l="0" t="0" r="0" b="0"/>
          <a:pathLst>
            <a:path>
              <a:moveTo>
                <a:pt x="0" y="2216785"/>
              </a:moveTo>
              <a:lnTo>
                <a:pt x="354861" y="2216785"/>
              </a:lnTo>
              <a:lnTo>
                <a:pt x="354861" y="0"/>
              </a:lnTo>
              <a:lnTo>
                <a:pt x="7097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46118" y="2073917"/>
        <a:ext cx="116381" cy="116381"/>
      </dsp:txXfrm>
    </dsp:sp>
    <dsp:sp modelId="{4F109338-B19D-424D-9378-F9E339589055}">
      <dsp:nvSpPr>
        <dsp:cNvPr id="0" name=""/>
        <dsp:cNvSpPr/>
      </dsp:nvSpPr>
      <dsp:spPr>
        <a:xfrm rot="16200000">
          <a:off x="-1153322" y="2665777"/>
          <a:ext cx="3456093" cy="1149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Организационное развитие и управление талантами</a:t>
          </a:r>
          <a:endParaRPr lang="ru-RU" sz="2400" b="1" kern="1200" dirty="0"/>
        </a:p>
      </dsp:txBody>
      <dsp:txXfrm>
        <a:off x="-1153322" y="2665777"/>
        <a:ext cx="3456093" cy="1149447"/>
      </dsp:txXfrm>
    </dsp:sp>
    <dsp:sp modelId="{CCC990E4-6F08-43ED-8B8F-082B5D76B384}">
      <dsp:nvSpPr>
        <dsp:cNvPr id="0" name=""/>
        <dsp:cNvSpPr/>
      </dsp:nvSpPr>
      <dsp:spPr>
        <a:xfrm>
          <a:off x="1859170" y="732963"/>
          <a:ext cx="1907333" cy="58150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Открытый вопрос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859170" y="732963"/>
        <a:ext cx="1907333" cy="581504"/>
      </dsp:txXfrm>
    </dsp:sp>
    <dsp:sp modelId="{93853A27-CF44-4869-AF67-3C77AEAB363F}">
      <dsp:nvSpPr>
        <dsp:cNvPr id="0" name=""/>
        <dsp:cNvSpPr/>
      </dsp:nvSpPr>
      <dsp:spPr>
        <a:xfrm>
          <a:off x="4736611" y="6083"/>
          <a:ext cx="3453093" cy="58150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Теория и история менеджмента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736611" y="6083"/>
        <a:ext cx="3453093" cy="581504"/>
      </dsp:txXfrm>
    </dsp:sp>
    <dsp:sp modelId="{4A6BEC58-440C-4DCD-BFBA-14F85DC9A59E}">
      <dsp:nvSpPr>
        <dsp:cNvPr id="0" name=""/>
        <dsp:cNvSpPr/>
      </dsp:nvSpPr>
      <dsp:spPr>
        <a:xfrm>
          <a:off x="4736611" y="732963"/>
          <a:ext cx="3453093" cy="58150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Стратегический менеджмент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736611" y="732963"/>
        <a:ext cx="3453093" cy="581504"/>
      </dsp:txXfrm>
    </dsp:sp>
    <dsp:sp modelId="{B0CC64BD-01DC-4EF9-999C-1C41381C5F4F}">
      <dsp:nvSpPr>
        <dsp:cNvPr id="0" name=""/>
        <dsp:cNvSpPr/>
      </dsp:nvSpPr>
      <dsp:spPr>
        <a:xfrm>
          <a:off x="4736611" y="1459843"/>
          <a:ext cx="3453093" cy="58150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Управление человеческими ресурсами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736611" y="1459843"/>
        <a:ext cx="3453093" cy="581504"/>
      </dsp:txXfrm>
    </dsp:sp>
    <dsp:sp modelId="{FC42C23A-ABD8-4E86-851E-65954E2F50D9}">
      <dsp:nvSpPr>
        <dsp:cNvPr id="0" name=""/>
        <dsp:cNvSpPr/>
      </dsp:nvSpPr>
      <dsp:spPr>
        <a:xfrm>
          <a:off x="1859170" y="3640484"/>
          <a:ext cx="1907333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Тест</a:t>
          </a:r>
          <a:endParaRPr lang="ru-RU" sz="2400" b="1" kern="1200" dirty="0"/>
        </a:p>
      </dsp:txBody>
      <dsp:txXfrm>
        <a:off x="1859170" y="3640484"/>
        <a:ext cx="1907333" cy="581504"/>
      </dsp:txXfrm>
    </dsp:sp>
    <dsp:sp modelId="{66D40522-17E0-44C6-AA3A-DD114B02A5C7}">
      <dsp:nvSpPr>
        <dsp:cNvPr id="0" name=""/>
        <dsp:cNvSpPr/>
      </dsp:nvSpPr>
      <dsp:spPr>
        <a:xfrm>
          <a:off x="4736611" y="2186723"/>
          <a:ext cx="3453093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Организационное поведение(10)</a:t>
          </a:r>
          <a:endParaRPr lang="ru-RU" sz="1600" kern="1200" dirty="0"/>
        </a:p>
      </dsp:txBody>
      <dsp:txXfrm>
        <a:off x="4736611" y="2186723"/>
        <a:ext cx="3453093" cy="581504"/>
      </dsp:txXfrm>
    </dsp:sp>
    <dsp:sp modelId="{C1341D39-C3E3-4C7F-A7E8-B8D552B5AF0E}">
      <dsp:nvSpPr>
        <dsp:cNvPr id="0" name=""/>
        <dsp:cNvSpPr/>
      </dsp:nvSpPr>
      <dsp:spPr>
        <a:xfrm>
          <a:off x="4736611" y="2913603"/>
          <a:ext cx="3453093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Маркетинг (10)</a:t>
          </a:r>
          <a:endParaRPr lang="ru-RU" sz="1600" kern="1200" dirty="0"/>
        </a:p>
      </dsp:txBody>
      <dsp:txXfrm>
        <a:off x="4736611" y="2913603"/>
        <a:ext cx="3453093" cy="581504"/>
      </dsp:txXfrm>
    </dsp:sp>
    <dsp:sp modelId="{09019D5A-F107-402C-BBA9-3BB226A61E6C}">
      <dsp:nvSpPr>
        <dsp:cNvPr id="0" name=""/>
        <dsp:cNvSpPr/>
      </dsp:nvSpPr>
      <dsp:spPr>
        <a:xfrm>
          <a:off x="4736611" y="3640484"/>
          <a:ext cx="3491507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Дизайн бизнес-процессов (10)</a:t>
          </a:r>
          <a:endParaRPr lang="ru-RU" sz="1600" kern="1200" dirty="0"/>
        </a:p>
      </dsp:txBody>
      <dsp:txXfrm>
        <a:off x="4736611" y="3640484"/>
        <a:ext cx="3491507" cy="581504"/>
      </dsp:txXfrm>
    </dsp:sp>
    <dsp:sp modelId="{EF11CA04-5E44-47BD-A7FD-C26266B15971}">
      <dsp:nvSpPr>
        <dsp:cNvPr id="0" name=""/>
        <dsp:cNvSpPr/>
      </dsp:nvSpPr>
      <dsp:spPr>
        <a:xfrm>
          <a:off x="4736611" y="4367364"/>
          <a:ext cx="3453093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HR-</a:t>
          </a:r>
          <a:r>
            <a:rPr lang="ru-RU" sz="1600" kern="1200" dirty="0" smtClean="0"/>
            <a:t>проектирование (10)</a:t>
          </a:r>
          <a:endParaRPr lang="ru-RU" sz="1600" kern="1200" dirty="0"/>
        </a:p>
      </dsp:txBody>
      <dsp:txXfrm>
        <a:off x="4736611" y="4367364"/>
        <a:ext cx="3453093" cy="581504"/>
      </dsp:txXfrm>
    </dsp:sp>
    <dsp:sp modelId="{CF8333C2-C71A-4F78-ADDB-16CBEB17AF37}">
      <dsp:nvSpPr>
        <dsp:cNvPr id="0" name=""/>
        <dsp:cNvSpPr/>
      </dsp:nvSpPr>
      <dsp:spPr>
        <a:xfrm>
          <a:off x="4736611" y="5094244"/>
          <a:ext cx="3453093" cy="58150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талантами в организации (10)</a:t>
          </a:r>
          <a:endParaRPr lang="ru-RU" sz="1600" kern="1200" dirty="0"/>
        </a:p>
      </dsp:txBody>
      <dsp:txXfrm>
        <a:off x="4736611" y="5094244"/>
        <a:ext cx="3453093" cy="581504"/>
      </dsp:txXfrm>
    </dsp:sp>
    <dsp:sp modelId="{630D4C0F-E67F-4124-BFE5-E30B66D63D32}">
      <dsp:nvSpPr>
        <dsp:cNvPr id="0" name=""/>
        <dsp:cNvSpPr/>
      </dsp:nvSpPr>
      <dsp:spPr>
        <a:xfrm>
          <a:off x="1859170" y="5821124"/>
          <a:ext cx="1907333" cy="58150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Кейс</a:t>
          </a:r>
          <a:endParaRPr lang="ru-RU" sz="2400" b="1" kern="1200" dirty="0"/>
        </a:p>
      </dsp:txBody>
      <dsp:txXfrm>
        <a:off x="1859170" y="5821124"/>
        <a:ext cx="1907333" cy="581504"/>
      </dsp:txXfrm>
    </dsp:sp>
    <dsp:sp modelId="{11DCDFAA-7AB4-4385-AEA1-1F602D6B4445}">
      <dsp:nvSpPr>
        <dsp:cNvPr id="0" name=""/>
        <dsp:cNvSpPr/>
      </dsp:nvSpPr>
      <dsp:spPr>
        <a:xfrm>
          <a:off x="4736611" y="5821124"/>
          <a:ext cx="3453093" cy="58150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Digital HR</a:t>
          </a:r>
          <a:r>
            <a:rPr lang="ru-RU" sz="1600" kern="1200" dirty="0" smtClean="0"/>
            <a:t> и аналитика персонала</a:t>
          </a:r>
          <a:endParaRPr lang="ru-RU" sz="1600" kern="1200" dirty="0"/>
        </a:p>
      </dsp:txBody>
      <dsp:txXfrm>
        <a:off x="4736611" y="5821124"/>
        <a:ext cx="3453093" cy="581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6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8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3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97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64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7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9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DFAD-96A3-4006-94BC-7AB114F316E0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794B-944E-4EF6-B5FF-10CBC283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0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Итоговый междисциплинарный экзамен по направлению «Менеджмент» в 2019 г.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046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итогового междисциплинарного экзамена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273662"/>
              </p:ext>
            </p:extLst>
          </p:nvPr>
        </p:nvGraphicFramePr>
        <p:xfrm>
          <a:off x="457200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91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27725523"/>
              </p:ext>
            </p:extLst>
          </p:nvPr>
        </p:nvGraphicFramePr>
        <p:xfrm>
          <a:off x="107505" y="188640"/>
          <a:ext cx="914501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7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24159708"/>
              </p:ext>
            </p:extLst>
          </p:nvPr>
        </p:nvGraphicFramePr>
        <p:xfrm>
          <a:off x="107505" y="188640"/>
          <a:ext cx="914501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170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Итоговый междисциплинарный экзамен по направлению «Менеджмент» в 2019 г. </vt:lpstr>
      <vt:lpstr>Структура итогового междисциплинарного экзамена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Котомина Ольга Викторовна</cp:lastModifiedBy>
  <cp:revision>25</cp:revision>
  <cp:lastPrinted>2016-11-23T09:30:53Z</cp:lastPrinted>
  <dcterms:created xsi:type="dcterms:W3CDTF">2015-11-11T08:08:30Z</dcterms:created>
  <dcterms:modified xsi:type="dcterms:W3CDTF">2018-12-19T04:54:46Z</dcterms:modified>
</cp:coreProperties>
</file>