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83" r:id="rId3"/>
    <p:sldId id="286" r:id="rId4"/>
    <p:sldId id="287" r:id="rId5"/>
    <p:sldId id="285" r:id="rId6"/>
    <p:sldId id="284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3" autoAdjust="0"/>
    <p:restoredTop sz="71482" autoAdjust="0"/>
  </p:normalViewPr>
  <p:slideViewPr>
    <p:cSldViewPr snapToGrid="0">
      <p:cViewPr varScale="1">
        <p:scale>
          <a:sx n="61" d="100"/>
          <a:sy n="61" d="100"/>
        </p:scale>
        <p:origin x="14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6A694-8C20-4976-97F3-B52E2742C50A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F5E3EC-37C1-4CD4-97FF-4D0DF12ACC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347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Загорулька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онтологии обычно используются в …..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5E3EC-37C1-4CD4-97FF-4D0DF12ACC7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969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5E3EC-37C1-4CD4-97FF-4D0DF12ACC7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820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5E3EC-37C1-4CD4-97FF-4D0DF12ACC7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439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5E3EC-37C1-4CD4-97FF-4D0DF12ACC7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410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 лучше понять баланс между смещением и дисперсией, представьте, что вы стреляете по мишеням.  Среднее количество очков, которое вы при этом набираете определяется двумя величинами. Во-первых, средним – облаком точек, которое образуют результаты ваших выстрелов, во вторых, разбросом выстрелов относительно этого среднего, т.е. дисперсия.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Естественно, больше всего очков вы получите, если вы будете стрелять точно и в цель. В этом случае   у вас может быть какое-то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небольшее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смещение и маленькая дисперсия. Переобучение в линейных моделях приводит к тому, что вы стреляете в цель, но неточно, т.е. смещения у вас нет, но дисперсия очень большая. Часто оказывается, что можно набрать больше очков, если вы будете стрелять не совсем в цель, но более точно. Именно это позволяет сделать использование регуляризации в линейных моделях.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5E3EC-37C1-4CD4-97FF-4D0DF12ACC7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793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07F59F-C02F-4066-8DB3-37E779817CB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05.10.2018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9A103-2032-46A2-84CA-91D3D511246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793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07F59F-C02F-4066-8DB3-37E779817CB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05.10.2018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9A103-2032-46A2-84CA-91D3D511246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124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07F59F-C02F-4066-8DB3-37E779817CB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05.10.2018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9A103-2032-46A2-84CA-91D3D511246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336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07F59F-C02F-4066-8DB3-37E779817CB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05.10.2018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9A103-2032-46A2-84CA-91D3D511246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6273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07F59F-C02F-4066-8DB3-37E779817CB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05.10.2018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9A103-2032-46A2-84CA-91D3D511246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0719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07F59F-C02F-4066-8DB3-37E779817CB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05.10.2018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9A103-2032-46A2-84CA-91D3D511246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5509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07F59F-C02F-4066-8DB3-37E779817CB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05.10.2018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9A103-2032-46A2-84CA-91D3D511246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5791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07F59F-C02F-4066-8DB3-37E779817CB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05.10.2018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9A103-2032-46A2-84CA-91D3D511246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5482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07F59F-C02F-4066-8DB3-37E779817CB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05.10.2018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9A103-2032-46A2-84CA-91D3D511246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7701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07F59F-C02F-4066-8DB3-37E779817CB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05.10.2018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9A103-2032-46A2-84CA-91D3D511246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7480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07F59F-C02F-4066-8DB3-37E779817CB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05.10.2018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9A103-2032-46A2-84CA-91D3D511246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0908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07F59F-C02F-4066-8DB3-37E779817CB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05.10.2018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9A103-2032-46A2-84CA-91D3D511246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0776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1470" y="3110952"/>
            <a:ext cx="10950052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Проектирование системы генерации лексико-синтаксических шаблонов на основе онтологического описания</a:t>
            </a:r>
            <a:br>
              <a:rPr lang="ru-RU" dirty="0"/>
            </a:br>
            <a:r>
              <a:rPr lang="ru-RU" sz="3100" b="1" i="1" dirty="0"/>
              <a:t>Магистерская диссертация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23792" y="6525344"/>
            <a:ext cx="3816424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Высшая школа экономики, Пермь, 2017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www.hse.ru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1" lang="ru-RU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yriad Pro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09419" y="5727525"/>
            <a:ext cx="1592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/>
              <a:t>Филипсон</a:t>
            </a:r>
            <a:r>
              <a:rPr lang="ru-RU" dirty="0"/>
              <a:t> С.К.</a:t>
            </a:r>
          </a:p>
        </p:txBody>
      </p:sp>
    </p:spTree>
    <p:extLst>
      <p:ext uri="{BB962C8B-B14F-4D97-AF65-F5344CB8AC3E}">
        <p14:creationId xmlns:p14="http://schemas.microsoft.com/office/powerpoint/2010/main" val="1802903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0611" y="157942"/>
            <a:ext cx="10343804" cy="84406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</a:rPr>
              <a:t>Обзор систем, основанных на отологическом описании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8464" y="6424250"/>
            <a:ext cx="9669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err="1">
                <a:solidFill>
                  <a:prstClr val="white"/>
                </a:solidFill>
                <a:latin typeface="Calibri"/>
              </a:rPr>
              <a:t>Филипсон</a:t>
            </a:r>
            <a:r>
              <a:rPr lang="ru-RU" sz="1000" dirty="0">
                <a:solidFill>
                  <a:prstClr val="white"/>
                </a:solidFill>
                <a:latin typeface="Calibri"/>
              </a:rPr>
              <a:t> С.К.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3816" y="2242085"/>
            <a:ext cx="113558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4000" dirty="0"/>
              <a:t>экспертные системы;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4000" dirty="0"/>
              <a:t>системы поддержки решений;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4000" dirty="0"/>
              <a:t>портал научных знаний.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58898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0611" y="157942"/>
            <a:ext cx="10343804" cy="84406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Анализ приложения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8464" y="6424250"/>
            <a:ext cx="9669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err="1">
                <a:solidFill>
                  <a:prstClr val="white"/>
                </a:solidFill>
                <a:latin typeface="Calibri"/>
              </a:rPr>
              <a:t>Филипсон</a:t>
            </a:r>
            <a:r>
              <a:rPr lang="ru-RU" sz="1000" dirty="0">
                <a:solidFill>
                  <a:prstClr val="white"/>
                </a:solidFill>
                <a:latin typeface="Calibri"/>
              </a:rPr>
              <a:t> С.К.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1290" y="2442501"/>
            <a:ext cx="113558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4000" dirty="0"/>
              <a:t>Определение требований к системе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4000" dirty="0"/>
              <a:t>Анализ взаимодействия элементов приложения</a:t>
            </a:r>
          </a:p>
        </p:txBody>
      </p:sp>
    </p:spTree>
    <p:extLst>
      <p:ext uri="{BB962C8B-B14F-4D97-AF65-F5344CB8AC3E}">
        <p14:creationId xmlns:p14="http://schemas.microsoft.com/office/powerpoint/2010/main" val="2245173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0611" y="157942"/>
            <a:ext cx="10343804" cy="84406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Проектирование приложения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8464" y="6424250"/>
            <a:ext cx="9669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err="1">
                <a:solidFill>
                  <a:prstClr val="white"/>
                </a:solidFill>
                <a:latin typeface="Calibri"/>
              </a:rPr>
              <a:t>Филипсон</a:t>
            </a:r>
            <a:r>
              <a:rPr lang="ru-RU" sz="1000" dirty="0">
                <a:solidFill>
                  <a:prstClr val="white"/>
                </a:solidFill>
                <a:latin typeface="Calibri"/>
              </a:rPr>
              <a:t> С.К.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1290" y="2442501"/>
            <a:ext cx="113558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4000" dirty="0"/>
              <a:t>Построение </a:t>
            </a:r>
            <a:r>
              <a:rPr lang="en-US" sz="4000" dirty="0"/>
              <a:t>UML-</a:t>
            </a:r>
            <a:r>
              <a:rPr lang="ru-RU" sz="4000" dirty="0"/>
              <a:t>диаграмм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4000" dirty="0"/>
              <a:t>Разработка интерфейса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4000" dirty="0"/>
              <a:t>Подготовка технического задания</a:t>
            </a:r>
          </a:p>
        </p:txBody>
      </p:sp>
    </p:spTree>
    <p:extLst>
      <p:ext uri="{BB962C8B-B14F-4D97-AF65-F5344CB8AC3E}">
        <p14:creationId xmlns:p14="http://schemas.microsoft.com/office/powerpoint/2010/main" val="2561363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0611" y="157942"/>
            <a:ext cx="10343804" cy="844060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План работ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8464" y="6424250"/>
            <a:ext cx="9669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err="1">
                <a:solidFill>
                  <a:prstClr val="white"/>
                </a:solidFill>
                <a:latin typeface="Calibri"/>
              </a:rPr>
              <a:t>Филипсон</a:t>
            </a:r>
            <a:r>
              <a:rPr lang="ru-RU" sz="1000" dirty="0">
                <a:solidFill>
                  <a:prstClr val="white"/>
                </a:solidFill>
                <a:latin typeface="Calibri"/>
              </a:rPr>
              <a:t> С.К.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BC55A17D-A7C3-43BC-A2C3-B5264AC14F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539702"/>
              </p:ext>
            </p:extLst>
          </p:nvPr>
        </p:nvGraphicFramePr>
        <p:xfrm>
          <a:off x="526094" y="1565753"/>
          <a:ext cx="11285951" cy="4539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8827">
                  <a:extLst>
                    <a:ext uri="{9D8B030D-6E8A-4147-A177-3AD203B41FA5}">
                      <a16:colId xmlns:a16="http://schemas.microsoft.com/office/drawing/2014/main" val="2323478462"/>
                    </a:ext>
                  </a:extLst>
                </a:gridCol>
                <a:gridCol w="7827570">
                  <a:extLst>
                    <a:ext uri="{9D8B030D-6E8A-4147-A177-3AD203B41FA5}">
                      <a16:colId xmlns:a16="http://schemas.microsoft.com/office/drawing/2014/main" val="3949600932"/>
                    </a:ext>
                  </a:extLst>
                </a:gridCol>
                <a:gridCol w="2819554">
                  <a:extLst>
                    <a:ext uri="{9D8B030D-6E8A-4147-A177-3AD203B41FA5}">
                      <a16:colId xmlns:a16="http://schemas.microsoft.com/office/drawing/2014/main" val="1108915874"/>
                    </a:ext>
                  </a:extLst>
                </a:gridCol>
              </a:tblGrid>
              <a:tr h="699442">
                <a:tc>
                  <a:txBody>
                    <a:bodyPr/>
                    <a:lstStyle/>
                    <a:p>
                      <a:r>
                        <a:rPr lang="ru-RU" sz="2200" dirty="0"/>
                        <a:t>№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Наименование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Сроки выполнения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090433"/>
                  </a:ext>
                </a:extLst>
              </a:tr>
              <a:tr h="405233">
                <a:tc>
                  <a:txBody>
                    <a:bodyPr/>
                    <a:lstStyle/>
                    <a:p>
                      <a:r>
                        <a:rPr lang="ru-RU" sz="2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Обзор систем, основанных на онтологии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>
                          <a:solidFill>
                            <a:srgbClr val="FF0000"/>
                          </a:solidFill>
                        </a:rPr>
                        <a:t>08.10.2018-08.11.2018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773968"/>
                  </a:ext>
                </a:extLst>
              </a:tr>
              <a:tr h="405233">
                <a:tc>
                  <a:txBody>
                    <a:bodyPr/>
                    <a:lstStyle/>
                    <a:p>
                      <a:r>
                        <a:rPr lang="ru-RU" sz="2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Анализ приложения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>
                          <a:solidFill>
                            <a:srgbClr val="FF0000"/>
                          </a:solidFill>
                        </a:rPr>
                        <a:t>09.11.2018-31.12.2018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661864"/>
                  </a:ext>
                </a:extLst>
              </a:tr>
              <a:tr h="405233">
                <a:tc>
                  <a:txBody>
                    <a:bodyPr/>
                    <a:lstStyle/>
                    <a:p>
                      <a:r>
                        <a:rPr lang="ru-RU" sz="2200" dirty="0"/>
                        <a:t>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        Определение функциональных требований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09.11-24.11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661283"/>
                  </a:ext>
                </a:extLst>
              </a:tr>
              <a:tr h="405233">
                <a:tc>
                  <a:txBody>
                    <a:bodyPr/>
                    <a:lstStyle/>
                    <a:p>
                      <a:r>
                        <a:rPr lang="ru-RU" sz="2200" dirty="0"/>
                        <a:t>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/>
                        <a:t>        Определение нефункциональных требований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/>
                        <a:t>24.11-09.12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113267"/>
                  </a:ext>
                </a:extLst>
              </a:tr>
              <a:tr h="405233">
                <a:tc>
                  <a:txBody>
                    <a:bodyPr/>
                    <a:lstStyle/>
                    <a:p>
                      <a:r>
                        <a:rPr lang="ru-RU" sz="2200" dirty="0"/>
                        <a:t>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/>
                        <a:t>        Анализ взаимодействия элементов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09.12-31.12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865181"/>
                  </a:ext>
                </a:extLst>
              </a:tr>
              <a:tr h="405233">
                <a:tc>
                  <a:txBody>
                    <a:bodyPr/>
                    <a:lstStyle/>
                    <a:p>
                      <a:r>
                        <a:rPr lang="ru-RU" sz="2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Проектирование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>
                          <a:solidFill>
                            <a:srgbClr val="FF0000"/>
                          </a:solidFill>
                        </a:rPr>
                        <a:t>01.02.2019-03.05.2019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50388"/>
                  </a:ext>
                </a:extLst>
              </a:tr>
              <a:tr h="405233">
                <a:tc>
                  <a:txBody>
                    <a:bodyPr/>
                    <a:lstStyle/>
                    <a:p>
                      <a:r>
                        <a:rPr lang="ru-RU" sz="2200" dirty="0"/>
                        <a:t>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/>
                        <a:t>        Построение </a:t>
                      </a:r>
                      <a:r>
                        <a:rPr lang="en-US" sz="2200" dirty="0"/>
                        <a:t>UML-</a:t>
                      </a:r>
                      <a:r>
                        <a:rPr lang="ru-RU" sz="2200" dirty="0"/>
                        <a:t>диаграмм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01.02-01.03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115443"/>
                  </a:ext>
                </a:extLst>
              </a:tr>
              <a:tr h="405233">
                <a:tc>
                  <a:txBody>
                    <a:bodyPr/>
                    <a:lstStyle/>
                    <a:p>
                      <a:r>
                        <a:rPr lang="ru-RU" sz="2200" dirty="0"/>
                        <a:t>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/>
                        <a:t>        Разработка интерфейса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02.03-02.04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652144"/>
                  </a:ext>
                </a:extLst>
              </a:tr>
              <a:tr h="405233">
                <a:tc>
                  <a:txBody>
                    <a:bodyPr/>
                    <a:lstStyle/>
                    <a:p>
                      <a:r>
                        <a:rPr lang="ru-RU" sz="2200" dirty="0"/>
                        <a:t>3.3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/>
                        <a:t>        Подготовка технического задания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03.04-03.05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931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5124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FB93367-7894-4456-8C30-347E80054B95}"/>
              </a:ext>
            </a:extLst>
          </p:cNvPr>
          <p:cNvSpPr/>
          <p:nvPr/>
        </p:nvSpPr>
        <p:spPr>
          <a:xfrm>
            <a:off x="3048000" y="3013501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8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66974592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309</Words>
  <Application>Microsoft Office PowerPoint</Application>
  <PresentationFormat>Широкоэкранный</PresentationFormat>
  <Paragraphs>59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Myriad Pro</vt:lpstr>
      <vt:lpstr>1_Тема Office</vt:lpstr>
      <vt:lpstr>Проектирование системы генерации лексико-синтаксических шаблонов на основе онтологического описания Магистерская диссертация</vt:lpstr>
      <vt:lpstr>Обзор систем, основанных на отологическом описании</vt:lpstr>
      <vt:lpstr>Анализ приложения</vt:lpstr>
      <vt:lpstr>Проектирование приложения</vt:lpstr>
      <vt:lpstr>План работ</vt:lpstr>
      <vt:lpstr>Презентация PowerPoint</vt:lpstr>
    </vt:vector>
  </TitlesOfParts>
  <Company>Parma Technologies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метрик сравнения стилистических характеристик научных текстов</dc:title>
  <dc:creator>Gorbunova, Mariya A.</dc:creator>
  <cp:lastModifiedBy>Sofia Filipson</cp:lastModifiedBy>
  <cp:revision>34</cp:revision>
  <dcterms:created xsi:type="dcterms:W3CDTF">2017-11-20T06:16:46Z</dcterms:created>
  <dcterms:modified xsi:type="dcterms:W3CDTF">2018-10-05T06:34:41Z</dcterms:modified>
</cp:coreProperties>
</file>