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7" r:id="rId3"/>
    <p:sldId id="266" r:id="rId4"/>
    <p:sldId id="263" r:id="rId5"/>
    <p:sldId id="258" r:id="rId6"/>
    <p:sldId id="262" r:id="rId7"/>
    <p:sldId id="259" r:id="rId8"/>
    <p:sldId id="260" r:id="rId9"/>
    <p:sldId id="261" r:id="rId10"/>
    <p:sldId id="264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44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7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2910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38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907604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40145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188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747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883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101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759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06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03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242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8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4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ofis-max.com/wa-data/public/shop/products/18/05/10518/images/10096/10096.750x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85" y="1563710"/>
            <a:ext cx="71437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13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42-cdn.woman.ru/womanru/images/article/7/f/img_7fbd33d07c19927fca466828f67fb365_2_1400x1100.jpg?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963" y="3822832"/>
            <a:ext cx="4470536" cy="284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dddmarket.ru/image/new/new.345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561" y="1413606"/>
            <a:ext cx="4917538" cy="308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ardsbanking.ru/wp-content/uploads/2018/02/shcool03-mi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7869" r="-2014" b="-597"/>
          <a:stretch/>
        </p:blipFill>
        <p:spPr bwMode="auto">
          <a:xfrm>
            <a:off x="564584" y="397052"/>
            <a:ext cx="4656724" cy="329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09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293" y="1094705"/>
            <a:ext cx="10061690" cy="4481847"/>
          </a:xfrm>
        </p:spPr>
        <p:txBody>
          <a:bodyPr>
            <a:normAutofit/>
          </a:bodyPr>
          <a:lstStyle/>
          <a:p>
            <a:r>
              <a:rPr lang="ru-RU" sz="4400" dirty="0"/>
              <a:t>Где можно найти необходимую информацию?</a:t>
            </a:r>
          </a:p>
          <a:p>
            <a:r>
              <a:rPr lang="ru-RU" sz="4400" dirty="0" smtClean="0"/>
              <a:t>С </a:t>
            </a:r>
            <a:r>
              <a:rPr lang="ru-RU" sz="4400" dirty="0"/>
              <a:t>какого возраста можно владеть банковской картой?</a:t>
            </a:r>
          </a:p>
          <a:p>
            <a:r>
              <a:rPr lang="ru-RU" sz="4400" dirty="0" smtClean="0"/>
              <a:t>Достоинства </a:t>
            </a:r>
            <a:r>
              <a:rPr lang="ru-RU" sz="4400" dirty="0"/>
              <a:t>и недостатки карт разных </a:t>
            </a:r>
            <a:r>
              <a:rPr lang="ru-RU" sz="4400" dirty="0" smtClean="0"/>
              <a:t>банков</a:t>
            </a:r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73263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Правила безопасного использования банковских </a:t>
            </a:r>
            <a:r>
              <a:rPr lang="ru-RU" b="1" dirty="0" smtClean="0"/>
              <a:t>карт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ru-RU" sz="2800" dirty="0" smtClean="0"/>
              <a:t>Помнить</a:t>
            </a:r>
            <a:r>
              <a:rPr lang="ru-RU" sz="2800" dirty="0"/>
              <a:t>, что карта и ПИН-код – это ключ к счету клиента.</a:t>
            </a:r>
          </a:p>
          <a:p>
            <a:pPr lvl="0"/>
            <a:r>
              <a:rPr lang="ru-RU" sz="2800" dirty="0"/>
              <a:t>Карту нужно хранить в недоступном для посторонних лиц месте.</a:t>
            </a:r>
          </a:p>
          <a:p>
            <a:pPr lvl="0"/>
            <a:r>
              <a:rPr lang="ru-RU" sz="2800" dirty="0"/>
              <a:t>Не передавать карту третьим лицам (включая родственников, знакомых, сотрудников банка).</a:t>
            </a:r>
          </a:p>
          <a:p>
            <a:pPr lvl="0"/>
            <a:r>
              <a:rPr lang="ru-RU" sz="2800" dirty="0"/>
              <a:t>Не сообщать секретную информацию (ПИН, CVV-код, кодовое слово).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991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030310"/>
            <a:ext cx="8915400" cy="4880912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800" dirty="0"/>
              <a:t>Не записывать ПИН на карте и не хранить вместе с картой.</a:t>
            </a:r>
          </a:p>
          <a:p>
            <a:pPr lvl="0"/>
            <a:r>
              <a:rPr lang="ru-RU" sz="2800" dirty="0"/>
              <a:t>Не вводить ПИН-код при посторонних лицах или в подозрительных торговых точках. Внимательно проверять на терминале сумму покупки.</a:t>
            </a:r>
          </a:p>
          <a:p>
            <a:pPr lvl="0"/>
            <a:r>
              <a:rPr lang="ru-RU" sz="2800" dirty="0"/>
              <a:t>Не портить карту, не хранить рядом с магнитными вещами, не ломать, не царапать. </a:t>
            </a:r>
          </a:p>
          <a:p>
            <a:pPr lvl="0"/>
            <a:r>
              <a:rPr lang="ru-RU" sz="2800" dirty="0"/>
              <a:t>При краже карты или утере, стоит сразу ее заблокировать.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29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rfhn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6438" y="452438"/>
            <a:ext cx="7986712" cy="5989637"/>
          </a:xfrm>
        </p:spPr>
      </p:pic>
    </p:spTree>
    <p:extLst>
      <p:ext uri="{BB962C8B-B14F-4D97-AF65-F5344CB8AC3E}">
        <p14:creationId xmlns:p14="http://schemas.microsoft.com/office/powerpoint/2010/main" val="294983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9894" y="2736244"/>
            <a:ext cx="8911687" cy="1280890"/>
          </a:xfrm>
        </p:spPr>
        <p:txBody>
          <a:bodyPr/>
          <a:lstStyle/>
          <a:p>
            <a:r>
              <a:rPr lang="ru-RU" dirty="0" smtClean="0"/>
              <a:t>Тема урока: Банковская карта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7344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layer.myshared.ru/9/950200/slides/slide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2" t="35029" r="6490" b="33986"/>
          <a:stretch/>
        </p:blipFill>
        <p:spPr bwMode="auto">
          <a:xfrm>
            <a:off x="528034" y="2054236"/>
            <a:ext cx="5267459" cy="353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opxlist.ru/wp-content/uploads/2013/01/diners_club_19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10" y="3069811"/>
            <a:ext cx="6126676" cy="360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651" y="0"/>
            <a:ext cx="118144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История развития банковской карты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87911" y="1027074"/>
            <a:ext cx="6215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Картонные карты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543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ards-shop.ru/wp-content/uploads/2015/11/Farrington_Manufactur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2371322"/>
            <a:ext cx="10723584" cy="311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651" y="0"/>
            <a:ext cx="118144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История развития банковской карты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9588" y="1293081"/>
            <a:ext cx="785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Металлические карты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897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vsm.ru/images/2017/03/14/Cards-VS-e-Wallets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184" y="2585653"/>
            <a:ext cx="5085450" cy="323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ners Club ÐÑ Ð ÑÑÑÐºÐ¾Ð³Ð¾ Ð¡ÑÐ°Ð½Ð´Ð°ÑÑ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41" y="2977295"/>
            <a:ext cx="5099005" cy="349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651" y="0"/>
            <a:ext cx="118144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История развития банковской карты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3711" y="1442481"/>
            <a:ext cx="10374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Первые карты нашей страны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590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liexpressi.ru/images/aliexpressi/2017/11/big_420951abc14d45c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413" y="1897037"/>
            <a:ext cx="3696593" cy="473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y-collection.at.ua/_ph/11/5844966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36" y="1897037"/>
            <a:ext cx="3720929" cy="465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651" y="0"/>
            <a:ext cx="118144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История развития банковской карты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131" y="830997"/>
            <a:ext cx="7465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Современные карты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971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1038" y="442913"/>
            <a:ext cx="7810500" cy="5857875"/>
          </a:xfrm>
        </p:spPr>
      </p:pic>
    </p:spTree>
    <p:extLst>
      <p:ext uri="{BB962C8B-B14F-4D97-AF65-F5344CB8AC3E}">
        <p14:creationId xmlns:p14="http://schemas.microsoft.com/office/powerpoint/2010/main" val="236898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Может ли ребенок иметь банковскую карту?</a:t>
            </a:r>
          </a:p>
          <a:p>
            <a:pPr algn="ctr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84621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159</TotalTime>
  <Words>171</Words>
  <Application>Microsoft Office PowerPoint</Application>
  <PresentationFormat>Широкоэкранный</PresentationFormat>
  <Paragraphs>22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Легкий дым</vt:lpstr>
      <vt:lpstr>Презентация PowerPoint</vt:lpstr>
      <vt:lpstr>Презентация PowerPoint</vt:lpstr>
      <vt:lpstr>Тема урока: Банковская карта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безопасного использования банковских карт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10</cp:revision>
  <dcterms:created xsi:type="dcterms:W3CDTF">2018-11-14T16:10:51Z</dcterms:created>
  <dcterms:modified xsi:type="dcterms:W3CDTF">2018-11-16T07:08:58Z</dcterms:modified>
</cp:coreProperties>
</file>