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8E7A61D-2EE0-4CF2-BA67-47EF900EABA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99D771-D447-49C3-9559-92075C0C4F8F}" type="datetimeFigureOut">
              <a:rPr lang="ru-RU" smtClean="0"/>
              <a:t>15.11.2018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55;&#1088;&#1086;&#1077;&#1082;&#1090;&#1085;&#1072;&#1103;%20&#1079;&#1072;&#1076;&#1072;&#1095;&#1072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235981" cy="513331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Методическая разработка урока</a:t>
            </a:r>
            <a:b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«Финансовой грамотности»</a:t>
            </a:r>
            <a:b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класс</a:t>
            </a:r>
            <a:b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b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«Эволюция денег: от товарных до символических»</a:t>
            </a:r>
            <a:b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869160"/>
            <a:ext cx="5904656" cy="1752600"/>
          </a:xfrm>
        </p:spPr>
        <p:txBody>
          <a:bodyPr>
            <a:noAutofit/>
          </a:bodyPr>
          <a:lstStyle/>
          <a:p>
            <a:pPr algn="l"/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Авторы:</a:t>
            </a:r>
          </a:p>
          <a:p>
            <a:pPr algn="l"/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Белышева Н.Ю, учитель истории и обществознания</a:t>
            </a: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</a:rPr>
              <a:t>, МБОУ 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«</a:t>
            </a:r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Большекустовская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СОШ»,</a:t>
            </a:r>
          </a:p>
          <a:p>
            <a:pPr algn="l"/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Зартинова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Л.А, учитель истории и обществознания</a:t>
            </a: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</a:rPr>
              <a:t>, МБОУ 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«</a:t>
            </a:r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Куединская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СОШ №1 им. </a:t>
            </a:r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П.П.Балахнина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»,</a:t>
            </a:r>
          </a:p>
          <a:p>
            <a:pPr algn="l"/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Шайкаматова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М.В, учитель географии</a:t>
            </a: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</a:rPr>
              <a:t>, МБОУ 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«</a:t>
            </a:r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Большегондырская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СОШ»</a:t>
            </a:r>
          </a:p>
          <a:p>
            <a:pPr algn="l"/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Чикурова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 Н.В, учитель начальных классов</a:t>
            </a: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</a:rPr>
              <a:t>, МБОУ 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«</a:t>
            </a:r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Куединская</a:t>
            </a:r>
            <a:r>
              <a:rPr lang="ru-RU" sz="1200" dirty="0">
                <a:solidFill>
                  <a:schemeClr val="tx1">
                    <a:lumMod val="50000"/>
                  </a:schemeClr>
                </a:solidFill>
              </a:rPr>
              <a:t> СОШ №1 им. </a:t>
            </a:r>
            <a:r>
              <a:rPr lang="ru-RU" sz="1200" dirty="0" err="1">
                <a:solidFill>
                  <a:schemeClr val="tx1">
                    <a:lumMod val="50000"/>
                  </a:schemeClr>
                </a:solidFill>
              </a:rPr>
              <a:t>П.П.Балахнина</a:t>
            </a: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</a:rPr>
              <a:t>».</a:t>
            </a:r>
            <a:endParaRPr lang="ru-RU" sz="1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496416"/>
            <a:ext cx="8389440" cy="56323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бщие сведения урока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Тип урока: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урок повторения предметных знаний через решение проектной задачи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Цель урока: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повторить и систематизировать знания по теме «Деньги»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Задачи: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Образовательные: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расширить знания учащихся об истории возникновения денег и их эволюции.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Формирование навыков сотрудничества учащихся в малых группах при решении общей задачи.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Воспитательные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: создать атмосферу коллективного поиска, эмоциональной приподнятости, радости познания, радости преодоления трудностей.</a:t>
            </a:r>
          </a:p>
          <a:p>
            <a:pPr algn="just" eaLnBrk="0" hangingPunct="0"/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effectLst/>
                <a:latin typeface="+mn-lt"/>
              </a:rPr>
              <a:t>Развивающие: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ffectLst/>
                <a:latin typeface="+mn-lt"/>
              </a:rPr>
              <a:t>Формирование умений учащихся пользоваться предложенной информацией, представ­ленной в различных видах, и знаниями, изученными на уроках при решении задач нестандартного типа.</a:t>
            </a:r>
          </a:p>
          <a:p>
            <a:pPr algn="just" eaLnBrk="0" hangingPunct="0"/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Дидактические средства на уроке: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тексты проектной задачи.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ffectLst/>
                <a:latin typeface="+mn-lt"/>
              </a:rPr>
              <a:t> </a:t>
            </a:r>
            <a:endParaRPr lang="ru-RU" sz="2000" dirty="0" smtClean="0">
              <a:solidFill>
                <a:schemeClr val="tx1">
                  <a:lumMod val="50000"/>
                </a:schemeClr>
              </a:solidFill>
              <a:effectLst/>
              <a:latin typeface="+mn-lt"/>
              <a:ea typeface="Times New Roman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08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50000"/>
                  </a:schemeClr>
                </a:solidFill>
              </a:rPr>
              <a:t>Планируемые результаты: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tx1">
                    <a:lumMod val="50000"/>
                  </a:schemeClr>
                </a:solidFill>
              </a:rPr>
              <a:t>Предметные</a:t>
            </a:r>
            <a:r>
              <a:rPr lang="ru-RU" sz="2400" i="1" dirty="0">
                <a:solidFill>
                  <a:schemeClr val="tx1">
                    <a:lumMod val="50000"/>
                  </a:schemeClr>
                </a:solidFill>
              </a:rPr>
              <a:t>: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Усвоить понятия: «Товарные деньги», «Символические деньги»; «Банковская карта», «Дебетовая карта», «Кредитная карта»;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Знать и различать виды денег и сформировать понимание, где и в каких ситуациях удобнее использовать именно эти деньги.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Объяснять проблемы бартерного (товарного) обмена.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Описывать свойства предмета, выполняющего роль денег. 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Перечислять виды денег. 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Приводить примеры товарных денег.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Сравнивать преимущества и недостатки разных видов денег.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Решать задачи с денежными расчётами.  </a:t>
            </a:r>
          </a:p>
          <a:p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Основные понятия по теме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: Деньги, товарные деньги, символические деньги. Монеты. Купюры. Наличные деньги. Безналичные деньги. Банковские карты. Дебетовая карта. Кредитная карта. Финансовое мошенничество. Фальшивые деньги.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Форма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организации деятельности: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групповая</a:t>
            </a:r>
          </a:p>
          <a:p>
            <a:pPr marL="0" indent="0">
              <a:buNone/>
            </a:pPr>
            <a:r>
              <a:rPr lang="ru-RU" b="1" dirty="0" err="1">
                <a:solidFill>
                  <a:schemeClr val="tx1">
                    <a:lumMod val="50000"/>
                  </a:schemeClr>
                </a:solidFill>
              </a:rPr>
              <a:t>Межпредметные</a:t>
            </a: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 связи: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История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, обществознание, математика, география, литература.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Оборудование: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Распечатанный вариант проектной задачи для каждой группы, экспертные листы для экспертов, листы для выполнения итогового продукта, компьютеры, проектор.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Планируемый продукт проектной задачи: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плакат, слайд-презентация, буклет по теме «История денег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».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6" t="17692" r="20222" b="6426"/>
          <a:stretch/>
        </p:blipFill>
        <p:spPr bwMode="auto">
          <a:xfrm>
            <a:off x="739952" y="-7223"/>
            <a:ext cx="7576463" cy="684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5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17</TotalTime>
  <Words>354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Thermal</vt:lpstr>
      <vt:lpstr>Методическая разработка урока по «Финансовой грамотности» 8 класс   Тема «Эволюция денег: от товарных до символических»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урока по «Финансовой грамотности» 8 класс   Тема «Эволюция денег: от товарных до символических»</dc:title>
  <dc:creator>User</dc:creator>
  <cp:lastModifiedBy>User</cp:lastModifiedBy>
  <cp:revision>3</cp:revision>
  <dcterms:created xsi:type="dcterms:W3CDTF">2018-11-15T12:54:24Z</dcterms:created>
  <dcterms:modified xsi:type="dcterms:W3CDTF">2018-11-15T13:13:59Z</dcterms:modified>
</cp:coreProperties>
</file>