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60" r:id="rId3"/>
    <p:sldId id="285" r:id="rId4"/>
    <p:sldId id="263" r:id="rId5"/>
    <p:sldId id="270" r:id="rId6"/>
    <p:sldId id="273" r:id="rId7"/>
    <p:sldId id="257" r:id="rId8"/>
    <p:sldId id="261" r:id="rId9"/>
    <p:sldId id="265" r:id="rId10"/>
    <p:sldId id="278" r:id="rId11"/>
    <p:sldId id="288" r:id="rId12"/>
    <p:sldId id="281" r:id="rId13"/>
    <p:sldId id="283" r:id="rId14"/>
    <p:sldId id="286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01445D9-D5D3-4989-B03E-ECB8BB49D738}">
          <p14:sldIdLst>
            <p14:sldId id="275"/>
            <p14:sldId id="260"/>
          </p14:sldIdLst>
        </p14:section>
        <p14:section name="Раздел без заголовка" id="{8E1457DC-E71F-46BB-845A-3F4E66CC12D1}">
          <p14:sldIdLst>
            <p14:sldId id="285"/>
            <p14:sldId id="263"/>
            <p14:sldId id="270"/>
            <p14:sldId id="273"/>
            <p14:sldId id="257"/>
            <p14:sldId id="261"/>
            <p14:sldId id="265"/>
            <p14:sldId id="278"/>
            <p14:sldId id="288"/>
            <p14:sldId id="281"/>
            <p14:sldId id="283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A7858-0835-4EA0-BA60-3526587EC5D6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F99BA-8823-4961-8B78-AA948A7D78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79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Ценные бумаги и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характеристик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Работу выполнили: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Гущина Н.И МАОУ «СОШ №3», г. Лысьва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Пирожкова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Г.П.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МАОУ «СОШ №3», г. Лысьва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Малая Е.В. МАОУ «СОШ №3», г. Лысьва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Городилова Н.В. МБОУ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Кормовищенская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Котельникова Н.С. МБОУ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Кормовищенская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ценных бумаг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 numCol="2"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облигация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акция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вексель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сертификат-депозитный 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чек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фьючерс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коносамент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казначейские обязательства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Признаки ценных бумаг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076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доступность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для 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гражданского оборота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стандартность и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серийность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документарность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регулируемость и признание государством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рыночность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ликвидность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стандартность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риск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032" y="4005064"/>
            <a:ext cx="22860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7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такое ценная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бумага?</a:t>
            </a:r>
          </a:p>
          <a:p>
            <a:pPr marL="742950" indent="-7429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Назовите признаки ценной бумаги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  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какие виды делятся основные и вспомогательные ценные бумаги?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17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76064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Изучите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 о ценных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бумагах, их характеристики, используя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следующие ссылки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1)	http://financc.ru/investicii/vidyi-tsennyih-bumag-i-ih-harakteristika-tablitsa.html</a:t>
            </a:r>
          </a:p>
          <a:p>
            <a:pPr marL="0" indent="0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2)	http://www.grandars.ru/student/finansy/vidy-cennyh-bumag.html</a:t>
            </a:r>
          </a:p>
          <a:p>
            <a:pPr marL="0" indent="0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3)	http://znatokdeneg.ru/terminologiya/ponyatie-i-vidy-cennyx-bumag.html</a:t>
            </a:r>
          </a:p>
          <a:p>
            <a:pPr marL="0" indent="0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4)	http://financc.ru/investicii/vidyi-tsennyih-bumag-i-ih-harakteristika-tablitsa.html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Систематизируйте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изученный материал об основных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вспомогательных ценных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бумагах и их характеристике (не менее 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видов ценных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бумаг), оформите  таблицу, выделите в ней не менее трех критериев.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 будущем я: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Буду покупать ценные бумаги, потому что………..?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 буду покупать ценные бумаги, потому что…………?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Я подумаю над этим вопросом, потому что…………?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урока: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представления о ценных бумагах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их 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характеристике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869160"/>
            <a:ext cx="27051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5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Приращение знаний.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Формирование умений: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работать с информацией: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отбирать,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классифицировать,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интерпретировать.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работать в команде.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2400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Происхождение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ценных бумаг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79511" y="4146563"/>
            <a:ext cx="8954451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История возникновения ценных бумаг начинается с появления векселя. Он был изобретен еще в двенадцатом столетии, в Италии. С помощью этого документа оформлялись сделки по размену валюты с переводом денежных средств в другое государство.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514752" cy="300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5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Происхождение </a:t>
            </a:r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ценных бумаг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544616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10000"/>
              </a:lnSpc>
              <a:buNone/>
            </a:pPr>
            <a:r>
              <a:rPr lang="ru-RU" sz="7000" dirty="0" smtClean="0">
                <a:solidFill>
                  <a:prstClr val="black"/>
                </a:solidFill>
              </a:rPr>
              <a:t>   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На товарном рынке стали возникать ситуации, когда нужен товар, а денег заплатить за него по какой-то причине нет, или нужны деньги для производства товара, или необходимо осуществить передачу товара при отсутствии его самого (в пути, на складе).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44" y="5728493"/>
            <a:ext cx="1685360" cy="112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7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истории ценных бумаг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Первая отечественная биржа появилась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начале 18-го столетия.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Петр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учредил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отечественную биржу для объединения отечественного купечества.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Дима\Desktop\w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32" y="1340768"/>
            <a:ext cx="7987469" cy="350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7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Ответы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>
            <a:noAutofit/>
          </a:bodyPr>
          <a:lstStyle/>
          <a:p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4029844" cy="363038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c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b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b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c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c</a:t>
            </a:r>
            <a:endParaRPr lang="ru-RU" sz="4400" dirty="0" smtClean="0"/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788024" y="2132856"/>
            <a:ext cx="3970784" cy="352839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a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b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/>
              <a:t>a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d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/>
              <a:t>a</a:t>
            </a:r>
            <a:endParaRPr lang="ru-RU" sz="4400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68488"/>
              </p:ext>
            </p:extLst>
          </p:nvPr>
        </p:nvGraphicFramePr>
        <p:xfrm>
          <a:off x="323528" y="1196752"/>
          <a:ext cx="8496944" cy="5404726"/>
        </p:xfrm>
        <a:graphic>
          <a:graphicData uri="http://schemas.openxmlformats.org/drawingml/2006/table">
            <a:tbl>
              <a:tblPr firstRow="1" firstCol="1" bandRow="1"/>
              <a:tblGrid>
                <a:gridCol w="2743012"/>
                <a:gridCol w="2945620"/>
                <a:gridCol w="2808312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Знаю 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Хочу узнать 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Узнал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Заполни таблицу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6648" y="332656"/>
            <a:ext cx="8401050" cy="6180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Экономические интересы, которые привели 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применению ценных бумаг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8305800" y="5181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>
                <a:latin typeface="Times New Roman" pitchFamily="18" charset="0"/>
              </a:rPr>
              <a:t>1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5124" name="AutoShape 9"/>
          <p:cNvSpPr>
            <a:spLocks noChangeArrowheads="1"/>
          </p:cNvSpPr>
          <p:nvPr/>
        </p:nvSpPr>
        <p:spPr bwMode="auto">
          <a:xfrm>
            <a:off x="250825" y="1341438"/>
            <a:ext cx="3168650" cy="4752976"/>
          </a:xfrm>
          <a:prstGeom prst="foldedCorner">
            <a:avLst>
              <a:gd name="adj" fmla="val 1107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5125" name="AutoShape 12"/>
          <p:cNvSpPr>
            <a:spLocks noChangeArrowheads="1"/>
          </p:cNvSpPr>
          <p:nvPr/>
        </p:nvSpPr>
        <p:spPr bwMode="auto">
          <a:xfrm>
            <a:off x="5795963" y="1341438"/>
            <a:ext cx="3168650" cy="4752975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charset="0"/>
            </a:endParaRP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466725" y="1471345"/>
            <a:ext cx="273685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Предприниматель</a:t>
            </a:r>
          </a:p>
          <a:p>
            <a:pPr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 проект прибыльного использования средств                              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Нуждается в :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- денежном капитале</a:t>
            </a:r>
          </a:p>
          <a:p>
            <a:pPr>
              <a:defRPr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Готов: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поделиться доходом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покупателем ценных бумаг своего  предприятия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своего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16"/>
          <p:cNvSpPr txBox="1">
            <a:spLocks noChangeArrowheads="1"/>
          </p:cNvSpPr>
          <p:nvPr/>
        </p:nvSpPr>
        <p:spPr bwMode="auto">
          <a:xfrm>
            <a:off x="5795963" y="1412875"/>
            <a:ext cx="295275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Владелец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сбережений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сбережения</a:t>
            </a:r>
          </a:p>
          <a:p>
            <a:pPr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Нуждается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в: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доходе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сбережения</a:t>
            </a:r>
          </a:p>
          <a:p>
            <a:pPr>
              <a:defRPr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Готов: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воздержаться от потребления своих сбережений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купить ценные бумаги для последующего получения части прибыли.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AutoShape 17"/>
          <p:cNvSpPr>
            <a:spLocks noChangeArrowheads="1"/>
          </p:cNvSpPr>
          <p:nvPr/>
        </p:nvSpPr>
        <p:spPr bwMode="auto">
          <a:xfrm>
            <a:off x="3346450" y="3605055"/>
            <a:ext cx="2305050" cy="576262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dirty="0" smtClean="0">
                <a:solidFill>
                  <a:schemeClr val="bg2"/>
                </a:solidFill>
                <a:latin typeface="Arial" charset="0"/>
              </a:rPr>
              <a:t>Биржа</a:t>
            </a:r>
            <a:endParaRPr lang="ru-RU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129" name="Line 19"/>
          <p:cNvSpPr>
            <a:spLocks noChangeShapeType="1"/>
          </p:cNvSpPr>
          <p:nvPr/>
        </p:nvSpPr>
        <p:spPr bwMode="auto">
          <a:xfrm>
            <a:off x="3492500" y="2276475"/>
            <a:ext cx="865188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130" name="Line 20"/>
          <p:cNvSpPr>
            <a:spLocks noChangeShapeType="1"/>
          </p:cNvSpPr>
          <p:nvPr/>
        </p:nvSpPr>
        <p:spPr bwMode="auto">
          <a:xfrm flipV="1">
            <a:off x="4932363" y="2205038"/>
            <a:ext cx="719137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131" name="Line 21"/>
          <p:cNvSpPr>
            <a:spLocks noChangeShapeType="1"/>
          </p:cNvSpPr>
          <p:nvPr/>
        </p:nvSpPr>
        <p:spPr bwMode="auto">
          <a:xfrm flipH="1">
            <a:off x="3492500" y="4149725"/>
            <a:ext cx="720725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132" name="Line 22"/>
          <p:cNvSpPr>
            <a:spLocks noChangeShapeType="1"/>
          </p:cNvSpPr>
          <p:nvPr/>
        </p:nvSpPr>
        <p:spPr bwMode="auto">
          <a:xfrm flipH="1" flipV="1">
            <a:off x="4859338" y="4149725"/>
            <a:ext cx="792162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9229" name="Picture 23" descr="J028375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46776"/>
            <a:ext cx="2160473" cy="103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24" descr="Копировать J028413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169" y="4725488"/>
            <a:ext cx="1655464" cy="133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59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385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Цель урока:  </vt:lpstr>
      <vt:lpstr>Ожидаемый результат:</vt:lpstr>
      <vt:lpstr>Происхождение ценных бумаг</vt:lpstr>
      <vt:lpstr>Происхождение ценных бумаг</vt:lpstr>
      <vt:lpstr>Из истории ценных бумаг</vt:lpstr>
      <vt:lpstr>Ответы </vt:lpstr>
      <vt:lpstr>Заполни таблицу</vt:lpstr>
      <vt:lpstr>Экономические интересы, которые привели  к применению ценных бумаг</vt:lpstr>
      <vt:lpstr>Виды ценных бумаг</vt:lpstr>
      <vt:lpstr>Признаки ценных бумаг</vt:lpstr>
      <vt:lpstr>Презентация PowerPoint</vt:lpstr>
      <vt:lpstr>Техническое задание 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Ответы</dc:title>
  <dc:creator>Дима</dc:creator>
  <cp:lastModifiedBy>Жукова Наталья Юрьевна</cp:lastModifiedBy>
  <cp:revision>45</cp:revision>
  <cp:lastPrinted>2018-10-18T18:03:21Z</cp:lastPrinted>
  <dcterms:created xsi:type="dcterms:W3CDTF">2018-09-19T17:52:15Z</dcterms:created>
  <dcterms:modified xsi:type="dcterms:W3CDTF">2018-11-12T06:39:00Z</dcterms:modified>
</cp:coreProperties>
</file>