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91" r:id="rId3"/>
    <p:sldId id="265" r:id="rId4"/>
    <p:sldId id="259" r:id="rId5"/>
    <p:sldId id="260" r:id="rId6"/>
    <p:sldId id="292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52" d="100"/>
          <a:sy n="52" d="100"/>
        </p:scale>
        <p:origin x="-167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4437-86F5-434C-BC57-3897DB65DA67}" type="datetimeFigureOut">
              <a:rPr lang="ru-RU" smtClean="0"/>
              <a:pPr/>
              <a:t>24.08.2018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1748D-B811-4573-9CE1-618E83D121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0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9DDCAF6-B2F8-4760-BADA-0023870BB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07E7846-AA65-43CB-A7AB-82946848E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C6A705E-86AE-4295-B0CC-3B7F53AD8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9B6F7BA9-8420-4FB0-9CCE-AD7A8322D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3C268B1-6BC3-431D-BAB4-495B58718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ABE6C858-B96C-4C32-8ADB-A085910DB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E0383A1-0294-4F83-80F6-1BBC8A221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5EB4CA6-1F52-4FB2-B899-D27758EF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DC7EC93-CDDB-4F03-8FE1-7D1A65D98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794BAA5-FF16-4AE1-85A6-2813452D1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F9FE9DBD-CBD1-4776-A11E-EF93E3834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3B1C-968F-4CA6-A341-DDD1617AB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143201"/>
            <a:ext cx="8001000" cy="914400"/>
          </a:xfrm>
        </p:spPr>
        <p:txBody>
          <a:bodyPr>
            <a:normAutofit fontScale="90000"/>
          </a:bodyPr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Разработка элементов занятия по изучению модуля 6 «Содержание и методика преподавания тем по взаимоотношению человека с государством: налоги»</a:t>
            </a:r>
            <a:endParaRPr lang="en-US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6237312"/>
            <a:ext cx="7086600" cy="381000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13.08 – 24.08.2018</a:t>
            </a:r>
            <a:endParaRPr lang="en-US" sz="2400" b="1" dirty="0"/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2051720" y="5661248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5" y="0"/>
            <a:ext cx="1452447" cy="14847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63688" y="188640"/>
            <a:ext cx="7200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effectLst/>
                <a:latin typeface="Arial Black" panose="020B0A04020102020204" pitchFamily="34" charset="0"/>
                <a:cs typeface="Times New Roman" pitchFamily="18" charset="0"/>
              </a:rPr>
              <a:t>Национальный исследовательский университет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effectLst/>
                <a:latin typeface="Arial Black" panose="020B0A04020102020204" pitchFamily="34" charset="0"/>
                <a:cs typeface="Times New Roman" pitchFamily="18" charset="0"/>
              </a:rPr>
              <a:t>Высшая школа </a:t>
            </a:r>
            <a:r>
              <a:rPr lang="ru-RU" sz="1800" dirty="0" smtClean="0">
                <a:solidFill>
                  <a:schemeClr val="tx1">
                    <a:lumMod val="75000"/>
                  </a:schemeClr>
                </a:solidFill>
                <a:effectLst/>
                <a:latin typeface="Arial Black" panose="020B0A04020102020204" pitchFamily="34" charset="0"/>
                <a:cs typeface="Times New Roman" pitchFamily="18" charset="0"/>
              </a:rPr>
              <a:t>экономики</a:t>
            </a:r>
            <a:endParaRPr lang="ru-RU" sz="1800" b="1" dirty="0" smtClean="0">
              <a:solidFill>
                <a:schemeClr val="tx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  <a:latin typeface="Arial Black" panose="020B0A04020102020204" pitchFamily="34" charset="0"/>
              </a:rPr>
              <a:t>Федеральный методический центр по финансовой грамотности системы общего и среднего профессионального образования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Налоги, как и налоговая политика в целом, являются одним из основных инструментов управления и регулирования экономики со стороны государства в условиях рынка.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8" name="Рисунок 7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7527" y="315715"/>
            <a:ext cx="5064953" cy="949276"/>
          </a:xfrm>
        </p:spPr>
        <p:txBody>
          <a:bodyPr/>
          <a:lstStyle/>
          <a:p>
            <a:r>
              <a:rPr lang="ru-RU" sz="3600" dirty="0" smtClean="0"/>
              <a:t>Состав команды</a:t>
            </a:r>
            <a:endParaRPr lang="en-US" sz="2000" dirty="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381000" y="338554"/>
            <a:ext cx="5880100" cy="690687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602208" y="4980411"/>
            <a:ext cx="4038600" cy="101988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50000"/>
              </a:lnSpc>
            </a:pPr>
            <a:r>
              <a:rPr lang="ru-RU" sz="2800" b="1" dirty="0" smtClean="0">
                <a:effectLst/>
                <a:latin typeface="Arial" charset="0"/>
              </a:rPr>
              <a:t>Бобылева</a:t>
            </a:r>
          </a:p>
          <a:p>
            <a:pPr algn="ctr" eaLnBrk="0" hangingPunct="0">
              <a:lnSpc>
                <a:spcPct val="150000"/>
              </a:lnSpc>
            </a:pPr>
            <a:r>
              <a:rPr lang="ru-RU" sz="2000" b="1" dirty="0" smtClean="0">
                <a:effectLst/>
                <a:latin typeface="Arial" charset="0"/>
              </a:rPr>
              <a:t>Изольда Ивановна</a:t>
            </a: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633007" y="3723945"/>
            <a:ext cx="4038600" cy="104411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50000"/>
              </a:lnSpc>
            </a:pPr>
            <a:r>
              <a:rPr lang="ru-RU" sz="2800" b="1" dirty="0" smtClean="0">
                <a:effectLst/>
                <a:latin typeface="Arial" charset="0"/>
              </a:rPr>
              <a:t>Найденко</a:t>
            </a:r>
          </a:p>
          <a:p>
            <a:pPr algn="ctr" eaLnBrk="0" hangingPunct="0">
              <a:lnSpc>
                <a:spcPct val="150000"/>
              </a:lnSpc>
            </a:pPr>
            <a:r>
              <a:rPr lang="ru-RU" sz="2000" b="1" dirty="0" smtClean="0">
                <a:effectLst/>
                <a:latin typeface="Arial" charset="0"/>
              </a:rPr>
              <a:t>Алёна Евгеньевна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315000" y="2780928"/>
            <a:ext cx="2592288" cy="2384948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МАОУ «Савинская средняя школа» 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614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13" name="Рисунок 12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37440" cy="126499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21" y="1412776"/>
            <a:ext cx="4067175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20" y="2553957"/>
            <a:ext cx="4067175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3968" y="28991"/>
            <a:ext cx="1918624" cy="915517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88056" y="980728"/>
            <a:ext cx="9036496" cy="587727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занятия: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Налоги: расход или доход?».</a:t>
            </a:r>
            <a:endParaRPr lang="ru-RU" sz="2400" dirty="0" smtClean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Категория обучающихся: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класс.</a:t>
            </a:r>
            <a:endParaRPr lang="ru-RU" sz="2400" dirty="0" smtClean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занятия: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урок-практикум, групповая работа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с основными налогообложениями в РФ, сформировать налоговую грамотность и правовую культуру.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результаты: при успешном изучении этой темы ученик должен: 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 и обязанности налогоплательщика;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 основные виды налогов и налоговых вычетов в РФ; 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Оборудование: 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ПК с выходом в интернет, проектор, раздаточный материал.</a:t>
            </a:r>
            <a:endParaRPr lang="en-US" b="1" dirty="0" smtClean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9614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9" name="Рисунок 8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3247" y="312777"/>
            <a:ext cx="5064953" cy="983109"/>
          </a:xfrm>
        </p:spPr>
        <p:txBody>
          <a:bodyPr/>
          <a:lstStyle/>
          <a:p>
            <a:r>
              <a:rPr lang="ru-RU" sz="3600" dirty="0" smtClean="0"/>
              <a:t>Целевая аудитория</a:t>
            </a:r>
            <a:endParaRPr lang="en-US" sz="2000" dirty="0"/>
          </a:p>
        </p:txBody>
      </p:sp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3486748" y="2370830"/>
            <a:ext cx="4325612" cy="228230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sz="1800">
              <a:effectLst/>
            </a:endParaRPr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599384" y="3085837"/>
            <a:ext cx="3707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 smtClean="0">
                <a:effectLst/>
                <a:latin typeface="Arial" charset="0"/>
              </a:rPr>
              <a:t>10 </a:t>
            </a:r>
            <a:r>
              <a:rPr lang="ru-RU" sz="3600" b="1" dirty="0" smtClean="0">
                <a:effectLst/>
                <a:latin typeface="Arial" charset="0"/>
              </a:rPr>
              <a:t>классы</a:t>
            </a:r>
            <a:endParaRPr lang="en-US" sz="3600" dirty="0"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66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30" name="Рисунок 29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8554"/>
            <a:ext cx="5064953" cy="865900"/>
          </a:xfrm>
        </p:spPr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406216"/>
              </p:ext>
            </p:extLst>
          </p:nvPr>
        </p:nvGraphicFramePr>
        <p:xfrm>
          <a:off x="251521" y="1412776"/>
          <a:ext cx="8589639" cy="455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329"/>
                <a:gridCol w="4513097"/>
                <a:gridCol w="2863213"/>
              </a:tblGrid>
              <a:tr h="137267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разработки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Целевая аудитория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60094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Урок-практикум «Налоги: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расход или доход?»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2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762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  <p:pic>
        <p:nvPicPr>
          <p:cNvPr id="7" name="Рисунок 6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1237440" cy="1264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WordArt 7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Спасибо за внимание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cs typeface="Arial"/>
            </a:endParaRPr>
          </a:p>
        </p:txBody>
      </p:sp>
      <p:pic>
        <p:nvPicPr>
          <p:cNvPr id="4" name="Рисунок 3" descr="Без имени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05" y="0"/>
            <a:ext cx="1452447" cy="14847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13%</a:t>
            </a:r>
            <a:endParaRPr lang="ru-RU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TM01859865[[fn=Порядок]]</Template>
  <TotalTime>636</TotalTime>
  <Words>201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Kilter</vt:lpstr>
      <vt:lpstr>Разработка элементов занятия по изучению модуля 6 «Содержание и методика преподавания тем по взаимоотношению человека с государством: налоги»</vt:lpstr>
      <vt:lpstr>Презентация PowerPoint</vt:lpstr>
      <vt:lpstr>Состав команды</vt:lpstr>
      <vt:lpstr>План</vt:lpstr>
      <vt:lpstr>Целевая аудитория</vt:lpstr>
      <vt:lpstr>Структура проекта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элементов занятий по изучению модуля 6«Содержание и методика преподавания тем по взаимоотношению человека с государством: налоги»</dc:title>
  <dc:creator>Татьяна Смарыгина</dc:creator>
  <cp:lastModifiedBy>user</cp:lastModifiedBy>
  <cp:revision>47</cp:revision>
  <dcterms:created xsi:type="dcterms:W3CDTF">2017-10-24T21:25:57Z</dcterms:created>
  <dcterms:modified xsi:type="dcterms:W3CDTF">2018-08-24T09:02:40Z</dcterms:modified>
</cp:coreProperties>
</file>