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533CDF3-0532-4DB5-80C4-7D6AAB927567}" type="datetimeFigureOut">
              <a:rPr lang="ru-RU" smtClean="0"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3E06DA7-C630-490C-B801-09F8285636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оценки научно-учебной речи студентов с использованием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Cat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365104"/>
            <a:ext cx="7846640" cy="892696"/>
          </a:xfrm>
        </p:spPr>
        <p:txBody>
          <a:bodyPr>
            <a:normAutofit/>
          </a:bodyPr>
          <a:lstStyle/>
          <a:p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С.А.Стринюк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к.ф.н., доцент, 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иностранных языков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45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cap="all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оценки в научно-учебной речи студентов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Научно-учебная работа студентов представляет собой искусственную модель научной речи, создаваемую с целью продемонстрировать освоение курса «Академическое письмо на английском языке».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должны быть выделены, исходя из целей и задач этого курса; они должны обладать свойствами, которые делают их пригодными для автоматической обработке.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Специализированное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проверке письменных работ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 graders)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привлекают до 300 параметров проверки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ставим задачей оценку качества стиля, поэтому, исключив грамотность и плагиат можем оставить до 150 параметров без ущерба для качества оценки.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 любом случае будет требовать двойной экспертной оценки преподавателями двух кафедр, содержание оценивает научный руководитель, грамотность преподаватель, ведущий курс Академического письма на английском языке, ибо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gibberish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неизбегаемы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6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cap="all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</a:t>
            </a:r>
            <a:r>
              <a:rPr lang="ru-RU" sz="3200" b="1" cap="all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аналитических рубрик</a:t>
            </a:r>
            <a:endParaRPr lang="ru-RU" sz="3200" b="1" cap="all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Письменная работа – многоуровневая модель: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аспект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структура ВКР, заложенная в программе дисциплины, учет нормативных требований (оформление списка литературы).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Синтаксический аспект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длина и структура предложения, логическая организация (формальные и глубинные средства связи и т.д.)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Семантический аспект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привязка предметно ориентированных словарей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Морфологический аспект: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речи, морфологическое строение лексики.</a:t>
            </a:r>
          </a:p>
        </p:txBody>
      </p:sp>
    </p:spTree>
    <p:extLst>
      <p:ext uri="{BB962C8B-B14F-4D97-AF65-F5344CB8AC3E}">
        <p14:creationId xmlns:p14="http://schemas.microsoft.com/office/powerpoint/2010/main" val="12207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cap="all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аспектов проверки</a:t>
            </a:r>
            <a:endParaRPr lang="ru-RU" sz="3200" b="1" cap="all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Письменная работа – многоуровневая модель: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аспект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структура ВКР, заложенная в программе дисциплины, учет нормативных требований (оформление списка литературы).</a:t>
            </a:r>
          </a:p>
          <a:p>
            <a:r>
              <a:rPr lang="ru-RU" b="1" dirty="0" smtClean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Синтаксический аспект</a:t>
            </a:r>
            <a:r>
              <a:rPr lang="ru-RU" dirty="0" smtClean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длина и структура предложения, логическая организация (формальные и глубинные средства связи и т.д.)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Семантический аспект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привязка предметно ориентированных словарей</a:t>
            </a:r>
          </a:p>
          <a:p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Морфологический аспект: </a:t>
            </a:r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речи, морфологическое строение лексики.</a:t>
            </a:r>
          </a:p>
        </p:txBody>
      </p:sp>
    </p:spTree>
    <p:extLst>
      <p:ext uri="{BB962C8B-B14F-4D97-AF65-F5344CB8AC3E}">
        <p14:creationId xmlns:p14="http://schemas.microsoft.com/office/powerpoint/2010/main" val="407395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cap="all" dirty="0" smtClean="0">
                <a:solidFill>
                  <a:srgbClr val="D2533C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рубрик для проверки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основано на модели, основанной на корпусных исследованиях предметно ориентированных корпусов, которая принимается в качестве идеальной.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проводится по укрупненным аспектам, которые включают в себя максимально подробный значимых языковых явлений, формирующих научный стиль речи.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Т.О., оценка складывается по трем параметрам: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 (стиль), 2. Научный руководитель, 3. Лингвистический руководитель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812159"/>
              </p:ext>
            </p:extLst>
          </p:nvPr>
        </p:nvGraphicFramePr>
        <p:xfrm>
          <a:off x="611560" y="3933056"/>
          <a:ext cx="78488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Организацион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err="1" smtClean="0"/>
                        <a:t>ный</a:t>
                      </a:r>
                      <a:r>
                        <a:rPr lang="ru-RU" dirty="0" smtClean="0"/>
                        <a:t> аспект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Синтаксический аспект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Семантический аспект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Морфологический аспект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65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cap="all" dirty="0">
                <a:solidFill>
                  <a:srgbClr val="D2533C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r>
              <a:rPr lang="ru-RU" sz="3200" b="1" cap="all" dirty="0" smtClean="0">
                <a:solidFill>
                  <a:srgbClr val="D2533C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корпусов (статьи) нам </a:t>
            </a:r>
            <a:r>
              <a:rPr lang="ru-RU" sz="3200" b="1" cap="all" dirty="0">
                <a:solidFill>
                  <a:srgbClr val="D2533C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помощь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маркеров по аспектам (до 150).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предметным корпусам (статьи):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мода и медиана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моды и медианы по предметным корпусам (статьи) – оценка расхождения. Существенна ли мода в принципе и входят ли значения моды в среднее значение.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Коробка с усами – оценка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разброса значений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модели, решающей проблему расхождения, возможно это будет видно на предметных корпусах.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Возможно, есть смысл остановиться на средних значениях, становив интервалы, и игнорировать особенности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идиостиля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учитывая, что студенты должны понять общие принципы написания работы, а не скопировать уже существующие.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64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900" b="1" cap="all" dirty="0">
                <a:solidFill>
                  <a:srgbClr val="D2533C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данных по студентам к 10-балльной оценке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выборе средних значений: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среднего значения выбираем шаг 5% и откладываем в обе стороны,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образуется интервал в 10% (-5% и +5%)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Двум интервалам присваиваем значение 1 бал.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удалением значения (в студенческой работе) в любую сторону от центра  оценка будет уменьшаться.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моды можем ввести корректирующий коэффициент (как вариант).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99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STRINY~1\AppData\Local\Temp\IMG_46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00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5481</TotalTime>
  <Words>537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Модель оценки научно-учебной речи студентов с использованием Paper Cat</vt:lpstr>
      <vt:lpstr>Объекты оценки в научно-учебной речи студентов</vt:lpstr>
      <vt:lpstr>Выделение аналитических рубрик</vt:lpstr>
      <vt:lpstr>Выделение аспектов проверки</vt:lpstr>
      <vt:lpstr>Выделение рубрик для проверки</vt:lpstr>
      <vt:lpstr>Статистика предметных корпусов (статьи) нам в помощь</vt:lpstr>
      <vt:lpstr>Приведение данных по студентам к 10-балльной оценке</vt:lpstr>
      <vt:lpstr>Презентация PowerPoint</vt:lpstr>
    </vt:vector>
  </TitlesOfParts>
  <Company>HSE-Perm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оценки научно-учебной речи студентов с использованием Paper Cat</dc:title>
  <dc:creator>StrinyukSA</dc:creator>
  <cp:lastModifiedBy>StrinyukSA</cp:lastModifiedBy>
  <cp:revision>6</cp:revision>
  <dcterms:created xsi:type="dcterms:W3CDTF">2018-06-06T03:47:14Z</dcterms:created>
  <dcterms:modified xsi:type="dcterms:W3CDTF">2018-06-15T03:46:49Z</dcterms:modified>
</cp:coreProperties>
</file>