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55DF-D24F-4D8A-ADDC-B4A8D7ACC485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A261-2F85-4968-9D4F-E27F95F7DF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Синтаксические маркеры научного стиля: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диахронический анализ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Смирнова Е.А.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MALÁ, M. (2010</a:t>
            </a:r>
            <a:r>
              <a:rPr lang="en-US" dirty="0" smtClean="0"/>
              <a:t>). </a:t>
            </a:r>
            <a:r>
              <a:rPr lang="en-US" dirty="0"/>
              <a:t>Notes on Change in Syntactic Structures in Scientific English during the Course of a Century (1904 –2005). In </a:t>
            </a:r>
            <a:r>
              <a:rPr lang="en-US" i="1" dirty="0"/>
              <a:t>Silesian Studies in English</a:t>
            </a:r>
            <a:r>
              <a:rPr lang="en-US" dirty="0" smtClean="0"/>
              <a:t>. </a:t>
            </a:r>
            <a:r>
              <a:rPr lang="en-US" dirty="0" err="1" smtClean="0"/>
              <a:t>Slezská</a:t>
            </a:r>
            <a:r>
              <a:rPr lang="en-US" dirty="0" smtClean="0"/>
              <a:t> </a:t>
            </a:r>
            <a:r>
              <a:rPr lang="en-US" dirty="0" err="1"/>
              <a:t>univerzita</a:t>
            </a:r>
            <a:r>
              <a:rPr lang="en-US" dirty="0"/>
              <a:t> </a:t>
            </a:r>
            <a:r>
              <a:rPr lang="en-US" dirty="0" err="1"/>
              <a:t>Opava</a:t>
            </a:r>
            <a:r>
              <a:rPr lang="en-US" dirty="0"/>
              <a:t>. </a:t>
            </a:r>
            <a:r>
              <a:rPr lang="en-US" dirty="0" smtClean="0"/>
              <a:t>Pp. 114-132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en-US" dirty="0" smtClean="0"/>
              <a:t>100 </a:t>
            </a:r>
            <a:r>
              <a:rPr lang="en-US" dirty="0"/>
              <a:t>consecutive sentences of 4</a:t>
            </a:r>
            <a:r>
              <a:rPr lang="en-US" dirty="0" smtClean="0"/>
              <a:t> </a:t>
            </a:r>
            <a:r>
              <a:rPr lang="en-US" dirty="0"/>
              <a:t>research </a:t>
            </a:r>
            <a:r>
              <a:rPr lang="en-US" dirty="0" smtClean="0"/>
              <a:t>articles (2 in clinical psychology + 2 in economics)</a:t>
            </a:r>
          </a:p>
          <a:p>
            <a:r>
              <a:rPr lang="en-US" dirty="0" smtClean="0"/>
              <a:t>Time span: 1904-2005</a:t>
            </a:r>
          </a:p>
          <a:p>
            <a:r>
              <a:rPr lang="en-US" dirty="0" smtClean="0"/>
              <a:t>Corpus size: </a:t>
            </a:r>
            <a:r>
              <a:rPr lang="en-US" dirty="0"/>
              <a:t>1,467 finite and non-finite clauses and 12,501 </a:t>
            </a:r>
            <a:r>
              <a:rPr lang="en-US" dirty="0" smtClean="0"/>
              <a:t>words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fewer clauses and fewer words in 100 sentences of the modern </a:t>
            </a:r>
            <a:r>
              <a:rPr lang="en-US" dirty="0" smtClean="0"/>
              <a:t>corpora.</a:t>
            </a:r>
          </a:p>
          <a:p>
            <a:r>
              <a:rPr lang="en-US" dirty="0" smtClean="0"/>
              <a:t>There </a:t>
            </a:r>
            <a:r>
              <a:rPr lang="en-US" dirty="0"/>
              <a:t>are fewer sentences that contain more than 1 main clause.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Finite </a:t>
            </a:r>
            <a:r>
              <a:rPr lang="en-US" dirty="0"/>
              <a:t>clauses are </a:t>
            </a:r>
            <a:r>
              <a:rPr lang="en-US" dirty="0" smtClean="0"/>
              <a:t>reduced </a:t>
            </a:r>
            <a:r>
              <a:rPr lang="en-US" dirty="0"/>
              <a:t>roughly by one </a:t>
            </a:r>
            <a:r>
              <a:rPr lang="en-US" dirty="0" smtClean="0"/>
              <a:t>half, </a:t>
            </a:r>
            <a:r>
              <a:rPr lang="en-US" dirty="0"/>
              <a:t>while non-finite clauses by one </a:t>
            </a:r>
            <a:r>
              <a:rPr lang="en-US" dirty="0" smtClean="0"/>
              <a:t>third.</a:t>
            </a:r>
          </a:p>
          <a:p>
            <a:r>
              <a:rPr lang="en-US" dirty="0" smtClean="0"/>
              <a:t>A </a:t>
            </a:r>
            <a:r>
              <a:rPr lang="en-US" dirty="0"/>
              <a:t>tendency towards a non-finite mode of </a:t>
            </a:r>
            <a:r>
              <a:rPr lang="en-US" dirty="0" smtClean="0"/>
              <a:t>expression.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finite clauses substitute for clause elements normally expressed by noun phrases, the developmental trend shows a distinctive rising </a:t>
            </a:r>
            <a:r>
              <a:rPr lang="en-US" dirty="0" smtClean="0"/>
              <a:t>tendency. </a:t>
            </a:r>
            <a:r>
              <a:rPr lang="en-US" dirty="0"/>
              <a:t>It is the only syntactic function of finite clauses in which the percentage of clauses in the modern texts rose significantly. </a:t>
            </a:r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/>
              <a:t>It is clear </a:t>
            </a:r>
            <a:r>
              <a:rPr lang="en-US" i="1" dirty="0"/>
              <a:t>that these deficits matter.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syntactic markers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en-US" dirty="0" smtClean="0"/>
              <a:t>Exemplification:</a:t>
            </a:r>
          </a:p>
          <a:p>
            <a:r>
              <a:rPr lang="en-US" dirty="0" smtClean="0"/>
              <a:t> for </a:t>
            </a:r>
            <a:r>
              <a:rPr lang="en-US" dirty="0"/>
              <a:t>example, for instance</a:t>
            </a:r>
            <a:endParaRPr lang="ru-RU" dirty="0"/>
          </a:p>
          <a:p>
            <a:r>
              <a:rPr lang="en-US" dirty="0"/>
              <a:t>such as</a:t>
            </a:r>
            <a:endParaRPr lang="ru-RU" dirty="0"/>
          </a:p>
          <a:p>
            <a:r>
              <a:rPr lang="en-US" dirty="0"/>
              <a:t>particularly, especially</a:t>
            </a:r>
            <a:endParaRPr lang="ru-RU" dirty="0"/>
          </a:p>
          <a:p>
            <a:r>
              <a:rPr lang="en-US" dirty="0"/>
              <a:t>a case in </a:t>
            </a:r>
            <a:r>
              <a:rPr lang="en-US" dirty="0" smtClean="0"/>
              <a:t>point </a:t>
            </a:r>
            <a:r>
              <a:rPr lang="en-US" dirty="0" smtClean="0"/>
              <a:t>(Bailey, 2014: 131)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, -</a:t>
            </a:r>
            <a:r>
              <a:rPr lang="en-US" dirty="0" err="1"/>
              <a:t>ed</a:t>
            </a:r>
            <a:r>
              <a:rPr lang="en-US" dirty="0"/>
              <a:t> clauses (</a:t>
            </a:r>
            <a:r>
              <a:rPr lang="en-US" dirty="0" err="1" smtClean="0"/>
              <a:t>Malá</a:t>
            </a:r>
            <a:r>
              <a:rPr lang="en-US" dirty="0" smtClean="0"/>
              <a:t>, 2010)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en-US" dirty="0"/>
              <a:t>Finite complement clauses: I don’t know how they do it. </a:t>
            </a:r>
            <a:endParaRPr lang="ru-RU" dirty="0"/>
          </a:p>
          <a:p>
            <a:r>
              <a:rPr lang="en-US" dirty="0"/>
              <a:t>Non-finite complement clauses: I’d like to get one of these </a:t>
            </a:r>
            <a:r>
              <a:rPr lang="en-US" dirty="0" smtClean="0"/>
              <a:t>notebooks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Biber</a:t>
            </a:r>
            <a:r>
              <a:rPr lang="en-US" dirty="0" smtClean="0"/>
              <a:t> </a:t>
            </a:r>
            <a:r>
              <a:rPr lang="en-US" dirty="0"/>
              <a:t>&amp; Gray, 2010: 5).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Bailey, S. (2014). Academic writing: A handbook for international students. </a:t>
            </a:r>
            <a:r>
              <a:rPr lang="en-US" dirty="0" err="1"/>
              <a:t>Routledge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Biber</a:t>
            </a:r>
            <a:r>
              <a:rPr lang="en-US" dirty="0"/>
              <a:t>, D., &amp; Gray, B. (2010). Challenging stereotypes about academic writing: Complexity, elaboration, explicitness. Journal of English for Academic Purposes, 9(1), 2-20.</a:t>
            </a:r>
            <a:endParaRPr lang="ru-RU" dirty="0"/>
          </a:p>
          <a:p>
            <a:r>
              <a:rPr lang="en-US" dirty="0" err="1"/>
              <a:t>Malá</a:t>
            </a:r>
            <a:r>
              <a:rPr lang="en-US" dirty="0"/>
              <a:t>, M. (2010) Notes on Change in Syntactic Structures in Scientific English during the Course of a Century (1904 –2005). In Silesian Studies in </a:t>
            </a:r>
            <a:r>
              <a:rPr lang="en-US" dirty="0" err="1"/>
              <a:t>English.Slezská</a:t>
            </a:r>
            <a:r>
              <a:rPr lang="en-US" dirty="0"/>
              <a:t> </a:t>
            </a:r>
            <a:r>
              <a:rPr lang="en-US" dirty="0" err="1"/>
              <a:t>univerzita</a:t>
            </a:r>
            <a:r>
              <a:rPr lang="en-US" dirty="0"/>
              <a:t> </a:t>
            </a:r>
            <a:r>
              <a:rPr lang="en-US" dirty="0" err="1"/>
              <a:t>Opava</a:t>
            </a:r>
            <a:r>
              <a:rPr lang="en-US" dirty="0"/>
              <a:t>. 2010. </a:t>
            </a:r>
            <a:r>
              <a:rPr lang="en-US" smtClean="0"/>
              <a:t>Pp.114-132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Синтаксические маркеры научного стиля:  диахронический анализ  </vt:lpstr>
      <vt:lpstr>Study</vt:lpstr>
      <vt:lpstr>Data</vt:lpstr>
      <vt:lpstr>Findings (1)</vt:lpstr>
      <vt:lpstr>Findings (2)</vt:lpstr>
      <vt:lpstr>New syntactic markers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Синтаксические маркеры научного стиля:  диахронический анализ  </dc:title>
  <dc:creator>SmirnovaEA</dc:creator>
  <cp:lastModifiedBy>SmirnovaEA</cp:lastModifiedBy>
  <cp:revision>1</cp:revision>
  <dcterms:created xsi:type="dcterms:W3CDTF">2018-06-05T14:42:35Z</dcterms:created>
  <dcterms:modified xsi:type="dcterms:W3CDTF">2018-06-05T15:33:36Z</dcterms:modified>
</cp:coreProperties>
</file>