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683D-5CB2-4F36-A561-836049FE97CF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CBC7-3E1A-4AF7-8A8D-1CE97779FB2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683D-5CB2-4F36-A561-836049FE97CF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CBC7-3E1A-4AF7-8A8D-1CE97779F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683D-5CB2-4F36-A561-836049FE97CF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CBC7-3E1A-4AF7-8A8D-1CE97779F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683D-5CB2-4F36-A561-836049FE97CF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CBC7-3E1A-4AF7-8A8D-1CE97779F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683D-5CB2-4F36-A561-836049FE97CF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CBC7-3E1A-4AF7-8A8D-1CE97779FB2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683D-5CB2-4F36-A561-836049FE97CF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CBC7-3E1A-4AF7-8A8D-1CE97779F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683D-5CB2-4F36-A561-836049FE97CF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CBC7-3E1A-4AF7-8A8D-1CE97779FB2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683D-5CB2-4F36-A561-836049FE97CF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CBC7-3E1A-4AF7-8A8D-1CE97779F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683D-5CB2-4F36-A561-836049FE97CF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CBC7-3E1A-4AF7-8A8D-1CE97779F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683D-5CB2-4F36-A561-836049FE97CF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CBC7-3E1A-4AF7-8A8D-1CE97779FB2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683D-5CB2-4F36-A561-836049FE97CF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CBC7-3E1A-4AF7-8A8D-1CE97779F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037683D-5CB2-4F36-A561-836049FE97CF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907CBC7-3E1A-4AF7-8A8D-1CE97779FB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 Cat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632848" cy="175260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 выполнения работ по проекту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6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2017 г.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детализированного плана выполнения проекта, подготовка документации.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источников с целью формирования множества анализируемых атрибутов стиля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 маркеров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Подготовка публикации по результатам анализа.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информационного сайта для публикации текущих результатов проекта.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 проведение оценки репрезентативности тестовых корпусов статей.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лексико-семантических шаблонов. Подготовка публикации 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разработки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апробации шаблонов.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прототипа сервиса: реализация хранения корпусов документов.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метрик сравнения выраженности атрибутов стиля в текстах.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публикаций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разработки и апробации предложенных метрик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91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2017 г.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источников с целью формирования множества анализируемых атрибутов стиля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маркеров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Подготовка публикации по результатам анализа.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прототипа сервиса: вычисление статистических показателей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корпуса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онтологического ресурса для классификации выявленных атрибутов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стиля научного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компонента визуализации идентифицированных маркеров стиля в тексте.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прототипа системы в открытом доступе.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результатов разработки прототипа на конференции с публикацией доклада.</a:t>
            </a:r>
          </a:p>
        </p:txBody>
      </p:sp>
    </p:spTree>
    <p:extLst>
      <p:ext uri="{BB962C8B-B14F-4D97-AF65-F5344CB8AC3E}">
        <p14:creationId xmlns:p14="http://schemas.microsoft.com/office/powerpoint/2010/main" val="86772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2018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в прототип на основе проведенной апробации, тестирование продукта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привлеченными исследователями (авторами публикаций на английском языке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тематике разных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предметных областей).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экспертной оценки работы продукта пользователями.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продукта в открытом доступе. Оценка результатов работы.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результатов проекта, представление результатов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международных конференциях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6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360040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экспертной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программной системы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корпусного исследования английского научного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стиля (на материале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о-учебных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русскоговорящих студентов, выполненных на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английском языке)</a:t>
            </a:r>
          </a:p>
        </p:txBody>
      </p:sp>
    </p:spTree>
    <p:extLst>
      <p:ext uri="{BB962C8B-B14F-4D97-AF65-F5344CB8AC3E}">
        <p14:creationId xmlns:p14="http://schemas.microsoft.com/office/powerpoint/2010/main" val="250417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 проекта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 и исследовательский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прототип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нализирует тексты, по заранее заданным критериям (лексическим, грамматическим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синтаксическим)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анализирует тексты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сравнивает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с существующим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эталоном (усредненную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умозрительную модель, созданную с применением средних частотных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параметров, характеризующих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 стилеобразующих языковых явлений, свойственных научному стилю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речи)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 осмысление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отечественных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зарубежных исследователей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существующей учебной и справочной литературы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статей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журналов по компьютерным технологиям (журналы издательств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Springer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Taylor&amp;Francis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т.д., глубина архива - пять лет, статьи предоставляются в открытом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доступе).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689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 Cat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подход к исследованию письменной учебно- научной речи русскоговорящих студентов на английском языке. </a:t>
            </a:r>
          </a:p>
          <a:p>
            <a:pPr algn="just">
              <a:spcBef>
                <a:spcPts val="12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"эталонного корпуса" научных статей нескольких предметных областей с помощью разрабатываемого ПО</a:t>
            </a:r>
          </a:p>
          <a:p>
            <a:pPr algn="just">
              <a:spcBef>
                <a:spcPts val="12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типологическое сравнение письменной учебно-научной речи русскоговорящих студентов с "эталонным корпусом" научных статей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разрабатываемого ПО.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исследования и построения онтологии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речи, на которой основывается экспертная система (разрабатываемое ПО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 развитие экспериментальных корпусных исследований стиля письменной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русскоговорящих студентов на английском языке</a:t>
            </a:r>
          </a:p>
        </p:txBody>
      </p:sp>
    </p:spTree>
    <p:extLst>
      <p:ext uri="{BB962C8B-B14F-4D97-AF65-F5344CB8AC3E}">
        <p14:creationId xmlns:p14="http://schemas.microsoft.com/office/powerpoint/2010/main" val="404870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768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материал, на основании которого можно построить и верифицировать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применении эталонную языковую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исследовать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языковые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закономерности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большом массиве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языковых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свойственным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 или иным аспектам или проявлениям языка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целом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частотность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лексико-грамматических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стилистических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явлений, свойственных тому или иному функциональному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43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результаты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эталонную модель письменной научной речи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английском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языке в рамках предметной области (на основании собранных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подкорпусов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статей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типичную модель стиля учебно-научной работы русскоговорящего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типологические сходства и различия эталонной модели, свойственной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подкорпусу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предметной области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студенческой работы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особенностях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письменного академического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дискурса современного английского языка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целом,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об особенностях письменного академического дискурса современного английского языка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конкретной области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(в проекте - компьютерные науки, экономика, менеджмент,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социально-гуманитарные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науки).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выделенным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атрибутам научной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конкретной области знания с эталоном (полученным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обработки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корпуса).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дальнейших лингвистических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 в области влияния русского языка (как родного) 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письменную академическую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на английском языке.</a:t>
            </a:r>
          </a:p>
        </p:txBody>
      </p:sp>
    </p:spTree>
    <p:extLst>
      <p:ext uri="{BB962C8B-B14F-4D97-AF65-F5344CB8AC3E}">
        <p14:creationId xmlns:p14="http://schemas.microsoft.com/office/powerpoint/2010/main" val="38349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методов и подходов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стилистическим исследованиям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письменной речи на английском языке с применением специализированного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корпусной лингвистики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corpus-based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данного подхода выявлен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 лексических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грамматических и синтаксических явлений значимых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функционального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стиля, определяющих его ядерные признаки и отличающего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других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стилей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для открытого доступа в сети Интернет программного сервиса,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позволяющего проводить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стилистический анализ научных публикаций на основе методов корпусной лингвистики.</a:t>
            </a:r>
          </a:p>
        </p:txBody>
      </p:sp>
    </p:spTree>
    <p:extLst>
      <p:ext uri="{BB962C8B-B14F-4D97-AF65-F5344CB8AC3E}">
        <p14:creationId xmlns:p14="http://schemas.microsoft.com/office/powerpoint/2010/main" val="42680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задачи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идентификация атрибутов письменной научной речи и их маркеров;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систематизация идентифицированных атрибутов с использованием методов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онтологического инжиниринга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разработка системы оценочных метрик для описания проявления атрибутов стиля в тексте.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подзадачи проекта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разработка лексико-семантических шаблонов для поиска маркеров атрибутов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научном тексте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разработка алгоритмов поиска маркеров атрибутов стиля в тексте;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реализация экспертной обучающей системы, позволяющей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«эталонный» корпус письменных научных текстов на английском языке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 определить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характеристики;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качественную критическую оценку написанному не-носителем языка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академическому тексту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сравнения характеристик с «эталонным» корпусом;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дать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экспертные рекомендации по улучшению научного текста на английском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языке, написанному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не-носителем языка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15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Разработанные подходы к изучению функционального стиля научной речи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исследования языкового материала.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Реализация предлагаемых подходов к изучению функционального стиля научной речи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анализа письменных научных текстов.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Полученные эмпирические данные - статистические характеристики языковых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явлений,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формирования письменного английского научного стиля речи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предметных областей.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Полученные данные о специфике английской письменной научной речи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русскоговорящих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Внедрение ПО в учебный процесс при чтении курса Academic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студентам, аспирантам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работникам.</a:t>
            </a:r>
          </a:p>
        </p:txBody>
      </p:sp>
    </p:spTree>
    <p:extLst>
      <p:ext uri="{BB962C8B-B14F-4D97-AF65-F5344CB8AC3E}">
        <p14:creationId xmlns:p14="http://schemas.microsoft.com/office/powerpoint/2010/main" val="4542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1923</TotalTime>
  <Words>890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Ясность</vt:lpstr>
      <vt:lpstr>Paper Cat</vt:lpstr>
      <vt:lpstr>Разработка  экспертной программной системы корпусного исследования английского научного стиля (на материале научно-учебных работ русскоговорящих студентов, выполненных на английском языке)</vt:lpstr>
      <vt:lpstr>Аннотация проекта</vt:lpstr>
      <vt:lpstr>Paper Cat</vt:lpstr>
      <vt:lpstr>Зачем?</vt:lpstr>
      <vt:lpstr>Практические результаты</vt:lpstr>
      <vt:lpstr>Цель</vt:lpstr>
      <vt:lpstr>Задачи</vt:lpstr>
      <vt:lpstr>Результаты реализации проекта</vt:lpstr>
      <vt:lpstr>План 2017 г.</vt:lpstr>
      <vt:lpstr>План 2017 г.</vt:lpstr>
      <vt:lpstr>План 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Cat</dc:title>
  <dc:creator>StrinyukSA</dc:creator>
  <cp:lastModifiedBy>StrinyukSA</cp:lastModifiedBy>
  <cp:revision>15</cp:revision>
  <dcterms:created xsi:type="dcterms:W3CDTF">2016-10-26T04:18:23Z</dcterms:created>
  <dcterms:modified xsi:type="dcterms:W3CDTF">2017-12-09T15:06:23Z</dcterms:modified>
</cp:coreProperties>
</file>