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02" r:id="rId2"/>
    <p:sldId id="261" r:id="rId3"/>
    <p:sldId id="262" r:id="rId4"/>
    <p:sldId id="306" r:id="rId5"/>
    <p:sldId id="307" r:id="rId6"/>
    <p:sldId id="311" r:id="rId7"/>
    <p:sldId id="308" r:id="rId8"/>
    <p:sldId id="309" r:id="rId9"/>
    <p:sldId id="312" r:id="rId10"/>
    <p:sldId id="313" r:id="rId11"/>
    <p:sldId id="315" r:id="rId12"/>
    <p:sldId id="314" r:id="rId13"/>
    <p:sldId id="31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Краснопёрова" initials="АК" lastIdx="1" clrIdx="0">
    <p:extLst>
      <p:ext uri="{19B8F6BF-5375-455C-9EA6-DF929625EA0E}">
        <p15:presenceInfo xmlns="" xmlns:p15="http://schemas.microsoft.com/office/powerpoint/2012/main" userId="4e81afe8171bbc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85104" autoAdjust="0"/>
  </p:normalViewPr>
  <p:slideViewPr>
    <p:cSldViewPr snapToGrid="0" snapToObjects="1">
      <p:cViewPr>
        <p:scale>
          <a:sx n="100" d="100"/>
          <a:sy n="100" d="100"/>
        </p:scale>
        <p:origin x="-2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E1D39-23C5-4F54-AE6E-F25A0D71E142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E6A83-72A1-4C44-94D0-FB9CB221F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845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1%D1%80%D0%B0%D0%B1%D0%BE%D1%82%D0%BA%D0%B0_%D0%B5%D1%81%D1%82%D0%B5%D1%81%D1%82%D0%B2%D0%B5%D0%BD%D0%BD%D0%BE%D0%B3%D0%BE_%D1%8F%D0%B7%D1%8B%D0%BA%D0%B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u.wikipedia.org/wiki/%D0%9E%D1%82%D0%BA%D1%80%D1%8B%D1%82%D1%8B%D0%B9_%D0%BA%D0%BE%D0%B4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66700" indent="-180975" algn="just">
              <a:lnSpc>
                <a:spcPct val="150000"/>
              </a:lnSpc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Маркеры были получены при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обработке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собранного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корпуса текстов.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Корпус состоит из работ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Research Proposal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студентов 4 курса направления Менеджмент.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Основное средство по работе с корпусом –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GATE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Architecture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Engineering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GATE, программа) — система </a:t>
            </a:r>
            <a:r>
              <a:rPr lang="ru-RU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Обработка естественного языка"/>
              </a:rPr>
              <a:t>обработки естественного языка</a:t>
            </a:r>
            <a:r>
              <a:rPr lang="ru-RU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 </a:t>
            </a:r>
            <a:r>
              <a:rPr lang="ru-RU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Открытый код"/>
              </a:rPr>
              <a:t>открытым исходным кодом</a:t>
            </a:r>
            <a:r>
              <a:rPr lang="ru-RU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помощью GATE реализуются задачи, где требуется выявить смысловое содержание текста и кодировать его в структурированном виде путём добавления аннотаций к сегментам текста. </a:t>
            </a:r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Таким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образом, 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аркеры стиля – это основные черты английского языка, которые являются одними из составляющих письменного академического английского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данный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момент, 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абор маркеров представляет собой неструктурированную информацию, а создание онтологии при обработке неструктурированных данных имеет ряд преимуществ. Онтология позволяет наиболее целостно представить сведения об изучаемой предметной области. Данные, описанные в онтологии, представляют собой материал, представленный в единой форме,  с описанием одних терминов с помощью других, отражая различные типы взаимосвязей между ними, что делает процесс восприятия данной предметной области легче.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Таким образом, основными задачами онтологии являются: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Систематизация маркеров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Генерация шаблонов для поиска маркеров</a:t>
            </a:r>
            <a:r>
              <a:rPr lang="ru-RU" baseline="0" dirty="0" smtClean="0"/>
              <a:t> в тексте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Abstract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является самым большим, состоящим из множества подклассов. В нем рассматриваются классы,  предназначенные как для грамматических, синтаксических, морфологических структур, так и для орфографии, фонетики и т.д. Класс имеет большой охват и содержит в себе порядка 500 классов и подклассов с максимальным уровнем детализации 11. Несмотря на то, что все классы имеют комментарий (описание), при анализе очень сложно понять, что должно к какому классу относиться, поскольку иерархия очень сложная и разбита на множество классов.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Классы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сравнению с классом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Abstract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содержат в себе немного подклассов и касаются знакового английского, разговорного английского в плане произношения звуков, письменного английского в плане орфографии.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анализа данного класса, было решено, что наибольший интерес вызывает подкласс класса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LinguisticProperty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PartOfSpeechProperty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так как все маркеры стиля представляют собой отдельные части речи, которые могут быть рассмотрены в рамках этого класса. Класс L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inguisticUnit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тоже представляет интерес, так как там есть класс, имеющий дело с частями слова, а это тоже относится к онтологии маркеров.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Abstract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является самым большим, состоящим из множества подклассов. В нем рассматриваются классы,  предназначенные как для грамматических, синтаксических, морфологических структур, так и для орфографии, фонетики и т.д. Класс имеет большой охват и содержит в себе порядка 500 классов и подклассов с максимальным уровнем детализации 11. Несмотря на то, что все классы имеют комментарий (описание), при анализе очень сложно понять, что должно к какому классу относиться, поскольку иерархия очень сложная и разбита на множество классов.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Классы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сравнению с классом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Abstract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содержат в себе немного подклассов и касаются знакового английского, разговорного английского в плане произношения звуков, письменного английского в плане орфографии.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анализа данного класса, было решено, что наибольший интерес вызывает подкласс класса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LinguisticProperty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PartOfSpeechProperty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так как все маркеры стиля представляют собой отдельные части речи, которые могут быть рассмотрены в рамках этого класса. Класс L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inguisticUnit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тоже представляет интерес, так как там есть класс, имеющий дело с частями слова, а это тоже относится к онтологии маркеров.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было описано ранее, наиболее интересным классом лингвистики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 точки зрения онтологии маркеров стиля, является класс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Abstract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Все аспекты, выделенные экспертами выше, принадлежат подклассам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LinguisticProperty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LinguisticUnit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Именно этот кусок иерархии классов ляжет в основу онтологии маркеров стиля в качестве онтологии лингвистики.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анализа было решено создать три основные класса: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Linguistics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термины лингвистики,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Aspect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аспекты, выделенные экспертами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StyleMarker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маркеры стиля.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было описано ранее, наиболее интересным классом лингвистики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GOLD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 точки зрения онтологии маркеров стиля, является класс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Abstract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Все аспекты, выделенные экспертами выше, принадлежат подклассам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LinguisticProperty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LinguisticUnit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Именно этот кусок иерархии классов ляжет в основу онтологии маркеров стиля в качестве онтологии лингвистики.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анализа было решено создать три основные класса: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Linguistics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термины лингвистики,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Aspect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аспекты, выделенные экспертами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StyleMarker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маркеры стиля.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того, как была создана онтология маркеров стиля, можно перейти к алгоритму генерации правил поиска маркеров. Для этого нужен будет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плагин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который на основе созданной онтологии будет выполнять следующий порядок действий: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всех классов, у которых базовый класс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StyleMarker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получаем экземпляры.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экземпляров берем свойство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template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котором записано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JAPE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-выражение по поиску конкретного маркера.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Извлекаем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JAPE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-выражение или получаем имя файла для поиска маркера.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Соединяем выражения по поиску конкретных маркеров с помощью оператора или в общее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JAPE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-выражение, переходим по имени к файлу, содержащему реализацию поиска маркера.  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E6A83-72A1-4C44-94D0-FB9CB221FFA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992C-A511-40F9-8690-B08EB2D6AE45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DFE4-C59B-4AAF-A282-4E72B0EF21C4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4AC1-79B5-4DD6-B298-A64FD10185CB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6A6B8-6F28-4AAF-8BB3-0E4BE96AAF90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C640-4F01-4FB8-8E8E-52A19A32ACF4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0250-A347-44AF-A082-C69EA5A81359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47E4D-19B7-4BFF-9747-2FC10B573FC7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CE1B-869E-4CF7-8CD1-17B55EC04096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0D50-7231-4445-909D-14E575095E4B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6C46D-7C3E-4332-AC68-33855E198C84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FDCC3-2DA7-4C6C-B2EA-8D9D8A0633AE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6F5D67-B192-44CF-8618-FD7B69239C03}" type="datetime1">
              <a:rPr lang="en-US" smtClean="0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1972770"/>
            <a:ext cx="77724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ПРЕДСТАВЛЕНИЕ ОНТОЛОГИЧЕСКОГО РЕСУРСА ДЛЯ КЛАССИФИКАЦИИ ВЫЯВЛЕННЫХ </a:t>
            </a:r>
            <a:r>
              <a:rPr lang="ru-RU" sz="2800" b="1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АТРИБУТОВ </a:t>
            </a:r>
            <a:r>
              <a:rPr lang="ru-RU" sz="2800" b="1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СТИЛЯ                НАУЧНОГО </a:t>
            </a:r>
            <a:r>
              <a:rPr lang="ru-RU" sz="2800" b="1" dirty="0" smtClean="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ТЕКСТА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21386F"/>
              </a:solidFill>
              <a:effectLst/>
              <a:uLnTx/>
              <a:uFillTx/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14450" y="428625"/>
            <a:ext cx="7962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Результаты запроса на вывод всех маркеров стиля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 cstate="print"/>
          <a:srcRect t="15584" b="6475"/>
          <a:stretch>
            <a:fillRect/>
          </a:stretch>
        </p:blipFill>
        <p:spPr bwMode="auto">
          <a:xfrm>
            <a:off x="1163611" y="1284514"/>
            <a:ext cx="6811989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14450" y="428625"/>
            <a:ext cx="7962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Создание и заполнение свойства </a:t>
            </a:r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Template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 cstate="print"/>
          <a:srcRect b="30146"/>
          <a:stretch>
            <a:fillRect/>
          </a:stretch>
        </p:blipFill>
        <p:spPr bwMode="auto">
          <a:xfrm>
            <a:off x="612775" y="1409700"/>
            <a:ext cx="7645400" cy="481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14450" y="428625"/>
            <a:ext cx="7962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Результаты запроса на вывод свойства </a:t>
            </a:r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Template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 cstate="print"/>
          <a:srcRect t="16235"/>
          <a:stretch>
            <a:fillRect/>
          </a:stretch>
        </p:blipFill>
        <p:spPr bwMode="auto">
          <a:xfrm>
            <a:off x="1069975" y="1284514"/>
            <a:ext cx="6905625" cy="488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1536701" y="2972650"/>
            <a:ext cx="6235700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lvl="0" indent="-266700" algn="ctr" defTabSz="914400" eaLnBrk="0" hangingPunct="0"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428749" y="428625"/>
            <a:ext cx="654685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Постановка задачи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AutoShape 2" descr="http://auto-ally.ru/pars_docs/refs/6/5399/5399_html_1a6945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://auto-ally.ru/pars_docs/refs/6/5399/5399_html_1a69453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://auto-ally.ru/pars_docs/refs/6/5399/5399_html_1a69453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://auto-ally.ru/pars_docs/refs/6/5399/5399_html_1a694531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://auto-ally.ru/pars_docs/refs/6/5399/5399_html_1a694531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4" descr="http://www.bezzhd.ru/_images/20101231093650_45_ispoljzovanie_simmetrichnogo_metoda_shifrovaniya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2032000" y="1824038"/>
            <a:ext cx="1762125" cy="1952625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Набор маркеров стиля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23" idx="3"/>
          </p:cNvCxnSpPr>
          <p:nvPr/>
        </p:nvCxnSpPr>
        <p:spPr>
          <a:xfrm flipV="1">
            <a:off x="3573859" y="2795588"/>
            <a:ext cx="1398191" cy="4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972050" y="1819275"/>
            <a:ext cx="2286000" cy="19526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Онтология маркеров стиля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12775" y="4400550"/>
            <a:ext cx="886777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Основные задачи онтологии:  </a:t>
            </a:r>
          </a:p>
          <a:p>
            <a:pPr marL="266700" lvl="0" indent="-2667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Систематизация маркеров.</a:t>
            </a:r>
          </a:p>
          <a:p>
            <a:pPr marL="266700" lvl="0" indent="-2667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Генерация шаблонов для поиска маркеров в тексте.</a:t>
            </a:r>
          </a:p>
        </p:txBody>
      </p:sp>
    </p:spTree>
    <p:extLst>
      <p:ext uri="{BB962C8B-B14F-4D97-AF65-F5344CB8AC3E}">
        <p14:creationId xmlns="" xmlns:p14="http://schemas.microsoft.com/office/powerpoint/2010/main" val="15861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Онтология лингвистики </a:t>
            </a:r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GOLD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76525" y="1552575"/>
            <a:ext cx="601027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Ontology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Linguistic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онтология для описательной лингвистики, которая предоставляет наиболее основные категории и взаимоотношения, использующиеся в научном описании естественного языка, в формализованном виде.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3" cstate="print"/>
          <a:srcRect t="5223"/>
          <a:stretch>
            <a:fillRect/>
          </a:stretch>
        </p:blipFill>
        <p:spPr bwMode="auto">
          <a:xfrm>
            <a:off x="381000" y="1284514"/>
            <a:ext cx="2095499" cy="513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428750" y="428625"/>
            <a:ext cx="7715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Перечисление важных терминов онтологии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7975" y="1479392"/>
            <a:ext cx="8531225" cy="42473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Номинализация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Личные местоимения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Глаголы абстрактной семантики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Пассивный залог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Усилительные наречия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Препозитивные и постпозитивные определения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Средства логической связи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Некатегоричные высказывания (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hedges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)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«Длинные» предложения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14450" y="428625"/>
            <a:ext cx="7962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Определение иерархии классов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 r="6418"/>
          <a:stretch>
            <a:fillRect/>
          </a:stretch>
        </p:blipFill>
        <p:spPr bwMode="auto">
          <a:xfrm>
            <a:off x="1314450" y="1404938"/>
            <a:ext cx="31019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7567"/>
          <a:stretch>
            <a:fillRect/>
          </a:stretch>
        </p:blipFill>
        <p:spPr bwMode="auto">
          <a:xfrm>
            <a:off x="5191125" y="1404938"/>
            <a:ext cx="29670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14450" y="428625"/>
            <a:ext cx="7962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Структура онтологии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53858" y="4027386"/>
            <a:ext cx="3960440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GOLD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56665" y="2875258"/>
            <a:ext cx="3987543" cy="93610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Описание аспектов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53858" y="5000470"/>
            <a:ext cx="3960440" cy="79208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SUMO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440306" y="1787786"/>
            <a:ext cx="3987543" cy="9361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Описание конкретных маркеров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14450" y="428625"/>
            <a:ext cx="7962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Определение свойств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5731" y="1365938"/>
            <a:ext cx="5986463" cy="499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14450" y="428625"/>
            <a:ext cx="7962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Онтологический граф аспекта </a:t>
            </a:r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Nominalization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 cstate="print"/>
          <a:srcRect t="10136" r="44226" b="22894"/>
          <a:stretch>
            <a:fillRect/>
          </a:stretch>
        </p:blipFill>
        <p:spPr bwMode="auto">
          <a:xfrm>
            <a:off x="1314450" y="1459706"/>
            <a:ext cx="5788025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Пермь,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314450" y="428625"/>
            <a:ext cx="79629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dirty="0" smtClean="0">
                <a:solidFill>
                  <a:schemeClr val="bg1"/>
                </a:solidFill>
                <a:latin typeface="Myriad Pro"/>
              </a:rPr>
              <a:t>Генерация правил поиска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Прямоугольник 7">
            <a:hlinkClick r:id="" action="ppaction://noaction"/>
          </p:cNvPr>
          <p:cNvSpPr/>
          <p:nvPr/>
        </p:nvSpPr>
        <p:spPr>
          <a:xfrm>
            <a:off x="8037743" y="1284514"/>
            <a:ext cx="1106257" cy="21000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c53a4cf03d6.jpg (859×865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c53a4cf03d6.jpg (859×86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53a4cf03d6.jpg (859×865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53a4cf03d6.jpg (859×865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c53a4cf03d6.jpg (859×865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7975" y="1552575"/>
            <a:ext cx="821213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Плагин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основе созданной онтологии будет выполнять следующий порядок действий: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всех классов, у которых базовый класс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StyleMarker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получаем экземпляры.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экземпляров берем свойство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template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котором записано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JAPE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-выражение по поиску конкретного маркера.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Извлекаем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JAPE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-выражение или получаем имя файла для поиска маркера.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Соединяем выражения по поиску конкретных маркеров с помощью оператора или в общее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JAPE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-выражение, переходим по имени к файлу, содержащему реализацию поиска маркера.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7844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</TotalTime>
  <Words>1003</Words>
  <Application>Microsoft Office PowerPoint</Application>
  <PresentationFormat>Экран (4:3)</PresentationFormat>
  <Paragraphs>130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Александр</cp:lastModifiedBy>
  <cp:revision>96</cp:revision>
  <dcterms:created xsi:type="dcterms:W3CDTF">2010-09-30T06:45:29Z</dcterms:created>
  <dcterms:modified xsi:type="dcterms:W3CDTF">2017-11-17T10:05:23Z</dcterms:modified>
</cp:coreProperties>
</file>