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9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55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2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27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513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4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108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24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0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7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22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AF8F9-05EC-48AA-A2C2-A7407561CA2B}" type="datetimeFigureOut">
              <a:rPr lang="ru-RU" smtClean="0"/>
              <a:t>21.11.2017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61201-9FC0-4DA0-ADF2-C8184EB831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1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38694" y="2581853"/>
            <a:ext cx="10515600" cy="40517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Представление прототипа сервиса: реализация хранения корпусов документов</a:t>
            </a:r>
          </a:p>
          <a:p>
            <a:br>
              <a:rPr lang="ru-RU" dirty="0"/>
            </a:br>
            <a:r>
              <a:rPr lang="ru-RU" sz="3600" dirty="0"/>
              <a:t>В.Ю. Гуляев</a:t>
            </a:r>
            <a:endParaRPr lang="ru-RU" dirty="0"/>
          </a:p>
          <a:p>
            <a:endParaRPr lang="ru-RU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214447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корпусами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470" r="-625" b="5893"/>
          <a:stretch/>
        </p:blipFill>
        <p:spPr>
          <a:xfrm>
            <a:off x="912091" y="1690688"/>
            <a:ext cx="7576127" cy="4451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62109" y="1690688"/>
            <a:ext cx="294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Для перехода к списку корпусов необходимо нажать кнопку «</a:t>
            </a:r>
            <a:r>
              <a:rPr lang="en-US" sz="2000" dirty="0"/>
              <a:t>Corpuses</a:t>
            </a:r>
            <a:r>
              <a:rPr lang="ru-RU" sz="2000" dirty="0"/>
              <a:t>»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 соответствующей области появится список доступных корпусов</a:t>
            </a:r>
          </a:p>
        </p:txBody>
      </p:sp>
    </p:spTree>
    <p:extLst>
      <p:ext uri="{BB962C8B-B14F-4D97-AF65-F5344CB8AC3E}">
        <p14:creationId xmlns:p14="http://schemas.microsoft.com/office/powerpoint/2010/main" val="38473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со статьями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259" r="211" b="5893"/>
          <a:stretch/>
        </p:blipFill>
        <p:spPr>
          <a:xfrm>
            <a:off x="3915063" y="1690688"/>
            <a:ext cx="7308273" cy="39808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199" y="1690688"/>
            <a:ext cx="30768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Для перехода к списку статей в том или ином корпусе, необходимо кликнуть на интересующий корпус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 соответствующей области появится список доступных корпусов</a:t>
            </a:r>
          </a:p>
        </p:txBody>
      </p:sp>
    </p:spTree>
    <p:extLst>
      <p:ext uri="{BB962C8B-B14F-4D97-AF65-F5344CB8AC3E}">
        <p14:creationId xmlns:p14="http://schemas.microsoft.com/office/powerpoint/2010/main" val="226211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Загрузка собственного текста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3682" r="-744" b="5257"/>
          <a:stretch/>
        </p:blipFill>
        <p:spPr>
          <a:xfrm>
            <a:off x="944291" y="1690688"/>
            <a:ext cx="7091346" cy="4230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41728" y="1690688"/>
            <a:ext cx="2946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Для загрузки собственного текста следует нажать кнопку  «</a:t>
            </a:r>
            <a:r>
              <a:rPr lang="en-US" sz="2000" dirty="0"/>
              <a:t>Load text</a:t>
            </a:r>
            <a:r>
              <a:rPr lang="ru-RU" sz="2000" dirty="0"/>
              <a:t>»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 области </a:t>
            </a:r>
            <a:r>
              <a:rPr lang="en-US" sz="2000" dirty="0"/>
              <a:t>Text </a:t>
            </a:r>
            <a:r>
              <a:rPr lang="ru-RU" sz="2000" dirty="0"/>
              <a:t>появится загруженный текст</a:t>
            </a:r>
          </a:p>
        </p:txBody>
      </p:sp>
    </p:spTree>
    <p:extLst>
      <p:ext uri="{BB962C8B-B14F-4D97-AF65-F5344CB8AC3E}">
        <p14:creationId xmlns:p14="http://schemas.microsoft.com/office/powerpoint/2010/main" val="395299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Процесс разметки текста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94" r="-28" b="6531"/>
          <a:stretch/>
        </p:blipFill>
        <p:spPr>
          <a:xfrm>
            <a:off x="4147127" y="1718398"/>
            <a:ext cx="6929581" cy="3796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51344" y="1718398"/>
            <a:ext cx="302029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Для разметки текста необходимо нажать кнопку «</a:t>
            </a:r>
            <a:r>
              <a:rPr lang="en-US" sz="2000" dirty="0"/>
              <a:t>Get tokens</a:t>
            </a:r>
            <a:r>
              <a:rPr lang="ru-RU" sz="2000" dirty="0"/>
              <a:t>»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 соответствующей области появится список доступных </a:t>
            </a:r>
            <a:r>
              <a:rPr lang="ru-RU" sz="2000" dirty="0" err="1"/>
              <a:t>токенов</a:t>
            </a:r>
            <a:endParaRPr lang="ru-RU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Во время разметки на экране появится соответствующий индикатор</a:t>
            </a:r>
          </a:p>
        </p:txBody>
      </p:sp>
    </p:spTree>
    <p:extLst>
      <p:ext uri="{BB962C8B-B14F-4D97-AF65-F5344CB8AC3E}">
        <p14:creationId xmlns:p14="http://schemas.microsoft.com/office/powerpoint/2010/main" val="2912761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с </a:t>
            </a:r>
            <a:r>
              <a:rPr lang="ru-RU" dirty="0" err="1"/>
              <a:t>токенами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57" r="-267" b="5470"/>
          <a:stretch/>
        </p:blipFill>
        <p:spPr>
          <a:xfrm>
            <a:off x="838200" y="1690688"/>
            <a:ext cx="7382163" cy="4405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07400" y="1690688"/>
            <a:ext cx="294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В области «</a:t>
            </a:r>
            <a:r>
              <a:rPr lang="en-US" sz="2000" dirty="0"/>
              <a:t>Tokens</a:t>
            </a:r>
            <a:r>
              <a:rPr lang="ru-RU" sz="2000" dirty="0"/>
              <a:t>»</a:t>
            </a:r>
            <a:r>
              <a:rPr lang="en-US" sz="2000" dirty="0"/>
              <a:t> </a:t>
            </a:r>
            <a:r>
              <a:rPr lang="ru-RU" sz="2000" dirty="0"/>
              <a:t>перечислены все </a:t>
            </a:r>
            <a:r>
              <a:rPr lang="ru-RU" sz="2000" dirty="0" err="1"/>
              <a:t>токены</a:t>
            </a: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Для выделения или сокрытия выделения того или иного </a:t>
            </a:r>
            <a:r>
              <a:rPr lang="ru-RU" sz="2000" dirty="0" err="1"/>
              <a:t>токена</a:t>
            </a:r>
            <a:r>
              <a:rPr lang="ru-RU" sz="2000" dirty="0"/>
              <a:t> необходимо совершить взаимодействие с </a:t>
            </a:r>
            <a:r>
              <a:rPr lang="ru-RU" sz="2000" dirty="0" err="1"/>
              <a:t>чекбоксом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12066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128</Words>
  <Application>Microsoft Office PowerPoint</Application>
  <PresentationFormat>Широкоэкранный</PresentationFormat>
  <Paragraphs>18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Работа с корпусами</vt:lpstr>
      <vt:lpstr>Работа со статьями</vt:lpstr>
      <vt:lpstr>Загрузка собственного текста</vt:lpstr>
      <vt:lpstr>Процесс разметки текста</vt:lpstr>
      <vt:lpstr>Работа с токенами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Гуляев Вадим Юрьевич</dc:creator>
  <cp:lastModifiedBy>Viacheslav Lanin</cp:lastModifiedBy>
  <cp:revision>6</cp:revision>
  <dcterms:created xsi:type="dcterms:W3CDTF">2017-11-05T17:53:08Z</dcterms:created>
  <dcterms:modified xsi:type="dcterms:W3CDTF">2017-11-21T07:40:34Z</dcterms:modified>
</cp:coreProperties>
</file>