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72" r:id="rId12"/>
    <p:sldId id="265" r:id="rId13"/>
    <p:sldId id="266" r:id="rId14"/>
    <p:sldId id="273" r:id="rId15"/>
    <p:sldId id="274" r:id="rId16"/>
    <p:sldId id="275" r:id="rId17"/>
    <p:sldId id="268" r:id="rId18"/>
    <p:sldId id="270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2" autoAdjust="0"/>
  </p:normalViewPr>
  <p:slideViewPr>
    <p:cSldViewPr>
      <p:cViewPr varScale="1">
        <p:scale>
          <a:sx n="89" d="100"/>
          <a:sy n="8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1EA-AFC3-42B5-B8B0-8A9ACB8725C6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1F0E-9045-474B-8D36-E211D23B0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0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1EA-AFC3-42B5-B8B0-8A9ACB8725C6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1F0E-9045-474B-8D36-E211D23B0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4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1EA-AFC3-42B5-B8B0-8A9ACB8725C6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1F0E-9045-474B-8D36-E211D23B0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9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1EA-AFC3-42B5-B8B0-8A9ACB8725C6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1F0E-9045-474B-8D36-E211D23B0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9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1EA-AFC3-42B5-B8B0-8A9ACB8725C6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1F0E-9045-474B-8D36-E211D23B0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46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1EA-AFC3-42B5-B8B0-8A9ACB8725C6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1F0E-9045-474B-8D36-E211D23B0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0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1EA-AFC3-42B5-B8B0-8A9ACB8725C6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1F0E-9045-474B-8D36-E211D23B0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2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1EA-AFC3-42B5-B8B0-8A9ACB8725C6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1F0E-9045-474B-8D36-E211D23B0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5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1EA-AFC3-42B5-B8B0-8A9ACB8725C6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1F0E-9045-474B-8D36-E211D23B0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4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1EA-AFC3-42B5-B8B0-8A9ACB8725C6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1F0E-9045-474B-8D36-E211D23B0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2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1EA-AFC3-42B5-B8B0-8A9ACB8725C6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1F0E-9045-474B-8D36-E211D23B0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9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D1EA-AFC3-42B5-B8B0-8A9ACB8725C6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11F0E-9045-474B-8D36-E211D23B0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5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352928" cy="165618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Зеркало событий</a:t>
            </a:r>
            <a:endParaRPr lang="ru-RU" sz="66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828092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«Технология проектного управления как инструмент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достижения новых образовательных результатов»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 Научно-практический семинар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0466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МАОУ «Средняя общеобразовательная школа №3» г. Краснокамск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605482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 февраля 2017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5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Мастер-класс «Обучая других, </a:t>
            </a:r>
            <a:b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совершенствуюсь сам»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6"/>
          <a:stretch/>
        </p:blipFill>
        <p:spPr bwMode="auto">
          <a:xfrm>
            <a:off x="4605972" y="1594670"/>
            <a:ext cx="4430524" cy="305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/>
          <a:stretch/>
        </p:blipFill>
        <p:spPr bwMode="auto">
          <a:xfrm>
            <a:off x="107504" y="3625146"/>
            <a:ext cx="431743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0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Мастер-класс «Обучая других, </a:t>
            </a:r>
            <a:b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совершенствуюсь сам»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b="3652"/>
          <a:stretch/>
        </p:blipFill>
        <p:spPr bwMode="auto">
          <a:xfrm>
            <a:off x="4499992" y="1556792"/>
            <a:ext cx="4462464" cy="318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3" r="3316"/>
          <a:stretch/>
        </p:blipFill>
        <p:spPr bwMode="auto">
          <a:xfrm>
            <a:off x="107504" y="3140968"/>
            <a:ext cx="4183187" cy="356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6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Индивидуальный образовательный маршрут детей с ОВЗ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t="7533" r="47946" b="8938"/>
          <a:stretch/>
        </p:blipFill>
        <p:spPr bwMode="auto">
          <a:xfrm>
            <a:off x="5220072" y="1700808"/>
            <a:ext cx="3766324" cy="432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t="10698" r="8480" b="6707"/>
          <a:stretch/>
        </p:blipFill>
        <p:spPr bwMode="auto">
          <a:xfrm>
            <a:off x="107504" y="2708920"/>
            <a:ext cx="4968552" cy="319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1960" y="2708920"/>
            <a:ext cx="4791363" cy="398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Метапредметный</a:t>
            </a: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квест</a:t>
            </a: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/>
            </a:r>
            <a:b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«Земля в твоих ладошках»</a:t>
            </a: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08" y="1642188"/>
            <a:ext cx="4067944" cy="289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4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Метапредметный</a:t>
            </a: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квест</a:t>
            </a: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/>
            </a:r>
            <a:b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«Земля в твоих ладошках»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480974" cy="298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364723" cy="290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Метапредметный</a:t>
            </a: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квест</a:t>
            </a: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/>
            </a:r>
            <a:b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«Земля в твоих ладошках»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43" y="1556792"/>
            <a:ext cx="453650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91"/>
          <a:stretch/>
        </p:blipFill>
        <p:spPr bwMode="auto">
          <a:xfrm>
            <a:off x="107503" y="3329882"/>
            <a:ext cx="4104457" cy="338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7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Метапредметный</a:t>
            </a: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квест</a:t>
            </a: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/>
            </a:r>
            <a:b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«Земля в твоих ладошках»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96" y="1556792"/>
            <a:ext cx="42124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12295"/>
          <a:stretch/>
        </p:blipFill>
        <p:spPr bwMode="auto">
          <a:xfrm>
            <a:off x="179512" y="3782317"/>
            <a:ext cx="4536504" cy="286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6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«В погоне за смыслами»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9992" y="1196753"/>
            <a:ext cx="436246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392488" cy="292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3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Заседание правового клуба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12" y="1268760"/>
            <a:ext cx="453650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5678"/>
            <a:ext cx="4392488" cy="292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3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Заседание правового клуба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2" y="3404998"/>
            <a:ext cx="4894512" cy="326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5164" y="1196752"/>
            <a:ext cx="371736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6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Кофе-брейк</a:t>
            </a:r>
            <a:endParaRPr lang="ru-RU" dirty="0"/>
          </a:p>
        </p:txBody>
      </p:sp>
      <p:pic>
        <p:nvPicPr>
          <p:cNvPr id="1026" name="Picture 2" descr="C:\Users\Учитель\Desktop\Новая папка\Новая папка\IMG_8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5038528" cy="335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Новая папка\Новая папка\IMG_8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4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967334"/>
            <a:ext cx="76857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участие!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90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Приветствие участников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0765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5110536" cy="340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2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Проектные технологии </a:t>
            </a:r>
            <a:b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 управлении школой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76" y="1556792"/>
            <a:ext cx="4320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967391" cy="331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«Развитие  государственно-общественного </a:t>
            </a:r>
            <a:br>
              <a:rPr lang="ru-RU" sz="32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32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управления»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75484"/>
            <a:ext cx="4439244" cy="295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9013"/>
            <a:ext cx="4320480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8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«Индивидуализация </a:t>
            </a:r>
            <a:b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образовательного процесса»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0" t="5609" b="2259"/>
          <a:stretch/>
        </p:blipFill>
        <p:spPr bwMode="auto">
          <a:xfrm>
            <a:off x="4716016" y="2212839"/>
            <a:ext cx="4176315" cy="331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1" t="18672" r="6590" b="11350"/>
          <a:stretch/>
        </p:blipFill>
        <p:spPr bwMode="auto">
          <a:xfrm>
            <a:off x="180020" y="1556792"/>
            <a:ext cx="4175956" cy="255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9083" r="8364" b="6960"/>
          <a:stretch/>
        </p:blipFill>
        <p:spPr bwMode="auto">
          <a:xfrm>
            <a:off x="210222" y="4222372"/>
            <a:ext cx="4145754" cy="261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6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Педагогическая мастерская</a:t>
            </a:r>
            <a:b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«Рояль не должен стремиться </a:t>
            </a:r>
            <a:b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стать скрипкой…»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r="12211"/>
          <a:stretch/>
        </p:blipFill>
        <p:spPr bwMode="auto">
          <a:xfrm>
            <a:off x="107504" y="2132856"/>
            <a:ext cx="377889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48" y="2132856"/>
            <a:ext cx="464451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6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Педагогическая мастерская</a:t>
            </a:r>
            <a:b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«Рояль не должен стремиться </a:t>
            </a:r>
            <a:b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стать скрипкой…»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174432" cy="278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52324"/>
            <a:ext cx="4593498" cy="306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4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«Индивидуализация </a:t>
            </a:r>
            <a:b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методической работы»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96"/>
          <a:stretch/>
        </p:blipFill>
        <p:spPr bwMode="auto">
          <a:xfrm>
            <a:off x="107504" y="1484783"/>
            <a:ext cx="3959256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r="3813" b="3357"/>
          <a:stretch/>
        </p:blipFill>
        <p:spPr bwMode="auto">
          <a:xfrm>
            <a:off x="4211961" y="3409297"/>
            <a:ext cx="4824536" cy="33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4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87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Зеркало событий</vt:lpstr>
      <vt:lpstr>Кофе-брейк</vt:lpstr>
      <vt:lpstr>Приветствие участников</vt:lpstr>
      <vt:lpstr>Проектные технологии  в управлении школой</vt:lpstr>
      <vt:lpstr>«Развитие  государственно-общественного  управления»</vt:lpstr>
      <vt:lpstr>«Индивидуализация  образовательного процесса»</vt:lpstr>
      <vt:lpstr>Педагогическая мастерская  «Рояль не должен стремиться  стать скрипкой…»</vt:lpstr>
      <vt:lpstr>Педагогическая мастерская  «Рояль не должен стремиться  стать скрипкой…»</vt:lpstr>
      <vt:lpstr>«Индивидуализация  методической работы» </vt:lpstr>
      <vt:lpstr>Мастер-класс «Обучая других,  совершенствуюсь сам»</vt:lpstr>
      <vt:lpstr>Мастер-класс «Обучая других,  совершенствуюсь сам»</vt:lpstr>
      <vt:lpstr>Индивидуальный образовательный маршрут детей с ОВЗ</vt:lpstr>
      <vt:lpstr>Метапредметный квест «Земля в твоих ладошках»</vt:lpstr>
      <vt:lpstr>Метапредметный квест «Земля в твоих ладошках»</vt:lpstr>
      <vt:lpstr>Метапредметный квест «Земля в твоих ладошках»</vt:lpstr>
      <vt:lpstr>Метапредметный квест «Земля в твоих ладошках»</vt:lpstr>
      <vt:lpstr>«В погоне за смыслами»</vt:lpstr>
      <vt:lpstr>Заседание правового клуба</vt:lpstr>
      <vt:lpstr>Заседание правового клуба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Зеркало событий</dc:title>
  <dc:creator>Учитель</dc:creator>
  <cp:lastModifiedBy>Учитель</cp:lastModifiedBy>
  <cp:revision>19</cp:revision>
  <dcterms:created xsi:type="dcterms:W3CDTF">2017-02-17T07:01:51Z</dcterms:created>
  <dcterms:modified xsi:type="dcterms:W3CDTF">2017-03-03T10:51:01Z</dcterms:modified>
</cp:coreProperties>
</file>