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6" r:id="rId10"/>
    <p:sldId id="265" r:id="rId11"/>
    <p:sldId id="264" r:id="rId12"/>
    <p:sldId id="270" r:id="rId13"/>
    <p:sldId id="269" r:id="rId14"/>
    <p:sldId id="268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ABA-50CE-445E-861E-B592A9F36083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D6EC-3DF3-4DEE-80DF-8D62FD23B1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ректор\Pictures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публичные выступления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Наукогра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Наукоград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иректор\Desktop\образовательные инициативы гимназии\Наукоград обо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&amp;Mcy;&amp;iecy;&amp;tcy;&amp;acy;&amp;pcy;&amp;rcy;&amp;iecy;&amp;dcy;&amp;mcy;&amp;iecy;&amp;tcy;&amp;ncy;&amp;acy;&amp;yacy; &amp;ocy;&amp;lcy;&amp;icy;&amp;mcy;&amp;pcy;&amp;icy;&amp;acy;&amp;dcy;&amp;acy; &amp;shcy;&amp;kcy;&amp;ocy;&amp;lcy;&amp;softcy;&amp;ncy;&amp;icy;&amp;kcy;&amp;ocy;&amp;vcy; &amp;Ncy;&amp;ycy;&amp;tcy;&amp;vcy;&amp;iecy;&amp;ncy;&amp;scy;&amp;kcy;&amp;ocy;&amp;gcy;&amp;ocy; &amp;rcy;&amp;acy;&amp;jcy;&amp;ocy;&amp;ncy;&amp;acy;, &amp;icy;&amp;yucy;&amp;ncy;&amp;softcy; 2016, &amp;Gcy;&amp;acy;&amp;gcy;&amp;acy;&amp;rcy;&amp;icy;&amp;ncy;&amp;iecy;&amp;ts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6687">
            <a:off x="428596" y="1785926"/>
            <a:ext cx="2381250" cy="178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&amp;Mcy;&amp;iecy;&amp;tcy;&amp;acy;&amp;pcy;&amp;rcy;&amp;iecy;&amp;dcy;&amp;mcy;&amp;iecy;&amp;tcy;&amp;ncy;&amp;acy;&amp;yacy; &amp;ocy;&amp;lcy;&amp;icy;&amp;mcy;&amp;pcy;&amp;icy;&amp;acy;&amp;dcy;&amp;acy; &amp;shcy;&amp;kcy;&amp;ocy;&amp;lcy;&amp;softcy;&amp;ncy;&amp;icy;&amp;kcy;&amp;ocy;&amp;vcy; &amp;Ncy;&amp;ycy;&amp;tcy;&amp;vcy;&amp;iecy;&amp;ncy;&amp;scy;&amp;kcy;&amp;ocy;&amp;gcy;&amp;ocy; &amp;rcy;&amp;acy;&amp;jcy;&amp;ocy;&amp;ncy;&amp;acy;, &amp;icy;&amp;yucy;&amp;ncy;&amp;softcy; 2016, &amp;Gcy;&amp;acy;&amp;gcy;&amp;acy;&amp;rcy;&amp;icy;&amp;ncy;&amp;iecy;&amp;ts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13354">
            <a:off x="3076004" y="1758753"/>
            <a:ext cx="2571768" cy="192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&amp;Mcy;&amp;iecy;&amp;tcy;&amp;acy;&amp;pcy;&amp;rcy;&amp;iecy;&amp;dcy;&amp;mcy;&amp;iecy;&amp;tcy;&amp;ncy;&amp;acy;&amp;yacy; &amp;ocy;&amp;lcy;&amp;icy;&amp;mcy;&amp;pcy;&amp;icy;&amp;acy;&amp;dcy;&amp;acy; &amp;shcy;&amp;kcy;&amp;ocy;&amp;lcy;&amp;softcy;&amp;ncy;&amp;icy;&amp;kcy;&amp;ocy;&amp;vcy; &amp;Ncy;&amp;ycy;&amp;tcy;&amp;vcy;&amp;iecy;&amp;ncy;&amp;scy;&amp;kcy;&amp;ocy;&amp;gcy;&amp;ocy; &amp;rcy;&amp;acy;&amp;jcy;&amp;ocy;&amp;ncy;&amp;acy;, &amp;icy;&amp;yucy;&amp;ncy;&amp;softcy; 2016, &amp;Gcy;&amp;acy;&amp;gcy;&amp;acy;&amp;rcy;&amp;icy;&amp;ncy;&amp;iecy;&amp;ts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283577"/>
            <a:ext cx="3155256" cy="236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&amp;Mcy;&amp;iecy;&amp;tcy;&amp;acy;&amp;pcy;&amp;rcy;&amp;iecy;&amp;dcy;&amp;mcy;&amp;iecy;&amp;tcy;&amp;ncy;&amp;acy;&amp;yacy; &amp;ocy;&amp;lcy;&amp;icy;&amp;mcy;&amp;pcy;&amp;icy;&amp;acy;&amp;dcy;&amp;acy; &amp;shcy;&amp;kcy;&amp;ocy;&amp;lcy;&amp;softcy;&amp;ncy;&amp;icy;&amp;kcy;&amp;ocy;&amp;vcy; &amp;Ncy;&amp;ycy;&amp;tcy;&amp;vcy;&amp;iecy;&amp;ncy;&amp;scy;&amp;kcy;&amp;ocy;&amp;gcy;&amp;ocy; &amp;rcy;&amp;acy;&amp;jcy;&amp;ocy;&amp;ncy;&amp;acy;, &amp;icy;&amp;yucy;&amp;ncy;&amp;softcy; 2016, &amp;Gcy;&amp;acy;&amp;gcy;&amp;acy;&amp;rcy;&amp;icy;&amp;ncy;&amp;iecy;&amp;ts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33924">
            <a:off x="922795" y="4151336"/>
            <a:ext cx="2980901" cy="22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&amp;Mcy;&amp;iecy;&amp;tcy;&amp;acy;&amp;pcy;&amp;rcy;&amp;iecy;&amp;dcy;&amp;mcy;&amp;iecy;&amp;tcy;&amp;ncy;&amp;acy;&amp;yacy; &amp;ocy;&amp;lcy;&amp;icy;&amp;mcy;&amp;pcy;&amp;icy;&amp;acy;&amp;dcy;&amp;acy; &amp;shcy;&amp;kcy;&amp;ocy;&amp;lcy;&amp;softcy;&amp;ncy;&amp;icy;&amp;kcy;&amp;ocy;&amp;vcy; &amp;Ncy;&amp;ycy;&amp;tcy;&amp;vcy;&amp;iecy;&amp;ncy;&amp;scy;&amp;kcy;&amp;ocy;&amp;gcy;&amp;ocy; &amp;rcy;&amp;acy;&amp;jcy;&amp;ocy;&amp;ncy;&amp;acy;, &amp;icy;&amp;yucy;&amp;ncy;&amp;softcy; 2016, &amp;Gcy;&amp;acy;&amp;gcy;&amp;acy;&amp;rcy;&amp;icy;&amp;ncy;&amp;iecy;&amp;ts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18172">
            <a:off x="6002162" y="1803527"/>
            <a:ext cx="2857520" cy="213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57686" y="642918"/>
            <a:ext cx="4227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Метапредметная олимпиада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школьников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иректор\Desktop\образовательные инициативы гимназии\Наукоград обо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:\архив фото\фото Гагаринца\2016 год\Видеодорожка Дубль 9\Общее фото Гагаринец\IMG_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711533" cy="4067299"/>
          </a:xfrm>
          <a:prstGeom prst="rect">
            <a:avLst/>
          </a:prstGeom>
          <a:noFill/>
        </p:spPr>
      </p:pic>
      <p:pic>
        <p:nvPicPr>
          <p:cNvPr id="8" name="Picture 4" descr="H:\архив фото\фото Гагаринца\2016 год\фото Наукоград 2016\киностудия МАРК\DSC_0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9343">
            <a:off x="6187250" y="1900262"/>
            <a:ext cx="2696881" cy="1785950"/>
          </a:xfrm>
          <a:prstGeom prst="rect">
            <a:avLst/>
          </a:prstGeom>
          <a:noFill/>
        </p:spPr>
      </p:pic>
      <p:pic>
        <p:nvPicPr>
          <p:cNvPr id="7" name="Picture 3" descr="H:\архив фото\фото Гагаринца\2016 год\фото репортаж путь героя 6 август 2016\_DSC6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429132"/>
            <a:ext cx="3052906" cy="2032211"/>
          </a:xfrm>
          <a:prstGeom prst="rect">
            <a:avLst/>
          </a:prstGeom>
          <a:noFill/>
        </p:spPr>
      </p:pic>
      <p:pic>
        <p:nvPicPr>
          <p:cNvPr id="9" name="Picture 5" descr="H:\архив фото\фото Гагаринца\2016 год\фото Наукоград 2016\картинки жизни\_DSC45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2334">
            <a:off x="3116851" y="4600582"/>
            <a:ext cx="2440111" cy="1751228"/>
          </a:xfrm>
          <a:prstGeom prst="rect">
            <a:avLst/>
          </a:prstGeom>
          <a:noFill/>
        </p:spPr>
      </p:pic>
      <p:pic>
        <p:nvPicPr>
          <p:cNvPr id="5" name="Picture 2" descr="C:\Users\Lomov\Downloads\с телефона\с телефона\IMG_20160614_1354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38599">
            <a:off x="3078703" y="1945085"/>
            <a:ext cx="3007634" cy="20886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7686" y="824195"/>
            <a:ext cx="464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Детское кино -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видеотворчество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L:\фото виньетки\картинки\гимназия\мик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дебаты\Песни Победы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Песни Побед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тотальный диктант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ебаты\тотальный диктан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ngg.nytvagrad.ru/uploads/posts/2016-04/1461385973_svod-2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G:\дебаты\дебаты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G:\дебаты\дебат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G:\дебаты\публичные выступлени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</Words>
  <Application>Microsoft Office PowerPoint</Application>
  <PresentationFormat>Экран (4:3)</PresentationFormat>
  <Paragraphs>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Директор</dc:creator>
  <cp:lastModifiedBy>Директор</cp:lastModifiedBy>
  <cp:revision>6</cp:revision>
  <dcterms:created xsi:type="dcterms:W3CDTF">2017-03-29T11:53:44Z</dcterms:created>
  <dcterms:modified xsi:type="dcterms:W3CDTF">2017-03-29T12:38:30Z</dcterms:modified>
</cp:coreProperties>
</file>