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1"/>
  </p:notesMasterIdLst>
  <p:sldIdLst>
    <p:sldId id="458" r:id="rId2"/>
    <p:sldId id="532" r:id="rId3"/>
    <p:sldId id="491" r:id="rId4"/>
    <p:sldId id="498" r:id="rId5"/>
    <p:sldId id="517" r:id="rId6"/>
    <p:sldId id="529" r:id="rId7"/>
    <p:sldId id="477" r:id="rId8"/>
    <p:sldId id="487" r:id="rId9"/>
    <p:sldId id="486" r:id="rId10"/>
    <p:sldId id="478" r:id="rId11"/>
    <p:sldId id="418" r:id="rId12"/>
    <p:sldId id="492" r:id="rId13"/>
    <p:sldId id="520" r:id="rId14"/>
    <p:sldId id="521" r:id="rId15"/>
    <p:sldId id="530" r:id="rId16"/>
    <p:sldId id="523" r:id="rId17"/>
    <p:sldId id="499" r:id="rId18"/>
    <p:sldId id="501" r:id="rId19"/>
    <p:sldId id="444" r:id="rId20"/>
    <p:sldId id="502" r:id="rId21"/>
    <p:sldId id="506" r:id="rId22"/>
    <p:sldId id="526" r:id="rId23"/>
    <p:sldId id="527" r:id="rId24"/>
    <p:sldId id="445" r:id="rId25"/>
    <p:sldId id="507" r:id="rId26"/>
    <p:sldId id="508" r:id="rId27"/>
    <p:sldId id="512" r:id="rId28"/>
    <p:sldId id="474" r:id="rId29"/>
    <p:sldId id="531" r:id="rId30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FF00"/>
    <a:srgbClr val="3636EF"/>
    <a:srgbClr val="FFFFFF"/>
    <a:srgbClr val="CAF4C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3250" autoAdjust="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er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ru-RU" sz="1400" u="sng" dirty="0" smtClean="0"/>
              <a:t>Результаты </a:t>
            </a:r>
            <a:r>
              <a:rPr lang="ru-RU" sz="1400" u="sng" baseline="0" dirty="0" smtClean="0"/>
              <a:t>ЕГЭ (профильный уровень)</a:t>
            </a:r>
            <a:endParaRPr lang="ru-RU" sz="1400" u="sng" dirty="0"/>
          </a:p>
        </c:rich>
      </c:tx>
      <c:layout>
        <c:manualLayout>
          <c:xMode val="edge"/>
          <c:yMode val="edge"/>
          <c:x val="0.17511912962380272"/>
          <c:y val="6.34866559224147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8712247271806"/>
          <c:y val="0.25958297101278177"/>
          <c:w val="0.76903288975922379"/>
          <c:h val="0.41066811122661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ПК ( все ОУ)</c:v>
                </c:pt>
                <c:pt idx="2">
                  <c:v>ОУ, реализующие с 2015 года проект ЯЛМ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45.6</c:v>
                </c:pt>
                <c:pt idx="1">
                  <c:v>53.6</c:v>
                </c:pt>
                <c:pt idx="2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ПК ( все ОУ)</c:v>
                </c:pt>
                <c:pt idx="2">
                  <c:v>ОУ, реализующие с 2015 года проект ЯЛМ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46.3</c:v>
                </c:pt>
                <c:pt idx="1">
                  <c:v>54.1</c:v>
                </c:pt>
                <c:pt idx="2">
                  <c:v>56.8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0824024"/>
        <c:axId val="240824416"/>
      </c:barChart>
      <c:catAx>
        <c:axId val="240824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40824416"/>
        <c:crosses val="autoZero"/>
        <c:auto val="1"/>
        <c:lblAlgn val="ctr"/>
        <c:lblOffset val="100"/>
        <c:noMultiLvlLbl val="0"/>
      </c:catAx>
      <c:valAx>
        <c:axId val="240824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8240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493010967579168"/>
          <c:y val="0.80151354983293344"/>
          <c:w val="0.36013336470437052"/>
          <c:h val="0.1085275135376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ru-RU" sz="1400" b="1" i="0" u="sng" baseline="0" dirty="0" smtClean="0">
                <a:effectLst/>
              </a:rPr>
              <a:t>Результаты ЕГЭ (базовый уровень)</a:t>
            </a:r>
            <a:endParaRPr lang="ru-RU" sz="1400" u="sng" dirty="0">
              <a:effectLst/>
            </a:endParaRPr>
          </a:p>
        </c:rich>
      </c:tx>
      <c:layout>
        <c:manualLayout>
          <c:xMode val="edge"/>
          <c:yMode val="edge"/>
          <c:x val="0.19893498936626086"/>
          <c:y val="7.66379791066358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47442217675055"/>
          <c:y val="0.27216283825697685"/>
          <c:w val="0.75132000234667085"/>
          <c:h val="0.41316341307754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2046161537606933E-2"/>
                  <c:y val="4.4879528503447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978065929182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896709889377486E-2"/>
                  <c:y val="-8.227818510503916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ПК</c:v>
                </c:pt>
                <c:pt idx="2">
                  <c:v>ОУ, реализующие с 2015 года проект ЯЛМ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3.95</c:v>
                </c:pt>
                <c:pt idx="1">
                  <c:v>4.24</c:v>
                </c:pt>
                <c:pt idx="2">
                  <c:v>3.91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ПК</c:v>
                </c:pt>
                <c:pt idx="2">
                  <c:v>ОУ, реализующие с 2015 года проект ЯЛМ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4.1399999999999997</c:v>
                </c:pt>
                <c:pt idx="1">
                  <c:v>4.32</c:v>
                </c:pt>
                <c:pt idx="2">
                  <c:v>4.67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25200"/>
        <c:axId val="240825592"/>
      </c:barChart>
      <c:catAx>
        <c:axId val="24082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ru-RU"/>
          </a:p>
        </c:txPr>
        <c:crossAx val="240825592"/>
        <c:crosses val="autoZero"/>
        <c:auto val="1"/>
        <c:lblAlgn val="ctr"/>
        <c:lblOffset val="100"/>
        <c:noMultiLvlLbl val="0"/>
      </c:catAx>
      <c:valAx>
        <c:axId val="240825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82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434197787547416"/>
          <c:y val="0.81655439716898526"/>
          <c:w val="0.3780626557366642"/>
          <c:h val="0.1137006952439714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ru-RU" sz="1400" b="1" i="0" u="sng" strike="noStrike" baseline="0" dirty="0" smtClean="0">
                <a:effectLst/>
              </a:rPr>
              <a:t>Процент  не сдавших ЕГЭ по математике</a:t>
            </a:r>
            <a:endParaRPr lang="ru-RU" sz="1400" u="sng" dirty="0"/>
          </a:p>
        </c:rich>
      </c:tx>
      <c:layout>
        <c:manualLayout>
          <c:xMode val="edge"/>
          <c:yMode val="edge"/>
          <c:x val="0.19086375312249612"/>
          <c:y val="5.2093659872740922E-2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6.6732749681858911E-2"/>
          <c:y val="0.20953146808468809"/>
          <c:w val="0.84710462129424502"/>
          <c:h val="0.39796646778981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несдавших ЕГЭ ( профильный уровень), 2015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 </c:v>
                </c:pt>
                <c:pt idx="1">
                  <c:v>Пермский край</c:v>
                </c:pt>
                <c:pt idx="2">
                  <c:v>ОУ (участники проекта ЯЛМ)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0.21099999999999999</c:v>
                </c:pt>
                <c:pt idx="1">
                  <c:v>0.114</c:v>
                </c:pt>
                <c:pt idx="2">
                  <c:v>0.123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несдавших ЕГЭ (матем., профильный уровень), 2016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4.1152142150162573E-2"/>
                  <c:y val="-3.57583086662968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1521421501626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6993448649667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 </c:v>
                </c:pt>
                <c:pt idx="1">
                  <c:v>Пермский край</c:v>
                </c:pt>
                <c:pt idx="2">
                  <c:v>ОУ (участники проекта ЯЛМ)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0.153</c:v>
                </c:pt>
                <c:pt idx="1">
                  <c:v>7.1999999999999995E-2</c:v>
                </c:pt>
                <c:pt idx="2">
                  <c:v>4.2000000000000003E-2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0826376"/>
        <c:axId val="240826768"/>
      </c:barChart>
      <c:catAx>
        <c:axId val="240826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40826768"/>
        <c:crosses val="autoZero"/>
        <c:auto val="1"/>
        <c:lblAlgn val="ctr"/>
        <c:lblOffset val="100"/>
        <c:noMultiLvlLbl val="0"/>
      </c:catAx>
      <c:valAx>
        <c:axId val="24082676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240826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808918874666165E-2"/>
          <c:y val="0.73910190882462812"/>
          <c:w val="0.87254854597728237"/>
          <c:h val="0.21812154750437399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2731334408020004E-17"/>
                  <c:y val="-2.31463254593175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888888888888896E-2"/>
                      <c:h val="7.863444152814230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9.2592592592592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796E-3"/>
                  <c:y val="-9.2592592592592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Лист4!$B$26:$B$29</c:f>
              <c:strCache>
                <c:ptCount val="4"/>
                <c:pt idx="0">
                  <c:v>2014-2015  уч.г.</c:v>
                </c:pt>
                <c:pt idx="1">
                  <c:v>2015-2016 уч.г.</c:v>
                </c:pt>
                <c:pt idx="2">
                  <c:v>2015-2016г.</c:v>
                </c:pt>
                <c:pt idx="3">
                  <c:v>2015-2016 г. </c:v>
                </c:pt>
              </c:strCache>
            </c:strRef>
          </c:cat>
          <c:val>
            <c:numRef>
              <c:f>Лист4!$C$26:$C$29</c:f>
              <c:numCache>
                <c:formatCode>General</c:formatCode>
                <c:ptCount val="4"/>
                <c:pt idx="0">
                  <c:v>289</c:v>
                </c:pt>
                <c:pt idx="1">
                  <c:v>1799</c:v>
                </c:pt>
                <c:pt idx="2">
                  <c:v>148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2299312"/>
        <c:axId val="152298920"/>
      </c:barChart>
      <c:catAx>
        <c:axId val="15229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298920"/>
        <c:crosses val="autoZero"/>
        <c:auto val="1"/>
        <c:lblAlgn val="ctr"/>
        <c:lblOffset val="100"/>
        <c:noMultiLvlLbl val="0"/>
      </c:catAx>
      <c:valAx>
        <c:axId val="152298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229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jp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jp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image" Target="../media/image39.jp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jp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jp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image" Target="../media/image39.jp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33785-B1C2-433B-8EFD-88B9CE1BD9B4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48627F-7599-4E8F-B024-5741DFA8CD8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0" dirty="0" smtClean="0"/>
            <a:t>Информационно-обучающие семинары для педагогов</a:t>
          </a:r>
          <a:endParaRPr lang="ru-RU" sz="1100" b="0" dirty="0"/>
        </a:p>
      </dgm:t>
    </dgm:pt>
    <dgm:pt modelId="{A61480CB-870F-4361-AD09-CFBCBEC103AC}" type="parTrans" cxnId="{2E8E2DE1-A806-48AD-84A2-84EF35F7763A}">
      <dgm:prSet/>
      <dgm:spPr/>
      <dgm:t>
        <a:bodyPr/>
        <a:lstStyle/>
        <a:p>
          <a:endParaRPr lang="ru-RU" sz="1100" b="0"/>
        </a:p>
      </dgm:t>
    </dgm:pt>
    <dgm:pt modelId="{DB960686-29A0-4FA3-97EE-686BF39278D7}" type="sibTrans" cxnId="{2E8E2DE1-A806-48AD-84A2-84EF35F7763A}">
      <dgm:prSet/>
      <dgm:spPr/>
      <dgm:t>
        <a:bodyPr/>
        <a:lstStyle/>
        <a:p>
          <a:endParaRPr lang="ru-RU" sz="1100" b="0"/>
        </a:p>
      </dgm:t>
    </dgm:pt>
    <dgm:pt modelId="{F78502BD-D701-4E8B-B9D4-5F835325DEF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0" dirty="0" smtClean="0"/>
            <a:t>Дистанционное индивидуальное </a:t>
          </a:r>
          <a:r>
            <a:rPr lang="en-US" sz="1100" b="0" dirty="0" smtClean="0"/>
            <a:t>/ </a:t>
          </a:r>
          <a:r>
            <a:rPr lang="ru-RU" sz="1100" b="0" dirty="0" smtClean="0"/>
            <a:t>групповое консультирование</a:t>
          </a:r>
          <a:endParaRPr lang="ru-RU" sz="1100" b="0" dirty="0"/>
        </a:p>
      </dgm:t>
    </dgm:pt>
    <dgm:pt modelId="{62A13E6F-6E52-42E8-8C90-E8164A79DF43}" type="parTrans" cxnId="{40576E23-1AD6-470E-9ADE-E0151EA1F131}">
      <dgm:prSet/>
      <dgm:spPr/>
      <dgm:t>
        <a:bodyPr/>
        <a:lstStyle/>
        <a:p>
          <a:endParaRPr lang="ru-RU" sz="1100" b="0"/>
        </a:p>
      </dgm:t>
    </dgm:pt>
    <dgm:pt modelId="{7EFCB682-49F4-47A7-954A-F3776FE849C8}" type="sibTrans" cxnId="{40576E23-1AD6-470E-9ADE-E0151EA1F131}">
      <dgm:prSet/>
      <dgm:spPr/>
      <dgm:t>
        <a:bodyPr/>
        <a:lstStyle/>
        <a:p>
          <a:endParaRPr lang="ru-RU" sz="1100" b="0"/>
        </a:p>
      </dgm:t>
    </dgm:pt>
    <dgm:pt modelId="{66C39690-7F33-4116-B85E-9443375ADC3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0" dirty="0" smtClean="0"/>
            <a:t>Диагностические работы для учащихся</a:t>
          </a:r>
          <a:endParaRPr lang="ru-RU" sz="1100" b="0" dirty="0"/>
        </a:p>
      </dgm:t>
    </dgm:pt>
    <dgm:pt modelId="{CB3E65D8-05C3-45DF-972C-1B16942D4608}" type="parTrans" cxnId="{CD8B5846-773A-4694-9139-A4D65CCC418A}">
      <dgm:prSet/>
      <dgm:spPr/>
      <dgm:t>
        <a:bodyPr/>
        <a:lstStyle/>
        <a:p>
          <a:endParaRPr lang="ru-RU" sz="1100" b="0"/>
        </a:p>
      </dgm:t>
    </dgm:pt>
    <dgm:pt modelId="{57046183-2EAA-4378-8645-64EEB5B91EC1}" type="sibTrans" cxnId="{CD8B5846-773A-4694-9139-A4D65CCC418A}">
      <dgm:prSet/>
      <dgm:spPr/>
      <dgm:t>
        <a:bodyPr/>
        <a:lstStyle/>
        <a:p>
          <a:endParaRPr lang="ru-RU" sz="1100" b="0"/>
        </a:p>
      </dgm:t>
    </dgm:pt>
    <dgm:pt modelId="{F48AF267-23D9-4FE3-BCAF-BDDD0C4163D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0" dirty="0" smtClean="0"/>
            <a:t>Олимпиада «Реальная математика» (10-11 классы) </a:t>
          </a:r>
          <a:endParaRPr lang="ru-RU" sz="1100" b="0" dirty="0"/>
        </a:p>
      </dgm:t>
    </dgm:pt>
    <dgm:pt modelId="{1106900B-87D3-4D4B-97A2-50B976E75266}" type="parTrans" cxnId="{9890FC62-A19A-4DB7-A2B2-BF6BA93A25C5}">
      <dgm:prSet/>
      <dgm:spPr/>
      <dgm:t>
        <a:bodyPr/>
        <a:lstStyle/>
        <a:p>
          <a:endParaRPr lang="ru-RU" sz="1100" b="0"/>
        </a:p>
      </dgm:t>
    </dgm:pt>
    <dgm:pt modelId="{9C4683B7-13BC-4D6C-9E58-8EEB750EB342}" type="sibTrans" cxnId="{9890FC62-A19A-4DB7-A2B2-BF6BA93A25C5}">
      <dgm:prSet/>
      <dgm:spPr/>
      <dgm:t>
        <a:bodyPr/>
        <a:lstStyle/>
        <a:p>
          <a:endParaRPr lang="ru-RU" sz="1100" b="0"/>
        </a:p>
      </dgm:t>
    </dgm:pt>
    <dgm:pt modelId="{9A3E93EE-6541-4A30-96B9-3E01F0E0692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0" dirty="0" smtClean="0"/>
            <a:t>Конкурс «Устный счет» (7-9 классы)</a:t>
          </a:r>
          <a:endParaRPr lang="ru-RU" sz="1100" b="0" dirty="0"/>
        </a:p>
      </dgm:t>
    </dgm:pt>
    <dgm:pt modelId="{D0DCA236-630E-4BD5-AD8B-2DB0EE99D292}" type="parTrans" cxnId="{9E68D135-1206-4709-AEF0-2029E27BB49F}">
      <dgm:prSet/>
      <dgm:spPr/>
      <dgm:t>
        <a:bodyPr/>
        <a:lstStyle/>
        <a:p>
          <a:endParaRPr lang="ru-RU" sz="1100" b="0"/>
        </a:p>
      </dgm:t>
    </dgm:pt>
    <dgm:pt modelId="{B368781C-1A0E-408F-9658-049B9FEDC064}" type="sibTrans" cxnId="{9E68D135-1206-4709-AEF0-2029E27BB49F}">
      <dgm:prSet/>
      <dgm:spPr/>
      <dgm:t>
        <a:bodyPr/>
        <a:lstStyle/>
        <a:p>
          <a:endParaRPr lang="ru-RU" sz="1100" b="0"/>
        </a:p>
      </dgm:t>
    </dgm:pt>
    <dgm:pt modelId="{45D7564E-BE49-497F-8F17-7C47405609E1}" type="pres">
      <dgm:prSet presAssocID="{E5233785-B1C2-433B-8EFD-88B9CE1BD9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DD85B1-516A-44CA-8090-4D38DD4DBA4C}" type="pres">
      <dgm:prSet presAssocID="{B648627F-7599-4E8F-B024-5741DFA8CD81}" presName="vertOne" presStyleCnt="0"/>
      <dgm:spPr/>
    </dgm:pt>
    <dgm:pt modelId="{F411F98D-AABA-4F76-AB9F-4F35A2214E5E}" type="pres">
      <dgm:prSet presAssocID="{B648627F-7599-4E8F-B024-5741DFA8CD81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4B2E7-929A-462D-B543-084C4C78A013}" type="pres">
      <dgm:prSet presAssocID="{B648627F-7599-4E8F-B024-5741DFA8CD81}" presName="horzOne" presStyleCnt="0"/>
      <dgm:spPr/>
    </dgm:pt>
    <dgm:pt modelId="{10901BF9-48D1-42D2-9A25-696838CB730B}" type="pres">
      <dgm:prSet presAssocID="{DB960686-29A0-4FA3-97EE-686BF39278D7}" presName="sibSpaceOne" presStyleCnt="0"/>
      <dgm:spPr/>
    </dgm:pt>
    <dgm:pt modelId="{92250692-3920-4289-9D12-F7F574D71635}" type="pres">
      <dgm:prSet presAssocID="{F78502BD-D701-4E8B-B9D4-5F835325DEF5}" presName="vertOne" presStyleCnt="0"/>
      <dgm:spPr/>
    </dgm:pt>
    <dgm:pt modelId="{B8AB32FF-A8DC-4668-B116-A084A7801BE4}" type="pres">
      <dgm:prSet presAssocID="{F78502BD-D701-4E8B-B9D4-5F835325DEF5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D3951-0F03-4DD9-B2F4-175CA2F985C6}" type="pres">
      <dgm:prSet presAssocID="{F78502BD-D701-4E8B-B9D4-5F835325DEF5}" presName="horzOne" presStyleCnt="0"/>
      <dgm:spPr/>
    </dgm:pt>
    <dgm:pt modelId="{F52FF224-FCE7-405B-AA75-8EDB3870A60C}" type="pres">
      <dgm:prSet presAssocID="{7EFCB682-49F4-47A7-954A-F3776FE849C8}" presName="sibSpaceOne" presStyleCnt="0"/>
      <dgm:spPr/>
    </dgm:pt>
    <dgm:pt modelId="{D29035E2-F53C-48B3-999A-B468392A6D4F}" type="pres">
      <dgm:prSet presAssocID="{66C39690-7F33-4116-B85E-9443375ADC34}" presName="vertOne" presStyleCnt="0"/>
      <dgm:spPr/>
    </dgm:pt>
    <dgm:pt modelId="{9ADBBE24-0910-4970-9C8E-806232809486}" type="pres">
      <dgm:prSet presAssocID="{66C39690-7F33-4116-B85E-9443375ADC34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EC4055-B9C5-4D98-80DF-98027C3552B4}" type="pres">
      <dgm:prSet presAssocID="{66C39690-7F33-4116-B85E-9443375ADC34}" presName="horzOne" presStyleCnt="0"/>
      <dgm:spPr/>
    </dgm:pt>
    <dgm:pt modelId="{6014D212-B9D5-454C-BF3A-00E187C0C085}" type="pres">
      <dgm:prSet presAssocID="{57046183-2EAA-4378-8645-64EEB5B91EC1}" presName="sibSpaceOne" presStyleCnt="0"/>
      <dgm:spPr/>
    </dgm:pt>
    <dgm:pt modelId="{1361D3C1-B239-4146-94DA-E2D880134EF1}" type="pres">
      <dgm:prSet presAssocID="{F48AF267-23D9-4FE3-BCAF-BDDD0C4163DF}" presName="vertOne" presStyleCnt="0"/>
      <dgm:spPr/>
    </dgm:pt>
    <dgm:pt modelId="{6900C186-EC80-4616-A1C9-3426519F18A0}" type="pres">
      <dgm:prSet presAssocID="{F48AF267-23D9-4FE3-BCAF-BDDD0C4163DF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6F91E-3536-43F7-A75A-704AAE964C2A}" type="pres">
      <dgm:prSet presAssocID="{F48AF267-23D9-4FE3-BCAF-BDDD0C4163DF}" presName="horzOne" presStyleCnt="0"/>
      <dgm:spPr/>
    </dgm:pt>
    <dgm:pt modelId="{F8B5A32E-BA1B-459D-A52C-D418988775B6}" type="pres">
      <dgm:prSet presAssocID="{9C4683B7-13BC-4D6C-9E58-8EEB750EB342}" presName="sibSpaceOne" presStyleCnt="0"/>
      <dgm:spPr/>
    </dgm:pt>
    <dgm:pt modelId="{687D42FA-4346-4C6C-AA8F-F96FD94BCF26}" type="pres">
      <dgm:prSet presAssocID="{9A3E93EE-6541-4A30-96B9-3E01F0E06929}" presName="vertOne" presStyleCnt="0"/>
      <dgm:spPr/>
    </dgm:pt>
    <dgm:pt modelId="{854861F9-AC6F-4F35-BB52-AB7C2B850676}" type="pres">
      <dgm:prSet presAssocID="{9A3E93EE-6541-4A30-96B9-3E01F0E06929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D17F1-9E5A-4FF7-834E-79A7E59CF98E}" type="pres">
      <dgm:prSet presAssocID="{9A3E93EE-6541-4A30-96B9-3E01F0E06929}" presName="horzOne" presStyleCnt="0"/>
      <dgm:spPr/>
    </dgm:pt>
  </dgm:ptLst>
  <dgm:cxnLst>
    <dgm:cxn modelId="{85435391-7E13-4A67-A390-EB4EDB470F61}" type="presOf" srcId="{B648627F-7599-4E8F-B024-5741DFA8CD81}" destId="{F411F98D-AABA-4F76-AB9F-4F35A2214E5E}" srcOrd="0" destOrd="0" presId="urn:microsoft.com/office/officeart/2005/8/layout/hierarchy4"/>
    <dgm:cxn modelId="{777C3C68-3FE5-48B4-8F6C-26AC4CDB0642}" type="presOf" srcId="{E5233785-B1C2-433B-8EFD-88B9CE1BD9B4}" destId="{45D7564E-BE49-497F-8F17-7C47405609E1}" srcOrd="0" destOrd="0" presId="urn:microsoft.com/office/officeart/2005/8/layout/hierarchy4"/>
    <dgm:cxn modelId="{AAFA9945-4C15-4429-98EF-FAD3D5056914}" type="presOf" srcId="{F78502BD-D701-4E8B-B9D4-5F835325DEF5}" destId="{B8AB32FF-A8DC-4668-B116-A084A7801BE4}" srcOrd="0" destOrd="0" presId="urn:microsoft.com/office/officeart/2005/8/layout/hierarchy4"/>
    <dgm:cxn modelId="{CD8B5846-773A-4694-9139-A4D65CCC418A}" srcId="{E5233785-B1C2-433B-8EFD-88B9CE1BD9B4}" destId="{66C39690-7F33-4116-B85E-9443375ADC34}" srcOrd="2" destOrd="0" parTransId="{CB3E65D8-05C3-45DF-972C-1B16942D4608}" sibTransId="{57046183-2EAA-4378-8645-64EEB5B91EC1}"/>
    <dgm:cxn modelId="{5F6B1E6C-1BF2-4689-85BE-C4EB0BA15A2F}" type="presOf" srcId="{9A3E93EE-6541-4A30-96B9-3E01F0E06929}" destId="{854861F9-AC6F-4F35-BB52-AB7C2B850676}" srcOrd="0" destOrd="0" presId="urn:microsoft.com/office/officeart/2005/8/layout/hierarchy4"/>
    <dgm:cxn modelId="{D4B691C9-F714-4F9F-9B84-592794342C45}" type="presOf" srcId="{F48AF267-23D9-4FE3-BCAF-BDDD0C4163DF}" destId="{6900C186-EC80-4616-A1C9-3426519F18A0}" srcOrd="0" destOrd="0" presId="urn:microsoft.com/office/officeart/2005/8/layout/hierarchy4"/>
    <dgm:cxn modelId="{8C641EFA-DCBC-48C5-8A2B-5B0014DBDC3C}" type="presOf" srcId="{66C39690-7F33-4116-B85E-9443375ADC34}" destId="{9ADBBE24-0910-4970-9C8E-806232809486}" srcOrd="0" destOrd="0" presId="urn:microsoft.com/office/officeart/2005/8/layout/hierarchy4"/>
    <dgm:cxn modelId="{9890FC62-A19A-4DB7-A2B2-BF6BA93A25C5}" srcId="{E5233785-B1C2-433B-8EFD-88B9CE1BD9B4}" destId="{F48AF267-23D9-4FE3-BCAF-BDDD0C4163DF}" srcOrd="3" destOrd="0" parTransId="{1106900B-87D3-4D4B-97A2-50B976E75266}" sibTransId="{9C4683B7-13BC-4D6C-9E58-8EEB750EB342}"/>
    <dgm:cxn modelId="{2E8E2DE1-A806-48AD-84A2-84EF35F7763A}" srcId="{E5233785-B1C2-433B-8EFD-88B9CE1BD9B4}" destId="{B648627F-7599-4E8F-B024-5741DFA8CD81}" srcOrd="0" destOrd="0" parTransId="{A61480CB-870F-4361-AD09-CFBCBEC103AC}" sibTransId="{DB960686-29A0-4FA3-97EE-686BF39278D7}"/>
    <dgm:cxn modelId="{9E68D135-1206-4709-AEF0-2029E27BB49F}" srcId="{E5233785-B1C2-433B-8EFD-88B9CE1BD9B4}" destId="{9A3E93EE-6541-4A30-96B9-3E01F0E06929}" srcOrd="4" destOrd="0" parTransId="{D0DCA236-630E-4BD5-AD8B-2DB0EE99D292}" sibTransId="{B368781C-1A0E-408F-9658-049B9FEDC064}"/>
    <dgm:cxn modelId="{40576E23-1AD6-470E-9ADE-E0151EA1F131}" srcId="{E5233785-B1C2-433B-8EFD-88B9CE1BD9B4}" destId="{F78502BD-D701-4E8B-B9D4-5F835325DEF5}" srcOrd="1" destOrd="0" parTransId="{62A13E6F-6E52-42E8-8C90-E8164A79DF43}" sibTransId="{7EFCB682-49F4-47A7-954A-F3776FE849C8}"/>
    <dgm:cxn modelId="{D59A99CA-E085-4EAB-BDA5-FB8C35592202}" type="presParOf" srcId="{45D7564E-BE49-497F-8F17-7C47405609E1}" destId="{91DD85B1-516A-44CA-8090-4D38DD4DBA4C}" srcOrd="0" destOrd="0" presId="urn:microsoft.com/office/officeart/2005/8/layout/hierarchy4"/>
    <dgm:cxn modelId="{8B607EEC-B501-4290-A71A-824DD61955F7}" type="presParOf" srcId="{91DD85B1-516A-44CA-8090-4D38DD4DBA4C}" destId="{F411F98D-AABA-4F76-AB9F-4F35A2214E5E}" srcOrd="0" destOrd="0" presId="urn:microsoft.com/office/officeart/2005/8/layout/hierarchy4"/>
    <dgm:cxn modelId="{E711D27E-88E3-4E8E-96F3-4D73A133A087}" type="presParOf" srcId="{91DD85B1-516A-44CA-8090-4D38DD4DBA4C}" destId="{B124B2E7-929A-462D-B543-084C4C78A013}" srcOrd="1" destOrd="0" presId="urn:microsoft.com/office/officeart/2005/8/layout/hierarchy4"/>
    <dgm:cxn modelId="{B28D27FF-D797-4F79-884F-1EF602CE541B}" type="presParOf" srcId="{45D7564E-BE49-497F-8F17-7C47405609E1}" destId="{10901BF9-48D1-42D2-9A25-696838CB730B}" srcOrd="1" destOrd="0" presId="urn:microsoft.com/office/officeart/2005/8/layout/hierarchy4"/>
    <dgm:cxn modelId="{D66D44F5-BFFE-4718-A02F-AC967709A782}" type="presParOf" srcId="{45D7564E-BE49-497F-8F17-7C47405609E1}" destId="{92250692-3920-4289-9D12-F7F574D71635}" srcOrd="2" destOrd="0" presId="urn:microsoft.com/office/officeart/2005/8/layout/hierarchy4"/>
    <dgm:cxn modelId="{0E80C6B0-36A2-4D7D-83B0-5C9B851D12B2}" type="presParOf" srcId="{92250692-3920-4289-9D12-F7F574D71635}" destId="{B8AB32FF-A8DC-4668-B116-A084A7801BE4}" srcOrd="0" destOrd="0" presId="urn:microsoft.com/office/officeart/2005/8/layout/hierarchy4"/>
    <dgm:cxn modelId="{D27F93C8-77CA-4992-97FA-8D8CC8441658}" type="presParOf" srcId="{92250692-3920-4289-9D12-F7F574D71635}" destId="{CE7D3951-0F03-4DD9-B2F4-175CA2F985C6}" srcOrd="1" destOrd="0" presId="urn:microsoft.com/office/officeart/2005/8/layout/hierarchy4"/>
    <dgm:cxn modelId="{832A0A8A-DA7C-4D33-B484-49785E3F4DD1}" type="presParOf" srcId="{45D7564E-BE49-497F-8F17-7C47405609E1}" destId="{F52FF224-FCE7-405B-AA75-8EDB3870A60C}" srcOrd="3" destOrd="0" presId="urn:microsoft.com/office/officeart/2005/8/layout/hierarchy4"/>
    <dgm:cxn modelId="{94DAF563-6DE0-4D4E-9F87-497C994928D4}" type="presParOf" srcId="{45D7564E-BE49-497F-8F17-7C47405609E1}" destId="{D29035E2-F53C-48B3-999A-B468392A6D4F}" srcOrd="4" destOrd="0" presId="urn:microsoft.com/office/officeart/2005/8/layout/hierarchy4"/>
    <dgm:cxn modelId="{88E5F74E-45F4-48B8-A15D-C99A977EFCF9}" type="presParOf" srcId="{D29035E2-F53C-48B3-999A-B468392A6D4F}" destId="{9ADBBE24-0910-4970-9C8E-806232809486}" srcOrd="0" destOrd="0" presId="urn:microsoft.com/office/officeart/2005/8/layout/hierarchy4"/>
    <dgm:cxn modelId="{3AA130AC-4411-46DA-91FF-47E47DCAF03F}" type="presParOf" srcId="{D29035E2-F53C-48B3-999A-B468392A6D4F}" destId="{DBEC4055-B9C5-4D98-80DF-98027C3552B4}" srcOrd="1" destOrd="0" presId="urn:microsoft.com/office/officeart/2005/8/layout/hierarchy4"/>
    <dgm:cxn modelId="{CB091FF8-9407-4529-89E8-5D6204529B3E}" type="presParOf" srcId="{45D7564E-BE49-497F-8F17-7C47405609E1}" destId="{6014D212-B9D5-454C-BF3A-00E187C0C085}" srcOrd="5" destOrd="0" presId="urn:microsoft.com/office/officeart/2005/8/layout/hierarchy4"/>
    <dgm:cxn modelId="{FB13D42D-C7BF-4F64-B678-CDD036D40CDC}" type="presParOf" srcId="{45D7564E-BE49-497F-8F17-7C47405609E1}" destId="{1361D3C1-B239-4146-94DA-E2D880134EF1}" srcOrd="6" destOrd="0" presId="urn:microsoft.com/office/officeart/2005/8/layout/hierarchy4"/>
    <dgm:cxn modelId="{37E9EC89-C2ED-475C-9038-E69AD2787811}" type="presParOf" srcId="{1361D3C1-B239-4146-94DA-E2D880134EF1}" destId="{6900C186-EC80-4616-A1C9-3426519F18A0}" srcOrd="0" destOrd="0" presId="urn:microsoft.com/office/officeart/2005/8/layout/hierarchy4"/>
    <dgm:cxn modelId="{595DDF6F-5D00-4C76-B772-BC313DCA9A5A}" type="presParOf" srcId="{1361D3C1-B239-4146-94DA-E2D880134EF1}" destId="{3BB6F91E-3536-43F7-A75A-704AAE964C2A}" srcOrd="1" destOrd="0" presId="urn:microsoft.com/office/officeart/2005/8/layout/hierarchy4"/>
    <dgm:cxn modelId="{FDE5875E-3E72-46C1-9F50-437753F4134F}" type="presParOf" srcId="{45D7564E-BE49-497F-8F17-7C47405609E1}" destId="{F8B5A32E-BA1B-459D-A52C-D418988775B6}" srcOrd="7" destOrd="0" presId="urn:microsoft.com/office/officeart/2005/8/layout/hierarchy4"/>
    <dgm:cxn modelId="{8CD91C9D-224D-494D-8AAF-A141F95F0050}" type="presParOf" srcId="{45D7564E-BE49-497F-8F17-7C47405609E1}" destId="{687D42FA-4346-4C6C-AA8F-F96FD94BCF26}" srcOrd="8" destOrd="0" presId="urn:microsoft.com/office/officeart/2005/8/layout/hierarchy4"/>
    <dgm:cxn modelId="{9EC27287-F2AB-4D21-B9ED-0850447D7B87}" type="presParOf" srcId="{687D42FA-4346-4C6C-AA8F-F96FD94BCF26}" destId="{854861F9-AC6F-4F35-BB52-AB7C2B850676}" srcOrd="0" destOrd="0" presId="urn:microsoft.com/office/officeart/2005/8/layout/hierarchy4"/>
    <dgm:cxn modelId="{9B63FB0F-470D-4516-A9CA-C6AC8F2F77FC}" type="presParOf" srcId="{687D42FA-4346-4C6C-AA8F-F96FD94BCF26}" destId="{DB5D17F1-9E5A-4FF7-834E-79A7E59CF9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F17FB3-86C1-47DB-8128-20DDE28AB72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EA076C6-DC3F-46BB-8098-78F7E6925242}">
      <dgm:prSet phldrT="[Текст]"/>
      <dgm:spPr/>
      <dgm:t>
        <a:bodyPr/>
        <a:lstStyle/>
        <a:p>
          <a:pPr algn="ctr"/>
          <a:r>
            <a:rPr lang="ru-RU" dirty="0" smtClean="0"/>
            <a:t>Русский язык</a:t>
          </a:r>
          <a:endParaRPr lang="ru-RU" dirty="0"/>
        </a:p>
      </dgm:t>
    </dgm:pt>
    <dgm:pt modelId="{64CE64A7-03C2-4255-8B0C-78DB22F4324B}" type="parTrans" cxnId="{A20692EF-4216-470D-BBEF-3F21FF8C35AD}">
      <dgm:prSet/>
      <dgm:spPr/>
      <dgm:t>
        <a:bodyPr/>
        <a:lstStyle/>
        <a:p>
          <a:endParaRPr lang="ru-RU"/>
        </a:p>
      </dgm:t>
    </dgm:pt>
    <dgm:pt modelId="{E568A4D1-BFE5-4881-A423-999479050999}" type="sibTrans" cxnId="{A20692EF-4216-470D-BBEF-3F21FF8C35AD}">
      <dgm:prSet/>
      <dgm:spPr/>
      <dgm:t>
        <a:bodyPr/>
        <a:lstStyle/>
        <a:p>
          <a:endParaRPr lang="ru-RU"/>
        </a:p>
      </dgm:t>
    </dgm:pt>
    <dgm:pt modelId="{0D054BD6-4788-468F-8B49-E75654116D73}">
      <dgm:prSet phldrT="[Текст]"/>
      <dgm:spPr/>
      <dgm:t>
        <a:bodyPr/>
        <a:lstStyle/>
        <a:p>
          <a:pPr algn="ctr"/>
          <a:r>
            <a:rPr lang="ru-RU" dirty="0" smtClean="0"/>
            <a:t>Математика</a:t>
          </a:r>
        </a:p>
      </dgm:t>
    </dgm:pt>
    <dgm:pt modelId="{A22713B8-1C25-43E6-AE0F-707519484B84}" type="parTrans" cxnId="{F7B24789-6E59-4C7F-A3CF-6E5096FC9D3B}">
      <dgm:prSet/>
      <dgm:spPr/>
      <dgm:t>
        <a:bodyPr/>
        <a:lstStyle/>
        <a:p>
          <a:endParaRPr lang="ru-RU"/>
        </a:p>
      </dgm:t>
    </dgm:pt>
    <dgm:pt modelId="{2FC2A88E-63D3-443C-ABDD-F2053FAEB485}" type="sibTrans" cxnId="{F7B24789-6E59-4C7F-A3CF-6E5096FC9D3B}">
      <dgm:prSet/>
      <dgm:spPr/>
      <dgm:t>
        <a:bodyPr/>
        <a:lstStyle/>
        <a:p>
          <a:endParaRPr lang="ru-RU"/>
        </a:p>
      </dgm:t>
    </dgm:pt>
    <dgm:pt modelId="{9F73D95B-A771-4CD6-9A7A-F6BB0449760C}">
      <dgm:prSet phldrT="[Текст]"/>
      <dgm:spPr/>
      <dgm:t>
        <a:bodyPr/>
        <a:lstStyle/>
        <a:p>
          <a:pPr algn="ctr"/>
          <a:r>
            <a:rPr lang="ru-RU" dirty="0" smtClean="0"/>
            <a:t>Английский </a:t>
          </a:r>
          <a:br>
            <a:rPr lang="ru-RU" dirty="0" smtClean="0"/>
          </a:br>
          <a:r>
            <a:rPr lang="ru-RU" dirty="0" smtClean="0"/>
            <a:t>язык</a:t>
          </a:r>
        </a:p>
      </dgm:t>
    </dgm:pt>
    <dgm:pt modelId="{01637CF8-4760-4A3B-90FB-E740EEA4A02E}" type="parTrans" cxnId="{5338BE6A-479A-4BEC-B69A-2290C81654C2}">
      <dgm:prSet/>
      <dgm:spPr/>
      <dgm:t>
        <a:bodyPr/>
        <a:lstStyle/>
        <a:p>
          <a:endParaRPr lang="ru-RU"/>
        </a:p>
      </dgm:t>
    </dgm:pt>
    <dgm:pt modelId="{6EF7A349-2664-4F25-ADDE-B45BE96F1483}" type="sibTrans" cxnId="{5338BE6A-479A-4BEC-B69A-2290C81654C2}">
      <dgm:prSet/>
      <dgm:spPr/>
      <dgm:t>
        <a:bodyPr/>
        <a:lstStyle/>
        <a:p>
          <a:endParaRPr lang="ru-RU"/>
        </a:p>
      </dgm:t>
    </dgm:pt>
    <dgm:pt modelId="{6DD4E823-D4AF-4AA7-847C-04CEED374E9D}">
      <dgm:prSet phldrT="[Текст]"/>
      <dgm:spPr/>
      <dgm:t>
        <a:bodyPr/>
        <a:lstStyle/>
        <a:p>
          <a:pPr algn="ctr"/>
          <a:r>
            <a:rPr lang="ru-RU" dirty="0" smtClean="0"/>
            <a:t>История</a:t>
          </a:r>
          <a:endParaRPr lang="ru-RU" dirty="0"/>
        </a:p>
      </dgm:t>
    </dgm:pt>
    <dgm:pt modelId="{178DD621-7E46-4B81-95FE-D02B881769C6}" type="sibTrans" cxnId="{E84DC5E5-3D06-49FE-90E1-FA51E9A7D524}">
      <dgm:prSet/>
      <dgm:spPr/>
      <dgm:t>
        <a:bodyPr/>
        <a:lstStyle/>
        <a:p>
          <a:endParaRPr lang="ru-RU"/>
        </a:p>
      </dgm:t>
    </dgm:pt>
    <dgm:pt modelId="{866951A1-EEA6-44D8-B99F-EB7EBFE1F37F}" type="parTrans" cxnId="{E84DC5E5-3D06-49FE-90E1-FA51E9A7D524}">
      <dgm:prSet/>
      <dgm:spPr/>
      <dgm:t>
        <a:bodyPr/>
        <a:lstStyle/>
        <a:p>
          <a:endParaRPr lang="ru-RU"/>
        </a:p>
      </dgm:t>
    </dgm:pt>
    <dgm:pt modelId="{3B400FC9-4A5D-4C68-BFD1-FCAA7CEF9FFC}" type="pres">
      <dgm:prSet presAssocID="{80F17FB3-86C1-47DB-8128-20DDE28AB7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CB8DD5-2407-4B1A-B119-16C4A3759A02}" type="pres">
      <dgm:prSet presAssocID="{6DD4E823-D4AF-4AA7-847C-04CEED374E9D}" presName="parentLin" presStyleCnt="0"/>
      <dgm:spPr/>
      <dgm:t>
        <a:bodyPr/>
        <a:lstStyle/>
        <a:p>
          <a:endParaRPr lang="ru-RU"/>
        </a:p>
      </dgm:t>
    </dgm:pt>
    <dgm:pt modelId="{9AF68A36-4D28-4B5C-8601-7C1CBD8A1078}" type="pres">
      <dgm:prSet presAssocID="{6DD4E823-D4AF-4AA7-847C-04CEED374E9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95CF282-4F8B-401A-B549-01DA78F7DE5A}" type="pres">
      <dgm:prSet presAssocID="{6DD4E823-D4AF-4AA7-847C-04CEED374E9D}" presName="parentText" presStyleLbl="node1" presStyleIdx="0" presStyleCnt="4" custScaleX="85714" custLinFactNeighborY="4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A1EE4-1AA9-46E4-B8CA-1C73BBCEBB39}" type="pres">
      <dgm:prSet presAssocID="{6DD4E823-D4AF-4AA7-847C-04CEED374E9D}" presName="negativeSpace" presStyleCnt="0"/>
      <dgm:spPr/>
      <dgm:t>
        <a:bodyPr/>
        <a:lstStyle/>
        <a:p>
          <a:endParaRPr lang="ru-RU"/>
        </a:p>
      </dgm:t>
    </dgm:pt>
    <dgm:pt modelId="{D1A93365-2658-4393-B374-B62ED3D5C2B5}" type="pres">
      <dgm:prSet presAssocID="{6DD4E823-D4AF-4AA7-847C-04CEED374E9D}" presName="childText" presStyleLbl="conFgAcc1" presStyleIdx="0" presStyleCnt="4" custScaleX="52000" custLinFactY="-11342" custLinFactNeighborX="4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A1B0A-D156-4504-B6A2-E2920F6E4E34}" type="pres">
      <dgm:prSet presAssocID="{178DD621-7E46-4B81-95FE-D02B881769C6}" presName="spaceBetweenRectangles" presStyleCnt="0"/>
      <dgm:spPr/>
      <dgm:t>
        <a:bodyPr/>
        <a:lstStyle/>
        <a:p>
          <a:endParaRPr lang="ru-RU"/>
        </a:p>
      </dgm:t>
    </dgm:pt>
    <dgm:pt modelId="{100D701D-3851-4836-BA88-09B76793D16A}" type="pres">
      <dgm:prSet presAssocID="{EEA076C6-DC3F-46BB-8098-78F7E6925242}" presName="parentLin" presStyleCnt="0"/>
      <dgm:spPr/>
      <dgm:t>
        <a:bodyPr/>
        <a:lstStyle/>
        <a:p>
          <a:endParaRPr lang="ru-RU"/>
        </a:p>
      </dgm:t>
    </dgm:pt>
    <dgm:pt modelId="{F3908961-13BD-4BF3-8F96-C5177E25F76F}" type="pres">
      <dgm:prSet presAssocID="{EEA076C6-DC3F-46BB-8098-78F7E692524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774FE79-C653-4984-8120-4C3D98E61C5A}" type="pres">
      <dgm:prSet presAssocID="{EEA076C6-DC3F-46BB-8098-78F7E6925242}" presName="parentText" presStyleLbl="node1" presStyleIdx="1" presStyleCnt="4" custScaleX="85714" custLinFactNeighborY="-38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44AD8-8716-4CD1-BBB7-4E3F72A373F8}" type="pres">
      <dgm:prSet presAssocID="{EEA076C6-DC3F-46BB-8098-78F7E6925242}" presName="negativeSpace" presStyleCnt="0"/>
      <dgm:spPr/>
      <dgm:t>
        <a:bodyPr/>
        <a:lstStyle/>
        <a:p>
          <a:endParaRPr lang="ru-RU"/>
        </a:p>
      </dgm:t>
    </dgm:pt>
    <dgm:pt modelId="{BE3F3C6E-DE35-46AC-B2C2-B84E170FD6FE}" type="pres">
      <dgm:prSet presAssocID="{EEA076C6-DC3F-46BB-8098-78F7E6925242}" presName="childText" presStyleLbl="conFgAcc1" presStyleIdx="1" presStyleCnt="4" custScaleX="55991" custLinFactY="-61457" custLinFactNeighborX="4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7FFCB-A5A9-4D90-B18B-C1D27952ABC0}" type="pres">
      <dgm:prSet presAssocID="{E568A4D1-BFE5-4881-A423-999479050999}" presName="spaceBetweenRectangles" presStyleCnt="0"/>
      <dgm:spPr/>
      <dgm:t>
        <a:bodyPr/>
        <a:lstStyle/>
        <a:p>
          <a:endParaRPr lang="ru-RU"/>
        </a:p>
      </dgm:t>
    </dgm:pt>
    <dgm:pt modelId="{CACB22FA-9356-45B4-A7E7-EA5F82C20F5C}" type="pres">
      <dgm:prSet presAssocID="{0D054BD6-4788-468F-8B49-E75654116D73}" presName="parentLin" presStyleCnt="0"/>
      <dgm:spPr/>
      <dgm:t>
        <a:bodyPr/>
        <a:lstStyle/>
        <a:p>
          <a:endParaRPr lang="ru-RU"/>
        </a:p>
      </dgm:t>
    </dgm:pt>
    <dgm:pt modelId="{86F46A58-9CDE-4E0D-BC92-E4983EAAA342}" type="pres">
      <dgm:prSet presAssocID="{0D054BD6-4788-468F-8B49-E75654116D7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BE8DD17-9421-4C5F-9C1B-4675019A14F2}" type="pres">
      <dgm:prSet presAssocID="{0D054BD6-4788-468F-8B49-E75654116D73}" presName="parentText" presStyleLbl="node1" presStyleIdx="2" presStyleCnt="4" custScaleX="85714" custLinFactNeighborY="-81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73D74-B252-450D-A681-483934BB8B2A}" type="pres">
      <dgm:prSet presAssocID="{0D054BD6-4788-468F-8B49-E75654116D73}" presName="negativeSpace" presStyleCnt="0"/>
      <dgm:spPr/>
      <dgm:t>
        <a:bodyPr/>
        <a:lstStyle/>
        <a:p>
          <a:endParaRPr lang="ru-RU"/>
        </a:p>
      </dgm:t>
    </dgm:pt>
    <dgm:pt modelId="{47635319-8C1F-4941-9D24-11F6D1213CDE}" type="pres">
      <dgm:prSet presAssocID="{0D054BD6-4788-468F-8B49-E75654116D73}" presName="childText" presStyleLbl="conFgAcc1" presStyleIdx="2" presStyleCnt="4" custScaleX="52000" custLinFactY="-100000" custLinFactNeighborX="4000" custLinFactNeighborY="-129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7ADC8-09C3-47FF-87C8-004BA289CF16}" type="pres">
      <dgm:prSet presAssocID="{2FC2A88E-63D3-443C-ABDD-F2053FAEB485}" presName="spaceBetweenRectangles" presStyleCnt="0"/>
      <dgm:spPr/>
      <dgm:t>
        <a:bodyPr/>
        <a:lstStyle/>
        <a:p>
          <a:endParaRPr lang="ru-RU"/>
        </a:p>
      </dgm:t>
    </dgm:pt>
    <dgm:pt modelId="{E4BB3A78-B2C8-436A-AC66-AA9DD4B30EA2}" type="pres">
      <dgm:prSet presAssocID="{9F73D95B-A771-4CD6-9A7A-F6BB0449760C}" presName="parentLin" presStyleCnt="0"/>
      <dgm:spPr/>
      <dgm:t>
        <a:bodyPr/>
        <a:lstStyle/>
        <a:p>
          <a:endParaRPr lang="ru-RU"/>
        </a:p>
      </dgm:t>
    </dgm:pt>
    <dgm:pt modelId="{6E70F3A2-735E-4F6D-9573-DC6BAB073AF4}" type="pres">
      <dgm:prSet presAssocID="{9F73D95B-A771-4CD6-9A7A-F6BB0449760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EC1AE01-9FD5-4473-8D92-457E7025174B}" type="pres">
      <dgm:prSet presAssocID="{9F73D95B-A771-4CD6-9A7A-F6BB0449760C}" presName="parentText" presStyleLbl="node1" presStyleIdx="3" presStyleCnt="4" custScaleX="85714" custLinFactY="-16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3B274-79BC-482F-B780-72AB62541CFA}" type="pres">
      <dgm:prSet presAssocID="{9F73D95B-A771-4CD6-9A7A-F6BB0449760C}" presName="negativeSpace" presStyleCnt="0"/>
      <dgm:spPr/>
      <dgm:t>
        <a:bodyPr/>
        <a:lstStyle/>
        <a:p>
          <a:endParaRPr lang="ru-RU"/>
        </a:p>
      </dgm:t>
    </dgm:pt>
    <dgm:pt modelId="{1B40A0B7-C5B8-4FAF-8D56-2FC53EB4D3D7}" type="pres">
      <dgm:prSet presAssocID="{9F73D95B-A771-4CD6-9A7A-F6BB0449760C}" presName="childText" presStyleLbl="conFgAcc1" presStyleIdx="3" presStyleCnt="4" custScaleX="54314" custLinFactY="-100000" custLinFactNeighborX="4000" custLinFactNeighborY="-126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8B336-E3AF-438F-BDBA-A5B9D17ED4D1}" type="presOf" srcId="{9F73D95B-A771-4CD6-9A7A-F6BB0449760C}" destId="{6E70F3A2-735E-4F6D-9573-DC6BAB073AF4}" srcOrd="0" destOrd="0" presId="urn:microsoft.com/office/officeart/2005/8/layout/list1"/>
    <dgm:cxn modelId="{E84DC5E5-3D06-49FE-90E1-FA51E9A7D524}" srcId="{80F17FB3-86C1-47DB-8128-20DDE28AB72A}" destId="{6DD4E823-D4AF-4AA7-847C-04CEED374E9D}" srcOrd="0" destOrd="0" parTransId="{866951A1-EEA6-44D8-B99F-EB7EBFE1F37F}" sibTransId="{178DD621-7E46-4B81-95FE-D02B881769C6}"/>
    <dgm:cxn modelId="{4E1D4283-E356-412A-9267-6A3364834341}" type="presOf" srcId="{80F17FB3-86C1-47DB-8128-20DDE28AB72A}" destId="{3B400FC9-4A5D-4C68-BFD1-FCAA7CEF9FFC}" srcOrd="0" destOrd="0" presId="urn:microsoft.com/office/officeart/2005/8/layout/list1"/>
    <dgm:cxn modelId="{A20692EF-4216-470D-BBEF-3F21FF8C35AD}" srcId="{80F17FB3-86C1-47DB-8128-20DDE28AB72A}" destId="{EEA076C6-DC3F-46BB-8098-78F7E6925242}" srcOrd="1" destOrd="0" parTransId="{64CE64A7-03C2-4255-8B0C-78DB22F4324B}" sibTransId="{E568A4D1-BFE5-4881-A423-999479050999}"/>
    <dgm:cxn modelId="{5338BE6A-479A-4BEC-B69A-2290C81654C2}" srcId="{80F17FB3-86C1-47DB-8128-20DDE28AB72A}" destId="{9F73D95B-A771-4CD6-9A7A-F6BB0449760C}" srcOrd="3" destOrd="0" parTransId="{01637CF8-4760-4A3B-90FB-E740EEA4A02E}" sibTransId="{6EF7A349-2664-4F25-ADDE-B45BE96F1483}"/>
    <dgm:cxn modelId="{5D6527DE-085E-49C1-A088-298CE4302DEC}" type="presOf" srcId="{0D054BD6-4788-468F-8B49-E75654116D73}" destId="{FBE8DD17-9421-4C5F-9C1B-4675019A14F2}" srcOrd="1" destOrd="0" presId="urn:microsoft.com/office/officeart/2005/8/layout/list1"/>
    <dgm:cxn modelId="{C29D8E44-C802-4331-B86F-8034781DA4A4}" type="presOf" srcId="{9F73D95B-A771-4CD6-9A7A-F6BB0449760C}" destId="{0EC1AE01-9FD5-4473-8D92-457E7025174B}" srcOrd="1" destOrd="0" presId="urn:microsoft.com/office/officeart/2005/8/layout/list1"/>
    <dgm:cxn modelId="{F7B24789-6E59-4C7F-A3CF-6E5096FC9D3B}" srcId="{80F17FB3-86C1-47DB-8128-20DDE28AB72A}" destId="{0D054BD6-4788-468F-8B49-E75654116D73}" srcOrd="2" destOrd="0" parTransId="{A22713B8-1C25-43E6-AE0F-707519484B84}" sibTransId="{2FC2A88E-63D3-443C-ABDD-F2053FAEB485}"/>
    <dgm:cxn modelId="{71BBCA16-A1F5-45E5-8FE8-8C6D53B4429C}" type="presOf" srcId="{EEA076C6-DC3F-46BB-8098-78F7E6925242}" destId="{F3908961-13BD-4BF3-8F96-C5177E25F76F}" srcOrd="0" destOrd="0" presId="urn:microsoft.com/office/officeart/2005/8/layout/list1"/>
    <dgm:cxn modelId="{2C9DA42D-6EB6-41AA-B227-30D037B4C036}" type="presOf" srcId="{0D054BD6-4788-468F-8B49-E75654116D73}" destId="{86F46A58-9CDE-4E0D-BC92-E4983EAAA342}" srcOrd="0" destOrd="0" presId="urn:microsoft.com/office/officeart/2005/8/layout/list1"/>
    <dgm:cxn modelId="{90C58CA5-6BAD-4F8C-9C5B-5CBEC6F14C61}" type="presOf" srcId="{EEA076C6-DC3F-46BB-8098-78F7E6925242}" destId="{D774FE79-C653-4984-8120-4C3D98E61C5A}" srcOrd="1" destOrd="0" presId="urn:microsoft.com/office/officeart/2005/8/layout/list1"/>
    <dgm:cxn modelId="{AC241AA1-B922-43BA-BE03-93C451063DF2}" type="presOf" srcId="{6DD4E823-D4AF-4AA7-847C-04CEED374E9D}" destId="{F95CF282-4F8B-401A-B549-01DA78F7DE5A}" srcOrd="1" destOrd="0" presId="urn:microsoft.com/office/officeart/2005/8/layout/list1"/>
    <dgm:cxn modelId="{4FB61244-7AC7-4B2D-9837-0998724BC00E}" type="presOf" srcId="{6DD4E823-D4AF-4AA7-847C-04CEED374E9D}" destId="{9AF68A36-4D28-4B5C-8601-7C1CBD8A1078}" srcOrd="0" destOrd="0" presId="urn:microsoft.com/office/officeart/2005/8/layout/list1"/>
    <dgm:cxn modelId="{2F37CA52-7278-493B-9747-5D223A180D67}" type="presParOf" srcId="{3B400FC9-4A5D-4C68-BFD1-FCAA7CEF9FFC}" destId="{0BCB8DD5-2407-4B1A-B119-16C4A3759A02}" srcOrd="0" destOrd="0" presId="urn:microsoft.com/office/officeart/2005/8/layout/list1"/>
    <dgm:cxn modelId="{AFC3F142-505B-490D-A7DA-4583143EEB15}" type="presParOf" srcId="{0BCB8DD5-2407-4B1A-B119-16C4A3759A02}" destId="{9AF68A36-4D28-4B5C-8601-7C1CBD8A1078}" srcOrd="0" destOrd="0" presId="urn:microsoft.com/office/officeart/2005/8/layout/list1"/>
    <dgm:cxn modelId="{E5BA2E88-42AE-4D8B-9647-CD40C7A53D01}" type="presParOf" srcId="{0BCB8DD5-2407-4B1A-B119-16C4A3759A02}" destId="{F95CF282-4F8B-401A-B549-01DA78F7DE5A}" srcOrd="1" destOrd="0" presId="urn:microsoft.com/office/officeart/2005/8/layout/list1"/>
    <dgm:cxn modelId="{546B7283-049E-42BC-8050-3745AE9448E0}" type="presParOf" srcId="{3B400FC9-4A5D-4C68-BFD1-FCAA7CEF9FFC}" destId="{631A1EE4-1AA9-46E4-B8CA-1C73BBCEBB39}" srcOrd="1" destOrd="0" presId="urn:microsoft.com/office/officeart/2005/8/layout/list1"/>
    <dgm:cxn modelId="{42DBAD9F-E9F9-482F-A29D-48F6A5649EFB}" type="presParOf" srcId="{3B400FC9-4A5D-4C68-BFD1-FCAA7CEF9FFC}" destId="{D1A93365-2658-4393-B374-B62ED3D5C2B5}" srcOrd="2" destOrd="0" presId="urn:microsoft.com/office/officeart/2005/8/layout/list1"/>
    <dgm:cxn modelId="{CC6D8AD1-DE40-4148-904F-7DCB5EDCB2DE}" type="presParOf" srcId="{3B400FC9-4A5D-4C68-BFD1-FCAA7CEF9FFC}" destId="{87DA1B0A-D156-4504-B6A2-E2920F6E4E34}" srcOrd="3" destOrd="0" presId="urn:microsoft.com/office/officeart/2005/8/layout/list1"/>
    <dgm:cxn modelId="{E5D3D558-88C3-478C-883D-3D53EECFD492}" type="presParOf" srcId="{3B400FC9-4A5D-4C68-BFD1-FCAA7CEF9FFC}" destId="{100D701D-3851-4836-BA88-09B76793D16A}" srcOrd="4" destOrd="0" presId="urn:microsoft.com/office/officeart/2005/8/layout/list1"/>
    <dgm:cxn modelId="{07D4907B-9EF2-4ED1-AED0-12DD20AA060C}" type="presParOf" srcId="{100D701D-3851-4836-BA88-09B76793D16A}" destId="{F3908961-13BD-4BF3-8F96-C5177E25F76F}" srcOrd="0" destOrd="0" presId="urn:microsoft.com/office/officeart/2005/8/layout/list1"/>
    <dgm:cxn modelId="{0454A8EE-B837-4D73-949A-1EB97C0356F2}" type="presParOf" srcId="{100D701D-3851-4836-BA88-09B76793D16A}" destId="{D774FE79-C653-4984-8120-4C3D98E61C5A}" srcOrd="1" destOrd="0" presId="urn:microsoft.com/office/officeart/2005/8/layout/list1"/>
    <dgm:cxn modelId="{AB9AD783-605E-4318-9F7E-ADF4B4A6DDEE}" type="presParOf" srcId="{3B400FC9-4A5D-4C68-BFD1-FCAA7CEF9FFC}" destId="{C2744AD8-8716-4CD1-BBB7-4E3F72A373F8}" srcOrd="5" destOrd="0" presId="urn:microsoft.com/office/officeart/2005/8/layout/list1"/>
    <dgm:cxn modelId="{09343CF7-5A17-450E-B272-443012FB92E0}" type="presParOf" srcId="{3B400FC9-4A5D-4C68-BFD1-FCAA7CEF9FFC}" destId="{BE3F3C6E-DE35-46AC-B2C2-B84E170FD6FE}" srcOrd="6" destOrd="0" presId="urn:microsoft.com/office/officeart/2005/8/layout/list1"/>
    <dgm:cxn modelId="{F02E807E-D0C8-4EED-8B9F-F2A5AC207C3B}" type="presParOf" srcId="{3B400FC9-4A5D-4C68-BFD1-FCAA7CEF9FFC}" destId="{C557FFCB-A5A9-4D90-B18B-C1D27952ABC0}" srcOrd="7" destOrd="0" presId="urn:microsoft.com/office/officeart/2005/8/layout/list1"/>
    <dgm:cxn modelId="{5FCDBB8F-6BAF-4391-8A4A-F00F594A9B95}" type="presParOf" srcId="{3B400FC9-4A5D-4C68-BFD1-FCAA7CEF9FFC}" destId="{CACB22FA-9356-45B4-A7E7-EA5F82C20F5C}" srcOrd="8" destOrd="0" presId="urn:microsoft.com/office/officeart/2005/8/layout/list1"/>
    <dgm:cxn modelId="{BD2FAF97-C84A-4CE1-BE12-F4A2F5BD3834}" type="presParOf" srcId="{CACB22FA-9356-45B4-A7E7-EA5F82C20F5C}" destId="{86F46A58-9CDE-4E0D-BC92-E4983EAAA342}" srcOrd="0" destOrd="0" presId="urn:microsoft.com/office/officeart/2005/8/layout/list1"/>
    <dgm:cxn modelId="{B036E7CF-AA70-415B-B866-2C1DA8360549}" type="presParOf" srcId="{CACB22FA-9356-45B4-A7E7-EA5F82C20F5C}" destId="{FBE8DD17-9421-4C5F-9C1B-4675019A14F2}" srcOrd="1" destOrd="0" presId="urn:microsoft.com/office/officeart/2005/8/layout/list1"/>
    <dgm:cxn modelId="{72B2AD4C-E4F1-4B0A-8DEB-E2717D4DD026}" type="presParOf" srcId="{3B400FC9-4A5D-4C68-BFD1-FCAA7CEF9FFC}" destId="{04173D74-B252-450D-A681-483934BB8B2A}" srcOrd="9" destOrd="0" presId="urn:microsoft.com/office/officeart/2005/8/layout/list1"/>
    <dgm:cxn modelId="{EAA02BC2-BEB6-46F8-9D26-BA82D880CA39}" type="presParOf" srcId="{3B400FC9-4A5D-4C68-BFD1-FCAA7CEF9FFC}" destId="{47635319-8C1F-4941-9D24-11F6D1213CDE}" srcOrd="10" destOrd="0" presId="urn:microsoft.com/office/officeart/2005/8/layout/list1"/>
    <dgm:cxn modelId="{F9FD2719-F4A2-4BF8-9611-22E8C084CBDF}" type="presParOf" srcId="{3B400FC9-4A5D-4C68-BFD1-FCAA7CEF9FFC}" destId="{A617ADC8-09C3-47FF-87C8-004BA289CF16}" srcOrd="11" destOrd="0" presId="urn:microsoft.com/office/officeart/2005/8/layout/list1"/>
    <dgm:cxn modelId="{58E5F8CF-5F42-40DB-B082-A64AFC7019AC}" type="presParOf" srcId="{3B400FC9-4A5D-4C68-BFD1-FCAA7CEF9FFC}" destId="{E4BB3A78-B2C8-436A-AC66-AA9DD4B30EA2}" srcOrd="12" destOrd="0" presId="urn:microsoft.com/office/officeart/2005/8/layout/list1"/>
    <dgm:cxn modelId="{0B656910-251F-4D71-9C8E-0A4512DC8E07}" type="presParOf" srcId="{E4BB3A78-B2C8-436A-AC66-AA9DD4B30EA2}" destId="{6E70F3A2-735E-4F6D-9573-DC6BAB073AF4}" srcOrd="0" destOrd="0" presId="urn:microsoft.com/office/officeart/2005/8/layout/list1"/>
    <dgm:cxn modelId="{96E62BFF-7A24-452A-9575-DB7C0660DEF0}" type="presParOf" srcId="{E4BB3A78-B2C8-436A-AC66-AA9DD4B30EA2}" destId="{0EC1AE01-9FD5-4473-8D92-457E7025174B}" srcOrd="1" destOrd="0" presId="urn:microsoft.com/office/officeart/2005/8/layout/list1"/>
    <dgm:cxn modelId="{5A2F2EA2-1749-4574-9EBB-5B83E78B936B}" type="presParOf" srcId="{3B400FC9-4A5D-4C68-BFD1-FCAA7CEF9FFC}" destId="{7F23B274-79BC-482F-B780-72AB62541CFA}" srcOrd="13" destOrd="0" presId="urn:microsoft.com/office/officeart/2005/8/layout/list1"/>
    <dgm:cxn modelId="{6882DFBF-3670-4911-9742-0581DD0EE5E1}" type="presParOf" srcId="{3B400FC9-4A5D-4C68-BFD1-FCAA7CEF9FFC}" destId="{1B40A0B7-C5B8-4FAF-8D56-2FC53EB4D3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A8C962-4802-4A34-B5E0-F63F37FB6E0F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4A4FDB22-EE5D-4624-B754-3E4E33A35233}">
      <dgm:prSet phldrT="[Текст]" custT="1"/>
      <dgm:spPr/>
      <dgm:t>
        <a:bodyPr/>
        <a:lstStyle/>
        <a:p>
          <a:r>
            <a:rPr lang="ru-RU" sz="3600" dirty="0" smtClean="0"/>
            <a:t>12%</a:t>
          </a:r>
          <a:endParaRPr lang="ru-RU" sz="4000" dirty="0"/>
        </a:p>
      </dgm:t>
    </dgm:pt>
    <dgm:pt modelId="{A492710F-0AB9-481C-AEBC-580C54BA0960}" type="parTrans" cxnId="{00A8D64B-1836-4EFC-BBA3-734F44C61ACE}">
      <dgm:prSet/>
      <dgm:spPr/>
      <dgm:t>
        <a:bodyPr/>
        <a:lstStyle/>
        <a:p>
          <a:endParaRPr lang="ru-RU"/>
        </a:p>
      </dgm:t>
    </dgm:pt>
    <dgm:pt modelId="{9E878062-973F-4F10-A198-76F1D318233E}" type="sibTrans" cxnId="{00A8D64B-1836-4EFC-BBA3-734F44C61ACE}">
      <dgm:prSet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E10B0A47-12E8-4049-ABFD-95020FF5ACF9}">
      <dgm:prSet phldrT="[Текст]" custT="1"/>
      <dgm:spPr/>
      <dgm:t>
        <a:bodyPr/>
        <a:lstStyle/>
        <a:p>
          <a:r>
            <a:rPr lang="ru-RU" sz="3600" dirty="0" smtClean="0"/>
            <a:t>87%</a:t>
          </a:r>
          <a:endParaRPr lang="ru-RU" sz="4000" dirty="0"/>
        </a:p>
      </dgm:t>
    </dgm:pt>
    <dgm:pt modelId="{942761C8-6D4D-4DB9-9556-65D253CE48BA}" type="parTrans" cxnId="{AACE165F-2D19-40C6-8444-A7A950A62BE0}">
      <dgm:prSet/>
      <dgm:spPr/>
      <dgm:t>
        <a:bodyPr/>
        <a:lstStyle/>
        <a:p>
          <a:endParaRPr lang="ru-RU"/>
        </a:p>
      </dgm:t>
    </dgm:pt>
    <dgm:pt modelId="{FC36400B-1B5A-429F-BA9C-AD1C2E4CF6D5}" type="sibTrans" cxnId="{AACE165F-2D19-40C6-8444-A7A950A62BE0}">
      <dgm:prSet/>
      <dgm:spPr/>
      <dgm:t>
        <a:bodyPr/>
        <a:lstStyle/>
        <a:p>
          <a:endParaRPr lang="ru-RU"/>
        </a:p>
      </dgm:t>
    </dgm:pt>
    <dgm:pt modelId="{CD4E6649-BEB2-420A-B398-AA2DAB732E22}" type="pres">
      <dgm:prSet presAssocID="{63A8C962-4802-4A34-B5E0-F63F37FB6E0F}" presName="Name0" presStyleCnt="0">
        <dgm:presLayoutVars>
          <dgm:dir/>
          <dgm:resizeHandles val="exact"/>
        </dgm:presLayoutVars>
      </dgm:prSet>
      <dgm:spPr/>
    </dgm:pt>
    <dgm:pt modelId="{D8A38EFB-9C19-49A2-9344-AC0E04F8A395}" type="pres">
      <dgm:prSet presAssocID="{63A8C962-4802-4A34-B5E0-F63F37FB6E0F}" presName="vNodes" presStyleCnt="0"/>
      <dgm:spPr/>
    </dgm:pt>
    <dgm:pt modelId="{CFFEB866-9570-4132-A3F2-12D9646DFC14}" type="pres">
      <dgm:prSet presAssocID="{4A4FDB22-EE5D-4624-B754-3E4E33A3523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CBAFB-D7AE-475F-9FFD-401BA715B32B}" type="pres">
      <dgm:prSet presAssocID="{63A8C962-4802-4A34-B5E0-F63F37FB6E0F}" presName="sibTransLast" presStyleLbl="sibTrans2D1" presStyleIdx="0" presStyleCnt="1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64371A9E-30E4-46CA-BBEA-61046C91AB92}" type="pres">
      <dgm:prSet presAssocID="{63A8C962-4802-4A34-B5E0-F63F37FB6E0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A0E267C-A167-4142-BDAD-4896A2E3E1BE}" type="pres">
      <dgm:prSet presAssocID="{63A8C962-4802-4A34-B5E0-F63F37FB6E0F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EB795-544B-49E2-986B-4D66644F57E7}" type="presOf" srcId="{9E878062-973F-4F10-A198-76F1D318233E}" destId="{64371A9E-30E4-46CA-BBEA-61046C91AB92}" srcOrd="1" destOrd="0" presId="urn:microsoft.com/office/officeart/2005/8/layout/equation2"/>
    <dgm:cxn modelId="{D35E2725-BF61-4925-9225-917D53D2AE6B}" type="presOf" srcId="{4A4FDB22-EE5D-4624-B754-3E4E33A35233}" destId="{CFFEB866-9570-4132-A3F2-12D9646DFC14}" srcOrd="0" destOrd="0" presId="urn:microsoft.com/office/officeart/2005/8/layout/equation2"/>
    <dgm:cxn modelId="{6211CCB1-196C-4C12-AA08-503D0F1BFCE9}" type="presOf" srcId="{9E878062-973F-4F10-A198-76F1D318233E}" destId="{E2ACBAFB-D7AE-475F-9FFD-401BA715B32B}" srcOrd="0" destOrd="0" presId="urn:microsoft.com/office/officeart/2005/8/layout/equation2"/>
    <dgm:cxn modelId="{2FE20BC7-AC3C-4FDA-8FF1-AE277D6DFFBF}" type="presOf" srcId="{E10B0A47-12E8-4049-ABFD-95020FF5ACF9}" destId="{4A0E267C-A167-4142-BDAD-4896A2E3E1BE}" srcOrd="0" destOrd="0" presId="urn:microsoft.com/office/officeart/2005/8/layout/equation2"/>
    <dgm:cxn modelId="{AACE165F-2D19-40C6-8444-A7A950A62BE0}" srcId="{63A8C962-4802-4A34-B5E0-F63F37FB6E0F}" destId="{E10B0A47-12E8-4049-ABFD-95020FF5ACF9}" srcOrd="1" destOrd="0" parTransId="{942761C8-6D4D-4DB9-9556-65D253CE48BA}" sibTransId="{FC36400B-1B5A-429F-BA9C-AD1C2E4CF6D5}"/>
    <dgm:cxn modelId="{00A8D64B-1836-4EFC-BBA3-734F44C61ACE}" srcId="{63A8C962-4802-4A34-B5E0-F63F37FB6E0F}" destId="{4A4FDB22-EE5D-4624-B754-3E4E33A35233}" srcOrd="0" destOrd="0" parTransId="{A492710F-0AB9-481C-AEBC-580C54BA0960}" sibTransId="{9E878062-973F-4F10-A198-76F1D318233E}"/>
    <dgm:cxn modelId="{64320A0C-BD5F-4628-9DEF-7AE4E2BAB843}" type="presOf" srcId="{63A8C962-4802-4A34-B5E0-F63F37FB6E0F}" destId="{CD4E6649-BEB2-420A-B398-AA2DAB732E22}" srcOrd="0" destOrd="0" presId="urn:microsoft.com/office/officeart/2005/8/layout/equation2"/>
    <dgm:cxn modelId="{9C0DBF39-F12A-4945-BBB8-1704545C65BE}" type="presParOf" srcId="{CD4E6649-BEB2-420A-B398-AA2DAB732E22}" destId="{D8A38EFB-9C19-49A2-9344-AC0E04F8A395}" srcOrd="0" destOrd="0" presId="urn:microsoft.com/office/officeart/2005/8/layout/equation2"/>
    <dgm:cxn modelId="{68955F36-358A-4D26-96EA-F3BDB7F253B2}" type="presParOf" srcId="{D8A38EFB-9C19-49A2-9344-AC0E04F8A395}" destId="{CFFEB866-9570-4132-A3F2-12D9646DFC14}" srcOrd="0" destOrd="0" presId="urn:microsoft.com/office/officeart/2005/8/layout/equation2"/>
    <dgm:cxn modelId="{40637AE0-B710-420C-A91A-E3872D53801B}" type="presParOf" srcId="{CD4E6649-BEB2-420A-B398-AA2DAB732E22}" destId="{E2ACBAFB-D7AE-475F-9FFD-401BA715B32B}" srcOrd="1" destOrd="0" presId="urn:microsoft.com/office/officeart/2005/8/layout/equation2"/>
    <dgm:cxn modelId="{C023F965-52D1-4AB8-861C-E8ABBC776BBA}" type="presParOf" srcId="{E2ACBAFB-D7AE-475F-9FFD-401BA715B32B}" destId="{64371A9E-30E4-46CA-BBEA-61046C91AB92}" srcOrd="0" destOrd="0" presId="urn:microsoft.com/office/officeart/2005/8/layout/equation2"/>
    <dgm:cxn modelId="{5D221394-1F43-4809-81FE-79FC454A70F4}" type="presParOf" srcId="{CD4E6649-BEB2-420A-B398-AA2DAB732E22}" destId="{4A0E267C-A167-4142-BDAD-4896A2E3E1B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61FF55-11B9-4E85-B480-C69F866EF456}" type="doc">
      <dgm:prSet loTypeId="urn:microsoft.com/office/officeart/2005/8/layout/hProcess11" loCatId="process" qsTypeId="urn:microsoft.com/office/officeart/2005/8/quickstyle/simple4" qsCatId="simple" csTypeId="urn:microsoft.com/office/officeart/2005/8/colors/colorful3" csCatId="colorful" phldr="1"/>
      <dgm:spPr/>
    </dgm:pt>
    <dgm:pt modelId="{D8AE0ADB-B068-4942-A808-FF511156FFCA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70C0"/>
              </a:solidFill>
            </a:rPr>
            <a:t>2009</a:t>
          </a:r>
          <a:endParaRPr lang="ru-RU" sz="2000" dirty="0">
            <a:solidFill>
              <a:srgbClr val="0070C0"/>
            </a:solidFill>
          </a:endParaRPr>
        </a:p>
      </dgm:t>
    </dgm:pt>
    <dgm:pt modelId="{550A02D1-07D4-441E-AEFF-F12C8B7CC2E6}" type="parTrans" cxnId="{E8095940-14EC-4C15-91FE-2E5F61EE2E39}">
      <dgm:prSet/>
      <dgm:spPr/>
      <dgm:t>
        <a:bodyPr/>
        <a:lstStyle/>
        <a:p>
          <a:endParaRPr lang="ru-RU"/>
        </a:p>
      </dgm:t>
    </dgm:pt>
    <dgm:pt modelId="{11D428EC-9ECC-4C89-B246-FDF31C6AB155}" type="sibTrans" cxnId="{E8095940-14EC-4C15-91FE-2E5F61EE2E39}">
      <dgm:prSet/>
      <dgm:spPr/>
      <dgm:t>
        <a:bodyPr/>
        <a:lstStyle/>
        <a:p>
          <a:endParaRPr lang="ru-RU"/>
        </a:p>
      </dgm:t>
    </dgm:pt>
    <dgm:pt modelId="{6A17C646-445E-47C0-B1B5-19CBABFDE05F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70C0"/>
              </a:solidFill>
            </a:rPr>
            <a:t>2017</a:t>
          </a:r>
          <a:endParaRPr lang="ru-RU" sz="1800" dirty="0">
            <a:solidFill>
              <a:srgbClr val="0070C0"/>
            </a:solidFill>
          </a:endParaRPr>
        </a:p>
      </dgm:t>
    </dgm:pt>
    <dgm:pt modelId="{8F8FA5F0-0AA4-4AB2-B6D2-3D754B9086E1}" type="parTrans" cxnId="{27743B78-CC57-45FE-A9D0-7CABEA4183E5}">
      <dgm:prSet/>
      <dgm:spPr/>
      <dgm:t>
        <a:bodyPr/>
        <a:lstStyle/>
        <a:p>
          <a:endParaRPr lang="ru-RU"/>
        </a:p>
      </dgm:t>
    </dgm:pt>
    <dgm:pt modelId="{8ECF132F-83A8-4AA5-B298-DBFC174319D9}" type="sibTrans" cxnId="{27743B78-CC57-45FE-A9D0-7CABEA4183E5}">
      <dgm:prSet/>
      <dgm:spPr/>
      <dgm:t>
        <a:bodyPr/>
        <a:lstStyle/>
        <a:p>
          <a:endParaRPr lang="ru-RU"/>
        </a:p>
      </dgm:t>
    </dgm:pt>
    <dgm:pt modelId="{1CF9742D-5E2F-4865-A3C9-43702E9CCB16}" type="pres">
      <dgm:prSet presAssocID="{A261FF55-11B9-4E85-B480-C69F866EF456}" presName="Name0" presStyleCnt="0">
        <dgm:presLayoutVars>
          <dgm:dir/>
          <dgm:resizeHandles val="exact"/>
        </dgm:presLayoutVars>
      </dgm:prSet>
      <dgm:spPr/>
    </dgm:pt>
    <dgm:pt modelId="{C567ECFD-98C0-4056-8232-BB169C8F33AC}" type="pres">
      <dgm:prSet presAssocID="{A261FF55-11B9-4E85-B480-C69F866EF456}" presName="arrow" presStyleLbl="bgShp" presStyleIdx="0" presStyleCnt="1" custScaleX="81818" custScaleY="50000" custLinFactNeighborX="-23494" custLinFactNeighborY="-7192"/>
      <dgm:spPr/>
    </dgm:pt>
    <dgm:pt modelId="{519FEEF2-9C71-4ABA-8A68-F219D7968D02}" type="pres">
      <dgm:prSet presAssocID="{A261FF55-11B9-4E85-B480-C69F866EF456}" presName="points" presStyleCnt="0"/>
      <dgm:spPr/>
    </dgm:pt>
    <dgm:pt modelId="{54A97AE1-0A97-4D5C-9C43-93717748C200}" type="pres">
      <dgm:prSet presAssocID="{D8AE0ADB-B068-4942-A808-FF511156FFCA}" presName="compositeA" presStyleCnt="0"/>
      <dgm:spPr/>
    </dgm:pt>
    <dgm:pt modelId="{92948877-DA31-48C0-A5AA-1054BC583ED8}" type="pres">
      <dgm:prSet presAssocID="{D8AE0ADB-B068-4942-A808-FF511156FFCA}" presName="textA" presStyleLbl="revTx" presStyleIdx="0" presStyleCnt="2" custLinFactNeighborX="-16923" custLinFactNeighborY="89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970E8-C849-4531-8BB0-DF4784C8074B}" type="pres">
      <dgm:prSet presAssocID="{D8AE0ADB-B068-4942-A808-FF511156FFCA}" presName="circleA" presStyleLbl="node1" presStyleIdx="0" presStyleCnt="2" custLinFactNeighborX="83479" custLinFactNeighborY="-57142"/>
      <dgm:spPr/>
    </dgm:pt>
    <dgm:pt modelId="{4B3CA9EB-F969-4827-9652-2BDD6E50F633}" type="pres">
      <dgm:prSet presAssocID="{D8AE0ADB-B068-4942-A808-FF511156FFCA}" presName="spaceA" presStyleCnt="0"/>
      <dgm:spPr/>
    </dgm:pt>
    <dgm:pt modelId="{E07DF839-240D-44CA-9E25-3ACF36EA2C42}" type="pres">
      <dgm:prSet presAssocID="{11D428EC-9ECC-4C89-B246-FDF31C6AB155}" presName="space" presStyleCnt="0"/>
      <dgm:spPr/>
    </dgm:pt>
    <dgm:pt modelId="{851E0B37-8F3E-4745-AAD6-3CD96667708C}" type="pres">
      <dgm:prSet presAssocID="{6A17C646-445E-47C0-B1B5-19CBABFDE05F}" presName="compositeB" presStyleCnt="0"/>
      <dgm:spPr/>
    </dgm:pt>
    <dgm:pt modelId="{3E3A4BDE-6555-427D-9B40-E5B93CCAD3D2}" type="pres">
      <dgm:prSet presAssocID="{6A17C646-445E-47C0-B1B5-19CBABFDE05F}" presName="textB" presStyleLbl="revTx" presStyleIdx="1" presStyleCnt="2" custLinFactNeighborX="-1101" custLinFactNeighborY="-4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E1C17-09F8-43F6-8092-B79EF5F95A3A}" type="pres">
      <dgm:prSet presAssocID="{6A17C646-445E-47C0-B1B5-19CBABFDE05F}" presName="circleB" presStyleLbl="node1" presStyleIdx="1" presStyleCnt="2" custLinFactNeighborY="-57142"/>
      <dgm:spPr/>
    </dgm:pt>
    <dgm:pt modelId="{DCDF662B-D87F-4971-873F-29ADBE189870}" type="pres">
      <dgm:prSet presAssocID="{6A17C646-445E-47C0-B1B5-19CBABFDE05F}" presName="spaceB" presStyleCnt="0"/>
      <dgm:spPr/>
    </dgm:pt>
  </dgm:ptLst>
  <dgm:cxnLst>
    <dgm:cxn modelId="{40C25803-933F-4516-87DF-394FB4BC1401}" type="presOf" srcId="{A261FF55-11B9-4E85-B480-C69F866EF456}" destId="{1CF9742D-5E2F-4865-A3C9-43702E9CCB16}" srcOrd="0" destOrd="0" presId="urn:microsoft.com/office/officeart/2005/8/layout/hProcess11"/>
    <dgm:cxn modelId="{0968F0CC-405F-4907-BFF2-E1A4CF2DEDF5}" type="presOf" srcId="{D8AE0ADB-B068-4942-A808-FF511156FFCA}" destId="{92948877-DA31-48C0-A5AA-1054BC583ED8}" srcOrd="0" destOrd="0" presId="urn:microsoft.com/office/officeart/2005/8/layout/hProcess11"/>
    <dgm:cxn modelId="{C3D15B12-6D19-4F03-A279-6E98EB819B70}" type="presOf" srcId="{6A17C646-445E-47C0-B1B5-19CBABFDE05F}" destId="{3E3A4BDE-6555-427D-9B40-E5B93CCAD3D2}" srcOrd="0" destOrd="0" presId="urn:microsoft.com/office/officeart/2005/8/layout/hProcess11"/>
    <dgm:cxn modelId="{E8095940-14EC-4C15-91FE-2E5F61EE2E39}" srcId="{A261FF55-11B9-4E85-B480-C69F866EF456}" destId="{D8AE0ADB-B068-4942-A808-FF511156FFCA}" srcOrd="0" destOrd="0" parTransId="{550A02D1-07D4-441E-AEFF-F12C8B7CC2E6}" sibTransId="{11D428EC-9ECC-4C89-B246-FDF31C6AB155}"/>
    <dgm:cxn modelId="{27743B78-CC57-45FE-A9D0-7CABEA4183E5}" srcId="{A261FF55-11B9-4E85-B480-C69F866EF456}" destId="{6A17C646-445E-47C0-B1B5-19CBABFDE05F}" srcOrd="1" destOrd="0" parTransId="{8F8FA5F0-0AA4-4AB2-B6D2-3D754B9086E1}" sibTransId="{8ECF132F-83A8-4AA5-B298-DBFC174319D9}"/>
    <dgm:cxn modelId="{05365029-A747-4065-8E5A-FA4209602C32}" type="presParOf" srcId="{1CF9742D-5E2F-4865-A3C9-43702E9CCB16}" destId="{C567ECFD-98C0-4056-8232-BB169C8F33AC}" srcOrd="0" destOrd="0" presId="urn:microsoft.com/office/officeart/2005/8/layout/hProcess11"/>
    <dgm:cxn modelId="{C2471131-BB5E-4E0A-BD70-436B52AA7E85}" type="presParOf" srcId="{1CF9742D-5E2F-4865-A3C9-43702E9CCB16}" destId="{519FEEF2-9C71-4ABA-8A68-F219D7968D02}" srcOrd="1" destOrd="0" presId="urn:microsoft.com/office/officeart/2005/8/layout/hProcess11"/>
    <dgm:cxn modelId="{4A31ACA4-3D61-4709-AFF5-00E640FEF3FB}" type="presParOf" srcId="{519FEEF2-9C71-4ABA-8A68-F219D7968D02}" destId="{54A97AE1-0A97-4D5C-9C43-93717748C200}" srcOrd="0" destOrd="0" presId="urn:microsoft.com/office/officeart/2005/8/layout/hProcess11"/>
    <dgm:cxn modelId="{9B19B704-08CF-4187-B416-93E22882AAEC}" type="presParOf" srcId="{54A97AE1-0A97-4D5C-9C43-93717748C200}" destId="{92948877-DA31-48C0-A5AA-1054BC583ED8}" srcOrd="0" destOrd="0" presId="urn:microsoft.com/office/officeart/2005/8/layout/hProcess11"/>
    <dgm:cxn modelId="{FD0DF9E4-7026-42A3-9515-558E2D4241FA}" type="presParOf" srcId="{54A97AE1-0A97-4D5C-9C43-93717748C200}" destId="{622970E8-C849-4531-8BB0-DF4784C8074B}" srcOrd="1" destOrd="0" presId="urn:microsoft.com/office/officeart/2005/8/layout/hProcess11"/>
    <dgm:cxn modelId="{9DB357B1-50D5-4876-9C0C-71DF4566F87F}" type="presParOf" srcId="{54A97AE1-0A97-4D5C-9C43-93717748C200}" destId="{4B3CA9EB-F969-4827-9652-2BDD6E50F633}" srcOrd="2" destOrd="0" presId="urn:microsoft.com/office/officeart/2005/8/layout/hProcess11"/>
    <dgm:cxn modelId="{1856A0B5-B9C7-4729-BCD1-8B0F6D92F504}" type="presParOf" srcId="{519FEEF2-9C71-4ABA-8A68-F219D7968D02}" destId="{E07DF839-240D-44CA-9E25-3ACF36EA2C42}" srcOrd="1" destOrd="0" presId="urn:microsoft.com/office/officeart/2005/8/layout/hProcess11"/>
    <dgm:cxn modelId="{FB41954A-2AFB-4C48-BD96-675F9720FF3E}" type="presParOf" srcId="{519FEEF2-9C71-4ABA-8A68-F219D7968D02}" destId="{851E0B37-8F3E-4745-AAD6-3CD96667708C}" srcOrd="2" destOrd="0" presId="urn:microsoft.com/office/officeart/2005/8/layout/hProcess11"/>
    <dgm:cxn modelId="{E5FFCA5C-2A76-49D2-B714-E1677A30EBC7}" type="presParOf" srcId="{851E0B37-8F3E-4745-AAD6-3CD96667708C}" destId="{3E3A4BDE-6555-427D-9B40-E5B93CCAD3D2}" srcOrd="0" destOrd="0" presId="urn:microsoft.com/office/officeart/2005/8/layout/hProcess11"/>
    <dgm:cxn modelId="{9C991951-7E50-4AD6-8D15-37F1D702C400}" type="presParOf" srcId="{851E0B37-8F3E-4745-AAD6-3CD96667708C}" destId="{FF9E1C17-09F8-43F6-8092-B79EF5F95A3A}" srcOrd="1" destOrd="0" presId="urn:microsoft.com/office/officeart/2005/8/layout/hProcess11"/>
    <dgm:cxn modelId="{68480DB4-821D-4C64-B925-F8D8E40EFC8F}" type="presParOf" srcId="{851E0B37-8F3E-4745-AAD6-3CD96667708C}" destId="{DCDF662B-D87F-4971-873F-29ADBE18987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FC5A22-7098-4D47-8466-90DB67C8F6D9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132D37-AE3B-4E68-92AE-B1CAE3EE0895}">
      <dgm:prSet phldrT="[Текст]"/>
      <dgm:spPr/>
      <dgm:t>
        <a:bodyPr/>
        <a:lstStyle/>
        <a:p>
          <a:r>
            <a:rPr lang="ru-RU" dirty="0" smtClean="0"/>
            <a:t>1 862учащихся</a:t>
          </a:r>
          <a:endParaRPr lang="ru-RU" dirty="0"/>
        </a:p>
      </dgm:t>
    </dgm:pt>
    <dgm:pt modelId="{42116F84-DF86-4A33-9B91-E38CD3BAFC68}" type="parTrans" cxnId="{9897A46A-BFC5-4F31-9E2D-21346A1047DC}">
      <dgm:prSet/>
      <dgm:spPr/>
      <dgm:t>
        <a:bodyPr/>
        <a:lstStyle/>
        <a:p>
          <a:endParaRPr lang="ru-RU"/>
        </a:p>
      </dgm:t>
    </dgm:pt>
    <dgm:pt modelId="{5EFDDF8A-E069-4260-AB7C-00FC48E2E50F}" type="sibTrans" cxnId="{9897A46A-BFC5-4F31-9E2D-21346A1047DC}">
      <dgm:prSet/>
      <dgm:spPr/>
      <dgm:t>
        <a:bodyPr/>
        <a:lstStyle/>
        <a:p>
          <a:endParaRPr lang="ru-RU"/>
        </a:p>
      </dgm:t>
    </dgm:pt>
    <dgm:pt modelId="{555D0D1A-331F-4A1E-98A9-82B99797FC42}">
      <dgm:prSet phldrT="[Текст]"/>
      <dgm:spPr/>
      <dgm:t>
        <a:bodyPr/>
        <a:lstStyle/>
        <a:p>
          <a:r>
            <a:rPr lang="ru-RU" dirty="0" smtClean="0"/>
            <a:t>200 школ</a:t>
          </a:r>
          <a:endParaRPr lang="ru-RU" dirty="0"/>
        </a:p>
      </dgm:t>
    </dgm:pt>
    <dgm:pt modelId="{970F77E4-5520-45C9-945C-755BA473513D}" type="parTrans" cxnId="{71B5F047-B0D0-4581-A172-922B6E4A5263}">
      <dgm:prSet/>
      <dgm:spPr/>
      <dgm:t>
        <a:bodyPr/>
        <a:lstStyle/>
        <a:p>
          <a:endParaRPr lang="ru-RU"/>
        </a:p>
      </dgm:t>
    </dgm:pt>
    <dgm:pt modelId="{1BCB60C9-502C-4444-8FCB-5F3A3686CBEE}" type="sibTrans" cxnId="{71B5F047-B0D0-4581-A172-922B6E4A5263}">
      <dgm:prSet/>
      <dgm:spPr/>
      <dgm:t>
        <a:bodyPr/>
        <a:lstStyle/>
        <a:p>
          <a:endParaRPr lang="ru-RU"/>
        </a:p>
      </dgm:t>
    </dgm:pt>
    <dgm:pt modelId="{C1464EC6-3862-49C5-8640-7131E1565163}">
      <dgm:prSet phldrT="[Текст]"/>
      <dgm:spPr/>
      <dgm:t>
        <a:bodyPr/>
        <a:lstStyle/>
        <a:p>
          <a:r>
            <a:rPr lang="ru-RU" dirty="0" smtClean="0"/>
            <a:t>3 095 учителей</a:t>
          </a:r>
          <a:endParaRPr lang="ru-RU" dirty="0"/>
        </a:p>
      </dgm:t>
    </dgm:pt>
    <dgm:pt modelId="{C3F6C328-224B-4CAB-AC35-7B2BA25D318A}" type="sibTrans" cxnId="{376D6AAF-D42D-41CD-A786-ED4D5CF61884}">
      <dgm:prSet/>
      <dgm:spPr/>
      <dgm:t>
        <a:bodyPr/>
        <a:lstStyle/>
        <a:p>
          <a:endParaRPr lang="ru-RU"/>
        </a:p>
      </dgm:t>
    </dgm:pt>
    <dgm:pt modelId="{F71258D2-CB49-4DA0-ADBA-8CBCA7183DEF}" type="parTrans" cxnId="{376D6AAF-D42D-41CD-A786-ED4D5CF61884}">
      <dgm:prSet/>
      <dgm:spPr/>
      <dgm:t>
        <a:bodyPr/>
        <a:lstStyle/>
        <a:p>
          <a:endParaRPr lang="ru-RU"/>
        </a:p>
      </dgm:t>
    </dgm:pt>
    <dgm:pt modelId="{726E5626-100E-4397-BBEB-4E20FBB70107}" type="pres">
      <dgm:prSet presAssocID="{0BFC5A22-7098-4D47-8466-90DB67C8F6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80D8F-1EF2-4F1C-B34A-AB998D309768}" type="pres">
      <dgm:prSet presAssocID="{C1464EC6-3862-49C5-8640-7131E1565163}" presName="composite" presStyleCnt="0"/>
      <dgm:spPr/>
    </dgm:pt>
    <dgm:pt modelId="{791BD573-E9E7-4FB9-9CF3-9B8CCF0215DF}" type="pres">
      <dgm:prSet presAssocID="{C1464EC6-3862-49C5-8640-7131E156516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6288A-DFDA-42EF-8B39-E13B81980843}" type="pres">
      <dgm:prSet presAssocID="{C1464EC6-3862-49C5-8640-7131E1565163}" presName="rect2" presStyleLbl="fgImgPlace1" presStyleIdx="0" presStyleCnt="3"/>
      <dgm:spPr/>
    </dgm:pt>
    <dgm:pt modelId="{301846A4-73F4-445E-8192-6D721D71EA49}" type="pres">
      <dgm:prSet presAssocID="{C3F6C328-224B-4CAB-AC35-7B2BA25D318A}" presName="sibTrans" presStyleCnt="0"/>
      <dgm:spPr/>
    </dgm:pt>
    <dgm:pt modelId="{9153EAA7-C900-428A-8E7E-26B32B0692EA}" type="pres">
      <dgm:prSet presAssocID="{31132D37-AE3B-4E68-92AE-B1CAE3EE0895}" presName="composite" presStyleCnt="0"/>
      <dgm:spPr/>
    </dgm:pt>
    <dgm:pt modelId="{2C9C8170-C076-4FF2-91EA-EFF04F35B428}" type="pres">
      <dgm:prSet presAssocID="{31132D37-AE3B-4E68-92AE-B1CAE3EE089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237E7-EC4A-4A58-BF3B-D8BB7E7A39B1}" type="pres">
      <dgm:prSet presAssocID="{31132D37-AE3B-4E68-92AE-B1CAE3EE0895}" presName="rect2" presStyleLbl="fgImgPlace1" presStyleIdx="1" presStyleCnt="3"/>
      <dgm:spPr/>
    </dgm:pt>
    <dgm:pt modelId="{D551C96E-67CC-433E-A760-DDDB448D7510}" type="pres">
      <dgm:prSet presAssocID="{5EFDDF8A-E069-4260-AB7C-00FC48E2E50F}" presName="sibTrans" presStyleCnt="0"/>
      <dgm:spPr/>
    </dgm:pt>
    <dgm:pt modelId="{3198C110-4E9A-448F-9B64-8736719224DF}" type="pres">
      <dgm:prSet presAssocID="{555D0D1A-331F-4A1E-98A9-82B99797FC42}" presName="composite" presStyleCnt="0"/>
      <dgm:spPr/>
    </dgm:pt>
    <dgm:pt modelId="{8657A6B6-9500-4A1D-A4DE-AF5D7CB075D1}" type="pres">
      <dgm:prSet presAssocID="{555D0D1A-331F-4A1E-98A9-82B99797FC4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87194-3618-4629-B35F-E7616640ACBE}" type="pres">
      <dgm:prSet presAssocID="{555D0D1A-331F-4A1E-98A9-82B99797FC42}" presName="rect2" presStyleLbl="fgImgPlace1" presStyleIdx="2" presStyleCnt="3"/>
      <dgm:spPr/>
    </dgm:pt>
  </dgm:ptLst>
  <dgm:cxnLst>
    <dgm:cxn modelId="{71B5F047-B0D0-4581-A172-922B6E4A5263}" srcId="{0BFC5A22-7098-4D47-8466-90DB67C8F6D9}" destId="{555D0D1A-331F-4A1E-98A9-82B99797FC42}" srcOrd="2" destOrd="0" parTransId="{970F77E4-5520-45C9-945C-755BA473513D}" sibTransId="{1BCB60C9-502C-4444-8FCB-5F3A3686CBEE}"/>
    <dgm:cxn modelId="{E2E9D9AA-858B-47EA-AE38-00B410837F0D}" type="presOf" srcId="{555D0D1A-331F-4A1E-98A9-82B99797FC42}" destId="{8657A6B6-9500-4A1D-A4DE-AF5D7CB075D1}" srcOrd="0" destOrd="0" presId="urn:microsoft.com/office/officeart/2008/layout/PictureStrips"/>
    <dgm:cxn modelId="{9897A46A-BFC5-4F31-9E2D-21346A1047DC}" srcId="{0BFC5A22-7098-4D47-8466-90DB67C8F6D9}" destId="{31132D37-AE3B-4E68-92AE-B1CAE3EE0895}" srcOrd="1" destOrd="0" parTransId="{42116F84-DF86-4A33-9B91-E38CD3BAFC68}" sibTransId="{5EFDDF8A-E069-4260-AB7C-00FC48E2E50F}"/>
    <dgm:cxn modelId="{1A5ECE77-E009-460D-B363-1430089C0732}" type="presOf" srcId="{31132D37-AE3B-4E68-92AE-B1CAE3EE0895}" destId="{2C9C8170-C076-4FF2-91EA-EFF04F35B428}" srcOrd="0" destOrd="0" presId="urn:microsoft.com/office/officeart/2008/layout/PictureStrips"/>
    <dgm:cxn modelId="{376D6AAF-D42D-41CD-A786-ED4D5CF61884}" srcId="{0BFC5A22-7098-4D47-8466-90DB67C8F6D9}" destId="{C1464EC6-3862-49C5-8640-7131E1565163}" srcOrd="0" destOrd="0" parTransId="{F71258D2-CB49-4DA0-ADBA-8CBCA7183DEF}" sibTransId="{C3F6C328-224B-4CAB-AC35-7B2BA25D318A}"/>
    <dgm:cxn modelId="{A96444FD-6C58-4D37-9383-84908B446DD0}" type="presOf" srcId="{0BFC5A22-7098-4D47-8466-90DB67C8F6D9}" destId="{726E5626-100E-4397-BBEB-4E20FBB70107}" srcOrd="0" destOrd="0" presId="urn:microsoft.com/office/officeart/2008/layout/PictureStrips"/>
    <dgm:cxn modelId="{741CBE65-28A6-4EA9-8D18-7366654119D5}" type="presOf" srcId="{C1464EC6-3862-49C5-8640-7131E1565163}" destId="{791BD573-E9E7-4FB9-9CF3-9B8CCF0215DF}" srcOrd="0" destOrd="0" presId="urn:microsoft.com/office/officeart/2008/layout/PictureStrips"/>
    <dgm:cxn modelId="{580ADAD3-E592-4292-833C-F98F6C956559}" type="presParOf" srcId="{726E5626-100E-4397-BBEB-4E20FBB70107}" destId="{B0E80D8F-1EF2-4F1C-B34A-AB998D309768}" srcOrd="0" destOrd="0" presId="urn:microsoft.com/office/officeart/2008/layout/PictureStrips"/>
    <dgm:cxn modelId="{B9DE398C-21F3-4A12-BA9A-B1C103F31038}" type="presParOf" srcId="{B0E80D8F-1EF2-4F1C-B34A-AB998D309768}" destId="{791BD573-E9E7-4FB9-9CF3-9B8CCF0215DF}" srcOrd="0" destOrd="0" presId="urn:microsoft.com/office/officeart/2008/layout/PictureStrips"/>
    <dgm:cxn modelId="{66C8CC7A-4594-4991-99B1-8B8E40ADD84A}" type="presParOf" srcId="{B0E80D8F-1EF2-4F1C-B34A-AB998D309768}" destId="{3786288A-DFDA-42EF-8B39-E13B81980843}" srcOrd="1" destOrd="0" presId="urn:microsoft.com/office/officeart/2008/layout/PictureStrips"/>
    <dgm:cxn modelId="{A3CBC6DF-5399-4511-B867-441133383F67}" type="presParOf" srcId="{726E5626-100E-4397-BBEB-4E20FBB70107}" destId="{301846A4-73F4-445E-8192-6D721D71EA49}" srcOrd="1" destOrd="0" presId="urn:microsoft.com/office/officeart/2008/layout/PictureStrips"/>
    <dgm:cxn modelId="{34174FA9-A4E9-4EA3-9AF7-CF22A91972BD}" type="presParOf" srcId="{726E5626-100E-4397-BBEB-4E20FBB70107}" destId="{9153EAA7-C900-428A-8E7E-26B32B0692EA}" srcOrd="2" destOrd="0" presId="urn:microsoft.com/office/officeart/2008/layout/PictureStrips"/>
    <dgm:cxn modelId="{17205D6D-23BE-4DBC-88B5-9F4EA5283A7F}" type="presParOf" srcId="{9153EAA7-C900-428A-8E7E-26B32B0692EA}" destId="{2C9C8170-C076-4FF2-91EA-EFF04F35B428}" srcOrd="0" destOrd="0" presId="urn:microsoft.com/office/officeart/2008/layout/PictureStrips"/>
    <dgm:cxn modelId="{D158B70E-78F5-4534-A888-57DE0B6CDD6F}" type="presParOf" srcId="{9153EAA7-C900-428A-8E7E-26B32B0692EA}" destId="{A28237E7-EC4A-4A58-BF3B-D8BB7E7A39B1}" srcOrd="1" destOrd="0" presId="urn:microsoft.com/office/officeart/2008/layout/PictureStrips"/>
    <dgm:cxn modelId="{CE83271E-09A1-4CB9-939E-9055C7EA41EB}" type="presParOf" srcId="{726E5626-100E-4397-BBEB-4E20FBB70107}" destId="{D551C96E-67CC-433E-A760-DDDB448D7510}" srcOrd="3" destOrd="0" presId="urn:microsoft.com/office/officeart/2008/layout/PictureStrips"/>
    <dgm:cxn modelId="{AAEA500F-9B67-4AAA-B8E9-EC694A2FFCF8}" type="presParOf" srcId="{726E5626-100E-4397-BBEB-4E20FBB70107}" destId="{3198C110-4E9A-448F-9B64-8736719224DF}" srcOrd="4" destOrd="0" presId="urn:microsoft.com/office/officeart/2008/layout/PictureStrips"/>
    <dgm:cxn modelId="{409DDBDD-3565-4FE0-8B0D-DE7CA8EF27EB}" type="presParOf" srcId="{3198C110-4E9A-448F-9B64-8736719224DF}" destId="{8657A6B6-9500-4A1D-A4DE-AF5D7CB075D1}" srcOrd="0" destOrd="0" presId="urn:microsoft.com/office/officeart/2008/layout/PictureStrips"/>
    <dgm:cxn modelId="{4E4D2BCF-176E-45FC-BC7C-4EE118A8E420}" type="presParOf" srcId="{3198C110-4E9A-448F-9B64-8736719224DF}" destId="{90D87194-3618-4629-B35F-E7616640ACB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F27CBC-1E78-46D8-AAF1-D57F0D92DE9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17547-8A1F-44CD-9140-8843A40D6771}">
      <dgm:prSet custT="1"/>
      <dgm:spPr/>
      <dgm:t>
        <a:bodyPr/>
        <a:lstStyle/>
        <a:p>
          <a:pPr rtl="0"/>
          <a:r>
            <a:rPr lang="ru-RU" sz="1200" b="1" dirty="0" smtClean="0"/>
            <a:t>Я люблю математику</a:t>
          </a:r>
          <a:endParaRPr lang="ru-RU" sz="1200" b="1" dirty="0"/>
        </a:p>
      </dgm:t>
    </dgm:pt>
    <dgm:pt modelId="{CAD8558B-B425-4AA5-B2C7-D886245E84F6}" type="parTrans" cxnId="{9E951D3D-0947-4D34-883D-43691206050A}">
      <dgm:prSet/>
      <dgm:spPr/>
      <dgm:t>
        <a:bodyPr/>
        <a:lstStyle/>
        <a:p>
          <a:endParaRPr lang="ru-RU" sz="1200" b="1"/>
        </a:p>
      </dgm:t>
    </dgm:pt>
    <dgm:pt modelId="{2EF7B550-D353-4E9B-9CF9-9E837303F709}" type="sibTrans" cxnId="{9E951D3D-0947-4D34-883D-43691206050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 sz="1200" b="1"/>
        </a:p>
      </dgm:t>
    </dgm:pt>
    <dgm:pt modelId="{FD877A6B-2A1C-41F0-B888-014085291EE8}">
      <dgm:prSet custT="1"/>
      <dgm:spPr/>
      <dgm:t>
        <a:bodyPr/>
        <a:lstStyle/>
        <a:p>
          <a:pPr rtl="0"/>
          <a:r>
            <a:rPr lang="ru-RU" sz="1200" b="1" dirty="0" smtClean="0"/>
            <a:t>Инженерное образование</a:t>
          </a:r>
          <a:endParaRPr lang="ru-RU" sz="1200" b="1" dirty="0"/>
        </a:p>
      </dgm:t>
    </dgm:pt>
    <dgm:pt modelId="{A1308A89-38BB-46BB-9576-A694C6A08F80}" type="parTrans" cxnId="{B0C889D0-9630-4550-ADD9-979AF23A0690}">
      <dgm:prSet/>
      <dgm:spPr/>
      <dgm:t>
        <a:bodyPr/>
        <a:lstStyle/>
        <a:p>
          <a:endParaRPr lang="ru-RU" sz="1200" b="1"/>
        </a:p>
      </dgm:t>
    </dgm:pt>
    <dgm:pt modelId="{56A7E9C0-70D7-4D67-9292-FB1874CDD38C}" type="sibTrans" cxnId="{B0C889D0-9630-4550-ADD9-979AF23A069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 sz="1200" b="1"/>
        </a:p>
      </dgm:t>
    </dgm:pt>
    <dgm:pt modelId="{D86A1939-A4FC-44ED-A6C6-797F9F725BEF}">
      <dgm:prSet custT="1"/>
      <dgm:spPr/>
      <dgm:t>
        <a:bodyPr/>
        <a:lstStyle/>
        <a:p>
          <a:pPr rtl="0"/>
          <a:r>
            <a:rPr lang="ru-RU" sz="1200" b="1" dirty="0" smtClean="0"/>
            <a:t>Электронная школа</a:t>
          </a:r>
          <a:endParaRPr lang="ru-RU" sz="1200" b="1" dirty="0"/>
        </a:p>
      </dgm:t>
    </dgm:pt>
    <dgm:pt modelId="{3BF73FD0-44DB-49C9-A516-B6C344758566}" type="parTrans" cxnId="{A1DE3C7E-35CA-41EE-ACB4-F771181FCB6E}">
      <dgm:prSet/>
      <dgm:spPr/>
      <dgm:t>
        <a:bodyPr/>
        <a:lstStyle/>
        <a:p>
          <a:endParaRPr lang="ru-RU" sz="1200" b="1"/>
        </a:p>
      </dgm:t>
    </dgm:pt>
    <dgm:pt modelId="{B6546AC1-D9D5-4697-AD79-BCC19E06A43F}" type="sibTrans" cxnId="{A1DE3C7E-35CA-41EE-ACB4-F771181FCB6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 sz="1200" b="1"/>
        </a:p>
      </dgm:t>
    </dgm:pt>
    <dgm:pt modelId="{975E9ED6-0561-4AB0-B7B6-75EA205C2360}">
      <dgm:prSet custT="1"/>
      <dgm:spPr/>
      <dgm:t>
        <a:bodyPr/>
        <a:lstStyle/>
        <a:p>
          <a:pPr rtl="0"/>
          <a:r>
            <a:rPr lang="ru-RU" sz="1200" b="1" dirty="0" smtClean="0"/>
            <a:t>Мобильный учитель</a:t>
          </a:r>
          <a:endParaRPr lang="ru-RU" sz="1200" b="1" dirty="0"/>
        </a:p>
      </dgm:t>
    </dgm:pt>
    <dgm:pt modelId="{512DEAD1-C5F8-42EF-A0B8-E8FF70B6C95B}" type="parTrans" cxnId="{88D63BE5-82FC-477A-B611-D83662FA46EC}">
      <dgm:prSet/>
      <dgm:spPr/>
      <dgm:t>
        <a:bodyPr/>
        <a:lstStyle/>
        <a:p>
          <a:endParaRPr lang="ru-RU" sz="1200" b="1"/>
        </a:p>
      </dgm:t>
    </dgm:pt>
    <dgm:pt modelId="{5C063D8F-9A4A-41E9-9153-A216FF1B7DC0}" type="sibTrans" cxnId="{88D63BE5-82FC-477A-B611-D83662FA46E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 sz="1200" b="1"/>
        </a:p>
      </dgm:t>
    </dgm:pt>
    <dgm:pt modelId="{61F6A524-ED0A-4658-808D-EDDB7B14F63E}">
      <dgm:prSet custT="1"/>
      <dgm:spPr/>
      <dgm:t>
        <a:bodyPr/>
        <a:lstStyle/>
        <a:p>
          <a:pPr rtl="0"/>
          <a:r>
            <a:rPr lang="ru-RU" sz="1200" b="1" dirty="0" smtClean="0"/>
            <a:t>Учительский дом</a:t>
          </a:r>
          <a:endParaRPr lang="ru-RU" sz="1200" b="1" dirty="0"/>
        </a:p>
      </dgm:t>
    </dgm:pt>
    <dgm:pt modelId="{798FB118-0EAE-4407-A0B6-C56E405C68FA}" type="parTrans" cxnId="{561D34F9-B56C-4AC2-9D43-EC2A41AB3E0A}">
      <dgm:prSet/>
      <dgm:spPr/>
      <dgm:t>
        <a:bodyPr/>
        <a:lstStyle/>
        <a:p>
          <a:endParaRPr lang="ru-RU" sz="1200" b="1"/>
        </a:p>
      </dgm:t>
    </dgm:pt>
    <dgm:pt modelId="{48C39035-663E-49FD-B6A4-370337A426B0}" type="sibTrans" cxnId="{561D34F9-B56C-4AC2-9D43-EC2A41AB3E0A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 sz="1200" b="1"/>
        </a:p>
      </dgm:t>
    </dgm:pt>
    <dgm:pt modelId="{59D00A0D-3FB0-4947-82B3-250E80906F5E}">
      <dgm:prSet custT="1"/>
      <dgm:spPr/>
      <dgm:t>
        <a:bodyPr/>
        <a:lstStyle/>
        <a:p>
          <a:pPr rtl="0"/>
          <a:r>
            <a:rPr lang="ru-RU" sz="2400" b="1" dirty="0" smtClean="0"/>
            <a:t>НОЦ</a:t>
          </a:r>
          <a:endParaRPr lang="ru-RU" sz="2400" b="1" dirty="0"/>
        </a:p>
      </dgm:t>
    </dgm:pt>
    <dgm:pt modelId="{E8FEF613-53C5-4DAE-B6A2-14005ADF98EA}" type="parTrans" cxnId="{1D052EAE-8307-4ED8-A43A-CCB51D4F02C9}">
      <dgm:prSet/>
      <dgm:spPr/>
      <dgm:t>
        <a:bodyPr/>
        <a:lstStyle/>
        <a:p>
          <a:endParaRPr lang="ru-RU" sz="1200" b="1"/>
        </a:p>
      </dgm:t>
    </dgm:pt>
    <dgm:pt modelId="{836C063D-5125-4BAF-9C72-B9647F6A8AC8}" type="sibTrans" cxnId="{1D052EAE-8307-4ED8-A43A-CCB51D4F02C9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 sz="1200" b="1"/>
        </a:p>
      </dgm:t>
    </dgm:pt>
    <dgm:pt modelId="{D7D0D117-C5D1-4A7E-A8A0-9B62721F5C2C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200" b="1" dirty="0" smtClean="0"/>
            <a:t>Школьная физика</a:t>
          </a:r>
          <a:endParaRPr lang="ru-RU" sz="1200" b="1" dirty="0"/>
        </a:p>
      </dgm:t>
    </dgm:pt>
    <dgm:pt modelId="{3B6C1EE4-7F80-4D4E-8D10-A5449D5469C2}" type="parTrans" cxnId="{9EADF399-18A8-4676-83FE-E3153E5A5717}">
      <dgm:prSet/>
      <dgm:spPr/>
      <dgm:t>
        <a:bodyPr/>
        <a:lstStyle/>
        <a:p>
          <a:endParaRPr lang="ru-RU" sz="1200" b="1"/>
        </a:p>
      </dgm:t>
    </dgm:pt>
    <dgm:pt modelId="{30C3405F-8FFC-43A2-94EF-63657244AFA9}" type="sibTrans" cxnId="{9EADF399-18A8-4676-83FE-E3153E5A5717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sz="1200" b="1"/>
        </a:p>
      </dgm:t>
    </dgm:pt>
    <dgm:pt modelId="{7F3FA9AD-AC25-4987-9B4A-DE2B7A73D5E7}">
      <dgm:prSet custT="1"/>
      <dgm:spPr/>
      <dgm:t>
        <a:bodyPr/>
        <a:lstStyle/>
        <a:p>
          <a:pPr rtl="0"/>
          <a:r>
            <a:rPr lang="ru-RU" sz="1400" b="1" dirty="0" smtClean="0"/>
            <a:t>«Ступени»</a:t>
          </a:r>
          <a:endParaRPr lang="ru-RU" sz="1400" b="1" dirty="0"/>
        </a:p>
      </dgm:t>
    </dgm:pt>
    <dgm:pt modelId="{E02B3317-DC88-46E8-8FE0-F80FC3D2D071}" type="parTrans" cxnId="{67AB5426-36C7-43EF-9D72-EF730ADC92DD}">
      <dgm:prSet/>
      <dgm:spPr/>
      <dgm:t>
        <a:bodyPr/>
        <a:lstStyle/>
        <a:p>
          <a:endParaRPr lang="ru-RU" sz="1200" b="1"/>
        </a:p>
      </dgm:t>
    </dgm:pt>
    <dgm:pt modelId="{F156086E-1B41-4F8E-8856-BA779C159AC5}" type="sibTrans" cxnId="{67AB5426-36C7-43EF-9D72-EF730ADC92DD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 sz="1200" b="1"/>
        </a:p>
      </dgm:t>
    </dgm:pt>
    <dgm:pt modelId="{5400D5CE-B734-47D4-827B-1DB508670AC5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200" b="1" dirty="0" smtClean="0"/>
            <a:t>Наставники</a:t>
          </a:r>
          <a:endParaRPr lang="ru-RU" sz="1200" b="1" dirty="0"/>
        </a:p>
      </dgm:t>
    </dgm:pt>
    <dgm:pt modelId="{5C075EFC-B711-4263-8746-3AC2F109A806}" type="parTrans" cxnId="{470DBE9B-AF8B-4FB3-8DD8-5474DCBB1ECF}">
      <dgm:prSet/>
      <dgm:spPr/>
      <dgm:t>
        <a:bodyPr/>
        <a:lstStyle/>
        <a:p>
          <a:endParaRPr lang="ru-RU" sz="1200" b="1"/>
        </a:p>
      </dgm:t>
    </dgm:pt>
    <dgm:pt modelId="{B9705D6D-F281-445E-8265-016300EC7E1D}" type="sibTrans" cxnId="{470DBE9B-AF8B-4FB3-8DD8-5474DCBB1ECF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 sz="1200" b="1"/>
        </a:p>
      </dgm:t>
    </dgm:pt>
    <dgm:pt modelId="{7D2B4114-3479-46DE-94F8-C58048201B02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200" b="1" dirty="0" err="1" smtClean="0"/>
            <a:t>Кванториум</a:t>
          </a:r>
          <a:endParaRPr lang="ru-RU" sz="1200" b="1" dirty="0"/>
        </a:p>
      </dgm:t>
    </dgm:pt>
    <dgm:pt modelId="{09659ED5-35F2-4ADC-8D26-A42A92F12A3D}" type="parTrans" cxnId="{4F857C01-DFF1-4245-A9FD-EE848C343388}">
      <dgm:prSet/>
      <dgm:spPr/>
      <dgm:t>
        <a:bodyPr/>
        <a:lstStyle/>
        <a:p>
          <a:endParaRPr lang="ru-RU" sz="1200" b="1"/>
        </a:p>
      </dgm:t>
    </dgm:pt>
    <dgm:pt modelId="{4EA9241D-658C-47C9-88B1-FB62ABFE39FF}" type="sibTrans" cxnId="{4F857C01-DFF1-4245-A9FD-EE848C343388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 sz="1200" b="1"/>
        </a:p>
      </dgm:t>
    </dgm:pt>
    <dgm:pt modelId="{51B664FD-FBA7-492D-8FE3-323595D03365}">
      <dgm:prSet custT="1"/>
      <dgm:spPr/>
      <dgm:t>
        <a:bodyPr/>
        <a:lstStyle/>
        <a:p>
          <a:pPr rtl="0"/>
          <a:r>
            <a:rPr lang="ru-RU" sz="1200" b="1" dirty="0" err="1" smtClean="0"/>
            <a:t>Универси-тетские</a:t>
          </a:r>
          <a:r>
            <a:rPr lang="ru-RU" sz="1200" b="1" dirty="0" smtClean="0"/>
            <a:t> округа</a:t>
          </a:r>
          <a:endParaRPr lang="ru-RU" sz="1200" b="1" dirty="0"/>
        </a:p>
      </dgm:t>
    </dgm:pt>
    <dgm:pt modelId="{EC77F7B4-1140-4565-B7A0-9799B180CCA5}" type="parTrans" cxnId="{7B0507D2-EADA-4859-90A7-9D6C0FA919CB}">
      <dgm:prSet/>
      <dgm:spPr/>
      <dgm:t>
        <a:bodyPr/>
        <a:lstStyle/>
        <a:p>
          <a:endParaRPr lang="ru-RU" sz="1200" b="1"/>
        </a:p>
      </dgm:t>
    </dgm:pt>
    <dgm:pt modelId="{2C641910-9496-495C-A8CD-1827B6FB389B}" type="sibTrans" cxnId="{7B0507D2-EADA-4859-90A7-9D6C0FA919CB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 sz="1200" b="1"/>
        </a:p>
      </dgm:t>
    </dgm:pt>
    <dgm:pt modelId="{A075EBE1-29B4-4B31-A381-882F99849801}">
      <dgm:prSet custT="1"/>
      <dgm:spPr/>
      <dgm:t>
        <a:bodyPr/>
        <a:lstStyle/>
        <a:p>
          <a:pPr rtl="0"/>
          <a:r>
            <a:rPr lang="ru-RU" sz="1200" b="1" smtClean="0"/>
            <a:t>Английский для всех</a:t>
          </a:r>
          <a:endParaRPr lang="ru-RU" sz="1200" b="1"/>
        </a:p>
      </dgm:t>
    </dgm:pt>
    <dgm:pt modelId="{CB69B81B-F13F-474F-95EF-EE90D45BB1A0}" type="parTrans" cxnId="{0E133B57-A929-47EE-BFBC-1088E6F3EB00}">
      <dgm:prSet/>
      <dgm:spPr/>
      <dgm:t>
        <a:bodyPr/>
        <a:lstStyle/>
        <a:p>
          <a:endParaRPr lang="ru-RU" sz="1200" b="1"/>
        </a:p>
      </dgm:t>
    </dgm:pt>
    <dgm:pt modelId="{D211284E-39D6-49B1-B7B0-42B849CEC82F}" type="sibTrans" cxnId="{0E133B57-A929-47EE-BFBC-1088E6F3EB00}">
      <dgm:prSet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ru-RU" sz="1200" b="1"/>
        </a:p>
      </dgm:t>
    </dgm:pt>
    <dgm:pt modelId="{82CFED5D-8E8A-498B-B4EE-FC291FC41BCE}">
      <dgm:prSet/>
      <dgm:spPr/>
      <dgm:t>
        <a:bodyPr/>
        <a:lstStyle/>
        <a:p>
          <a:endParaRPr lang="ru-RU" sz="1200" b="1"/>
        </a:p>
      </dgm:t>
    </dgm:pt>
    <dgm:pt modelId="{3C0013CA-0DE9-4397-B83A-5C55902C409F}" type="parTrans" cxnId="{E5FF9177-C0CF-48DE-9D8B-2F3B27263770}">
      <dgm:prSet/>
      <dgm:spPr/>
      <dgm:t>
        <a:bodyPr/>
        <a:lstStyle/>
        <a:p>
          <a:endParaRPr lang="ru-RU" sz="1200" b="1"/>
        </a:p>
      </dgm:t>
    </dgm:pt>
    <dgm:pt modelId="{35C882BC-4773-44BC-B877-85A665ACA08D}" type="sibTrans" cxnId="{E5FF9177-C0CF-48DE-9D8B-2F3B27263770}">
      <dgm:prSet/>
      <dgm:spPr/>
      <dgm:t>
        <a:bodyPr/>
        <a:lstStyle/>
        <a:p>
          <a:endParaRPr lang="ru-RU" sz="1200" b="1"/>
        </a:p>
      </dgm:t>
    </dgm:pt>
    <dgm:pt modelId="{FBDEE076-5E3B-43ED-90BF-F717BFC17EB7}" type="pres">
      <dgm:prSet presAssocID="{4BF27CBC-1E78-46D8-AAF1-D57F0D92DE9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0399C52C-374E-4CA6-AD8B-8932327FD47B}" type="pres">
      <dgm:prSet presAssocID="{FE217547-8A1F-44CD-9140-8843A40D6771}" presName="text1" presStyleCnt="0"/>
      <dgm:spPr/>
    </dgm:pt>
    <dgm:pt modelId="{C4F6EF4C-9830-4304-9C52-32BAB73B1A07}" type="pres">
      <dgm:prSet presAssocID="{FE217547-8A1F-44CD-9140-8843A40D6771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37906-3A3C-4AB6-A8B6-396DB5A233C3}" type="pres">
      <dgm:prSet presAssocID="{FE217547-8A1F-44CD-9140-8843A40D6771}" presName="textaccent1" presStyleCnt="0"/>
      <dgm:spPr/>
    </dgm:pt>
    <dgm:pt modelId="{A55B1C5E-3ED6-46D4-AFBA-8D85C7DF4ADB}" type="pres">
      <dgm:prSet presAssocID="{FE217547-8A1F-44CD-9140-8843A40D6771}" presName="accentRepeatNode" presStyleLbl="solidAlignAcc1" presStyleIdx="0" presStyleCnt="24"/>
      <dgm:spPr/>
    </dgm:pt>
    <dgm:pt modelId="{A9EB0ABD-EB9D-4AFE-B3D3-9EC0DA26BABC}" type="pres">
      <dgm:prSet presAssocID="{2EF7B550-D353-4E9B-9CF9-9E837303F709}" presName="image1" presStyleCnt="0"/>
      <dgm:spPr/>
    </dgm:pt>
    <dgm:pt modelId="{709736BD-5C9B-4D50-856B-C10BFAA93C0E}" type="pres">
      <dgm:prSet presAssocID="{2EF7B550-D353-4E9B-9CF9-9E837303F709}" presName="imageRepeatNode" presStyleLbl="alignAcc1" presStyleIdx="0" presStyleCnt="12"/>
      <dgm:spPr/>
      <dgm:t>
        <a:bodyPr/>
        <a:lstStyle/>
        <a:p>
          <a:endParaRPr lang="ru-RU"/>
        </a:p>
      </dgm:t>
    </dgm:pt>
    <dgm:pt modelId="{F5172A8E-4BFC-4237-A630-F474FFBA170B}" type="pres">
      <dgm:prSet presAssocID="{2EF7B550-D353-4E9B-9CF9-9E837303F709}" presName="imageaccent1" presStyleCnt="0"/>
      <dgm:spPr/>
    </dgm:pt>
    <dgm:pt modelId="{41C6D7F6-3479-4310-BA3A-15604B15E517}" type="pres">
      <dgm:prSet presAssocID="{2EF7B550-D353-4E9B-9CF9-9E837303F709}" presName="accentRepeatNode" presStyleLbl="solidAlignAcc1" presStyleIdx="1" presStyleCnt="24"/>
      <dgm:spPr/>
    </dgm:pt>
    <dgm:pt modelId="{F5A8FF3F-8965-408D-A5C6-D8A78CEFCE23}" type="pres">
      <dgm:prSet presAssocID="{FD877A6B-2A1C-41F0-B888-014085291EE8}" presName="text2" presStyleCnt="0"/>
      <dgm:spPr/>
    </dgm:pt>
    <dgm:pt modelId="{F060BB50-4BDB-4429-8229-2B83AD87E15F}" type="pres">
      <dgm:prSet presAssocID="{FD877A6B-2A1C-41F0-B888-014085291EE8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189C-E8CC-4891-B970-8DF16E781138}" type="pres">
      <dgm:prSet presAssocID="{FD877A6B-2A1C-41F0-B888-014085291EE8}" presName="textaccent2" presStyleCnt="0"/>
      <dgm:spPr/>
    </dgm:pt>
    <dgm:pt modelId="{B314224B-22F7-43E6-9BFA-ADB2B386C0CD}" type="pres">
      <dgm:prSet presAssocID="{FD877A6B-2A1C-41F0-B888-014085291EE8}" presName="accentRepeatNode" presStyleLbl="solidAlignAcc1" presStyleIdx="2" presStyleCnt="24"/>
      <dgm:spPr/>
    </dgm:pt>
    <dgm:pt modelId="{6408953D-19DC-4B24-894A-C215A54F39A6}" type="pres">
      <dgm:prSet presAssocID="{56A7E9C0-70D7-4D67-9292-FB1874CDD38C}" presName="image2" presStyleCnt="0"/>
      <dgm:spPr/>
    </dgm:pt>
    <dgm:pt modelId="{6F5CE57A-F4AC-4BCB-A87F-A3AF5F0AA2EB}" type="pres">
      <dgm:prSet presAssocID="{56A7E9C0-70D7-4D67-9292-FB1874CDD38C}" presName="imageRepeatNode" presStyleLbl="alignAcc1" presStyleIdx="1" presStyleCnt="12"/>
      <dgm:spPr/>
      <dgm:t>
        <a:bodyPr/>
        <a:lstStyle/>
        <a:p>
          <a:endParaRPr lang="ru-RU"/>
        </a:p>
      </dgm:t>
    </dgm:pt>
    <dgm:pt modelId="{9E06ADF1-87F6-40AE-95F4-432564BF7987}" type="pres">
      <dgm:prSet presAssocID="{56A7E9C0-70D7-4D67-9292-FB1874CDD38C}" presName="imageaccent2" presStyleCnt="0"/>
      <dgm:spPr/>
    </dgm:pt>
    <dgm:pt modelId="{9D79CE46-BAEB-4873-891A-BE1B78142634}" type="pres">
      <dgm:prSet presAssocID="{56A7E9C0-70D7-4D67-9292-FB1874CDD38C}" presName="accentRepeatNode" presStyleLbl="solidAlignAcc1" presStyleIdx="3" presStyleCnt="24"/>
      <dgm:spPr/>
    </dgm:pt>
    <dgm:pt modelId="{E4A17505-5007-4CEB-BBA4-CE95B828E444}" type="pres">
      <dgm:prSet presAssocID="{D86A1939-A4FC-44ED-A6C6-797F9F725BEF}" presName="text3" presStyleCnt="0"/>
      <dgm:spPr/>
    </dgm:pt>
    <dgm:pt modelId="{DA084E1B-63A3-4BE8-A749-8488CCF5F45C}" type="pres">
      <dgm:prSet presAssocID="{D86A1939-A4FC-44ED-A6C6-797F9F725BEF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253F8-0C46-4741-A8CF-C9CF28B7FC41}" type="pres">
      <dgm:prSet presAssocID="{D86A1939-A4FC-44ED-A6C6-797F9F725BEF}" presName="textaccent3" presStyleCnt="0"/>
      <dgm:spPr/>
    </dgm:pt>
    <dgm:pt modelId="{ECF26807-7052-4B12-AC99-5A27A653AEAD}" type="pres">
      <dgm:prSet presAssocID="{D86A1939-A4FC-44ED-A6C6-797F9F725BEF}" presName="accentRepeatNode" presStyleLbl="solidAlignAcc1" presStyleIdx="4" presStyleCnt="24"/>
      <dgm:spPr/>
    </dgm:pt>
    <dgm:pt modelId="{C000E18C-6DD7-49A0-B9C2-4C30F365384D}" type="pres">
      <dgm:prSet presAssocID="{B6546AC1-D9D5-4697-AD79-BCC19E06A43F}" presName="image3" presStyleCnt="0"/>
      <dgm:spPr/>
    </dgm:pt>
    <dgm:pt modelId="{3D3C9F38-FD7A-44BF-A2D9-B3747028CD20}" type="pres">
      <dgm:prSet presAssocID="{B6546AC1-D9D5-4697-AD79-BCC19E06A43F}" presName="imageRepeatNode" presStyleLbl="alignAcc1" presStyleIdx="2" presStyleCnt="12"/>
      <dgm:spPr/>
      <dgm:t>
        <a:bodyPr/>
        <a:lstStyle/>
        <a:p>
          <a:endParaRPr lang="ru-RU"/>
        </a:p>
      </dgm:t>
    </dgm:pt>
    <dgm:pt modelId="{EB76B9BE-A283-4C31-8484-B154CB8803C9}" type="pres">
      <dgm:prSet presAssocID="{B6546AC1-D9D5-4697-AD79-BCC19E06A43F}" presName="imageaccent3" presStyleCnt="0"/>
      <dgm:spPr/>
    </dgm:pt>
    <dgm:pt modelId="{8E011537-0541-46FC-AAD8-736B0EBC126B}" type="pres">
      <dgm:prSet presAssocID="{B6546AC1-D9D5-4697-AD79-BCC19E06A43F}" presName="accentRepeatNode" presStyleLbl="solidAlignAcc1" presStyleIdx="5" presStyleCnt="24"/>
      <dgm:spPr/>
    </dgm:pt>
    <dgm:pt modelId="{C8825FDE-FF72-4940-A9EA-86C111591D66}" type="pres">
      <dgm:prSet presAssocID="{975E9ED6-0561-4AB0-B7B6-75EA205C2360}" presName="text4" presStyleCnt="0"/>
      <dgm:spPr/>
    </dgm:pt>
    <dgm:pt modelId="{CA49250D-3EF2-4598-939F-BFC939AABA94}" type="pres">
      <dgm:prSet presAssocID="{975E9ED6-0561-4AB0-B7B6-75EA205C2360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88A2A-CB6B-4538-9251-9220845C8DFD}" type="pres">
      <dgm:prSet presAssocID="{975E9ED6-0561-4AB0-B7B6-75EA205C2360}" presName="textaccent4" presStyleCnt="0"/>
      <dgm:spPr/>
    </dgm:pt>
    <dgm:pt modelId="{92DED382-1038-404F-961A-232AA9E6958C}" type="pres">
      <dgm:prSet presAssocID="{975E9ED6-0561-4AB0-B7B6-75EA205C2360}" presName="accentRepeatNode" presStyleLbl="solidAlignAcc1" presStyleIdx="6" presStyleCnt="24"/>
      <dgm:spPr/>
    </dgm:pt>
    <dgm:pt modelId="{8ED675DC-78CC-4C83-8C3F-EAE852DB9CCF}" type="pres">
      <dgm:prSet presAssocID="{5C063D8F-9A4A-41E9-9153-A216FF1B7DC0}" presName="image4" presStyleCnt="0"/>
      <dgm:spPr/>
    </dgm:pt>
    <dgm:pt modelId="{995BC094-D241-468D-AAF6-56AACB0B3C07}" type="pres">
      <dgm:prSet presAssocID="{5C063D8F-9A4A-41E9-9153-A216FF1B7DC0}" presName="imageRepeatNode" presStyleLbl="alignAcc1" presStyleIdx="3" presStyleCnt="12"/>
      <dgm:spPr/>
      <dgm:t>
        <a:bodyPr/>
        <a:lstStyle/>
        <a:p>
          <a:endParaRPr lang="ru-RU"/>
        </a:p>
      </dgm:t>
    </dgm:pt>
    <dgm:pt modelId="{2499420E-E84B-42AD-8C78-CB6ACFB06945}" type="pres">
      <dgm:prSet presAssocID="{5C063D8F-9A4A-41E9-9153-A216FF1B7DC0}" presName="imageaccent4" presStyleCnt="0"/>
      <dgm:spPr/>
    </dgm:pt>
    <dgm:pt modelId="{43075EB1-967D-4158-8E8B-697FAC34AE71}" type="pres">
      <dgm:prSet presAssocID="{5C063D8F-9A4A-41E9-9153-A216FF1B7DC0}" presName="accentRepeatNode" presStyleLbl="solidAlignAcc1" presStyleIdx="7" presStyleCnt="24"/>
      <dgm:spPr/>
    </dgm:pt>
    <dgm:pt modelId="{0DCE5E69-F59A-41E7-87AC-39976FE8EAB4}" type="pres">
      <dgm:prSet presAssocID="{61F6A524-ED0A-4658-808D-EDDB7B14F63E}" presName="text5" presStyleCnt="0"/>
      <dgm:spPr/>
    </dgm:pt>
    <dgm:pt modelId="{5747EFD5-40EF-40FD-B5A0-80CB80B94C83}" type="pres">
      <dgm:prSet presAssocID="{61F6A524-ED0A-4658-808D-EDDB7B14F63E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A1074-251F-411C-B69D-74F40AFA05DA}" type="pres">
      <dgm:prSet presAssocID="{61F6A524-ED0A-4658-808D-EDDB7B14F63E}" presName="textaccent5" presStyleCnt="0"/>
      <dgm:spPr/>
    </dgm:pt>
    <dgm:pt modelId="{5721EBF0-2462-4186-AB27-359DD6285C8F}" type="pres">
      <dgm:prSet presAssocID="{61F6A524-ED0A-4658-808D-EDDB7B14F63E}" presName="accentRepeatNode" presStyleLbl="solidAlignAcc1" presStyleIdx="8" presStyleCnt="24"/>
      <dgm:spPr/>
    </dgm:pt>
    <dgm:pt modelId="{A7DE25D3-09BD-4181-8639-DD096F86605D}" type="pres">
      <dgm:prSet presAssocID="{48C39035-663E-49FD-B6A4-370337A426B0}" presName="image5" presStyleCnt="0"/>
      <dgm:spPr/>
    </dgm:pt>
    <dgm:pt modelId="{E347CD79-649F-4A01-A2E8-134803C64390}" type="pres">
      <dgm:prSet presAssocID="{48C39035-663E-49FD-B6A4-370337A426B0}" presName="imageRepeatNode" presStyleLbl="alignAcc1" presStyleIdx="4" presStyleCnt="12"/>
      <dgm:spPr/>
      <dgm:t>
        <a:bodyPr/>
        <a:lstStyle/>
        <a:p>
          <a:endParaRPr lang="ru-RU"/>
        </a:p>
      </dgm:t>
    </dgm:pt>
    <dgm:pt modelId="{81118EF8-C5FE-41B8-AACF-01B88E03B694}" type="pres">
      <dgm:prSet presAssocID="{48C39035-663E-49FD-B6A4-370337A426B0}" presName="imageaccent5" presStyleCnt="0"/>
      <dgm:spPr/>
    </dgm:pt>
    <dgm:pt modelId="{4A1F6490-9FD3-41E0-9C48-651DCDBCE6B4}" type="pres">
      <dgm:prSet presAssocID="{48C39035-663E-49FD-B6A4-370337A426B0}" presName="accentRepeatNode" presStyleLbl="solidAlignAcc1" presStyleIdx="9" presStyleCnt="24"/>
      <dgm:spPr/>
    </dgm:pt>
    <dgm:pt modelId="{A9EFD30D-5697-470F-BA01-2914E38FC300}" type="pres">
      <dgm:prSet presAssocID="{59D00A0D-3FB0-4947-82B3-250E80906F5E}" presName="text6" presStyleCnt="0"/>
      <dgm:spPr/>
    </dgm:pt>
    <dgm:pt modelId="{E6559344-D83C-4D1D-B6E3-18ABF9CE67B4}" type="pres">
      <dgm:prSet presAssocID="{59D00A0D-3FB0-4947-82B3-250E80906F5E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0C8A2-109E-45BB-87FB-6D91C406E7E0}" type="pres">
      <dgm:prSet presAssocID="{59D00A0D-3FB0-4947-82B3-250E80906F5E}" presName="textaccent6" presStyleCnt="0"/>
      <dgm:spPr/>
    </dgm:pt>
    <dgm:pt modelId="{3E777C08-5C4A-4F4A-AB48-600F4DB2DE2B}" type="pres">
      <dgm:prSet presAssocID="{59D00A0D-3FB0-4947-82B3-250E80906F5E}" presName="accentRepeatNode" presStyleLbl="solidAlignAcc1" presStyleIdx="10" presStyleCnt="24"/>
      <dgm:spPr/>
    </dgm:pt>
    <dgm:pt modelId="{2C0AB495-CB59-4587-928F-30FF542A90BF}" type="pres">
      <dgm:prSet presAssocID="{836C063D-5125-4BAF-9C72-B9647F6A8AC8}" presName="image6" presStyleCnt="0"/>
      <dgm:spPr/>
    </dgm:pt>
    <dgm:pt modelId="{D27604CE-C5B2-458A-A831-7E6AEB558A36}" type="pres">
      <dgm:prSet presAssocID="{836C063D-5125-4BAF-9C72-B9647F6A8AC8}" presName="imageRepeatNode" presStyleLbl="alignAcc1" presStyleIdx="5" presStyleCnt="12"/>
      <dgm:spPr/>
      <dgm:t>
        <a:bodyPr/>
        <a:lstStyle/>
        <a:p>
          <a:endParaRPr lang="ru-RU"/>
        </a:p>
      </dgm:t>
    </dgm:pt>
    <dgm:pt modelId="{8C0CA0CC-FDC3-43D4-8970-705491FA7170}" type="pres">
      <dgm:prSet presAssocID="{836C063D-5125-4BAF-9C72-B9647F6A8AC8}" presName="imageaccent6" presStyleCnt="0"/>
      <dgm:spPr/>
    </dgm:pt>
    <dgm:pt modelId="{D0B5BDCA-A628-440F-BA75-ABFF0C9E4548}" type="pres">
      <dgm:prSet presAssocID="{836C063D-5125-4BAF-9C72-B9647F6A8AC8}" presName="accentRepeatNode" presStyleLbl="solidAlignAcc1" presStyleIdx="11" presStyleCnt="24"/>
      <dgm:spPr/>
    </dgm:pt>
    <dgm:pt modelId="{7824B799-45DF-492C-ACA5-F9FCCFE61F12}" type="pres">
      <dgm:prSet presAssocID="{D7D0D117-C5D1-4A7E-A8A0-9B62721F5C2C}" presName="text7" presStyleCnt="0"/>
      <dgm:spPr/>
    </dgm:pt>
    <dgm:pt modelId="{1BFCB328-729A-4061-BB70-AF5FFCCD0DC0}" type="pres">
      <dgm:prSet presAssocID="{D7D0D117-C5D1-4A7E-A8A0-9B62721F5C2C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E8EB-9DC3-4EA3-AEBF-4BA177805D93}" type="pres">
      <dgm:prSet presAssocID="{D7D0D117-C5D1-4A7E-A8A0-9B62721F5C2C}" presName="textaccent7" presStyleCnt="0"/>
      <dgm:spPr/>
    </dgm:pt>
    <dgm:pt modelId="{3B68157D-674B-41B1-B12F-57D70AD0A75D}" type="pres">
      <dgm:prSet presAssocID="{D7D0D117-C5D1-4A7E-A8A0-9B62721F5C2C}" presName="accentRepeatNode" presStyleLbl="solidAlignAcc1" presStyleIdx="12" presStyleCnt="24"/>
      <dgm:spPr/>
    </dgm:pt>
    <dgm:pt modelId="{42839A26-34AF-4C00-9495-1D0712E8AA99}" type="pres">
      <dgm:prSet presAssocID="{30C3405F-8FFC-43A2-94EF-63657244AFA9}" presName="image7" presStyleCnt="0"/>
      <dgm:spPr/>
    </dgm:pt>
    <dgm:pt modelId="{AB5BFAD2-9E0C-4649-A372-132F1DA609F3}" type="pres">
      <dgm:prSet presAssocID="{30C3405F-8FFC-43A2-94EF-63657244AFA9}" presName="imageRepeatNode" presStyleLbl="alignAcc1" presStyleIdx="6" presStyleCnt="12"/>
      <dgm:spPr/>
      <dgm:t>
        <a:bodyPr/>
        <a:lstStyle/>
        <a:p>
          <a:endParaRPr lang="ru-RU"/>
        </a:p>
      </dgm:t>
    </dgm:pt>
    <dgm:pt modelId="{30A82CDC-245A-4983-94E9-88CC94168BD5}" type="pres">
      <dgm:prSet presAssocID="{30C3405F-8FFC-43A2-94EF-63657244AFA9}" presName="imageaccent7" presStyleCnt="0"/>
      <dgm:spPr/>
    </dgm:pt>
    <dgm:pt modelId="{C8A1A97B-F0E3-4993-A520-644BAE38BF7B}" type="pres">
      <dgm:prSet presAssocID="{30C3405F-8FFC-43A2-94EF-63657244AFA9}" presName="accentRepeatNode" presStyleLbl="solidAlignAcc1" presStyleIdx="13" presStyleCnt="24"/>
      <dgm:spPr/>
    </dgm:pt>
    <dgm:pt modelId="{7D33A53C-301D-4CBB-A674-FE645D305319}" type="pres">
      <dgm:prSet presAssocID="{7F3FA9AD-AC25-4987-9B4A-DE2B7A73D5E7}" presName="text8" presStyleCnt="0"/>
      <dgm:spPr/>
    </dgm:pt>
    <dgm:pt modelId="{B9D2B1C4-39EC-42F3-8AAA-788472644822}" type="pres">
      <dgm:prSet presAssocID="{7F3FA9AD-AC25-4987-9B4A-DE2B7A73D5E7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C1E98-D7BA-4FC2-A667-804A407AE31E}" type="pres">
      <dgm:prSet presAssocID="{7F3FA9AD-AC25-4987-9B4A-DE2B7A73D5E7}" presName="textaccent8" presStyleCnt="0"/>
      <dgm:spPr/>
    </dgm:pt>
    <dgm:pt modelId="{1C68BFDB-4B20-4C1A-B305-0DC85E60DE93}" type="pres">
      <dgm:prSet presAssocID="{7F3FA9AD-AC25-4987-9B4A-DE2B7A73D5E7}" presName="accentRepeatNode" presStyleLbl="solidAlignAcc1" presStyleIdx="14" presStyleCnt="24"/>
      <dgm:spPr/>
    </dgm:pt>
    <dgm:pt modelId="{ABA9910F-5007-48B9-AAA4-C827365C7471}" type="pres">
      <dgm:prSet presAssocID="{F156086E-1B41-4F8E-8856-BA779C159AC5}" presName="image8" presStyleCnt="0"/>
      <dgm:spPr/>
    </dgm:pt>
    <dgm:pt modelId="{9844757C-C7C0-46DF-85E3-7816D762B119}" type="pres">
      <dgm:prSet presAssocID="{F156086E-1B41-4F8E-8856-BA779C159AC5}" presName="imageRepeatNode" presStyleLbl="alignAcc1" presStyleIdx="7" presStyleCnt="12"/>
      <dgm:spPr/>
      <dgm:t>
        <a:bodyPr/>
        <a:lstStyle/>
        <a:p>
          <a:endParaRPr lang="ru-RU"/>
        </a:p>
      </dgm:t>
    </dgm:pt>
    <dgm:pt modelId="{A913171A-BD08-4FD2-91CE-93A44C68F021}" type="pres">
      <dgm:prSet presAssocID="{F156086E-1B41-4F8E-8856-BA779C159AC5}" presName="imageaccent8" presStyleCnt="0"/>
      <dgm:spPr/>
    </dgm:pt>
    <dgm:pt modelId="{730FFB9A-4825-4639-9DED-A5BFDBFED65F}" type="pres">
      <dgm:prSet presAssocID="{F156086E-1B41-4F8E-8856-BA779C159AC5}" presName="accentRepeatNode" presStyleLbl="solidAlignAcc1" presStyleIdx="15" presStyleCnt="24"/>
      <dgm:spPr/>
    </dgm:pt>
    <dgm:pt modelId="{968D08A7-1986-415F-B56D-BCEB051D6474}" type="pres">
      <dgm:prSet presAssocID="{5400D5CE-B734-47D4-827B-1DB508670AC5}" presName="text9" presStyleCnt="0"/>
      <dgm:spPr/>
    </dgm:pt>
    <dgm:pt modelId="{FB52B94A-8141-4637-9164-CBDA64E0969F}" type="pres">
      <dgm:prSet presAssocID="{5400D5CE-B734-47D4-827B-1DB508670AC5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A1F4B-C615-40FA-A95E-5CAA3E9437E0}" type="pres">
      <dgm:prSet presAssocID="{5400D5CE-B734-47D4-827B-1DB508670AC5}" presName="textaccent9" presStyleCnt="0"/>
      <dgm:spPr/>
    </dgm:pt>
    <dgm:pt modelId="{4DD0939E-65B6-4482-AB53-369B3B48FE24}" type="pres">
      <dgm:prSet presAssocID="{5400D5CE-B734-47D4-827B-1DB508670AC5}" presName="accentRepeatNode" presStyleLbl="solidAlignAcc1" presStyleIdx="16" presStyleCnt="24"/>
      <dgm:spPr/>
    </dgm:pt>
    <dgm:pt modelId="{8FBC6AD9-5901-4F75-9538-BBC7DEC0F53A}" type="pres">
      <dgm:prSet presAssocID="{B9705D6D-F281-445E-8265-016300EC7E1D}" presName="image9" presStyleCnt="0"/>
      <dgm:spPr/>
    </dgm:pt>
    <dgm:pt modelId="{7C17834C-4FE9-4042-8082-37395D4D22D1}" type="pres">
      <dgm:prSet presAssocID="{B9705D6D-F281-445E-8265-016300EC7E1D}" presName="imageRepeatNode" presStyleLbl="alignAcc1" presStyleIdx="8" presStyleCnt="12"/>
      <dgm:spPr/>
      <dgm:t>
        <a:bodyPr/>
        <a:lstStyle/>
        <a:p>
          <a:endParaRPr lang="ru-RU"/>
        </a:p>
      </dgm:t>
    </dgm:pt>
    <dgm:pt modelId="{0493EEDE-1F18-4232-BF93-3B9E78E50C74}" type="pres">
      <dgm:prSet presAssocID="{B9705D6D-F281-445E-8265-016300EC7E1D}" presName="imageaccent9" presStyleCnt="0"/>
      <dgm:spPr/>
    </dgm:pt>
    <dgm:pt modelId="{61975978-0302-4CB7-8048-99DA46DC1883}" type="pres">
      <dgm:prSet presAssocID="{B9705D6D-F281-445E-8265-016300EC7E1D}" presName="accentRepeatNode" presStyleLbl="solidAlignAcc1" presStyleIdx="17" presStyleCnt="24"/>
      <dgm:spPr/>
    </dgm:pt>
    <dgm:pt modelId="{2F2AEAD2-4752-4595-A81C-D0414C853ABF}" type="pres">
      <dgm:prSet presAssocID="{7D2B4114-3479-46DE-94F8-C58048201B02}" presName="text10" presStyleCnt="0"/>
      <dgm:spPr/>
    </dgm:pt>
    <dgm:pt modelId="{02DE4769-3EA4-4146-9385-EC1B8AE7FFC2}" type="pres">
      <dgm:prSet presAssocID="{7D2B4114-3479-46DE-94F8-C58048201B02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2A572-76B3-4DAB-8E68-CFF409751DE5}" type="pres">
      <dgm:prSet presAssocID="{7D2B4114-3479-46DE-94F8-C58048201B02}" presName="textaccent10" presStyleCnt="0"/>
      <dgm:spPr/>
    </dgm:pt>
    <dgm:pt modelId="{4775867C-A32C-4F65-8E07-8B71A90B5289}" type="pres">
      <dgm:prSet presAssocID="{7D2B4114-3479-46DE-94F8-C58048201B02}" presName="accentRepeatNode" presStyleLbl="solidAlignAcc1" presStyleIdx="18" presStyleCnt="24"/>
      <dgm:spPr/>
    </dgm:pt>
    <dgm:pt modelId="{9EC4CC17-FD29-4221-AD7C-8F88FD2C0A7D}" type="pres">
      <dgm:prSet presAssocID="{4EA9241D-658C-47C9-88B1-FB62ABFE39FF}" presName="image10" presStyleCnt="0"/>
      <dgm:spPr/>
    </dgm:pt>
    <dgm:pt modelId="{900FFAD2-2959-46B0-A42F-07797266AFDD}" type="pres">
      <dgm:prSet presAssocID="{4EA9241D-658C-47C9-88B1-FB62ABFE39FF}" presName="imageRepeatNode" presStyleLbl="alignAcc1" presStyleIdx="9" presStyleCnt="12"/>
      <dgm:spPr/>
      <dgm:t>
        <a:bodyPr/>
        <a:lstStyle/>
        <a:p>
          <a:endParaRPr lang="ru-RU"/>
        </a:p>
      </dgm:t>
    </dgm:pt>
    <dgm:pt modelId="{7A163B09-696D-44BE-8119-3B92A5D29287}" type="pres">
      <dgm:prSet presAssocID="{4EA9241D-658C-47C9-88B1-FB62ABFE39FF}" presName="imageaccent10" presStyleCnt="0"/>
      <dgm:spPr/>
    </dgm:pt>
    <dgm:pt modelId="{07505073-6120-4DCF-B1A8-22BEB87DA508}" type="pres">
      <dgm:prSet presAssocID="{4EA9241D-658C-47C9-88B1-FB62ABFE39FF}" presName="accentRepeatNode" presStyleLbl="solidAlignAcc1" presStyleIdx="19" presStyleCnt="24"/>
      <dgm:spPr/>
    </dgm:pt>
    <dgm:pt modelId="{24BA884A-1B00-42FA-AA10-A8DA8CF79E54}" type="pres">
      <dgm:prSet presAssocID="{51B664FD-FBA7-492D-8FE3-323595D03365}" presName="text11" presStyleCnt="0"/>
      <dgm:spPr/>
    </dgm:pt>
    <dgm:pt modelId="{73FDC6D9-8816-42E2-B44D-1C96B5D42706}" type="pres">
      <dgm:prSet presAssocID="{51B664FD-FBA7-492D-8FE3-323595D03365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0629A-D58D-40A4-AE6F-686BA17DF8CF}" type="pres">
      <dgm:prSet presAssocID="{51B664FD-FBA7-492D-8FE3-323595D03365}" presName="textaccent11" presStyleCnt="0"/>
      <dgm:spPr/>
    </dgm:pt>
    <dgm:pt modelId="{230F69B2-115A-4EE7-A033-01D65F376145}" type="pres">
      <dgm:prSet presAssocID="{51B664FD-FBA7-492D-8FE3-323595D03365}" presName="accentRepeatNode" presStyleLbl="solidAlignAcc1" presStyleIdx="20" presStyleCnt="24"/>
      <dgm:spPr/>
    </dgm:pt>
    <dgm:pt modelId="{D5B352D2-32A4-4750-92FC-C2A078747E7C}" type="pres">
      <dgm:prSet presAssocID="{2C641910-9496-495C-A8CD-1827B6FB389B}" presName="image11" presStyleCnt="0"/>
      <dgm:spPr/>
    </dgm:pt>
    <dgm:pt modelId="{50CEDE59-557C-482B-A5A0-160B30799FCA}" type="pres">
      <dgm:prSet presAssocID="{2C641910-9496-495C-A8CD-1827B6FB389B}" presName="imageRepeatNode" presStyleLbl="alignAcc1" presStyleIdx="10" presStyleCnt="12"/>
      <dgm:spPr/>
      <dgm:t>
        <a:bodyPr/>
        <a:lstStyle/>
        <a:p>
          <a:endParaRPr lang="ru-RU"/>
        </a:p>
      </dgm:t>
    </dgm:pt>
    <dgm:pt modelId="{DD2B3BD5-8740-4D54-A27D-5F961C6DFEDB}" type="pres">
      <dgm:prSet presAssocID="{2C641910-9496-495C-A8CD-1827B6FB389B}" presName="imageaccent11" presStyleCnt="0"/>
      <dgm:spPr/>
    </dgm:pt>
    <dgm:pt modelId="{3EBFEA74-C71C-4A2D-AD8B-50891D835174}" type="pres">
      <dgm:prSet presAssocID="{2C641910-9496-495C-A8CD-1827B6FB389B}" presName="accentRepeatNode" presStyleLbl="solidAlignAcc1" presStyleIdx="21" presStyleCnt="24"/>
      <dgm:spPr/>
    </dgm:pt>
    <dgm:pt modelId="{AFE8DE2D-3E19-4883-99F3-A8313FE346F6}" type="pres">
      <dgm:prSet presAssocID="{A075EBE1-29B4-4B31-A381-882F99849801}" presName="text12" presStyleCnt="0"/>
      <dgm:spPr/>
    </dgm:pt>
    <dgm:pt modelId="{ECC35B57-424D-4EDB-9DF1-6925B692235C}" type="pres">
      <dgm:prSet presAssocID="{A075EBE1-29B4-4B31-A381-882F99849801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477B5-F811-48AD-8C56-058B1A1A46FA}" type="pres">
      <dgm:prSet presAssocID="{A075EBE1-29B4-4B31-A381-882F99849801}" presName="textaccent12" presStyleCnt="0"/>
      <dgm:spPr/>
    </dgm:pt>
    <dgm:pt modelId="{44BBFD51-D8CD-4DDB-B699-AB0AD8F3D0CA}" type="pres">
      <dgm:prSet presAssocID="{A075EBE1-29B4-4B31-A381-882F99849801}" presName="accentRepeatNode" presStyleLbl="solidAlignAcc1" presStyleIdx="22" presStyleCnt="24"/>
      <dgm:spPr/>
    </dgm:pt>
    <dgm:pt modelId="{6F6307F6-7417-493D-B5FC-76EA9A465234}" type="pres">
      <dgm:prSet presAssocID="{D211284E-39D6-49B1-B7B0-42B849CEC82F}" presName="image12" presStyleCnt="0"/>
      <dgm:spPr/>
    </dgm:pt>
    <dgm:pt modelId="{E5600559-332F-4F8C-AA19-8773C2C5E9D1}" type="pres">
      <dgm:prSet presAssocID="{D211284E-39D6-49B1-B7B0-42B849CEC82F}" presName="imageRepeatNode" presStyleLbl="alignAcc1" presStyleIdx="11" presStyleCnt="12"/>
      <dgm:spPr/>
      <dgm:t>
        <a:bodyPr/>
        <a:lstStyle/>
        <a:p>
          <a:endParaRPr lang="ru-RU"/>
        </a:p>
      </dgm:t>
    </dgm:pt>
    <dgm:pt modelId="{3F7392F1-2510-4925-BD84-3B001A710940}" type="pres">
      <dgm:prSet presAssocID="{D211284E-39D6-49B1-B7B0-42B849CEC82F}" presName="imageaccent12" presStyleCnt="0"/>
      <dgm:spPr/>
    </dgm:pt>
    <dgm:pt modelId="{7B30E5A3-B12C-4D65-A4E2-4B3A184A103B}" type="pres">
      <dgm:prSet presAssocID="{D211284E-39D6-49B1-B7B0-42B849CEC82F}" presName="accentRepeatNode" presStyleLbl="solidAlignAcc1" presStyleIdx="23" presStyleCnt="24"/>
      <dgm:spPr/>
    </dgm:pt>
  </dgm:ptLst>
  <dgm:cxnLst>
    <dgm:cxn modelId="{9EADF399-18A8-4676-83FE-E3153E5A5717}" srcId="{4BF27CBC-1E78-46D8-AAF1-D57F0D92DE98}" destId="{D7D0D117-C5D1-4A7E-A8A0-9B62721F5C2C}" srcOrd="6" destOrd="0" parTransId="{3B6C1EE4-7F80-4D4E-8D10-A5449D5469C2}" sibTransId="{30C3405F-8FFC-43A2-94EF-63657244AFA9}"/>
    <dgm:cxn modelId="{615C9D6E-E8A4-4224-AE68-14C6A3C1E6F2}" type="presOf" srcId="{FE217547-8A1F-44CD-9140-8843A40D6771}" destId="{C4F6EF4C-9830-4304-9C52-32BAB73B1A07}" srcOrd="0" destOrd="0" presId="urn:microsoft.com/office/officeart/2008/layout/HexagonCluster"/>
    <dgm:cxn modelId="{B0C889D0-9630-4550-ADD9-979AF23A0690}" srcId="{4BF27CBC-1E78-46D8-AAF1-D57F0D92DE98}" destId="{FD877A6B-2A1C-41F0-B888-014085291EE8}" srcOrd="1" destOrd="0" parTransId="{A1308A89-38BB-46BB-9576-A694C6A08F80}" sibTransId="{56A7E9C0-70D7-4D67-9292-FB1874CDD38C}"/>
    <dgm:cxn modelId="{470DBE9B-AF8B-4FB3-8DD8-5474DCBB1ECF}" srcId="{4BF27CBC-1E78-46D8-AAF1-D57F0D92DE98}" destId="{5400D5CE-B734-47D4-827B-1DB508670AC5}" srcOrd="8" destOrd="0" parTransId="{5C075EFC-B711-4263-8746-3AC2F109A806}" sibTransId="{B9705D6D-F281-445E-8265-016300EC7E1D}"/>
    <dgm:cxn modelId="{B1FD1DD6-17D2-4099-951B-28AEB3704A40}" type="presOf" srcId="{2EF7B550-D353-4E9B-9CF9-9E837303F709}" destId="{709736BD-5C9B-4D50-856B-C10BFAA93C0E}" srcOrd="0" destOrd="0" presId="urn:microsoft.com/office/officeart/2008/layout/HexagonCluster"/>
    <dgm:cxn modelId="{8CD0F6EE-F5DA-443A-BDD8-78F25FC2707F}" type="presOf" srcId="{5C063D8F-9A4A-41E9-9153-A216FF1B7DC0}" destId="{995BC094-D241-468D-AAF6-56AACB0B3C07}" srcOrd="0" destOrd="0" presId="urn:microsoft.com/office/officeart/2008/layout/HexagonCluster"/>
    <dgm:cxn modelId="{67AB5426-36C7-43EF-9D72-EF730ADC92DD}" srcId="{4BF27CBC-1E78-46D8-AAF1-D57F0D92DE98}" destId="{7F3FA9AD-AC25-4987-9B4A-DE2B7A73D5E7}" srcOrd="7" destOrd="0" parTransId="{E02B3317-DC88-46E8-8FE0-F80FC3D2D071}" sibTransId="{F156086E-1B41-4F8E-8856-BA779C159AC5}"/>
    <dgm:cxn modelId="{CE885C8D-470F-46DB-B099-461C8D731BC8}" type="presOf" srcId="{48C39035-663E-49FD-B6A4-370337A426B0}" destId="{E347CD79-649F-4A01-A2E8-134803C64390}" srcOrd="0" destOrd="0" presId="urn:microsoft.com/office/officeart/2008/layout/HexagonCluster"/>
    <dgm:cxn modelId="{67EC50B9-7E92-4E7C-B042-E3F02B50519A}" type="presOf" srcId="{56A7E9C0-70D7-4D67-9292-FB1874CDD38C}" destId="{6F5CE57A-F4AC-4BCB-A87F-A3AF5F0AA2EB}" srcOrd="0" destOrd="0" presId="urn:microsoft.com/office/officeart/2008/layout/HexagonCluster"/>
    <dgm:cxn modelId="{014E7B31-C80A-49D6-A597-4088DA16E05E}" type="presOf" srcId="{7F3FA9AD-AC25-4987-9B4A-DE2B7A73D5E7}" destId="{B9D2B1C4-39EC-42F3-8AAA-788472644822}" srcOrd="0" destOrd="0" presId="urn:microsoft.com/office/officeart/2008/layout/HexagonCluster"/>
    <dgm:cxn modelId="{9E951D3D-0947-4D34-883D-43691206050A}" srcId="{4BF27CBC-1E78-46D8-AAF1-D57F0D92DE98}" destId="{FE217547-8A1F-44CD-9140-8843A40D6771}" srcOrd="0" destOrd="0" parTransId="{CAD8558B-B425-4AA5-B2C7-D886245E84F6}" sibTransId="{2EF7B550-D353-4E9B-9CF9-9E837303F709}"/>
    <dgm:cxn modelId="{0E133B57-A929-47EE-BFBC-1088E6F3EB00}" srcId="{4BF27CBC-1E78-46D8-AAF1-D57F0D92DE98}" destId="{A075EBE1-29B4-4B31-A381-882F99849801}" srcOrd="11" destOrd="0" parTransId="{CB69B81B-F13F-474F-95EF-EE90D45BB1A0}" sibTransId="{D211284E-39D6-49B1-B7B0-42B849CEC82F}"/>
    <dgm:cxn modelId="{D5D6379C-5188-4EF8-B8F8-CE3629ADC51E}" type="presOf" srcId="{D7D0D117-C5D1-4A7E-A8A0-9B62721F5C2C}" destId="{1BFCB328-729A-4061-BB70-AF5FFCCD0DC0}" srcOrd="0" destOrd="0" presId="urn:microsoft.com/office/officeart/2008/layout/HexagonCluster"/>
    <dgm:cxn modelId="{580050CA-74F7-4D77-B474-B220B5607842}" type="presOf" srcId="{836C063D-5125-4BAF-9C72-B9647F6A8AC8}" destId="{D27604CE-C5B2-458A-A831-7E6AEB558A36}" srcOrd="0" destOrd="0" presId="urn:microsoft.com/office/officeart/2008/layout/HexagonCluster"/>
    <dgm:cxn modelId="{7B0507D2-EADA-4859-90A7-9D6C0FA919CB}" srcId="{4BF27CBC-1E78-46D8-AAF1-D57F0D92DE98}" destId="{51B664FD-FBA7-492D-8FE3-323595D03365}" srcOrd="10" destOrd="0" parTransId="{EC77F7B4-1140-4565-B7A0-9799B180CCA5}" sibTransId="{2C641910-9496-495C-A8CD-1827B6FB389B}"/>
    <dgm:cxn modelId="{A1DE3C7E-35CA-41EE-ACB4-F771181FCB6E}" srcId="{4BF27CBC-1E78-46D8-AAF1-D57F0D92DE98}" destId="{D86A1939-A4FC-44ED-A6C6-797F9F725BEF}" srcOrd="2" destOrd="0" parTransId="{3BF73FD0-44DB-49C9-A516-B6C344758566}" sibTransId="{B6546AC1-D9D5-4697-AD79-BCC19E06A43F}"/>
    <dgm:cxn modelId="{533828DB-0FBC-4A28-A52E-BC46F3A4FCF0}" type="presOf" srcId="{30C3405F-8FFC-43A2-94EF-63657244AFA9}" destId="{AB5BFAD2-9E0C-4649-A372-132F1DA609F3}" srcOrd="0" destOrd="0" presId="urn:microsoft.com/office/officeart/2008/layout/HexagonCluster"/>
    <dgm:cxn modelId="{E5FF9177-C0CF-48DE-9D8B-2F3B27263770}" srcId="{4BF27CBC-1E78-46D8-AAF1-D57F0D92DE98}" destId="{82CFED5D-8E8A-498B-B4EE-FC291FC41BCE}" srcOrd="12" destOrd="0" parTransId="{3C0013CA-0DE9-4397-B83A-5C55902C409F}" sibTransId="{35C882BC-4773-44BC-B877-85A665ACA08D}"/>
    <dgm:cxn modelId="{E0F03A49-CA63-4379-9528-B10F5FE050F2}" type="presOf" srcId="{59D00A0D-3FB0-4947-82B3-250E80906F5E}" destId="{E6559344-D83C-4D1D-B6E3-18ABF9CE67B4}" srcOrd="0" destOrd="0" presId="urn:microsoft.com/office/officeart/2008/layout/HexagonCluster"/>
    <dgm:cxn modelId="{88D63BE5-82FC-477A-B611-D83662FA46EC}" srcId="{4BF27CBC-1E78-46D8-AAF1-D57F0D92DE98}" destId="{975E9ED6-0561-4AB0-B7B6-75EA205C2360}" srcOrd="3" destOrd="0" parTransId="{512DEAD1-C5F8-42EF-A0B8-E8FF70B6C95B}" sibTransId="{5C063D8F-9A4A-41E9-9153-A216FF1B7DC0}"/>
    <dgm:cxn modelId="{1D052EAE-8307-4ED8-A43A-CCB51D4F02C9}" srcId="{4BF27CBC-1E78-46D8-AAF1-D57F0D92DE98}" destId="{59D00A0D-3FB0-4947-82B3-250E80906F5E}" srcOrd="5" destOrd="0" parTransId="{E8FEF613-53C5-4DAE-B6A2-14005ADF98EA}" sibTransId="{836C063D-5125-4BAF-9C72-B9647F6A8AC8}"/>
    <dgm:cxn modelId="{08D28061-5BB0-45A1-8E83-BB81603E18E7}" type="presOf" srcId="{5400D5CE-B734-47D4-827B-1DB508670AC5}" destId="{FB52B94A-8141-4637-9164-CBDA64E0969F}" srcOrd="0" destOrd="0" presId="urn:microsoft.com/office/officeart/2008/layout/HexagonCluster"/>
    <dgm:cxn modelId="{A1BE1F57-20F3-406F-B6F3-1C293ACEA612}" type="presOf" srcId="{4EA9241D-658C-47C9-88B1-FB62ABFE39FF}" destId="{900FFAD2-2959-46B0-A42F-07797266AFDD}" srcOrd="0" destOrd="0" presId="urn:microsoft.com/office/officeart/2008/layout/HexagonCluster"/>
    <dgm:cxn modelId="{3C0F6D15-1988-4B37-BDD6-86367A4FFAE8}" type="presOf" srcId="{D86A1939-A4FC-44ED-A6C6-797F9F725BEF}" destId="{DA084E1B-63A3-4BE8-A749-8488CCF5F45C}" srcOrd="0" destOrd="0" presId="urn:microsoft.com/office/officeart/2008/layout/HexagonCluster"/>
    <dgm:cxn modelId="{ACA842C1-D811-4EED-8681-BBC4A4962892}" type="presOf" srcId="{B9705D6D-F281-445E-8265-016300EC7E1D}" destId="{7C17834C-4FE9-4042-8082-37395D4D22D1}" srcOrd="0" destOrd="0" presId="urn:microsoft.com/office/officeart/2008/layout/HexagonCluster"/>
    <dgm:cxn modelId="{8BD5DA8F-C3F8-46AB-A895-5C1190889760}" type="presOf" srcId="{51B664FD-FBA7-492D-8FE3-323595D03365}" destId="{73FDC6D9-8816-42E2-B44D-1C96B5D42706}" srcOrd="0" destOrd="0" presId="urn:microsoft.com/office/officeart/2008/layout/HexagonCluster"/>
    <dgm:cxn modelId="{70F085BD-8CD4-4D61-8D5D-380F8D0ED538}" type="presOf" srcId="{A075EBE1-29B4-4B31-A381-882F99849801}" destId="{ECC35B57-424D-4EDB-9DF1-6925B692235C}" srcOrd="0" destOrd="0" presId="urn:microsoft.com/office/officeart/2008/layout/HexagonCluster"/>
    <dgm:cxn modelId="{2187ABA6-44C7-4B07-8D50-798D1E9C3E9D}" type="presOf" srcId="{975E9ED6-0561-4AB0-B7B6-75EA205C2360}" destId="{CA49250D-3EF2-4598-939F-BFC939AABA94}" srcOrd="0" destOrd="0" presId="urn:microsoft.com/office/officeart/2008/layout/HexagonCluster"/>
    <dgm:cxn modelId="{7A40C812-8590-4C29-B325-1D2C28508786}" type="presOf" srcId="{4BF27CBC-1E78-46D8-AAF1-D57F0D92DE98}" destId="{FBDEE076-5E3B-43ED-90BF-F717BFC17EB7}" srcOrd="0" destOrd="0" presId="urn:microsoft.com/office/officeart/2008/layout/HexagonCluster"/>
    <dgm:cxn modelId="{B106F641-E896-40A5-8D7A-4ADA28A44B02}" type="presOf" srcId="{B6546AC1-D9D5-4697-AD79-BCC19E06A43F}" destId="{3D3C9F38-FD7A-44BF-A2D9-B3747028CD20}" srcOrd="0" destOrd="0" presId="urn:microsoft.com/office/officeart/2008/layout/HexagonCluster"/>
    <dgm:cxn modelId="{E5473A00-B0A1-4CFB-BB78-75EC16D26C3C}" type="presOf" srcId="{7D2B4114-3479-46DE-94F8-C58048201B02}" destId="{02DE4769-3EA4-4146-9385-EC1B8AE7FFC2}" srcOrd="0" destOrd="0" presId="urn:microsoft.com/office/officeart/2008/layout/HexagonCluster"/>
    <dgm:cxn modelId="{3CFD321E-B540-466F-8B93-A77AC5A73E44}" type="presOf" srcId="{2C641910-9496-495C-A8CD-1827B6FB389B}" destId="{50CEDE59-557C-482B-A5A0-160B30799FCA}" srcOrd="0" destOrd="0" presId="urn:microsoft.com/office/officeart/2008/layout/HexagonCluster"/>
    <dgm:cxn modelId="{561D34F9-B56C-4AC2-9D43-EC2A41AB3E0A}" srcId="{4BF27CBC-1E78-46D8-AAF1-D57F0D92DE98}" destId="{61F6A524-ED0A-4658-808D-EDDB7B14F63E}" srcOrd="4" destOrd="0" parTransId="{798FB118-0EAE-4407-A0B6-C56E405C68FA}" sibTransId="{48C39035-663E-49FD-B6A4-370337A426B0}"/>
    <dgm:cxn modelId="{4F857C01-DFF1-4245-A9FD-EE848C343388}" srcId="{4BF27CBC-1E78-46D8-AAF1-D57F0D92DE98}" destId="{7D2B4114-3479-46DE-94F8-C58048201B02}" srcOrd="9" destOrd="0" parTransId="{09659ED5-35F2-4ADC-8D26-A42A92F12A3D}" sibTransId="{4EA9241D-658C-47C9-88B1-FB62ABFE39FF}"/>
    <dgm:cxn modelId="{583D4731-C16E-4CCF-BD66-F8FB4E0E6AFB}" type="presOf" srcId="{F156086E-1B41-4F8E-8856-BA779C159AC5}" destId="{9844757C-C7C0-46DF-85E3-7816D762B119}" srcOrd="0" destOrd="0" presId="urn:microsoft.com/office/officeart/2008/layout/HexagonCluster"/>
    <dgm:cxn modelId="{C6788385-5D0E-40A3-B922-44BDF3187ADF}" type="presOf" srcId="{D211284E-39D6-49B1-B7B0-42B849CEC82F}" destId="{E5600559-332F-4F8C-AA19-8773C2C5E9D1}" srcOrd="0" destOrd="0" presId="urn:microsoft.com/office/officeart/2008/layout/HexagonCluster"/>
    <dgm:cxn modelId="{140C3640-9BD6-4DB9-B79B-7E9973CBF0C5}" type="presOf" srcId="{FD877A6B-2A1C-41F0-B888-014085291EE8}" destId="{F060BB50-4BDB-4429-8229-2B83AD87E15F}" srcOrd="0" destOrd="0" presId="urn:microsoft.com/office/officeart/2008/layout/HexagonCluster"/>
    <dgm:cxn modelId="{DC9001D7-A1D2-4ED4-B871-6079BE8CA22D}" type="presOf" srcId="{61F6A524-ED0A-4658-808D-EDDB7B14F63E}" destId="{5747EFD5-40EF-40FD-B5A0-80CB80B94C83}" srcOrd="0" destOrd="0" presId="urn:microsoft.com/office/officeart/2008/layout/HexagonCluster"/>
    <dgm:cxn modelId="{A1E68AAA-7F3F-4E92-9F9D-8DFD7625DEF3}" type="presParOf" srcId="{FBDEE076-5E3B-43ED-90BF-F717BFC17EB7}" destId="{0399C52C-374E-4CA6-AD8B-8932327FD47B}" srcOrd="0" destOrd="0" presId="urn:microsoft.com/office/officeart/2008/layout/HexagonCluster"/>
    <dgm:cxn modelId="{5FA8BA2A-61DF-4FAD-9E07-D44FB30DB98E}" type="presParOf" srcId="{0399C52C-374E-4CA6-AD8B-8932327FD47B}" destId="{C4F6EF4C-9830-4304-9C52-32BAB73B1A07}" srcOrd="0" destOrd="0" presId="urn:microsoft.com/office/officeart/2008/layout/HexagonCluster"/>
    <dgm:cxn modelId="{E0176BD3-3BC0-47C9-8107-0FB19A1F8607}" type="presParOf" srcId="{FBDEE076-5E3B-43ED-90BF-F717BFC17EB7}" destId="{44137906-3A3C-4AB6-A8B6-396DB5A233C3}" srcOrd="1" destOrd="0" presId="urn:microsoft.com/office/officeart/2008/layout/HexagonCluster"/>
    <dgm:cxn modelId="{11B6C08C-0C98-4657-92A6-EE4035CCC3DC}" type="presParOf" srcId="{44137906-3A3C-4AB6-A8B6-396DB5A233C3}" destId="{A55B1C5E-3ED6-46D4-AFBA-8D85C7DF4ADB}" srcOrd="0" destOrd="0" presId="urn:microsoft.com/office/officeart/2008/layout/HexagonCluster"/>
    <dgm:cxn modelId="{9D6868BD-8ABA-4213-A694-011C4A51C7DB}" type="presParOf" srcId="{FBDEE076-5E3B-43ED-90BF-F717BFC17EB7}" destId="{A9EB0ABD-EB9D-4AFE-B3D3-9EC0DA26BABC}" srcOrd="2" destOrd="0" presId="urn:microsoft.com/office/officeart/2008/layout/HexagonCluster"/>
    <dgm:cxn modelId="{B669E887-75F9-436C-A16A-057AE8C4127A}" type="presParOf" srcId="{A9EB0ABD-EB9D-4AFE-B3D3-9EC0DA26BABC}" destId="{709736BD-5C9B-4D50-856B-C10BFAA93C0E}" srcOrd="0" destOrd="0" presId="urn:microsoft.com/office/officeart/2008/layout/HexagonCluster"/>
    <dgm:cxn modelId="{B3458A9C-F1FE-46CF-96CD-C1463FAB3D2C}" type="presParOf" srcId="{FBDEE076-5E3B-43ED-90BF-F717BFC17EB7}" destId="{F5172A8E-4BFC-4237-A630-F474FFBA170B}" srcOrd="3" destOrd="0" presId="urn:microsoft.com/office/officeart/2008/layout/HexagonCluster"/>
    <dgm:cxn modelId="{085368A5-B658-4885-B2CE-23E1C16A48DE}" type="presParOf" srcId="{F5172A8E-4BFC-4237-A630-F474FFBA170B}" destId="{41C6D7F6-3479-4310-BA3A-15604B15E517}" srcOrd="0" destOrd="0" presId="urn:microsoft.com/office/officeart/2008/layout/HexagonCluster"/>
    <dgm:cxn modelId="{B3F47A76-99D3-4BB2-8769-0AA29EC984A2}" type="presParOf" srcId="{FBDEE076-5E3B-43ED-90BF-F717BFC17EB7}" destId="{F5A8FF3F-8965-408D-A5C6-D8A78CEFCE23}" srcOrd="4" destOrd="0" presId="urn:microsoft.com/office/officeart/2008/layout/HexagonCluster"/>
    <dgm:cxn modelId="{99F8099C-0624-4B2A-B32E-AF5C1AD283A7}" type="presParOf" srcId="{F5A8FF3F-8965-408D-A5C6-D8A78CEFCE23}" destId="{F060BB50-4BDB-4429-8229-2B83AD87E15F}" srcOrd="0" destOrd="0" presId="urn:microsoft.com/office/officeart/2008/layout/HexagonCluster"/>
    <dgm:cxn modelId="{975AFBB0-3C0A-4A05-AD72-666570252F87}" type="presParOf" srcId="{FBDEE076-5E3B-43ED-90BF-F717BFC17EB7}" destId="{8FEE189C-E8CC-4891-B970-8DF16E781138}" srcOrd="5" destOrd="0" presId="urn:microsoft.com/office/officeart/2008/layout/HexagonCluster"/>
    <dgm:cxn modelId="{61A5ED52-8C69-4190-8D76-DF6A915AC30F}" type="presParOf" srcId="{8FEE189C-E8CC-4891-B970-8DF16E781138}" destId="{B314224B-22F7-43E6-9BFA-ADB2B386C0CD}" srcOrd="0" destOrd="0" presId="urn:microsoft.com/office/officeart/2008/layout/HexagonCluster"/>
    <dgm:cxn modelId="{556F52A1-1DE5-4FCE-8E5E-85692AD97DAF}" type="presParOf" srcId="{FBDEE076-5E3B-43ED-90BF-F717BFC17EB7}" destId="{6408953D-19DC-4B24-894A-C215A54F39A6}" srcOrd="6" destOrd="0" presId="urn:microsoft.com/office/officeart/2008/layout/HexagonCluster"/>
    <dgm:cxn modelId="{6C6811CC-591D-4651-89B3-A9DBFD16334A}" type="presParOf" srcId="{6408953D-19DC-4B24-894A-C215A54F39A6}" destId="{6F5CE57A-F4AC-4BCB-A87F-A3AF5F0AA2EB}" srcOrd="0" destOrd="0" presId="urn:microsoft.com/office/officeart/2008/layout/HexagonCluster"/>
    <dgm:cxn modelId="{84987D86-EA3D-472C-958E-A8CFC55C5434}" type="presParOf" srcId="{FBDEE076-5E3B-43ED-90BF-F717BFC17EB7}" destId="{9E06ADF1-87F6-40AE-95F4-432564BF7987}" srcOrd="7" destOrd="0" presId="urn:microsoft.com/office/officeart/2008/layout/HexagonCluster"/>
    <dgm:cxn modelId="{FA373521-5CA5-457B-B45C-250776B2A656}" type="presParOf" srcId="{9E06ADF1-87F6-40AE-95F4-432564BF7987}" destId="{9D79CE46-BAEB-4873-891A-BE1B78142634}" srcOrd="0" destOrd="0" presId="urn:microsoft.com/office/officeart/2008/layout/HexagonCluster"/>
    <dgm:cxn modelId="{075B8FC3-1AA4-4762-B39B-A2EF3781F235}" type="presParOf" srcId="{FBDEE076-5E3B-43ED-90BF-F717BFC17EB7}" destId="{E4A17505-5007-4CEB-BBA4-CE95B828E444}" srcOrd="8" destOrd="0" presId="urn:microsoft.com/office/officeart/2008/layout/HexagonCluster"/>
    <dgm:cxn modelId="{9CB04065-1FBB-4919-B422-3A839A1DE5C7}" type="presParOf" srcId="{E4A17505-5007-4CEB-BBA4-CE95B828E444}" destId="{DA084E1B-63A3-4BE8-A749-8488CCF5F45C}" srcOrd="0" destOrd="0" presId="urn:microsoft.com/office/officeart/2008/layout/HexagonCluster"/>
    <dgm:cxn modelId="{52BE9F1A-DCB9-4606-A107-36DB71538182}" type="presParOf" srcId="{FBDEE076-5E3B-43ED-90BF-F717BFC17EB7}" destId="{D1D253F8-0C46-4741-A8CF-C9CF28B7FC41}" srcOrd="9" destOrd="0" presId="urn:microsoft.com/office/officeart/2008/layout/HexagonCluster"/>
    <dgm:cxn modelId="{37D3B8E0-F035-46F3-A0E4-47370DCDFD1F}" type="presParOf" srcId="{D1D253F8-0C46-4741-A8CF-C9CF28B7FC41}" destId="{ECF26807-7052-4B12-AC99-5A27A653AEAD}" srcOrd="0" destOrd="0" presId="urn:microsoft.com/office/officeart/2008/layout/HexagonCluster"/>
    <dgm:cxn modelId="{E8E619CA-C29F-4241-B545-231B049EAE5E}" type="presParOf" srcId="{FBDEE076-5E3B-43ED-90BF-F717BFC17EB7}" destId="{C000E18C-6DD7-49A0-B9C2-4C30F365384D}" srcOrd="10" destOrd="0" presId="urn:microsoft.com/office/officeart/2008/layout/HexagonCluster"/>
    <dgm:cxn modelId="{F623A52B-12A2-4D52-A0FB-0109A46098CD}" type="presParOf" srcId="{C000E18C-6DD7-49A0-B9C2-4C30F365384D}" destId="{3D3C9F38-FD7A-44BF-A2D9-B3747028CD20}" srcOrd="0" destOrd="0" presId="urn:microsoft.com/office/officeart/2008/layout/HexagonCluster"/>
    <dgm:cxn modelId="{9D70E6D6-1EB5-4C8E-A825-195D5F225A0E}" type="presParOf" srcId="{FBDEE076-5E3B-43ED-90BF-F717BFC17EB7}" destId="{EB76B9BE-A283-4C31-8484-B154CB8803C9}" srcOrd="11" destOrd="0" presId="urn:microsoft.com/office/officeart/2008/layout/HexagonCluster"/>
    <dgm:cxn modelId="{68975F53-2071-4F1D-A6B7-40A58608A121}" type="presParOf" srcId="{EB76B9BE-A283-4C31-8484-B154CB8803C9}" destId="{8E011537-0541-46FC-AAD8-736B0EBC126B}" srcOrd="0" destOrd="0" presId="urn:microsoft.com/office/officeart/2008/layout/HexagonCluster"/>
    <dgm:cxn modelId="{DBA4458C-22AE-484B-9A60-19D2A94C3C77}" type="presParOf" srcId="{FBDEE076-5E3B-43ED-90BF-F717BFC17EB7}" destId="{C8825FDE-FF72-4940-A9EA-86C111591D66}" srcOrd="12" destOrd="0" presId="urn:microsoft.com/office/officeart/2008/layout/HexagonCluster"/>
    <dgm:cxn modelId="{71E7B925-9FCB-428D-9674-FC49513B310F}" type="presParOf" srcId="{C8825FDE-FF72-4940-A9EA-86C111591D66}" destId="{CA49250D-3EF2-4598-939F-BFC939AABA94}" srcOrd="0" destOrd="0" presId="urn:microsoft.com/office/officeart/2008/layout/HexagonCluster"/>
    <dgm:cxn modelId="{70F2EF9B-A4B5-43E4-8CB2-AFB9F39FE798}" type="presParOf" srcId="{FBDEE076-5E3B-43ED-90BF-F717BFC17EB7}" destId="{3B488A2A-CB6B-4538-9251-9220845C8DFD}" srcOrd="13" destOrd="0" presId="urn:microsoft.com/office/officeart/2008/layout/HexagonCluster"/>
    <dgm:cxn modelId="{16543CB6-25BC-4F12-98B5-26D574CDD12E}" type="presParOf" srcId="{3B488A2A-CB6B-4538-9251-9220845C8DFD}" destId="{92DED382-1038-404F-961A-232AA9E6958C}" srcOrd="0" destOrd="0" presId="urn:microsoft.com/office/officeart/2008/layout/HexagonCluster"/>
    <dgm:cxn modelId="{3EC94761-D733-4E7E-A074-5007F7AA9071}" type="presParOf" srcId="{FBDEE076-5E3B-43ED-90BF-F717BFC17EB7}" destId="{8ED675DC-78CC-4C83-8C3F-EAE852DB9CCF}" srcOrd="14" destOrd="0" presId="urn:microsoft.com/office/officeart/2008/layout/HexagonCluster"/>
    <dgm:cxn modelId="{68DD0B92-82B1-47B8-AB56-ADC4E3383A21}" type="presParOf" srcId="{8ED675DC-78CC-4C83-8C3F-EAE852DB9CCF}" destId="{995BC094-D241-468D-AAF6-56AACB0B3C07}" srcOrd="0" destOrd="0" presId="urn:microsoft.com/office/officeart/2008/layout/HexagonCluster"/>
    <dgm:cxn modelId="{BF810DDB-1800-40AE-BACC-0D3E01C05BD0}" type="presParOf" srcId="{FBDEE076-5E3B-43ED-90BF-F717BFC17EB7}" destId="{2499420E-E84B-42AD-8C78-CB6ACFB06945}" srcOrd="15" destOrd="0" presId="urn:microsoft.com/office/officeart/2008/layout/HexagonCluster"/>
    <dgm:cxn modelId="{7062ABB4-C64D-427B-BE9A-5E0071C8EE1A}" type="presParOf" srcId="{2499420E-E84B-42AD-8C78-CB6ACFB06945}" destId="{43075EB1-967D-4158-8E8B-697FAC34AE71}" srcOrd="0" destOrd="0" presId="urn:microsoft.com/office/officeart/2008/layout/HexagonCluster"/>
    <dgm:cxn modelId="{2876BB5F-542D-47E7-8EF8-AFE597B3BBC0}" type="presParOf" srcId="{FBDEE076-5E3B-43ED-90BF-F717BFC17EB7}" destId="{0DCE5E69-F59A-41E7-87AC-39976FE8EAB4}" srcOrd="16" destOrd="0" presId="urn:microsoft.com/office/officeart/2008/layout/HexagonCluster"/>
    <dgm:cxn modelId="{D6350989-6E1F-407B-BB18-08E26F6A556E}" type="presParOf" srcId="{0DCE5E69-F59A-41E7-87AC-39976FE8EAB4}" destId="{5747EFD5-40EF-40FD-B5A0-80CB80B94C83}" srcOrd="0" destOrd="0" presId="urn:microsoft.com/office/officeart/2008/layout/HexagonCluster"/>
    <dgm:cxn modelId="{3441F9FC-0897-4AAF-AA32-309CB9313F5B}" type="presParOf" srcId="{FBDEE076-5E3B-43ED-90BF-F717BFC17EB7}" destId="{2FBA1074-251F-411C-B69D-74F40AFA05DA}" srcOrd="17" destOrd="0" presId="urn:microsoft.com/office/officeart/2008/layout/HexagonCluster"/>
    <dgm:cxn modelId="{F77AF05E-079F-414F-83D4-5137B41BF680}" type="presParOf" srcId="{2FBA1074-251F-411C-B69D-74F40AFA05DA}" destId="{5721EBF0-2462-4186-AB27-359DD6285C8F}" srcOrd="0" destOrd="0" presId="urn:microsoft.com/office/officeart/2008/layout/HexagonCluster"/>
    <dgm:cxn modelId="{1EBBEB0B-4AF7-438B-B3F2-15EE94E96074}" type="presParOf" srcId="{FBDEE076-5E3B-43ED-90BF-F717BFC17EB7}" destId="{A7DE25D3-09BD-4181-8639-DD096F86605D}" srcOrd="18" destOrd="0" presId="urn:microsoft.com/office/officeart/2008/layout/HexagonCluster"/>
    <dgm:cxn modelId="{E4D998F2-136B-4B58-803C-10249B5B6B62}" type="presParOf" srcId="{A7DE25D3-09BD-4181-8639-DD096F86605D}" destId="{E347CD79-649F-4A01-A2E8-134803C64390}" srcOrd="0" destOrd="0" presId="urn:microsoft.com/office/officeart/2008/layout/HexagonCluster"/>
    <dgm:cxn modelId="{31FDB46C-F2B2-4739-92DA-6E8446DA86CF}" type="presParOf" srcId="{FBDEE076-5E3B-43ED-90BF-F717BFC17EB7}" destId="{81118EF8-C5FE-41B8-AACF-01B88E03B694}" srcOrd="19" destOrd="0" presId="urn:microsoft.com/office/officeart/2008/layout/HexagonCluster"/>
    <dgm:cxn modelId="{3196D791-B17F-46B2-A146-C4C48D2E9C4B}" type="presParOf" srcId="{81118EF8-C5FE-41B8-AACF-01B88E03B694}" destId="{4A1F6490-9FD3-41E0-9C48-651DCDBCE6B4}" srcOrd="0" destOrd="0" presId="urn:microsoft.com/office/officeart/2008/layout/HexagonCluster"/>
    <dgm:cxn modelId="{180B1D1B-80FF-4FCE-BAD9-C491EB21D4BE}" type="presParOf" srcId="{FBDEE076-5E3B-43ED-90BF-F717BFC17EB7}" destId="{A9EFD30D-5697-470F-BA01-2914E38FC300}" srcOrd="20" destOrd="0" presId="urn:microsoft.com/office/officeart/2008/layout/HexagonCluster"/>
    <dgm:cxn modelId="{0CC0AA8C-C827-4D91-9CAC-8816FD6A8378}" type="presParOf" srcId="{A9EFD30D-5697-470F-BA01-2914E38FC300}" destId="{E6559344-D83C-4D1D-B6E3-18ABF9CE67B4}" srcOrd="0" destOrd="0" presId="urn:microsoft.com/office/officeart/2008/layout/HexagonCluster"/>
    <dgm:cxn modelId="{E96EA6B7-0D98-45C2-A9A5-2795C785700A}" type="presParOf" srcId="{FBDEE076-5E3B-43ED-90BF-F717BFC17EB7}" destId="{8100C8A2-109E-45BB-87FB-6D91C406E7E0}" srcOrd="21" destOrd="0" presId="urn:microsoft.com/office/officeart/2008/layout/HexagonCluster"/>
    <dgm:cxn modelId="{C54B4889-5DD4-410B-A3C8-91F00398438B}" type="presParOf" srcId="{8100C8A2-109E-45BB-87FB-6D91C406E7E0}" destId="{3E777C08-5C4A-4F4A-AB48-600F4DB2DE2B}" srcOrd="0" destOrd="0" presId="urn:microsoft.com/office/officeart/2008/layout/HexagonCluster"/>
    <dgm:cxn modelId="{00538B56-EA81-4B46-A53F-A66755770DED}" type="presParOf" srcId="{FBDEE076-5E3B-43ED-90BF-F717BFC17EB7}" destId="{2C0AB495-CB59-4587-928F-30FF542A90BF}" srcOrd="22" destOrd="0" presId="urn:microsoft.com/office/officeart/2008/layout/HexagonCluster"/>
    <dgm:cxn modelId="{ECE49ACC-1698-4FF6-95C6-7ACBA967F21D}" type="presParOf" srcId="{2C0AB495-CB59-4587-928F-30FF542A90BF}" destId="{D27604CE-C5B2-458A-A831-7E6AEB558A36}" srcOrd="0" destOrd="0" presId="urn:microsoft.com/office/officeart/2008/layout/HexagonCluster"/>
    <dgm:cxn modelId="{A37C52A5-C482-47D2-9B3E-A00F35F20D4B}" type="presParOf" srcId="{FBDEE076-5E3B-43ED-90BF-F717BFC17EB7}" destId="{8C0CA0CC-FDC3-43D4-8970-705491FA7170}" srcOrd="23" destOrd="0" presId="urn:microsoft.com/office/officeart/2008/layout/HexagonCluster"/>
    <dgm:cxn modelId="{39D046CE-0B58-4DB1-BD39-0796F5081A7D}" type="presParOf" srcId="{8C0CA0CC-FDC3-43D4-8970-705491FA7170}" destId="{D0B5BDCA-A628-440F-BA75-ABFF0C9E4548}" srcOrd="0" destOrd="0" presId="urn:microsoft.com/office/officeart/2008/layout/HexagonCluster"/>
    <dgm:cxn modelId="{BA63927B-8F5B-4356-A697-645D94606683}" type="presParOf" srcId="{FBDEE076-5E3B-43ED-90BF-F717BFC17EB7}" destId="{7824B799-45DF-492C-ACA5-F9FCCFE61F12}" srcOrd="24" destOrd="0" presId="urn:microsoft.com/office/officeart/2008/layout/HexagonCluster"/>
    <dgm:cxn modelId="{2274FB90-103A-4363-92BC-6EBC4C9EF7EF}" type="presParOf" srcId="{7824B799-45DF-492C-ACA5-F9FCCFE61F12}" destId="{1BFCB328-729A-4061-BB70-AF5FFCCD0DC0}" srcOrd="0" destOrd="0" presId="urn:microsoft.com/office/officeart/2008/layout/HexagonCluster"/>
    <dgm:cxn modelId="{7019A570-7308-4172-8736-D5272868DA60}" type="presParOf" srcId="{FBDEE076-5E3B-43ED-90BF-F717BFC17EB7}" destId="{D4CBE8EB-9DC3-4EA3-AEBF-4BA177805D93}" srcOrd="25" destOrd="0" presId="urn:microsoft.com/office/officeart/2008/layout/HexagonCluster"/>
    <dgm:cxn modelId="{722DB4CC-FD8A-463D-86A1-D57F2B3B0794}" type="presParOf" srcId="{D4CBE8EB-9DC3-4EA3-AEBF-4BA177805D93}" destId="{3B68157D-674B-41B1-B12F-57D70AD0A75D}" srcOrd="0" destOrd="0" presId="urn:microsoft.com/office/officeart/2008/layout/HexagonCluster"/>
    <dgm:cxn modelId="{E5A6D26D-EAB7-48F5-92DB-521FBE91DA9D}" type="presParOf" srcId="{FBDEE076-5E3B-43ED-90BF-F717BFC17EB7}" destId="{42839A26-34AF-4C00-9495-1D0712E8AA99}" srcOrd="26" destOrd="0" presId="urn:microsoft.com/office/officeart/2008/layout/HexagonCluster"/>
    <dgm:cxn modelId="{D422832F-A4E4-4E66-868D-0EF8BFA67F11}" type="presParOf" srcId="{42839A26-34AF-4C00-9495-1D0712E8AA99}" destId="{AB5BFAD2-9E0C-4649-A372-132F1DA609F3}" srcOrd="0" destOrd="0" presId="urn:microsoft.com/office/officeart/2008/layout/HexagonCluster"/>
    <dgm:cxn modelId="{E348B8F9-4F5C-4429-9BA9-BD2B1AD6AAD8}" type="presParOf" srcId="{FBDEE076-5E3B-43ED-90BF-F717BFC17EB7}" destId="{30A82CDC-245A-4983-94E9-88CC94168BD5}" srcOrd="27" destOrd="0" presId="urn:microsoft.com/office/officeart/2008/layout/HexagonCluster"/>
    <dgm:cxn modelId="{653F9066-2182-4C05-9060-32DD70782D9D}" type="presParOf" srcId="{30A82CDC-245A-4983-94E9-88CC94168BD5}" destId="{C8A1A97B-F0E3-4993-A520-644BAE38BF7B}" srcOrd="0" destOrd="0" presId="urn:microsoft.com/office/officeart/2008/layout/HexagonCluster"/>
    <dgm:cxn modelId="{87E88EAF-3FB2-42B8-BCD3-DAD8B8D676A5}" type="presParOf" srcId="{FBDEE076-5E3B-43ED-90BF-F717BFC17EB7}" destId="{7D33A53C-301D-4CBB-A674-FE645D305319}" srcOrd="28" destOrd="0" presId="urn:microsoft.com/office/officeart/2008/layout/HexagonCluster"/>
    <dgm:cxn modelId="{A9FB0164-B0FB-4355-B220-66415048B394}" type="presParOf" srcId="{7D33A53C-301D-4CBB-A674-FE645D305319}" destId="{B9D2B1C4-39EC-42F3-8AAA-788472644822}" srcOrd="0" destOrd="0" presId="urn:microsoft.com/office/officeart/2008/layout/HexagonCluster"/>
    <dgm:cxn modelId="{01F64EC1-C213-4BE6-83C0-426B0DC52D80}" type="presParOf" srcId="{FBDEE076-5E3B-43ED-90BF-F717BFC17EB7}" destId="{16FC1E98-D7BA-4FC2-A667-804A407AE31E}" srcOrd="29" destOrd="0" presId="urn:microsoft.com/office/officeart/2008/layout/HexagonCluster"/>
    <dgm:cxn modelId="{45DA0D54-E49D-4EA9-BC74-DBD777A70FE5}" type="presParOf" srcId="{16FC1E98-D7BA-4FC2-A667-804A407AE31E}" destId="{1C68BFDB-4B20-4C1A-B305-0DC85E60DE93}" srcOrd="0" destOrd="0" presId="urn:microsoft.com/office/officeart/2008/layout/HexagonCluster"/>
    <dgm:cxn modelId="{CBD2768A-25AF-4B96-A4EB-4259121B8DDB}" type="presParOf" srcId="{FBDEE076-5E3B-43ED-90BF-F717BFC17EB7}" destId="{ABA9910F-5007-48B9-AAA4-C827365C7471}" srcOrd="30" destOrd="0" presId="urn:microsoft.com/office/officeart/2008/layout/HexagonCluster"/>
    <dgm:cxn modelId="{4AF669C5-DBF4-47F9-A1CA-32AC944817B1}" type="presParOf" srcId="{ABA9910F-5007-48B9-AAA4-C827365C7471}" destId="{9844757C-C7C0-46DF-85E3-7816D762B119}" srcOrd="0" destOrd="0" presId="urn:microsoft.com/office/officeart/2008/layout/HexagonCluster"/>
    <dgm:cxn modelId="{DCAAB725-E2DE-4228-9CA6-E7EED82E6589}" type="presParOf" srcId="{FBDEE076-5E3B-43ED-90BF-F717BFC17EB7}" destId="{A913171A-BD08-4FD2-91CE-93A44C68F021}" srcOrd="31" destOrd="0" presId="urn:microsoft.com/office/officeart/2008/layout/HexagonCluster"/>
    <dgm:cxn modelId="{368FDA5D-3375-4EC0-AE9B-EE3FAB9CDEB2}" type="presParOf" srcId="{A913171A-BD08-4FD2-91CE-93A44C68F021}" destId="{730FFB9A-4825-4639-9DED-A5BFDBFED65F}" srcOrd="0" destOrd="0" presId="urn:microsoft.com/office/officeart/2008/layout/HexagonCluster"/>
    <dgm:cxn modelId="{C3F86E76-91FB-4636-8FF5-93817D3C533A}" type="presParOf" srcId="{FBDEE076-5E3B-43ED-90BF-F717BFC17EB7}" destId="{968D08A7-1986-415F-B56D-BCEB051D6474}" srcOrd="32" destOrd="0" presId="urn:microsoft.com/office/officeart/2008/layout/HexagonCluster"/>
    <dgm:cxn modelId="{967C52C0-6364-4A1A-80EB-77B07CC7CD48}" type="presParOf" srcId="{968D08A7-1986-415F-B56D-BCEB051D6474}" destId="{FB52B94A-8141-4637-9164-CBDA64E0969F}" srcOrd="0" destOrd="0" presId="urn:microsoft.com/office/officeart/2008/layout/HexagonCluster"/>
    <dgm:cxn modelId="{B8898706-24A7-46C1-AB25-F0E28FD0A220}" type="presParOf" srcId="{FBDEE076-5E3B-43ED-90BF-F717BFC17EB7}" destId="{F70A1F4B-C615-40FA-A95E-5CAA3E9437E0}" srcOrd="33" destOrd="0" presId="urn:microsoft.com/office/officeart/2008/layout/HexagonCluster"/>
    <dgm:cxn modelId="{001C4C2B-E4AC-498D-AC1E-94E2AAEA7C1E}" type="presParOf" srcId="{F70A1F4B-C615-40FA-A95E-5CAA3E9437E0}" destId="{4DD0939E-65B6-4482-AB53-369B3B48FE24}" srcOrd="0" destOrd="0" presId="urn:microsoft.com/office/officeart/2008/layout/HexagonCluster"/>
    <dgm:cxn modelId="{5DF896EA-F3FE-4A2B-A31E-1E5911672D55}" type="presParOf" srcId="{FBDEE076-5E3B-43ED-90BF-F717BFC17EB7}" destId="{8FBC6AD9-5901-4F75-9538-BBC7DEC0F53A}" srcOrd="34" destOrd="0" presId="urn:microsoft.com/office/officeart/2008/layout/HexagonCluster"/>
    <dgm:cxn modelId="{46DE0C4D-FAF6-4A8C-9C7F-0D7492DF79A4}" type="presParOf" srcId="{8FBC6AD9-5901-4F75-9538-BBC7DEC0F53A}" destId="{7C17834C-4FE9-4042-8082-37395D4D22D1}" srcOrd="0" destOrd="0" presId="urn:microsoft.com/office/officeart/2008/layout/HexagonCluster"/>
    <dgm:cxn modelId="{1657251F-70E7-495A-BA5B-A3F70262D468}" type="presParOf" srcId="{FBDEE076-5E3B-43ED-90BF-F717BFC17EB7}" destId="{0493EEDE-1F18-4232-BF93-3B9E78E50C74}" srcOrd="35" destOrd="0" presId="urn:microsoft.com/office/officeart/2008/layout/HexagonCluster"/>
    <dgm:cxn modelId="{4BF0167E-4DE6-4E02-8804-D581C530C831}" type="presParOf" srcId="{0493EEDE-1F18-4232-BF93-3B9E78E50C74}" destId="{61975978-0302-4CB7-8048-99DA46DC1883}" srcOrd="0" destOrd="0" presId="urn:microsoft.com/office/officeart/2008/layout/HexagonCluster"/>
    <dgm:cxn modelId="{347BDBC6-BD09-4D29-82F1-42E0E72030A1}" type="presParOf" srcId="{FBDEE076-5E3B-43ED-90BF-F717BFC17EB7}" destId="{2F2AEAD2-4752-4595-A81C-D0414C853ABF}" srcOrd="36" destOrd="0" presId="urn:microsoft.com/office/officeart/2008/layout/HexagonCluster"/>
    <dgm:cxn modelId="{8A13A395-C05A-4FC2-A39B-CF433C33EFD1}" type="presParOf" srcId="{2F2AEAD2-4752-4595-A81C-D0414C853ABF}" destId="{02DE4769-3EA4-4146-9385-EC1B8AE7FFC2}" srcOrd="0" destOrd="0" presId="urn:microsoft.com/office/officeart/2008/layout/HexagonCluster"/>
    <dgm:cxn modelId="{68E64A34-5840-41AA-BB96-B701871B62B7}" type="presParOf" srcId="{FBDEE076-5E3B-43ED-90BF-F717BFC17EB7}" destId="{8622A572-76B3-4DAB-8E68-CFF409751DE5}" srcOrd="37" destOrd="0" presId="urn:microsoft.com/office/officeart/2008/layout/HexagonCluster"/>
    <dgm:cxn modelId="{7450F64D-1995-4DC1-956E-F53976A43C4E}" type="presParOf" srcId="{8622A572-76B3-4DAB-8E68-CFF409751DE5}" destId="{4775867C-A32C-4F65-8E07-8B71A90B5289}" srcOrd="0" destOrd="0" presId="urn:microsoft.com/office/officeart/2008/layout/HexagonCluster"/>
    <dgm:cxn modelId="{2B773F44-9F17-4019-BDE1-E4472E7C1385}" type="presParOf" srcId="{FBDEE076-5E3B-43ED-90BF-F717BFC17EB7}" destId="{9EC4CC17-FD29-4221-AD7C-8F88FD2C0A7D}" srcOrd="38" destOrd="0" presId="urn:microsoft.com/office/officeart/2008/layout/HexagonCluster"/>
    <dgm:cxn modelId="{4D61630A-5BAA-4203-B90E-1D96197EFA77}" type="presParOf" srcId="{9EC4CC17-FD29-4221-AD7C-8F88FD2C0A7D}" destId="{900FFAD2-2959-46B0-A42F-07797266AFDD}" srcOrd="0" destOrd="0" presId="urn:microsoft.com/office/officeart/2008/layout/HexagonCluster"/>
    <dgm:cxn modelId="{9C487863-C87E-4A27-9581-2A9726E18DA8}" type="presParOf" srcId="{FBDEE076-5E3B-43ED-90BF-F717BFC17EB7}" destId="{7A163B09-696D-44BE-8119-3B92A5D29287}" srcOrd="39" destOrd="0" presId="urn:microsoft.com/office/officeart/2008/layout/HexagonCluster"/>
    <dgm:cxn modelId="{69B1FA58-C67C-4FD9-A856-FA719D975EB5}" type="presParOf" srcId="{7A163B09-696D-44BE-8119-3B92A5D29287}" destId="{07505073-6120-4DCF-B1A8-22BEB87DA508}" srcOrd="0" destOrd="0" presId="urn:microsoft.com/office/officeart/2008/layout/HexagonCluster"/>
    <dgm:cxn modelId="{20EF3646-5934-4C21-AEB8-0F3A1EA52648}" type="presParOf" srcId="{FBDEE076-5E3B-43ED-90BF-F717BFC17EB7}" destId="{24BA884A-1B00-42FA-AA10-A8DA8CF79E54}" srcOrd="40" destOrd="0" presId="urn:microsoft.com/office/officeart/2008/layout/HexagonCluster"/>
    <dgm:cxn modelId="{2C45FE5A-20C9-47D0-92D2-515C22FD0F6A}" type="presParOf" srcId="{24BA884A-1B00-42FA-AA10-A8DA8CF79E54}" destId="{73FDC6D9-8816-42E2-B44D-1C96B5D42706}" srcOrd="0" destOrd="0" presId="urn:microsoft.com/office/officeart/2008/layout/HexagonCluster"/>
    <dgm:cxn modelId="{7CF5C231-81B3-44C1-99CC-AC1A0E50C57C}" type="presParOf" srcId="{FBDEE076-5E3B-43ED-90BF-F717BFC17EB7}" destId="{3F30629A-D58D-40A4-AE6F-686BA17DF8CF}" srcOrd="41" destOrd="0" presId="urn:microsoft.com/office/officeart/2008/layout/HexagonCluster"/>
    <dgm:cxn modelId="{8754B5D6-4A4E-48A0-A3C3-EB1EDE4BA883}" type="presParOf" srcId="{3F30629A-D58D-40A4-AE6F-686BA17DF8CF}" destId="{230F69B2-115A-4EE7-A033-01D65F376145}" srcOrd="0" destOrd="0" presId="urn:microsoft.com/office/officeart/2008/layout/HexagonCluster"/>
    <dgm:cxn modelId="{09F0A1ED-BAE0-444D-8F43-9AC0916C700D}" type="presParOf" srcId="{FBDEE076-5E3B-43ED-90BF-F717BFC17EB7}" destId="{D5B352D2-32A4-4750-92FC-C2A078747E7C}" srcOrd="42" destOrd="0" presId="urn:microsoft.com/office/officeart/2008/layout/HexagonCluster"/>
    <dgm:cxn modelId="{68AF4CE9-E17F-4243-8DA9-D91E689F73BF}" type="presParOf" srcId="{D5B352D2-32A4-4750-92FC-C2A078747E7C}" destId="{50CEDE59-557C-482B-A5A0-160B30799FCA}" srcOrd="0" destOrd="0" presId="urn:microsoft.com/office/officeart/2008/layout/HexagonCluster"/>
    <dgm:cxn modelId="{60E667FC-42BF-41C7-A369-28114F9D57C2}" type="presParOf" srcId="{FBDEE076-5E3B-43ED-90BF-F717BFC17EB7}" destId="{DD2B3BD5-8740-4D54-A27D-5F961C6DFEDB}" srcOrd="43" destOrd="0" presId="urn:microsoft.com/office/officeart/2008/layout/HexagonCluster"/>
    <dgm:cxn modelId="{4A132909-1CBA-4FB6-B5EC-F5BB4B46C661}" type="presParOf" srcId="{DD2B3BD5-8740-4D54-A27D-5F961C6DFEDB}" destId="{3EBFEA74-C71C-4A2D-AD8B-50891D835174}" srcOrd="0" destOrd="0" presId="urn:microsoft.com/office/officeart/2008/layout/HexagonCluster"/>
    <dgm:cxn modelId="{B4161A2E-4B8D-4563-9C08-F8B944127E3C}" type="presParOf" srcId="{FBDEE076-5E3B-43ED-90BF-F717BFC17EB7}" destId="{AFE8DE2D-3E19-4883-99F3-A8313FE346F6}" srcOrd="44" destOrd="0" presId="urn:microsoft.com/office/officeart/2008/layout/HexagonCluster"/>
    <dgm:cxn modelId="{DA3201E0-96B5-4461-816F-3BA7358BE5FD}" type="presParOf" srcId="{AFE8DE2D-3E19-4883-99F3-A8313FE346F6}" destId="{ECC35B57-424D-4EDB-9DF1-6925B692235C}" srcOrd="0" destOrd="0" presId="urn:microsoft.com/office/officeart/2008/layout/HexagonCluster"/>
    <dgm:cxn modelId="{35C01672-90FE-4B88-9417-9916E550395A}" type="presParOf" srcId="{FBDEE076-5E3B-43ED-90BF-F717BFC17EB7}" destId="{D72477B5-F811-48AD-8C56-058B1A1A46FA}" srcOrd="45" destOrd="0" presId="urn:microsoft.com/office/officeart/2008/layout/HexagonCluster"/>
    <dgm:cxn modelId="{ECDEA3DC-5C42-48FC-9AD9-4DF2C5D7B339}" type="presParOf" srcId="{D72477B5-F811-48AD-8C56-058B1A1A46FA}" destId="{44BBFD51-D8CD-4DDB-B699-AB0AD8F3D0CA}" srcOrd="0" destOrd="0" presId="urn:microsoft.com/office/officeart/2008/layout/HexagonCluster"/>
    <dgm:cxn modelId="{CA859E7E-2D7C-4C10-9301-7C79C01EED63}" type="presParOf" srcId="{FBDEE076-5E3B-43ED-90BF-F717BFC17EB7}" destId="{6F6307F6-7417-493D-B5FC-76EA9A465234}" srcOrd="46" destOrd="0" presId="urn:microsoft.com/office/officeart/2008/layout/HexagonCluster"/>
    <dgm:cxn modelId="{3A3A641B-A8D8-482C-B28B-61003C6079CF}" type="presParOf" srcId="{6F6307F6-7417-493D-B5FC-76EA9A465234}" destId="{E5600559-332F-4F8C-AA19-8773C2C5E9D1}" srcOrd="0" destOrd="0" presId="urn:microsoft.com/office/officeart/2008/layout/HexagonCluster"/>
    <dgm:cxn modelId="{16EA6D5A-491F-46EF-97DC-15C896BBAB69}" type="presParOf" srcId="{FBDEE076-5E3B-43ED-90BF-F717BFC17EB7}" destId="{3F7392F1-2510-4925-BD84-3B001A710940}" srcOrd="47" destOrd="0" presId="urn:microsoft.com/office/officeart/2008/layout/HexagonCluster"/>
    <dgm:cxn modelId="{996B0797-53AF-4DCB-9676-657CA1BFF6B8}" type="presParOf" srcId="{3F7392F1-2510-4925-BD84-3B001A710940}" destId="{7B30E5A3-B12C-4D65-A4E2-4B3A184A103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F27CBC-1E78-46D8-AAF1-D57F0D92DE9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17547-8A1F-44CD-9140-8843A40D6771}">
      <dgm:prSet custT="1"/>
      <dgm:spPr/>
      <dgm:t>
        <a:bodyPr/>
        <a:lstStyle/>
        <a:p>
          <a:pPr rtl="0"/>
          <a:r>
            <a:rPr lang="ru-RU" sz="1200" b="1" dirty="0" smtClean="0"/>
            <a:t>Я люблю математику</a:t>
          </a:r>
          <a:endParaRPr lang="ru-RU" sz="1200" b="1" dirty="0"/>
        </a:p>
      </dgm:t>
    </dgm:pt>
    <dgm:pt modelId="{CAD8558B-B425-4AA5-B2C7-D886245E84F6}" type="parTrans" cxnId="{9E951D3D-0947-4D34-883D-43691206050A}">
      <dgm:prSet/>
      <dgm:spPr/>
      <dgm:t>
        <a:bodyPr/>
        <a:lstStyle/>
        <a:p>
          <a:endParaRPr lang="ru-RU" sz="1200" b="1"/>
        </a:p>
      </dgm:t>
    </dgm:pt>
    <dgm:pt modelId="{2EF7B550-D353-4E9B-9CF9-9E837303F709}" type="sibTrans" cxnId="{9E951D3D-0947-4D34-883D-43691206050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 sz="1200" b="1"/>
        </a:p>
      </dgm:t>
    </dgm:pt>
    <dgm:pt modelId="{FD877A6B-2A1C-41F0-B888-014085291EE8}">
      <dgm:prSet custT="1"/>
      <dgm:spPr/>
      <dgm:t>
        <a:bodyPr/>
        <a:lstStyle/>
        <a:p>
          <a:pPr rtl="0"/>
          <a:r>
            <a:rPr lang="ru-RU" sz="1200" b="1" dirty="0" smtClean="0"/>
            <a:t>Инженерное образование</a:t>
          </a:r>
          <a:endParaRPr lang="ru-RU" sz="1200" b="1" dirty="0"/>
        </a:p>
      </dgm:t>
    </dgm:pt>
    <dgm:pt modelId="{A1308A89-38BB-46BB-9576-A694C6A08F80}" type="parTrans" cxnId="{B0C889D0-9630-4550-ADD9-979AF23A0690}">
      <dgm:prSet/>
      <dgm:spPr/>
      <dgm:t>
        <a:bodyPr/>
        <a:lstStyle/>
        <a:p>
          <a:endParaRPr lang="ru-RU" sz="1200" b="1"/>
        </a:p>
      </dgm:t>
    </dgm:pt>
    <dgm:pt modelId="{56A7E9C0-70D7-4D67-9292-FB1874CDD38C}" type="sibTrans" cxnId="{B0C889D0-9630-4550-ADD9-979AF23A069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 sz="1200" b="1"/>
        </a:p>
      </dgm:t>
    </dgm:pt>
    <dgm:pt modelId="{D86A1939-A4FC-44ED-A6C6-797F9F725BEF}">
      <dgm:prSet custT="1"/>
      <dgm:spPr/>
      <dgm:t>
        <a:bodyPr/>
        <a:lstStyle/>
        <a:p>
          <a:pPr rtl="0"/>
          <a:r>
            <a:rPr lang="ru-RU" sz="1200" b="1" dirty="0" smtClean="0"/>
            <a:t>Электронная школа</a:t>
          </a:r>
          <a:endParaRPr lang="ru-RU" sz="1200" b="1" dirty="0"/>
        </a:p>
      </dgm:t>
    </dgm:pt>
    <dgm:pt modelId="{3BF73FD0-44DB-49C9-A516-B6C344758566}" type="parTrans" cxnId="{A1DE3C7E-35CA-41EE-ACB4-F771181FCB6E}">
      <dgm:prSet/>
      <dgm:spPr/>
      <dgm:t>
        <a:bodyPr/>
        <a:lstStyle/>
        <a:p>
          <a:endParaRPr lang="ru-RU" sz="1200" b="1"/>
        </a:p>
      </dgm:t>
    </dgm:pt>
    <dgm:pt modelId="{B6546AC1-D9D5-4697-AD79-BCC19E06A43F}" type="sibTrans" cxnId="{A1DE3C7E-35CA-41EE-ACB4-F771181FCB6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 sz="1200" b="1"/>
        </a:p>
      </dgm:t>
    </dgm:pt>
    <dgm:pt modelId="{975E9ED6-0561-4AB0-B7B6-75EA205C2360}">
      <dgm:prSet custT="1"/>
      <dgm:spPr/>
      <dgm:t>
        <a:bodyPr/>
        <a:lstStyle/>
        <a:p>
          <a:pPr rtl="0"/>
          <a:r>
            <a:rPr lang="ru-RU" sz="1200" b="1" dirty="0" smtClean="0"/>
            <a:t>Мобильный учитель</a:t>
          </a:r>
          <a:endParaRPr lang="ru-RU" sz="1200" b="1" dirty="0"/>
        </a:p>
      </dgm:t>
    </dgm:pt>
    <dgm:pt modelId="{512DEAD1-C5F8-42EF-A0B8-E8FF70B6C95B}" type="parTrans" cxnId="{88D63BE5-82FC-477A-B611-D83662FA46EC}">
      <dgm:prSet/>
      <dgm:spPr/>
      <dgm:t>
        <a:bodyPr/>
        <a:lstStyle/>
        <a:p>
          <a:endParaRPr lang="ru-RU" sz="1200" b="1"/>
        </a:p>
      </dgm:t>
    </dgm:pt>
    <dgm:pt modelId="{5C063D8F-9A4A-41E9-9153-A216FF1B7DC0}" type="sibTrans" cxnId="{88D63BE5-82FC-477A-B611-D83662FA46E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 sz="1200" b="1"/>
        </a:p>
      </dgm:t>
    </dgm:pt>
    <dgm:pt modelId="{61F6A524-ED0A-4658-808D-EDDB7B14F63E}">
      <dgm:prSet custT="1"/>
      <dgm:spPr/>
      <dgm:t>
        <a:bodyPr/>
        <a:lstStyle/>
        <a:p>
          <a:pPr rtl="0"/>
          <a:r>
            <a:rPr lang="ru-RU" sz="1200" b="1" dirty="0" smtClean="0"/>
            <a:t>Учительский дом</a:t>
          </a:r>
          <a:endParaRPr lang="ru-RU" sz="1200" b="1" dirty="0"/>
        </a:p>
      </dgm:t>
    </dgm:pt>
    <dgm:pt modelId="{798FB118-0EAE-4407-A0B6-C56E405C68FA}" type="parTrans" cxnId="{561D34F9-B56C-4AC2-9D43-EC2A41AB3E0A}">
      <dgm:prSet/>
      <dgm:spPr/>
      <dgm:t>
        <a:bodyPr/>
        <a:lstStyle/>
        <a:p>
          <a:endParaRPr lang="ru-RU" sz="1200" b="1"/>
        </a:p>
      </dgm:t>
    </dgm:pt>
    <dgm:pt modelId="{48C39035-663E-49FD-B6A4-370337A426B0}" type="sibTrans" cxnId="{561D34F9-B56C-4AC2-9D43-EC2A41AB3E0A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 sz="1200" b="1"/>
        </a:p>
      </dgm:t>
    </dgm:pt>
    <dgm:pt modelId="{59D00A0D-3FB0-4947-82B3-250E80906F5E}">
      <dgm:prSet custT="1"/>
      <dgm:spPr/>
      <dgm:t>
        <a:bodyPr/>
        <a:lstStyle/>
        <a:p>
          <a:pPr rtl="0"/>
          <a:r>
            <a:rPr lang="ru-RU" sz="2400" b="1" dirty="0" smtClean="0"/>
            <a:t>НОЦ</a:t>
          </a:r>
          <a:endParaRPr lang="ru-RU" sz="2400" b="1" dirty="0"/>
        </a:p>
      </dgm:t>
    </dgm:pt>
    <dgm:pt modelId="{E8FEF613-53C5-4DAE-B6A2-14005ADF98EA}" type="parTrans" cxnId="{1D052EAE-8307-4ED8-A43A-CCB51D4F02C9}">
      <dgm:prSet/>
      <dgm:spPr/>
      <dgm:t>
        <a:bodyPr/>
        <a:lstStyle/>
        <a:p>
          <a:endParaRPr lang="ru-RU" sz="1200" b="1"/>
        </a:p>
      </dgm:t>
    </dgm:pt>
    <dgm:pt modelId="{836C063D-5125-4BAF-9C72-B9647F6A8AC8}" type="sibTrans" cxnId="{1D052EAE-8307-4ED8-A43A-CCB51D4F02C9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 sz="1200" b="1"/>
        </a:p>
      </dgm:t>
    </dgm:pt>
    <dgm:pt modelId="{D7D0D117-C5D1-4A7E-A8A0-9B62721F5C2C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200" b="1" dirty="0" smtClean="0"/>
            <a:t>Школьная физика</a:t>
          </a:r>
          <a:endParaRPr lang="ru-RU" sz="1200" b="1" dirty="0"/>
        </a:p>
      </dgm:t>
    </dgm:pt>
    <dgm:pt modelId="{3B6C1EE4-7F80-4D4E-8D10-A5449D5469C2}" type="parTrans" cxnId="{9EADF399-18A8-4676-83FE-E3153E5A5717}">
      <dgm:prSet/>
      <dgm:spPr/>
      <dgm:t>
        <a:bodyPr/>
        <a:lstStyle/>
        <a:p>
          <a:endParaRPr lang="ru-RU" sz="1200" b="1"/>
        </a:p>
      </dgm:t>
    </dgm:pt>
    <dgm:pt modelId="{30C3405F-8FFC-43A2-94EF-63657244AFA9}" type="sibTrans" cxnId="{9EADF399-18A8-4676-83FE-E3153E5A5717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sz="1200" b="1"/>
        </a:p>
      </dgm:t>
    </dgm:pt>
    <dgm:pt modelId="{7F3FA9AD-AC25-4987-9B4A-DE2B7A73D5E7}">
      <dgm:prSet custT="1"/>
      <dgm:spPr/>
      <dgm:t>
        <a:bodyPr/>
        <a:lstStyle/>
        <a:p>
          <a:pPr rtl="0"/>
          <a:r>
            <a:rPr lang="ru-RU" sz="1400" b="1" dirty="0" smtClean="0"/>
            <a:t>«Ступени»</a:t>
          </a:r>
          <a:endParaRPr lang="ru-RU" sz="1400" b="1" dirty="0"/>
        </a:p>
      </dgm:t>
    </dgm:pt>
    <dgm:pt modelId="{E02B3317-DC88-46E8-8FE0-F80FC3D2D071}" type="parTrans" cxnId="{67AB5426-36C7-43EF-9D72-EF730ADC92DD}">
      <dgm:prSet/>
      <dgm:spPr/>
      <dgm:t>
        <a:bodyPr/>
        <a:lstStyle/>
        <a:p>
          <a:endParaRPr lang="ru-RU" sz="1200" b="1"/>
        </a:p>
      </dgm:t>
    </dgm:pt>
    <dgm:pt modelId="{F156086E-1B41-4F8E-8856-BA779C159AC5}" type="sibTrans" cxnId="{67AB5426-36C7-43EF-9D72-EF730ADC92DD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 sz="1200" b="1"/>
        </a:p>
      </dgm:t>
    </dgm:pt>
    <dgm:pt modelId="{5400D5CE-B734-47D4-827B-1DB508670AC5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200" b="1" dirty="0" smtClean="0"/>
            <a:t>Наставники</a:t>
          </a:r>
          <a:endParaRPr lang="ru-RU" sz="1200" b="1" dirty="0"/>
        </a:p>
      </dgm:t>
    </dgm:pt>
    <dgm:pt modelId="{5C075EFC-B711-4263-8746-3AC2F109A806}" type="parTrans" cxnId="{470DBE9B-AF8B-4FB3-8DD8-5474DCBB1ECF}">
      <dgm:prSet/>
      <dgm:spPr/>
      <dgm:t>
        <a:bodyPr/>
        <a:lstStyle/>
        <a:p>
          <a:endParaRPr lang="ru-RU" sz="1200" b="1"/>
        </a:p>
      </dgm:t>
    </dgm:pt>
    <dgm:pt modelId="{B9705D6D-F281-445E-8265-016300EC7E1D}" type="sibTrans" cxnId="{470DBE9B-AF8B-4FB3-8DD8-5474DCBB1ECF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 sz="1200" b="1"/>
        </a:p>
      </dgm:t>
    </dgm:pt>
    <dgm:pt modelId="{7D2B4114-3479-46DE-94F8-C58048201B02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200" b="1" dirty="0" err="1" smtClean="0"/>
            <a:t>Кванториум</a:t>
          </a:r>
          <a:endParaRPr lang="ru-RU" sz="1200" b="1" dirty="0"/>
        </a:p>
      </dgm:t>
    </dgm:pt>
    <dgm:pt modelId="{09659ED5-35F2-4ADC-8D26-A42A92F12A3D}" type="parTrans" cxnId="{4F857C01-DFF1-4245-A9FD-EE848C343388}">
      <dgm:prSet/>
      <dgm:spPr/>
      <dgm:t>
        <a:bodyPr/>
        <a:lstStyle/>
        <a:p>
          <a:endParaRPr lang="ru-RU" sz="1200" b="1"/>
        </a:p>
      </dgm:t>
    </dgm:pt>
    <dgm:pt modelId="{4EA9241D-658C-47C9-88B1-FB62ABFE39FF}" type="sibTrans" cxnId="{4F857C01-DFF1-4245-A9FD-EE848C343388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 sz="1200" b="1"/>
        </a:p>
      </dgm:t>
    </dgm:pt>
    <dgm:pt modelId="{51B664FD-FBA7-492D-8FE3-323595D03365}">
      <dgm:prSet custT="1"/>
      <dgm:spPr/>
      <dgm:t>
        <a:bodyPr/>
        <a:lstStyle/>
        <a:p>
          <a:pPr rtl="0"/>
          <a:r>
            <a:rPr lang="ru-RU" sz="1200" b="1" dirty="0" err="1" smtClean="0"/>
            <a:t>Универси-тетские</a:t>
          </a:r>
          <a:r>
            <a:rPr lang="ru-RU" sz="1200" b="1" dirty="0" smtClean="0"/>
            <a:t> округа</a:t>
          </a:r>
          <a:endParaRPr lang="ru-RU" sz="1200" b="1" dirty="0"/>
        </a:p>
      </dgm:t>
    </dgm:pt>
    <dgm:pt modelId="{EC77F7B4-1140-4565-B7A0-9799B180CCA5}" type="parTrans" cxnId="{7B0507D2-EADA-4859-90A7-9D6C0FA919CB}">
      <dgm:prSet/>
      <dgm:spPr/>
      <dgm:t>
        <a:bodyPr/>
        <a:lstStyle/>
        <a:p>
          <a:endParaRPr lang="ru-RU" sz="1200" b="1"/>
        </a:p>
      </dgm:t>
    </dgm:pt>
    <dgm:pt modelId="{2C641910-9496-495C-A8CD-1827B6FB389B}" type="sibTrans" cxnId="{7B0507D2-EADA-4859-90A7-9D6C0FA919CB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 sz="1200" b="1"/>
        </a:p>
      </dgm:t>
    </dgm:pt>
    <dgm:pt modelId="{A075EBE1-29B4-4B31-A381-882F99849801}">
      <dgm:prSet custT="1"/>
      <dgm:spPr/>
      <dgm:t>
        <a:bodyPr/>
        <a:lstStyle/>
        <a:p>
          <a:pPr rtl="0"/>
          <a:r>
            <a:rPr lang="ru-RU" sz="1200" b="1" smtClean="0"/>
            <a:t>Английский для всех</a:t>
          </a:r>
          <a:endParaRPr lang="ru-RU" sz="1200" b="1"/>
        </a:p>
      </dgm:t>
    </dgm:pt>
    <dgm:pt modelId="{CB69B81B-F13F-474F-95EF-EE90D45BB1A0}" type="parTrans" cxnId="{0E133B57-A929-47EE-BFBC-1088E6F3EB00}">
      <dgm:prSet/>
      <dgm:spPr/>
      <dgm:t>
        <a:bodyPr/>
        <a:lstStyle/>
        <a:p>
          <a:endParaRPr lang="ru-RU" sz="1200" b="1"/>
        </a:p>
      </dgm:t>
    </dgm:pt>
    <dgm:pt modelId="{D211284E-39D6-49B1-B7B0-42B849CEC82F}" type="sibTrans" cxnId="{0E133B57-A929-47EE-BFBC-1088E6F3EB00}">
      <dgm:prSet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ru-RU" sz="1200" b="1"/>
        </a:p>
      </dgm:t>
    </dgm:pt>
    <dgm:pt modelId="{82CFED5D-8E8A-498B-B4EE-FC291FC41BCE}">
      <dgm:prSet/>
      <dgm:spPr/>
      <dgm:t>
        <a:bodyPr/>
        <a:lstStyle/>
        <a:p>
          <a:endParaRPr lang="ru-RU" sz="1200" b="1"/>
        </a:p>
      </dgm:t>
    </dgm:pt>
    <dgm:pt modelId="{3C0013CA-0DE9-4397-B83A-5C55902C409F}" type="parTrans" cxnId="{E5FF9177-C0CF-48DE-9D8B-2F3B27263770}">
      <dgm:prSet/>
      <dgm:spPr/>
      <dgm:t>
        <a:bodyPr/>
        <a:lstStyle/>
        <a:p>
          <a:endParaRPr lang="ru-RU" sz="1200" b="1"/>
        </a:p>
      </dgm:t>
    </dgm:pt>
    <dgm:pt modelId="{35C882BC-4773-44BC-B877-85A665ACA08D}" type="sibTrans" cxnId="{E5FF9177-C0CF-48DE-9D8B-2F3B27263770}">
      <dgm:prSet/>
      <dgm:spPr/>
      <dgm:t>
        <a:bodyPr/>
        <a:lstStyle/>
        <a:p>
          <a:endParaRPr lang="ru-RU" sz="1200" b="1"/>
        </a:p>
      </dgm:t>
    </dgm:pt>
    <dgm:pt modelId="{FBDEE076-5E3B-43ED-90BF-F717BFC17EB7}" type="pres">
      <dgm:prSet presAssocID="{4BF27CBC-1E78-46D8-AAF1-D57F0D92DE9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0399C52C-374E-4CA6-AD8B-8932327FD47B}" type="pres">
      <dgm:prSet presAssocID="{FE217547-8A1F-44CD-9140-8843A40D6771}" presName="text1" presStyleCnt="0"/>
      <dgm:spPr/>
    </dgm:pt>
    <dgm:pt modelId="{C4F6EF4C-9830-4304-9C52-32BAB73B1A07}" type="pres">
      <dgm:prSet presAssocID="{FE217547-8A1F-44CD-9140-8843A40D6771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37906-3A3C-4AB6-A8B6-396DB5A233C3}" type="pres">
      <dgm:prSet presAssocID="{FE217547-8A1F-44CD-9140-8843A40D6771}" presName="textaccent1" presStyleCnt="0"/>
      <dgm:spPr/>
    </dgm:pt>
    <dgm:pt modelId="{A55B1C5E-3ED6-46D4-AFBA-8D85C7DF4ADB}" type="pres">
      <dgm:prSet presAssocID="{FE217547-8A1F-44CD-9140-8843A40D6771}" presName="accentRepeatNode" presStyleLbl="solidAlignAcc1" presStyleIdx="0" presStyleCnt="24"/>
      <dgm:spPr/>
    </dgm:pt>
    <dgm:pt modelId="{A9EB0ABD-EB9D-4AFE-B3D3-9EC0DA26BABC}" type="pres">
      <dgm:prSet presAssocID="{2EF7B550-D353-4E9B-9CF9-9E837303F709}" presName="image1" presStyleCnt="0"/>
      <dgm:spPr/>
    </dgm:pt>
    <dgm:pt modelId="{709736BD-5C9B-4D50-856B-C10BFAA93C0E}" type="pres">
      <dgm:prSet presAssocID="{2EF7B550-D353-4E9B-9CF9-9E837303F709}" presName="imageRepeatNode" presStyleLbl="alignAcc1" presStyleIdx="0" presStyleCnt="12"/>
      <dgm:spPr/>
      <dgm:t>
        <a:bodyPr/>
        <a:lstStyle/>
        <a:p>
          <a:endParaRPr lang="ru-RU"/>
        </a:p>
      </dgm:t>
    </dgm:pt>
    <dgm:pt modelId="{F5172A8E-4BFC-4237-A630-F474FFBA170B}" type="pres">
      <dgm:prSet presAssocID="{2EF7B550-D353-4E9B-9CF9-9E837303F709}" presName="imageaccent1" presStyleCnt="0"/>
      <dgm:spPr/>
    </dgm:pt>
    <dgm:pt modelId="{41C6D7F6-3479-4310-BA3A-15604B15E517}" type="pres">
      <dgm:prSet presAssocID="{2EF7B550-D353-4E9B-9CF9-9E837303F709}" presName="accentRepeatNode" presStyleLbl="solidAlignAcc1" presStyleIdx="1" presStyleCnt="24"/>
      <dgm:spPr/>
    </dgm:pt>
    <dgm:pt modelId="{F5A8FF3F-8965-408D-A5C6-D8A78CEFCE23}" type="pres">
      <dgm:prSet presAssocID="{FD877A6B-2A1C-41F0-B888-014085291EE8}" presName="text2" presStyleCnt="0"/>
      <dgm:spPr/>
    </dgm:pt>
    <dgm:pt modelId="{F060BB50-4BDB-4429-8229-2B83AD87E15F}" type="pres">
      <dgm:prSet presAssocID="{FD877A6B-2A1C-41F0-B888-014085291EE8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189C-E8CC-4891-B970-8DF16E781138}" type="pres">
      <dgm:prSet presAssocID="{FD877A6B-2A1C-41F0-B888-014085291EE8}" presName="textaccent2" presStyleCnt="0"/>
      <dgm:spPr/>
    </dgm:pt>
    <dgm:pt modelId="{B314224B-22F7-43E6-9BFA-ADB2B386C0CD}" type="pres">
      <dgm:prSet presAssocID="{FD877A6B-2A1C-41F0-B888-014085291EE8}" presName="accentRepeatNode" presStyleLbl="solidAlignAcc1" presStyleIdx="2" presStyleCnt="24"/>
      <dgm:spPr/>
    </dgm:pt>
    <dgm:pt modelId="{6408953D-19DC-4B24-894A-C215A54F39A6}" type="pres">
      <dgm:prSet presAssocID="{56A7E9C0-70D7-4D67-9292-FB1874CDD38C}" presName="image2" presStyleCnt="0"/>
      <dgm:spPr/>
    </dgm:pt>
    <dgm:pt modelId="{6F5CE57A-F4AC-4BCB-A87F-A3AF5F0AA2EB}" type="pres">
      <dgm:prSet presAssocID="{56A7E9C0-70D7-4D67-9292-FB1874CDD38C}" presName="imageRepeatNode" presStyleLbl="alignAcc1" presStyleIdx="1" presStyleCnt="12"/>
      <dgm:spPr/>
      <dgm:t>
        <a:bodyPr/>
        <a:lstStyle/>
        <a:p>
          <a:endParaRPr lang="ru-RU"/>
        </a:p>
      </dgm:t>
    </dgm:pt>
    <dgm:pt modelId="{9E06ADF1-87F6-40AE-95F4-432564BF7987}" type="pres">
      <dgm:prSet presAssocID="{56A7E9C0-70D7-4D67-9292-FB1874CDD38C}" presName="imageaccent2" presStyleCnt="0"/>
      <dgm:spPr/>
    </dgm:pt>
    <dgm:pt modelId="{9D79CE46-BAEB-4873-891A-BE1B78142634}" type="pres">
      <dgm:prSet presAssocID="{56A7E9C0-70D7-4D67-9292-FB1874CDD38C}" presName="accentRepeatNode" presStyleLbl="solidAlignAcc1" presStyleIdx="3" presStyleCnt="24"/>
      <dgm:spPr/>
    </dgm:pt>
    <dgm:pt modelId="{E4A17505-5007-4CEB-BBA4-CE95B828E444}" type="pres">
      <dgm:prSet presAssocID="{D86A1939-A4FC-44ED-A6C6-797F9F725BEF}" presName="text3" presStyleCnt="0"/>
      <dgm:spPr/>
    </dgm:pt>
    <dgm:pt modelId="{DA084E1B-63A3-4BE8-A749-8488CCF5F45C}" type="pres">
      <dgm:prSet presAssocID="{D86A1939-A4FC-44ED-A6C6-797F9F725BEF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253F8-0C46-4741-A8CF-C9CF28B7FC41}" type="pres">
      <dgm:prSet presAssocID="{D86A1939-A4FC-44ED-A6C6-797F9F725BEF}" presName="textaccent3" presStyleCnt="0"/>
      <dgm:spPr/>
    </dgm:pt>
    <dgm:pt modelId="{ECF26807-7052-4B12-AC99-5A27A653AEAD}" type="pres">
      <dgm:prSet presAssocID="{D86A1939-A4FC-44ED-A6C6-797F9F725BEF}" presName="accentRepeatNode" presStyleLbl="solidAlignAcc1" presStyleIdx="4" presStyleCnt="24"/>
      <dgm:spPr/>
    </dgm:pt>
    <dgm:pt modelId="{C000E18C-6DD7-49A0-B9C2-4C30F365384D}" type="pres">
      <dgm:prSet presAssocID="{B6546AC1-D9D5-4697-AD79-BCC19E06A43F}" presName="image3" presStyleCnt="0"/>
      <dgm:spPr/>
    </dgm:pt>
    <dgm:pt modelId="{3D3C9F38-FD7A-44BF-A2D9-B3747028CD20}" type="pres">
      <dgm:prSet presAssocID="{B6546AC1-D9D5-4697-AD79-BCC19E06A43F}" presName="imageRepeatNode" presStyleLbl="alignAcc1" presStyleIdx="2" presStyleCnt="12"/>
      <dgm:spPr/>
      <dgm:t>
        <a:bodyPr/>
        <a:lstStyle/>
        <a:p>
          <a:endParaRPr lang="ru-RU"/>
        </a:p>
      </dgm:t>
    </dgm:pt>
    <dgm:pt modelId="{EB76B9BE-A283-4C31-8484-B154CB8803C9}" type="pres">
      <dgm:prSet presAssocID="{B6546AC1-D9D5-4697-AD79-BCC19E06A43F}" presName="imageaccent3" presStyleCnt="0"/>
      <dgm:spPr/>
    </dgm:pt>
    <dgm:pt modelId="{8E011537-0541-46FC-AAD8-736B0EBC126B}" type="pres">
      <dgm:prSet presAssocID="{B6546AC1-D9D5-4697-AD79-BCC19E06A43F}" presName="accentRepeatNode" presStyleLbl="solidAlignAcc1" presStyleIdx="5" presStyleCnt="24"/>
      <dgm:spPr/>
    </dgm:pt>
    <dgm:pt modelId="{C8825FDE-FF72-4940-A9EA-86C111591D66}" type="pres">
      <dgm:prSet presAssocID="{975E9ED6-0561-4AB0-B7B6-75EA205C2360}" presName="text4" presStyleCnt="0"/>
      <dgm:spPr/>
    </dgm:pt>
    <dgm:pt modelId="{CA49250D-3EF2-4598-939F-BFC939AABA94}" type="pres">
      <dgm:prSet presAssocID="{975E9ED6-0561-4AB0-B7B6-75EA205C2360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88A2A-CB6B-4538-9251-9220845C8DFD}" type="pres">
      <dgm:prSet presAssocID="{975E9ED6-0561-4AB0-B7B6-75EA205C2360}" presName="textaccent4" presStyleCnt="0"/>
      <dgm:spPr/>
    </dgm:pt>
    <dgm:pt modelId="{92DED382-1038-404F-961A-232AA9E6958C}" type="pres">
      <dgm:prSet presAssocID="{975E9ED6-0561-4AB0-B7B6-75EA205C2360}" presName="accentRepeatNode" presStyleLbl="solidAlignAcc1" presStyleIdx="6" presStyleCnt="24"/>
      <dgm:spPr/>
    </dgm:pt>
    <dgm:pt modelId="{8ED675DC-78CC-4C83-8C3F-EAE852DB9CCF}" type="pres">
      <dgm:prSet presAssocID="{5C063D8F-9A4A-41E9-9153-A216FF1B7DC0}" presName="image4" presStyleCnt="0"/>
      <dgm:spPr/>
    </dgm:pt>
    <dgm:pt modelId="{995BC094-D241-468D-AAF6-56AACB0B3C07}" type="pres">
      <dgm:prSet presAssocID="{5C063D8F-9A4A-41E9-9153-A216FF1B7DC0}" presName="imageRepeatNode" presStyleLbl="alignAcc1" presStyleIdx="3" presStyleCnt="12"/>
      <dgm:spPr/>
      <dgm:t>
        <a:bodyPr/>
        <a:lstStyle/>
        <a:p>
          <a:endParaRPr lang="ru-RU"/>
        </a:p>
      </dgm:t>
    </dgm:pt>
    <dgm:pt modelId="{2499420E-E84B-42AD-8C78-CB6ACFB06945}" type="pres">
      <dgm:prSet presAssocID="{5C063D8F-9A4A-41E9-9153-A216FF1B7DC0}" presName="imageaccent4" presStyleCnt="0"/>
      <dgm:spPr/>
    </dgm:pt>
    <dgm:pt modelId="{43075EB1-967D-4158-8E8B-697FAC34AE71}" type="pres">
      <dgm:prSet presAssocID="{5C063D8F-9A4A-41E9-9153-A216FF1B7DC0}" presName="accentRepeatNode" presStyleLbl="solidAlignAcc1" presStyleIdx="7" presStyleCnt="24"/>
      <dgm:spPr/>
    </dgm:pt>
    <dgm:pt modelId="{0DCE5E69-F59A-41E7-87AC-39976FE8EAB4}" type="pres">
      <dgm:prSet presAssocID="{61F6A524-ED0A-4658-808D-EDDB7B14F63E}" presName="text5" presStyleCnt="0"/>
      <dgm:spPr/>
    </dgm:pt>
    <dgm:pt modelId="{5747EFD5-40EF-40FD-B5A0-80CB80B94C83}" type="pres">
      <dgm:prSet presAssocID="{61F6A524-ED0A-4658-808D-EDDB7B14F63E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A1074-251F-411C-B69D-74F40AFA05DA}" type="pres">
      <dgm:prSet presAssocID="{61F6A524-ED0A-4658-808D-EDDB7B14F63E}" presName="textaccent5" presStyleCnt="0"/>
      <dgm:spPr/>
    </dgm:pt>
    <dgm:pt modelId="{5721EBF0-2462-4186-AB27-359DD6285C8F}" type="pres">
      <dgm:prSet presAssocID="{61F6A524-ED0A-4658-808D-EDDB7B14F63E}" presName="accentRepeatNode" presStyleLbl="solidAlignAcc1" presStyleIdx="8" presStyleCnt="24"/>
      <dgm:spPr/>
    </dgm:pt>
    <dgm:pt modelId="{A7DE25D3-09BD-4181-8639-DD096F86605D}" type="pres">
      <dgm:prSet presAssocID="{48C39035-663E-49FD-B6A4-370337A426B0}" presName="image5" presStyleCnt="0"/>
      <dgm:spPr/>
    </dgm:pt>
    <dgm:pt modelId="{E347CD79-649F-4A01-A2E8-134803C64390}" type="pres">
      <dgm:prSet presAssocID="{48C39035-663E-49FD-B6A4-370337A426B0}" presName="imageRepeatNode" presStyleLbl="alignAcc1" presStyleIdx="4" presStyleCnt="12"/>
      <dgm:spPr/>
      <dgm:t>
        <a:bodyPr/>
        <a:lstStyle/>
        <a:p>
          <a:endParaRPr lang="ru-RU"/>
        </a:p>
      </dgm:t>
    </dgm:pt>
    <dgm:pt modelId="{81118EF8-C5FE-41B8-AACF-01B88E03B694}" type="pres">
      <dgm:prSet presAssocID="{48C39035-663E-49FD-B6A4-370337A426B0}" presName="imageaccent5" presStyleCnt="0"/>
      <dgm:spPr/>
    </dgm:pt>
    <dgm:pt modelId="{4A1F6490-9FD3-41E0-9C48-651DCDBCE6B4}" type="pres">
      <dgm:prSet presAssocID="{48C39035-663E-49FD-B6A4-370337A426B0}" presName="accentRepeatNode" presStyleLbl="solidAlignAcc1" presStyleIdx="9" presStyleCnt="24"/>
      <dgm:spPr/>
    </dgm:pt>
    <dgm:pt modelId="{A9EFD30D-5697-470F-BA01-2914E38FC300}" type="pres">
      <dgm:prSet presAssocID="{59D00A0D-3FB0-4947-82B3-250E80906F5E}" presName="text6" presStyleCnt="0"/>
      <dgm:spPr/>
    </dgm:pt>
    <dgm:pt modelId="{E6559344-D83C-4D1D-B6E3-18ABF9CE67B4}" type="pres">
      <dgm:prSet presAssocID="{59D00A0D-3FB0-4947-82B3-250E80906F5E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0C8A2-109E-45BB-87FB-6D91C406E7E0}" type="pres">
      <dgm:prSet presAssocID="{59D00A0D-3FB0-4947-82B3-250E80906F5E}" presName="textaccent6" presStyleCnt="0"/>
      <dgm:spPr/>
    </dgm:pt>
    <dgm:pt modelId="{3E777C08-5C4A-4F4A-AB48-600F4DB2DE2B}" type="pres">
      <dgm:prSet presAssocID="{59D00A0D-3FB0-4947-82B3-250E80906F5E}" presName="accentRepeatNode" presStyleLbl="solidAlignAcc1" presStyleIdx="10" presStyleCnt="24"/>
      <dgm:spPr/>
    </dgm:pt>
    <dgm:pt modelId="{2C0AB495-CB59-4587-928F-30FF542A90BF}" type="pres">
      <dgm:prSet presAssocID="{836C063D-5125-4BAF-9C72-B9647F6A8AC8}" presName="image6" presStyleCnt="0"/>
      <dgm:spPr/>
    </dgm:pt>
    <dgm:pt modelId="{D27604CE-C5B2-458A-A831-7E6AEB558A36}" type="pres">
      <dgm:prSet presAssocID="{836C063D-5125-4BAF-9C72-B9647F6A8AC8}" presName="imageRepeatNode" presStyleLbl="alignAcc1" presStyleIdx="5" presStyleCnt="12"/>
      <dgm:spPr/>
      <dgm:t>
        <a:bodyPr/>
        <a:lstStyle/>
        <a:p>
          <a:endParaRPr lang="ru-RU"/>
        </a:p>
      </dgm:t>
    </dgm:pt>
    <dgm:pt modelId="{8C0CA0CC-FDC3-43D4-8970-705491FA7170}" type="pres">
      <dgm:prSet presAssocID="{836C063D-5125-4BAF-9C72-B9647F6A8AC8}" presName="imageaccent6" presStyleCnt="0"/>
      <dgm:spPr/>
    </dgm:pt>
    <dgm:pt modelId="{D0B5BDCA-A628-440F-BA75-ABFF0C9E4548}" type="pres">
      <dgm:prSet presAssocID="{836C063D-5125-4BAF-9C72-B9647F6A8AC8}" presName="accentRepeatNode" presStyleLbl="solidAlignAcc1" presStyleIdx="11" presStyleCnt="24"/>
      <dgm:spPr/>
    </dgm:pt>
    <dgm:pt modelId="{7824B799-45DF-492C-ACA5-F9FCCFE61F12}" type="pres">
      <dgm:prSet presAssocID="{D7D0D117-C5D1-4A7E-A8A0-9B62721F5C2C}" presName="text7" presStyleCnt="0"/>
      <dgm:spPr/>
    </dgm:pt>
    <dgm:pt modelId="{1BFCB328-729A-4061-BB70-AF5FFCCD0DC0}" type="pres">
      <dgm:prSet presAssocID="{D7D0D117-C5D1-4A7E-A8A0-9B62721F5C2C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E8EB-9DC3-4EA3-AEBF-4BA177805D93}" type="pres">
      <dgm:prSet presAssocID="{D7D0D117-C5D1-4A7E-A8A0-9B62721F5C2C}" presName="textaccent7" presStyleCnt="0"/>
      <dgm:spPr/>
    </dgm:pt>
    <dgm:pt modelId="{3B68157D-674B-41B1-B12F-57D70AD0A75D}" type="pres">
      <dgm:prSet presAssocID="{D7D0D117-C5D1-4A7E-A8A0-9B62721F5C2C}" presName="accentRepeatNode" presStyleLbl="solidAlignAcc1" presStyleIdx="12" presStyleCnt="24"/>
      <dgm:spPr/>
    </dgm:pt>
    <dgm:pt modelId="{42839A26-34AF-4C00-9495-1D0712E8AA99}" type="pres">
      <dgm:prSet presAssocID="{30C3405F-8FFC-43A2-94EF-63657244AFA9}" presName="image7" presStyleCnt="0"/>
      <dgm:spPr/>
    </dgm:pt>
    <dgm:pt modelId="{AB5BFAD2-9E0C-4649-A372-132F1DA609F3}" type="pres">
      <dgm:prSet presAssocID="{30C3405F-8FFC-43A2-94EF-63657244AFA9}" presName="imageRepeatNode" presStyleLbl="alignAcc1" presStyleIdx="6" presStyleCnt="12"/>
      <dgm:spPr/>
      <dgm:t>
        <a:bodyPr/>
        <a:lstStyle/>
        <a:p>
          <a:endParaRPr lang="ru-RU"/>
        </a:p>
      </dgm:t>
    </dgm:pt>
    <dgm:pt modelId="{30A82CDC-245A-4983-94E9-88CC94168BD5}" type="pres">
      <dgm:prSet presAssocID="{30C3405F-8FFC-43A2-94EF-63657244AFA9}" presName="imageaccent7" presStyleCnt="0"/>
      <dgm:spPr/>
    </dgm:pt>
    <dgm:pt modelId="{C8A1A97B-F0E3-4993-A520-644BAE38BF7B}" type="pres">
      <dgm:prSet presAssocID="{30C3405F-8FFC-43A2-94EF-63657244AFA9}" presName="accentRepeatNode" presStyleLbl="solidAlignAcc1" presStyleIdx="13" presStyleCnt="24"/>
      <dgm:spPr/>
    </dgm:pt>
    <dgm:pt modelId="{7D33A53C-301D-4CBB-A674-FE645D305319}" type="pres">
      <dgm:prSet presAssocID="{7F3FA9AD-AC25-4987-9B4A-DE2B7A73D5E7}" presName="text8" presStyleCnt="0"/>
      <dgm:spPr/>
    </dgm:pt>
    <dgm:pt modelId="{B9D2B1C4-39EC-42F3-8AAA-788472644822}" type="pres">
      <dgm:prSet presAssocID="{7F3FA9AD-AC25-4987-9B4A-DE2B7A73D5E7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C1E98-D7BA-4FC2-A667-804A407AE31E}" type="pres">
      <dgm:prSet presAssocID="{7F3FA9AD-AC25-4987-9B4A-DE2B7A73D5E7}" presName="textaccent8" presStyleCnt="0"/>
      <dgm:spPr/>
    </dgm:pt>
    <dgm:pt modelId="{1C68BFDB-4B20-4C1A-B305-0DC85E60DE93}" type="pres">
      <dgm:prSet presAssocID="{7F3FA9AD-AC25-4987-9B4A-DE2B7A73D5E7}" presName="accentRepeatNode" presStyleLbl="solidAlignAcc1" presStyleIdx="14" presStyleCnt="24"/>
      <dgm:spPr/>
    </dgm:pt>
    <dgm:pt modelId="{ABA9910F-5007-48B9-AAA4-C827365C7471}" type="pres">
      <dgm:prSet presAssocID="{F156086E-1B41-4F8E-8856-BA779C159AC5}" presName="image8" presStyleCnt="0"/>
      <dgm:spPr/>
    </dgm:pt>
    <dgm:pt modelId="{9844757C-C7C0-46DF-85E3-7816D762B119}" type="pres">
      <dgm:prSet presAssocID="{F156086E-1B41-4F8E-8856-BA779C159AC5}" presName="imageRepeatNode" presStyleLbl="alignAcc1" presStyleIdx="7" presStyleCnt="12"/>
      <dgm:spPr/>
      <dgm:t>
        <a:bodyPr/>
        <a:lstStyle/>
        <a:p>
          <a:endParaRPr lang="ru-RU"/>
        </a:p>
      </dgm:t>
    </dgm:pt>
    <dgm:pt modelId="{A913171A-BD08-4FD2-91CE-93A44C68F021}" type="pres">
      <dgm:prSet presAssocID="{F156086E-1B41-4F8E-8856-BA779C159AC5}" presName="imageaccent8" presStyleCnt="0"/>
      <dgm:spPr/>
    </dgm:pt>
    <dgm:pt modelId="{730FFB9A-4825-4639-9DED-A5BFDBFED65F}" type="pres">
      <dgm:prSet presAssocID="{F156086E-1B41-4F8E-8856-BA779C159AC5}" presName="accentRepeatNode" presStyleLbl="solidAlignAcc1" presStyleIdx="15" presStyleCnt="24"/>
      <dgm:spPr/>
    </dgm:pt>
    <dgm:pt modelId="{968D08A7-1986-415F-B56D-BCEB051D6474}" type="pres">
      <dgm:prSet presAssocID="{5400D5CE-B734-47D4-827B-1DB508670AC5}" presName="text9" presStyleCnt="0"/>
      <dgm:spPr/>
    </dgm:pt>
    <dgm:pt modelId="{FB52B94A-8141-4637-9164-CBDA64E0969F}" type="pres">
      <dgm:prSet presAssocID="{5400D5CE-B734-47D4-827B-1DB508670AC5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A1F4B-C615-40FA-A95E-5CAA3E9437E0}" type="pres">
      <dgm:prSet presAssocID="{5400D5CE-B734-47D4-827B-1DB508670AC5}" presName="textaccent9" presStyleCnt="0"/>
      <dgm:spPr/>
    </dgm:pt>
    <dgm:pt modelId="{4DD0939E-65B6-4482-AB53-369B3B48FE24}" type="pres">
      <dgm:prSet presAssocID="{5400D5CE-B734-47D4-827B-1DB508670AC5}" presName="accentRepeatNode" presStyleLbl="solidAlignAcc1" presStyleIdx="16" presStyleCnt="24"/>
      <dgm:spPr/>
    </dgm:pt>
    <dgm:pt modelId="{8FBC6AD9-5901-4F75-9538-BBC7DEC0F53A}" type="pres">
      <dgm:prSet presAssocID="{B9705D6D-F281-445E-8265-016300EC7E1D}" presName="image9" presStyleCnt="0"/>
      <dgm:spPr/>
    </dgm:pt>
    <dgm:pt modelId="{7C17834C-4FE9-4042-8082-37395D4D22D1}" type="pres">
      <dgm:prSet presAssocID="{B9705D6D-F281-445E-8265-016300EC7E1D}" presName="imageRepeatNode" presStyleLbl="alignAcc1" presStyleIdx="8" presStyleCnt="12"/>
      <dgm:spPr/>
      <dgm:t>
        <a:bodyPr/>
        <a:lstStyle/>
        <a:p>
          <a:endParaRPr lang="ru-RU"/>
        </a:p>
      </dgm:t>
    </dgm:pt>
    <dgm:pt modelId="{0493EEDE-1F18-4232-BF93-3B9E78E50C74}" type="pres">
      <dgm:prSet presAssocID="{B9705D6D-F281-445E-8265-016300EC7E1D}" presName="imageaccent9" presStyleCnt="0"/>
      <dgm:spPr/>
    </dgm:pt>
    <dgm:pt modelId="{61975978-0302-4CB7-8048-99DA46DC1883}" type="pres">
      <dgm:prSet presAssocID="{B9705D6D-F281-445E-8265-016300EC7E1D}" presName="accentRepeatNode" presStyleLbl="solidAlignAcc1" presStyleIdx="17" presStyleCnt="24"/>
      <dgm:spPr/>
    </dgm:pt>
    <dgm:pt modelId="{2F2AEAD2-4752-4595-A81C-D0414C853ABF}" type="pres">
      <dgm:prSet presAssocID="{7D2B4114-3479-46DE-94F8-C58048201B02}" presName="text10" presStyleCnt="0"/>
      <dgm:spPr/>
    </dgm:pt>
    <dgm:pt modelId="{02DE4769-3EA4-4146-9385-EC1B8AE7FFC2}" type="pres">
      <dgm:prSet presAssocID="{7D2B4114-3479-46DE-94F8-C58048201B02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2A572-76B3-4DAB-8E68-CFF409751DE5}" type="pres">
      <dgm:prSet presAssocID="{7D2B4114-3479-46DE-94F8-C58048201B02}" presName="textaccent10" presStyleCnt="0"/>
      <dgm:spPr/>
    </dgm:pt>
    <dgm:pt modelId="{4775867C-A32C-4F65-8E07-8B71A90B5289}" type="pres">
      <dgm:prSet presAssocID="{7D2B4114-3479-46DE-94F8-C58048201B02}" presName="accentRepeatNode" presStyleLbl="solidAlignAcc1" presStyleIdx="18" presStyleCnt="24"/>
      <dgm:spPr/>
    </dgm:pt>
    <dgm:pt modelId="{9EC4CC17-FD29-4221-AD7C-8F88FD2C0A7D}" type="pres">
      <dgm:prSet presAssocID="{4EA9241D-658C-47C9-88B1-FB62ABFE39FF}" presName="image10" presStyleCnt="0"/>
      <dgm:spPr/>
    </dgm:pt>
    <dgm:pt modelId="{900FFAD2-2959-46B0-A42F-07797266AFDD}" type="pres">
      <dgm:prSet presAssocID="{4EA9241D-658C-47C9-88B1-FB62ABFE39FF}" presName="imageRepeatNode" presStyleLbl="alignAcc1" presStyleIdx="9" presStyleCnt="12"/>
      <dgm:spPr/>
      <dgm:t>
        <a:bodyPr/>
        <a:lstStyle/>
        <a:p>
          <a:endParaRPr lang="ru-RU"/>
        </a:p>
      </dgm:t>
    </dgm:pt>
    <dgm:pt modelId="{7A163B09-696D-44BE-8119-3B92A5D29287}" type="pres">
      <dgm:prSet presAssocID="{4EA9241D-658C-47C9-88B1-FB62ABFE39FF}" presName="imageaccent10" presStyleCnt="0"/>
      <dgm:spPr/>
    </dgm:pt>
    <dgm:pt modelId="{07505073-6120-4DCF-B1A8-22BEB87DA508}" type="pres">
      <dgm:prSet presAssocID="{4EA9241D-658C-47C9-88B1-FB62ABFE39FF}" presName="accentRepeatNode" presStyleLbl="solidAlignAcc1" presStyleIdx="19" presStyleCnt="24"/>
      <dgm:spPr/>
    </dgm:pt>
    <dgm:pt modelId="{24BA884A-1B00-42FA-AA10-A8DA8CF79E54}" type="pres">
      <dgm:prSet presAssocID="{51B664FD-FBA7-492D-8FE3-323595D03365}" presName="text11" presStyleCnt="0"/>
      <dgm:spPr/>
    </dgm:pt>
    <dgm:pt modelId="{73FDC6D9-8816-42E2-B44D-1C96B5D42706}" type="pres">
      <dgm:prSet presAssocID="{51B664FD-FBA7-492D-8FE3-323595D03365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0629A-D58D-40A4-AE6F-686BA17DF8CF}" type="pres">
      <dgm:prSet presAssocID="{51B664FD-FBA7-492D-8FE3-323595D03365}" presName="textaccent11" presStyleCnt="0"/>
      <dgm:spPr/>
    </dgm:pt>
    <dgm:pt modelId="{230F69B2-115A-4EE7-A033-01D65F376145}" type="pres">
      <dgm:prSet presAssocID="{51B664FD-FBA7-492D-8FE3-323595D03365}" presName="accentRepeatNode" presStyleLbl="solidAlignAcc1" presStyleIdx="20" presStyleCnt="24"/>
      <dgm:spPr/>
    </dgm:pt>
    <dgm:pt modelId="{D5B352D2-32A4-4750-92FC-C2A078747E7C}" type="pres">
      <dgm:prSet presAssocID="{2C641910-9496-495C-A8CD-1827B6FB389B}" presName="image11" presStyleCnt="0"/>
      <dgm:spPr/>
    </dgm:pt>
    <dgm:pt modelId="{50CEDE59-557C-482B-A5A0-160B30799FCA}" type="pres">
      <dgm:prSet presAssocID="{2C641910-9496-495C-A8CD-1827B6FB389B}" presName="imageRepeatNode" presStyleLbl="alignAcc1" presStyleIdx="10" presStyleCnt="12"/>
      <dgm:spPr/>
      <dgm:t>
        <a:bodyPr/>
        <a:lstStyle/>
        <a:p>
          <a:endParaRPr lang="ru-RU"/>
        </a:p>
      </dgm:t>
    </dgm:pt>
    <dgm:pt modelId="{DD2B3BD5-8740-4D54-A27D-5F961C6DFEDB}" type="pres">
      <dgm:prSet presAssocID="{2C641910-9496-495C-A8CD-1827B6FB389B}" presName="imageaccent11" presStyleCnt="0"/>
      <dgm:spPr/>
    </dgm:pt>
    <dgm:pt modelId="{3EBFEA74-C71C-4A2D-AD8B-50891D835174}" type="pres">
      <dgm:prSet presAssocID="{2C641910-9496-495C-A8CD-1827B6FB389B}" presName="accentRepeatNode" presStyleLbl="solidAlignAcc1" presStyleIdx="21" presStyleCnt="24"/>
      <dgm:spPr/>
    </dgm:pt>
    <dgm:pt modelId="{AFE8DE2D-3E19-4883-99F3-A8313FE346F6}" type="pres">
      <dgm:prSet presAssocID="{A075EBE1-29B4-4B31-A381-882F99849801}" presName="text12" presStyleCnt="0"/>
      <dgm:spPr/>
    </dgm:pt>
    <dgm:pt modelId="{ECC35B57-424D-4EDB-9DF1-6925B692235C}" type="pres">
      <dgm:prSet presAssocID="{A075EBE1-29B4-4B31-A381-882F99849801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477B5-F811-48AD-8C56-058B1A1A46FA}" type="pres">
      <dgm:prSet presAssocID="{A075EBE1-29B4-4B31-A381-882F99849801}" presName="textaccent12" presStyleCnt="0"/>
      <dgm:spPr/>
    </dgm:pt>
    <dgm:pt modelId="{44BBFD51-D8CD-4DDB-B699-AB0AD8F3D0CA}" type="pres">
      <dgm:prSet presAssocID="{A075EBE1-29B4-4B31-A381-882F99849801}" presName="accentRepeatNode" presStyleLbl="solidAlignAcc1" presStyleIdx="22" presStyleCnt="24"/>
      <dgm:spPr/>
    </dgm:pt>
    <dgm:pt modelId="{6F6307F6-7417-493D-B5FC-76EA9A465234}" type="pres">
      <dgm:prSet presAssocID="{D211284E-39D6-49B1-B7B0-42B849CEC82F}" presName="image12" presStyleCnt="0"/>
      <dgm:spPr/>
    </dgm:pt>
    <dgm:pt modelId="{E5600559-332F-4F8C-AA19-8773C2C5E9D1}" type="pres">
      <dgm:prSet presAssocID="{D211284E-39D6-49B1-B7B0-42B849CEC82F}" presName="imageRepeatNode" presStyleLbl="alignAcc1" presStyleIdx="11" presStyleCnt="12"/>
      <dgm:spPr/>
      <dgm:t>
        <a:bodyPr/>
        <a:lstStyle/>
        <a:p>
          <a:endParaRPr lang="ru-RU"/>
        </a:p>
      </dgm:t>
    </dgm:pt>
    <dgm:pt modelId="{3F7392F1-2510-4925-BD84-3B001A710940}" type="pres">
      <dgm:prSet presAssocID="{D211284E-39D6-49B1-B7B0-42B849CEC82F}" presName="imageaccent12" presStyleCnt="0"/>
      <dgm:spPr/>
    </dgm:pt>
    <dgm:pt modelId="{7B30E5A3-B12C-4D65-A4E2-4B3A184A103B}" type="pres">
      <dgm:prSet presAssocID="{D211284E-39D6-49B1-B7B0-42B849CEC82F}" presName="accentRepeatNode" presStyleLbl="solidAlignAcc1" presStyleIdx="23" presStyleCnt="24"/>
      <dgm:spPr/>
    </dgm:pt>
  </dgm:ptLst>
  <dgm:cxnLst>
    <dgm:cxn modelId="{40231C0B-2507-4CF6-AE02-8DF8F9411EF7}" type="presOf" srcId="{836C063D-5125-4BAF-9C72-B9647F6A8AC8}" destId="{D27604CE-C5B2-458A-A831-7E6AEB558A36}" srcOrd="0" destOrd="0" presId="urn:microsoft.com/office/officeart/2008/layout/HexagonCluster"/>
    <dgm:cxn modelId="{9EADF399-18A8-4676-83FE-E3153E5A5717}" srcId="{4BF27CBC-1E78-46D8-AAF1-D57F0D92DE98}" destId="{D7D0D117-C5D1-4A7E-A8A0-9B62721F5C2C}" srcOrd="6" destOrd="0" parTransId="{3B6C1EE4-7F80-4D4E-8D10-A5449D5469C2}" sibTransId="{30C3405F-8FFC-43A2-94EF-63657244AFA9}"/>
    <dgm:cxn modelId="{F457945C-9188-48BC-8ACA-0EF001B17A77}" type="presOf" srcId="{5C063D8F-9A4A-41E9-9153-A216FF1B7DC0}" destId="{995BC094-D241-468D-AAF6-56AACB0B3C07}" srcOrd="0" destOrd="0" presId="urn:microsoft.com/office/officeart/2008/layout/HexagonCluster"/>
    <dgm:cxn modelId="{99FCAD5D-5437-471A-9ACB-D37300DA5BEC}" type="presOf" srcId="{D7D0D117-C5D1-4A7E-A8A0-9B62721F5C2C}" destId="{1BFCB328-729A-4061-BB70-AF5FFCCD0DC0}" srcOrd="0" destOrd="0" presId="urn:microsoft.com/office/officeart/2008/layout/HexagonCluster"/>
    <dgm:cxn modelId="{B0C889D0-9630-4550-ADD9-979AF23A0690}" srcId="{4BF27CBC-1E78-46D8-AAF1-D57F0D92DE98}" destId="{FD877A6B-2A1C-41F0-B888-014085291EE8}" srcOrd="1" destOrd="0" parTransId="{A1308A89-38BB-46BB-9576-A694C6A08F80}" sibTransId="{56A7E9C0-70D7-4D67-9292-FB1874CDD38C}"/>
    <dgm:cxn modelId="{470DBE9B-AF8B-4FB3-8DD8-5474DCBB1ECF}" srcId="{4BF27CBC-1E78-46D8-AAF1-D57F0D92DE98}" destId="{5400D5CE-B734-47D4-827B-1DB508670AC5}" srcOrd="8" destOrd="0" parTransId="{5C075EFC-B711-4263-8746-3AC2F109A806}" sibTransId="{B9705D6D-F281-445E-8265-016300EC7E1D}"/>
    <dgm:cxn modelId="{5885D914-936A-4530-84BE-454EC894C481}" type="presOf" srcId="{7F3FA9AD-AC25-4987-9B4A-DE2B7A73D5E7}" destId="{B9D2B1C4-39EC-42F3-8AAA-788472644822}" srcOrd="0" destOrd="0" presId="urn:microsoft.com/office/officeart/2008/layout/HexagonCluster"/>
    <dgm:cxn modelId="{67AB5426-36C7-43EF-9D72-EF730ADC92DD}" srcId="{4BF27CBC-1E78-46D8-AAF1-D57F0D92DE98}" destId="{7F3FA9AD-AC25-4987-9B4A-DE2B7A73D5E7}" srcOrd="7" destOrd="0" parTransId="{E02B3317-DC88-46E8-8FE0-F80FC3D2D071}" sibTransId="{F156086E-1B41-4F8E-8856-BA779C159AC5}"/>
    <dgm:cxn modelId="{AA4EED8C-5C2F-4BF4-9D7D-554030FCA66D}" type="presOf" srcId="{F156086E-1B41-4F8E-8856-BA779C159AC5}" destId="{9844757C-C7C0-46DF-85E3-7816D762B119}" srcOrd="0" destOrd="0" presId="urn:microsoft.com/office/officeart/2008/layout/HexagonCluster"/>
    <dgm:cxn modelId="{9E951D3D-0947-4D34-883D-43691206050A}" srcId="{4BF27CBC-1E78-46D8-AAF1-D57F0D92DE98}" destId="{FE217547-8A1F-44CD-9140-8843A40D6771}" srcOrd="0" destOrd="0" parTransId="{CAD8558B-B425-4AA5-B2C7-D886245E84F6}" sibTransId="{2EF7B550-D353-4E9B-9CF9-9E837303F709}"/>
    <dgm:cxn modelId="{94D75FE9-4F4F-43A8-9004-4D115857186B}" type="presOf" srcId="{7D2B4114-3479-46DE-94F8-C58048201B02}" destId="{02DE4769-3EA4-4146-9385-EC1B8AE7FFC2}" srcOrd="0" destOrd="0" presId="urn:microsoft.com/office/officeart/2008/layout/HexagonCluster"/>
    <dgm:cxn modelId="{636F7B5C-8DA4-43C2-8E84-740D4F52B87D}" type="presOf" srcId="{2C641910-9496-495C-A8CD-1827B6FB389B}" destId="{50CEDE59-557C-482B-A5A0-160B30799FCA}" srcOrd="0" destOrd="0" presId="urn:microsoft.com/office/officeart/2008/layout/HexagonCluster"/>
    <dgm:cxn modelId="{CD883F5C-86A5-42E6-8D13-C09B62ACD79C}" type="presOf" srcId="{FD877A6B-2A1C-41F0-B888-014085291EE8}" destId="{F060BB50-4BDB-4429-8229-2B83AD87E15F}" srcOrd="0" destOrd="0" presId="urn:microsoft.com/office/officeart/2008/layout/HexagonCluster"/>
    <dgm:cxn modelId="{0E133B57-A929-47EE-BFBC-1088E6F3EB00}" srcId="{4BF27CBC-1E78-46D8-AAF1-D57F0D92DE98}" destId="{A075EBE1-29B4-4B31-A381-882F99849801}" srcOrd="11" destOrd="0" parTransId="{CB69B81B-F13F-474F-95EF-EE90D45BB1A0}" sibTransId="{D211284E-39D6-49B1-B7B0-42B849CEC82F}"/>
    <dgm:cxn modelId="{84B8E6D4-D2F7-4924-93D9-5D91E29F689E}" type="presOf" srcId="{4EA9241D-658C-47C9-88B1-FB62ABFE39FF}" destId="{900FFAD2-2959-46B0-A42F-07797266AFDD}" srcOrd="0" destOrd="0" presId="urn:microsoft.com/office/officeart/2008/layout/HexagonCluster"/>
    <dgm:cxn modelId="{7B0507D2-EADA-4859-90A7-9D6C0FA919CB}" srcId="{4BF27CBC-1E78-46D8-AAF1-D57F0D92DE98}" destId="{51B664FD-FBA7-492D-8FE3-323595D03365}" srcOrd="10" destOrd="0" parTransId="{EC77F7B4-1140-4565-B7A0-9799B180CCA5}" sibTransId="{2C641910-9496-495C-A8CD-1827B6FB389B}"/>
    <dgm:cxn modelId="{A1DE3C7E-35CA-41EE-ACB4-F771181FCB6E}" srcId="{4BF27CBC-1E78-46D8-AAF1-D57F0D92DE98}" destId="{D86A1939-A4FC-44ED-A6C6-797F9F725BEF}" srcOrd="2" destOrd="0" parTransId="{3BF73FD0-44DB-49C9-A516-B6C344758566}" sibTransId="{B6546AC1-D9D5-4697-AD79-BCC19E06A43F}"/>
    <dgm:cxn modelId="{D5A04D50-3B8C-4534-8F0C-96A1B3D91C5D}" type="presOf" srcId="{59D00A0D-3FB0-4947-82B3-250E80906F5E}" destId="{E6559344-D83C-4D1D-B6E3-18ABF9CE67B4}" srcOrd="0" destOrd="0" presId="urn:microsoft.com/office/officeart/2008/layout/HexagonCluster"/>
    <dgm:cxn modelId="{A402E349-65C8-4056-8AA4-0E90993736EB}" type="presOf" srcId="{4BF27CBC-1E78-46D8-AAF1-D57F0D92DE98}" destId="{FBDEE076-5E3B-43ED-90BF-F717BFC17EB7}" srcOrd="0" destOrd="0" presId="urn:microsoft.com/office/officeart/2008/layout/HexagonCluster"/>
    <dgm:cxn modelId="{389C103A-23E4-4559-8FB3-0B1C20F16FDA}" type="presOf" srcId="{B9705D6D-F281-445E-8265-016300EC7E1D}" destId="{7C17834C-4FE9-4042-8082-37395D4D22D1}" srcOrd="0" destOrd="0" presId="urn:microsoft.com/office/officeart/2008/layout/HexagonCluster"/>
    <dgm:cxn modelId="{0B8F58A3-FF81-425C-ADFD-4F16C4A872FC}" type="presOf" srcId="{B6546AC1-D9D5-4697-AD79-BCC19E06A43F}" destId="{3D3C9F38-FD7A-44BF-A2D9-B3747028CD20}" srcOrd="0" destOrd="0" presId="urn:microsoft.com/office/officeart/2008/layout/HexagonCluster"/>
    <dgm:cxn modelId="{E5FF9177-C0CF-48DE-9D8B-2F3B27263770}" srcId="{4BF27CBC-1E78-46D8-AAF1-D57F0D92DE98}" destId="{82CFED5D-8E8A-498B-B4EE-FC291FC41BCE}" srcOrd="12" destOrd="0" parTransId="{3C0013CA-0DE9-4397-B83A-5C55902C409F}" sibTransId="{35C882BC-4773-44BC-B877-85A665ACA08D}"/>
    <dgm:cxn modelId="{B767C851-79B4-43C8-831B-284991E29DD2}" type="presOf" srcId="{D211284E-39D6-49B1-B7B0-42B849CEC82F}" destId="{E5600559-332F-4F8C-AA19-8773C2C5E9D1}" srcOrd="0" destOrd="0" presId="urn:microsoft.com/office/officeart/2008/layout/HexagonCluster"/>
    <dgm:cxn modelId="{B5E51AFC-89D1-4065-88BB-8C1A74A67E4C}" type="presOf" srcId="{30C3405F-8FFC-43A2-94EF-63657244AFA9}" destId="{AB5BFAD2-9E0C-4649-A372-132F1DA609F3}" srcOrd="0" destOrd="0" presId="urn:microsoft.com/office/officeart/2008/layout/HexagonCluster"/>
    <dgm:cxn modelId="{88D63BE5-82FC-477A-B611-D83662FA46EC}" srcId="{4BF27CBC-1E78-46D8-AAF1-D57F0D92DE98}" destId="{975E9ED6-0561-4AB0-B7B6-75EA205C2360}" srcOrd="3" destOrd="0" parTransId="{512DEAD1-C5F8-42EF-A0B8-E8FF70B6C95B}" sibTransId="{5C063D8F-9A4A-41E9-9153-A216FF1B7DC0}"/>
    <dgm:cxn modelId="{1D052EAE-8307-4ED8-A43A-CCB51D4F02C9}" srcId="{4BF27CBC-1E78-46D8-AAF1-D57F0D92DE98}" destId="{59D00A0D-3FB0-4947-82B3-250E80906F5E}" srcOrd="5" destOrd="0" parTransId="{E8FEF613-53C5-4DAE-B6A2-14005ADF98EA}" sibTransId="{836C063D-5125-4BAF-9C72-B9647F6A8AC8}"/>
    <dgm:cxn modelId="{4A74F3AF-683A-4C70-956D-BA761B57236F}" type="presOf" srcId="{D86A1939-A4FC-44ED-A6C6-797F9F725BEF}" destId="{DA084E1B-63A3-4BE8-A749-8488CCF5F45C}" srcOrd="0" destOrd="0" presId="urn:microsoft.com/office/officeart/2008/layout/HexagonCluster"/>
    <dgm:cxn modelId="{861A16F3-4298-41AE-BF4C-1DC465206FF8}" type="presOf" srcId="{2EF7B550-D353-4E9B-9CF9-9E837303F709}" destId="{709736BD-5C9B-4D50-856B-C10BFAA93C0E}" srcOrd="0" destOrd="0" presId="urn:microsoft.com/office/officeart/2008/layout/HexagonCluster"/>
    <dgm:cxn modelId="{E18EAFAB-9EBF-42A9-A740-F5699AAF7AEB}" type="presOf" srcId="{5400D5CE-B734-47D4-827B-1DB508670AC5}" destId="{FB52B94A-8141-4637-9164-CBDA64E0969F}" srcOrd="0" destOrd="0" presId="urn:microsoft.com/office/officeart/2008/layout/HexagonCluster"/>
    <dgm:cxn modelId="{5730908A-8F2A-4D7B-8E57-797152F4B4AD}" type="presOf" srcId="{48C39035-663E-49FD-B6A4-370337A426B0}" destId="{E347CD79-649F-4A01-A2E8-134803C64390}" srcOrd="0" destOrd="0" presId="urn:microsoft.com/office/officeart/2008/layout/HexagonCluster"/>
    <dgm:cxn modelId="{EFD327D1-46D3-46C0-AB11-9071985DFDEE}" type="presOf" srcId="{51B664FD-FBA7-492D-8FE3-323595D03365}" destId="{73FDC6D9-8816-42E2-B44D-1C96B5D42706}" srcOrd="0" destOrd="0" presId="urn:microsoft.com/office/officeart/2008/layout/HexagonCluster"/>
    <dgm:cxn modelId="{26F3CD0C-C827-4A3E-AAC1-471B7D74EEB0}" type="presOf" srcId="{A075EBE1-29B4-4B31-A381-882F99849801}" destId="{ECC35B57-424D-4EDB-9DF1-6925B692235C}" srcOrd="0" destOrd="0" presId="urn:microsoft.com/office/officeart/2008/layout/HexagonCluster"/>
    <dgm:cxn modelId="{C851F480-73A1-4E09-8B56-2520D9C1898B}" type="presOf" srcId="{FE217547-8A1F-44CD-9140-8843A40D6771}" destId="{C4F6EF4C-9830-4304-9C52-32BAB73B1A07}" srcOrd="0" destOrd="0" presId="urn:microsoft.com/office/officeart/2008/layout/HexagonCluster"/>
    <dgm:cxn modelId="{DB08ED2C-1E1E-4C47-95A8-1FA9805EF8A9}" type="presOf" srcId="{56A7E9C0-70D7-4D67-9292-FB1874CDD38C}" destId="{6F5CE57A-F4AC-4BCB-A87F-A3AF5F0AA2EB}" srcOrd="0" destOrd="0" presId="urn:microsoft.com/office/officeart/2008/layout/HexagonCluster"/>
    <dgm:cxn modelId="{561D34F9-B56C-4AC2-9D43-EC2A41AB3E0A}" srcId="{4BF27CBC-1E78-46D8-AAF1-D57F0D92DE98}" destId="{61F6A524-ED0A-4658-808D-EDDB7B14F63E}" srcOrd="4" destOrd="0" parTransId="{798FB118-0EAE-4407-A0B6-C56E405C68FA}" sibTransId="{48C39035-663E-49FD-B6A4-370337A426B0}"/>
    <dgm:cxn modelId="{AFF963C9-3FBD-4014-AD13-86E8EFA3B5CF}" type="presOf" srcId="{61F6A524-ED0A-4658-808D-EDDB7B14F63E}" destId="{5747EFD5-40EF-40FD-B5A0-80CB80B94C83}" srcOrd="0" destOrd="0" presId="urn:microsoft.com/office/officeart/2008/layout/HexagonCluster"/>
    <dgm:cxn modelId="{4F857C01-DFF1-4245-A9FD-EE848C343388}" srcId="{4BF27CBC-1E78-46D8-AAF1-D57F0D92DE98}" destId="{7D2B4114-3479-46DE-94F8-C58048201B02}" srcOrd="9" destOrd="0" parTransId="{09659ED5-35F2-4ADC-8D26-A42A92F12A3D}" sibTransId="{4EA9241D-658C-47C9-88B1-FB62ABFE39FF}"/>
    <dgm:cxn modelId="{451400FA-3DD8-4047-BAD9-A0F235FBF8C4}" type="presOf" srcId="{975E9ED6-0561-4AB0-B7B6-75EA205C2360}" destId="{CA49250D-3EF2-4598-939F-BFC939AABA94}" srcOrd="0" destOrd="0" presId="urn:microsoft.com/office/officeart/2008/layout/HexagonCluster"/>
    <dgm:cxn modelId="{0572480D-57F2-4C58-B7F2-2A2D4223D265}" type="presParOf" srcId="{FBDEE076-5E3B-43ED-90BF-F717BFC17EB7}" destId="{0399C52C-374E-4CA6-AD8B-8932327FD47B}" srcOrd="0" destOrd="0" presId="urn:microsoft.com/office/officeart/2008/layout/HexagonCluster"/>
    <dgm:cxn modelId="{82DCE831-A01D-490E-A10B-F2846B8DF722}" type="presParOf" srcId="{0399C52C-374E-4CA6-AD8B-8932327FD47B}" destId="{C4F6EF4C-9830-4304-9C52-32BAB73B1A07}" srcOrd="0" destOrd="0" presId="urn:microsoft.com/office/officeart/2008/layout/HexagonCluster"/>
    <dgm:cxn modelId="{3C1FB27D-B115-4A1F-98D2-9A8367D76021}" type="presParOf" srcId="{FBDEE076-5E3B-43ED-90BF-F717BFC17EB7}" destId="{44137906-3A3C-4AB6-A8B6-396DB5A233C3}" srcOrd="1" destOrd="0" presId="urn:microsoft.com/office/officeart/2008/layout/HexagonCluster"/>
    <dgm:cxn modelId="{9362E611-9128-48FE-9312-6DDDC55BC6F3}" type="presParOf" srcId="{44137906-3A3C-4AB6-A8B6-396DB5A233C3}" destId="{A55B1C5E-3ED6-46D4-AFBA-8D85C7DF4ADB}" srcOrd="0" destOrd="0" presId="urn:microsoft.com/office/officeart/2008/layout/HexagonCluster"/>
    <dgm:cxn modelId="{73FDB4B6-7275-44EB-A053-F64BB0450307}" type="presParOf" srcId="{FBDEE076-5E3B-43ED-90BF-F717BFC17EB7}" destId="{A9EB0ABD-EB9D-4AFE-B3D3-9EC0DA26BABC}" srcOrd="2" destOrd="0" presId="urn:microsoft.com/office/officeart/2008/layout/HexagonCluster"/>
    <dgm:cxn modelId="{A038B9E1-A3C7-49D7-A869-F907B75F2B4C}" type="presParOf" srcId="{A9EB0ABD-EB9D-4AFE-B3D3-9EC0DA26BABC}" destId="{709736BD-5C9B-4D50-856B-C10BFAA93C0E}" srcOrd="0" destOrd="0" presId="urn:microsoft.com/office/officeart/2008/layout/HexagonCluster"/>
    <dgm:cxn modelId="{6FC61EEC-507A-4D08-A5D2-455410E6CB9D}" type="presParOf" srcId="{FBDEE076-5E3B-43ED-90BF-F717BFC17EB7}" destId="{F5172A8E-4BFC-4237-A630-F474FFBA170B}" srcOrd="3" destOrd="0" presId="urn:microsoft.com/office/officeart/2008/layout/HexagonCluster"/>
    <dgm:cxn modelId="{B3DF5813-72F4-4625-A887-0BE03383F4BE}" type="presParOf" srcId="{F5172A8E-4BFC-4237-A630-F474FFBA170B}" destId="{41C6D7F6-3479-4310-BA3A-15604B15E517}" srcOrd="0" destOrd="0" presId="urn:microsoft.com/office/officeart/2008/layout/HexagonCluster"/>
    <dgm:cxn modelId="{D6541C8D-3490-4B10-A8FF-BAB25687745D}" type="presParOf" srcId="{FBDEE076-5E3B-43ED-90BF-F717BFC17EB7}" destId="{F5A8FF3F-8965-408D-A5C6-D8A78CEFCE23}" srcOrd="4" destOrd="0" presId="urn:microsoft.com/office/officeart/2008/layout/HexagonCluster"/>
    <dgm:cxn modelId="{B94B3D3E-7F42-4995-91A0-FDBBCDBA1962}" type="presParOf" srcId="{F5A8FF3F-8965-408D-A5C6-D8A78CEFCE23}" destId="{F060BB50-4BDB-4429-8229-2B83AD87E15F}" srcOrd="0" destOrd="0" presId="urn:microsoft.com/office/officeart/2008/layout/HexagonCluster"/>
    <dgm:cxn modelId="{875BB917-BDC8-4C66-811E-B0D08632D25D}" type="presParOf" srcId="{FBDEE076-5E3B-43ED-90BF-F717BFC17EB7}" destId="{8FEE189C-E8CC-4891-B970-8DF16E781138}" srcOrd="5" destOrd="0" presId="urn:microsoft.com/office/officeart/2008/layout/HexagonCluster"/>
    <dgm:cxn modelId="{11449FB8-1B2C-4384-A1F9-A97B7086B6BF}" type="presParOf" srcId="{8FEE189C-E8CC-4891-B970-8DF16E781138}" destId="{B314224B-22F7-43E6-9BFA-ADB2B386C0CD}" srcOrd="0" destOrd="0" presId="urn:microsoft.com/office/officeart/2008/layout/HexagonCluster"/>
    <dgm:cxn modelId="{BCAA11B5-4969-4D8A-A088-DCDE6D24042E}" type="presParOf" srcId="{FBDEE076-5E3B-43ED-90BF-F717BFC17EB7}" destId="{6408953D-19DC-4B24-894A-C215A54F39A6}" srcOrd="6" destOrd="0" presId="urn:microsoft.com/office/officeart/2008/layout/HexagonCluster"/>
    <dgm:cxn modelId="{8EAE9013-49E0-43F2-B9FC-31FEF3A1CA2B}" type="presParOf" srcId="{6408953D-19DC-4B24-894A-C215A54F39A6}" destId="{6F5CE57A-F4AC-4BCB-A87F-A3AF5F0AA2EB}" srcOrd="0" destOrd="0" presId="urn:microsoft.com/office/officeart/2008/layout/HexagonCluster"/>
    <dgm:cxn modelId="{0304FAC6-210A-44C7-8AD4-935D94588CF6}" type="presParOf" srcId="{FBDEE076-5E3B-43ED-90BF-F717BFC17EB7}" destId="{9E06ADF1-87F6-40AE-95F4-432564BF7987}" srcOrd="7" destOrd="0" presId="urn:microsoft.com/office/officeart/2008/layout/HexagonCluster"/>
    <dgm:cxn modelId="{45752D7F-4C6F-4191-BC6A-EC661C97F4D5}" type="presParOf" srcId="{9E06ADF1-87F6-40AE-95F4-432564BF7987}" destId="{9D79CE46-BAEB-4873-891A-BE1B78142634}" srcOrd="0" destOrd="0" presId="urn:microsoft.com/office/officeart/2008/layout/HexagonCluster"/>
    <dgm:cxn modelId="{6B878987-6196-4A15-9146-2D0BDF3B3724}" type="presParOf" srcId="{FBDEE076-5E3B-43ED-90BF-F717BFC17EB7}" destId="{E4A17505-5007-4CEB-BBA4-CE95B828E444}" srcOrd="8" destOrd="0" presId="urn:microsoft.com/office/officeart/2008/layout/HexagonCluster"/>
    <dgm:cxn modelId="{0FCA891E-36B4-447C-B8BB-5458B65AD20B}" type="presParOf" srcId="{E4A17505-5007-4CEB-BBA4-CE95B828E444}" destId="{DA084E1B-63A3-4BE8-A749-8488CCF5F45C}" srcOrd="0" destOrd="0" presId="urn:microsoft.com/office/officeart/2008/layout/HexagonCluster"/>
    <dgm:cxn modelId="{7B098CA5-7685-4E1F-ABD7-8F1A2D1BA5FE}" type="presParOf" srcId="{FBDEE076-5E3B-43ED-90BF-F717BFC17EB7}" destId="{D1D253F8-0C46-4741-A8CF-C9CF28B7FC41}" srcOrd="9" destOrd="0" presId="urn:microsoft.com/office/officeart/2008/layout/HexagonCluster"/>
    <dgm:cxn modelId="{208D7FED-85E4-498C-A6B0-74BA60F750F8}" type="presParOf" srcId="{D1D253F8-0C46-4741-A8CF-C9CF28B7FC41}" destId="{ECF26807-7052-4B12-AC99-5A27A653AEAD}" srcOrd="0" destOrd="0" presId="urn:microsoft.com/office/officeart/2008/layout/HexagonCluster"/>
    <dgm:cxn modelId="{4EB31018-FD17-4BE4-8240-7291B763D0B3}" type="presParOf" srcId="{FBDEE076-5E3B-43ED-90BF-F717BFC17EB7}" destId="{C000E18C-6DD7-49A0-B9C2-4C30F365384D}" srcOrd="10" destOrd="0" presId="urn:microsoft.com/office/officeart/2008/layout/HexagonCluster"/>
    <dgm:cxn modelId="{9D85279C-84C4-4BAD-AB2F-3E4342B7A29C}" type="presParOf" srcId="{C000E18C-6DD7-49A0-B9C2-4C30F365384D}" destId="{3D3C9F38-FD7A-44BF-A2D9-B3747028CD20}" srcOrd="0" destOrd="0" presId="urn:microsoft.com/office/officeart/2008/layout/HexagonCluster"/>
    <dgm:cxn modelId="{DB32B056-1487-4EFC-A7F7-EE06E472587B}" type="presParOf" srcId="{FBDEE076-5E3B-43ED-90BF-F717BFC17EB7}" destId="{EB76B9BE-A283-4C31-8484-B154CB8803C9}" srcOrd="11" destOrd="0" presId="urn:microsoft.com/office/officeart/2008/layout/HexagonCluster"/>
    <dgm:cxn modelId="{A71F46A4-F19F-41CC-9062-5D4D021AB197}" type="presParOf" srcId="{EB76B9BE-A283-4C31-8484-B154CB8803C9}" destId="{8E011537-0541-46FC-AAD8-736B0EBC126B}" srcOrd="0" destOrd="0" presId="urn:microsoft.com/office/officeart/2008/layout/HexagonCluster"/>
    <dgm:cxn modelId="{41D267BA-0E52-4094-AE71-DDEBEE1CB12B}" type="presParOf" srcId="{FBDEE076-5E3B-43ED-90BF-F717BFC17EB7}" destId="{C8825FDE-FF72-4940-A9EA-86C111591D66}" srcOrd="12" destOrd="0" presId="urn:microsoft.com/office/officeart/2008/layout/HexagonCluster"/>
    <dgm:cxn modelId="{F11784F8-1719-44C2-9A8E-D8DAF33E427B}" type="presParOf" srcId="{C8825FDE-FF72-4940-A9EA-86C111591D66}" destId="{CA49250D-3EF2-4598-939F-BFC939AABA94}" srcOrd="0" destOrd="0" presId="urn:microsoft.com/office/officeart/2008/layout/HexagonCluster"/>
    <dgm:cxn modelId="{85F21FA2-3E2B-45A1-B197-EF790A800061}" type="presParOf" srcId="{FBDEE076-5E3B-43ED-90BF-F717BFC17EB7}" destId="{3B488A2A-CB6B-4538-9251-9220845C8DFD}" srcOrd="13" destOrd="0" presId="urn:microsoft.com/office/officeart/2008/layout/HexagonCluster"/>
    <dgm:cxn modelId="{2AF7D701-598F-4B94-93C1-14C24974D960}" type="presParOf" srcId="{3B488A2A-CB6B-4538-9251-9220845C8DFD}" destId="{92DED382-1038-404F-961A-232AA9E6958C}" srcOrd="0" destOrd="0" presId="urn:microsoft.com/office/officeart/2008/layout/HexagonCluster"/>
    <dgm:cxn modelId="{E31A82B1-0A70-466C-9E93-3B2D0B8D3717}" type="presParOf" srcId="{FBDEE076-5E3B-43ED-90BF-F717BFC17EB7}" destId="{8ED675DC-78CC-4C83-8C3F-EAE852DB9CCF}" srcOrd="14" destOrd="0" presId="urn:microsoft.com/office/officeart/2008/layout/HexagonCluster"/>
    <dgm:cxn modelId="{68CCA8F9-D074-464B-8201-86562C19CEFE}" type="presParOf" srcId="{8ED675DC-78CC-4C83-8C3F-EAE852DB9CCF}" destId="{995BC094-D241-468D-AAF6-56AACB0B3C07}" srcOrd="0" destOrd="0" presId="urn:microsoft.com/office/officeart/2008/layout/HexagonCluster"/>
    <dgm:cxn modelId="{421F6C5A-33EC-4AFD-BCB8-4BEE9EAFA7B1}" type="presParOf" srcId="{FBDEE076-5E3B-43ED-90BF-F717BFC17EB7}" destId="{2499420E-E84B-42AD-8C78-CB6ACFB06945}" srcOrd="15" destOrd="0" presId="urn:microsoft.com/office/officeart/2008/layout/HexagonCluster"/>
    <dgm:cxn modelId="{AA870CFC-3F08-48A3-BE9E-1BBAC3094775}" type="presParOf" srcId="{2499420E-E84B-42AD-8C78-CB6ACFB06945}" destId="{43075EB1-967D-4158-8E8B-697FAC34AE71}" srcOrd="0" destOrd="0" presId="urn:microsoft.com/office/officeart/2008/layout/HexagonCluster"/>
    <dgm:cxn modelId="{29F1BE62-A546-4D96-8BF9-5E7186AB0A33}" type="presParOf" srcId="{FBDEE076-5E3B-43ED-90BF-F717BFC17EB7}" destId="{0DCE5E69-F59A-41E7-87AC-39976FE8EAB4}" srcOrd="16" destOrd="0" presId="urn:microsoft.com/office/officeart/2008/layout/HexagonCluster"/>
    <dgm:cxn modelId="{7C0F652E-0AAD-4B5D-BC32-E0E815CC0BA1}" type="presParOf" srcId="{0DCE5E69-F59A-41E7-87AC-39976FE8EAB4}" destId="{5747EFD5-40EF-40FD-B5A0-80CB80B94C83}" srcOrd="0" destOrd="0" presId="urn:microsoft.com/office/officeart/2008/layout/HexagonCluster"/>
    <dgm:cxn modelId="{BC3ECC9F-B6DC-41F8-9187-0AC9510B4726}" type="presParOf" srcId="{FBDEE076-5E3B-43ED-90BF-F717BFC17EB7}" destId="{2FBA1074-251F-411C-B69D-74F40AFA05DA}" srcOrd="17" destOrd="0" presId="urn:microsoft.com/office/officeart/2008/layout/HexagonCluster"/>
    <dgm:cxn modelId="{F52BAB8A-F760-4A64-AA18-702814F1BB6F}" type="presParOf" srcId="{2FBA1074-251F-411C-B69D-74F40AFA05DA}" destId="{5721EBF0-2462-4186-AB27-359DD6285C8F}" srcOrd="0" destOrd="0" presId="urn:microsoft.com/office/officeart/2008/layout/HexagonCluster"/>
    <dgm:cxn modelId="{68BF74DF-BEF6-4F18-A3AD-A8B5AC3E59EC}" type="presParOf" srcId="{FBDEE076-5E3B-43ED-90BF-F717BFC17EB7}" destId="{A7DE25D3-09BD-4181-8639-DD096F86605D}" srcOrd="18" destOrd="0" presId="urn:microsoft.com/office/officeart/2008/layout/HexagonCluster"/>
    <dgm:cxn modelId="{123E7F45-1678-49CD-B752-AA26AFE3CD09}" type="presParOf" srcId="{A7DE25D3-09BD-4181-8639-DD096F86605D}" destId="{E347CD79-649F-4A01-A2E8-134803C64390}" srcOrd="0" destOrd="0" presId="urn:microsoft.com/office/officeart/2008/layout/HexagonCluster"/>
    <dgm:cxn modelId="{C5900979-18DE-4F67-8258-E1C01DC09F01}" type="presParOf" srcId="{FBDEE076-5E3B-43ED-90BF-F717BFC17EB7}" destId="{81118EF8-C5FE-41B8-AACF-01B88E03B694}" srcOrd="19" destOrd="0" presId="urn:microsoft.com/office/officeart/2008/layout/HexagonCluster"/>
    <dgm:cxn modelId="{89C110AE-AF4E-4037-B89E-AD92E03D9254}" type="presParOf" srcId="{81118EF8-C5FE-41B8-AACF-01B88E03B694}" destId="{4A1F6490-9FD3-41E0-9C48-651DCDBCE6B4}" srcOrd="0" destOrd="0" presId="urn:microsoft.com/office/officeart/2008/layout/HexagonCluster"/>
    <dgm:cxn modelId="{4BAF2D5A-6912-4E8B-A5EB-29F0AD21A03E}" type="presParOf" srcId="{FBDEE076-5E3B-43ED-90BF-F717BFC17EB7}" destId="{A9EFD30D-5697-470F-BA01-2914E38FC300}" srcOrd="20" destOrd="0" presId="urn:microsoft.com/office/officeart/2008/layout/HexagonCluster"/>
    <dgm:cxn modelId="{7C291AE8-50D6-4B7A-882D-4F0641CFE7C6}" type="presParOf" srcId="{A9EFD30D-5697-470F-BA01-2914E38FC300}" destId="{E6559344-D83C-4D1D-B6E3-18ABF9CE67B4}" srcOrd="0" destOrd="0" presId="urn:microsoft.com/office/officeart/2008/layout/HexagonCluster"/>
    <dgm:cxn modelId="{57FDDC8B-B08C-4B54-ADB3-5A1482C8AA58}" type="presParOf" srcId="{FBDEE076-5E3B-43ED-90BF-F717BFC17EB7}" destId="{8100C8A2-109E-45BB-87FB-6D91C406E7E0}" srcOrd="21" destOrd="0" presId="urn:microsoft.com/office/officeart/2008/layout/HexagonCluster"/>
    <dgm:cxn modelId="{4A76D35E-36DF-4B94-B086-C02E61ED6EAE}" type="presParOf" srcId="{8100C8A2-109E-45BB-87FB-6D91C406E7E0}" destId="{3E777C08-5C4A-4F4A-AB48-600F4DB2DE2B}" srcOrd="0" destOrd="0" presId="urn:microsoft.com/office/officeart/2008/layout/HexagonCluster"/>
    <dgm:cxn modelId="{CBA38848-4EEA-4BAC-A2D3-8D4959872CA5}" type="presParOf" srcId="{FBDEE076-5E3B-43ED-90BF-F717BFC17EB7}" destId="{2C0AB495-CB59-4587-928F-30FF542A90BF}" srcOrd="22" destOrd="0" presId="urn:microsoft.com/office/officeart/2008/layout/HexagonCluster"/>
    <dgm:cxn modelId="{A1D2B074-FD7F-4131-9C65-6341EE8A50E3}" type="presParOf" srcId="{2C0AB495-CB59-4587-928F-30FF542A90BF}" destId="{D27604CE-C5B2-458A-A831-7E6AEB558A36}" srcOrd="0" destOrd="0" presId="urn:microsoft.com/office/officeart/2008/layout/HexagonCluster"/>
    <dgm:cxn modelId="{EA0D2688-9887-4663-A6BE-0BC9D1491DE3}" type="presParOf" srcId="{FBDEE076-5E3B-43ED-90BF-F717BFC17EB7}" destId="{8C0CA0CC-FDC3-43D4-8970-705491FA7170}" srcOrd="23" destOrd="0" presId="urn:microsoft.com/office/officeart/2008/layout/HexagonCluster"/>
    <dgm:cxn modelId="{7129044B-4350-464C-B53F-A7C00B0F5979}" type="presParOf" srcId="{8C0CA0CC-FDC3-43D4-8970-705491FA7170}" destId="{D0B5BDCA-A628-440F-BA75-ABFF0C9E4548}" srcOrd="0" destOrd="0" presId="urn:microsoft.com/office/officeart/2008/layout/HexagonCluster"/>
    <dgm:cxn modelId="{E6909E8E-4BB2-453E-963F-7CBF9407D6C1}" type="presParOf" srcId="{FBDEE076-5E3B-43ED-90BF-F717BFC17EB7}" destId="{7824B799-45DF-492C-ACA5-F9FCCFE61F12}" srcOrd="24" destOrd="0" presId="urn:microsoft.com/office/officeart/2008/layout/HexagonCluster"/>
    <dgm:cxn modelId="{E205B323-BF48-45BB-92C3-A5E2DBC2C83D}" type="presParOf" srcId="{7824B799-45DF-492C-ACA5-F9FCCFE61F12}" destId="{1BFCB328-729A-4061-BB70-AF5FFCCD0DC0}" srcOrd="0" destOrd="0" presId="urn:microsoft.com/office/officeart/2008/layout/HexagonCluster"/>
    <dgm:cxn modelId="{8F1DAF7D-F7BB-47CE-BD4A-089CB53D6E99}" type="presParOf" srcId="{FBDEE076-5E3B-43ED-90BF-F717BFC17EB7}" destId="{D4CBE8EB-9DC3-4EA3-AEBF-4BA177805D93}" srcOrd="25" destOrd="0" presId="urn:microsoft.com/office/officeart/2008/layout/HexagonCluster"/>
    <dgm:cxn modelId="{FF5C899C-64C8-4F7E-8E9C-BC29997FB104}" type="presParOf" srcId="{D4CBE8EB-9DC3-4EA3-AEBF-4BA177805D93}" destId="{3B68157D-674B-41B1-B12F-57D70AD0A75D}" srcOrd="0" destOrd="0" presId="urn:microsoft.com/office/officeart/2008/layout/HexagonCluster"/>
    <dgm:cxn modelId="{92D170F1-7FE3-4BCA-B9B1-10550A9DC5CA}" type="presParOf" srcId="{FBDEE076-5E3B-43ED-90BF-F717BFC17EB7}" destId="{42839A26-34AF-4C00-9495-1D0712E8AA99}" srcOrd="26" destOrd="0" presId="urn:microsoft.com/office/officeart/2008/layout/HexagonCluster"/>
    <dgm:cxn modelId="{23505E97-1664-4CFD-8DA6-E9DD7319DA92}" type="presParOf" srcId="{42839A26-34AF-4C00-9495-1D0712E8AA99}" destId="{AB5BFAD2-9E0C-4649-A372-132F1DA609F3}" srcOrd="0" destOrd="0" presId="urn:microsoft.com/office/officeart/2008/layout/HexagonCluster"/>
    <dgm:cxn modelId="{54728985-4D4C-4B22-AD44-000E4D408540}" type="presParOf" srcId="{FBDEE076-5E3B-43ED-90BF-F717BFC17EB7}" destId="{30A82CDC-245A-4983-94E9-88CC94168BD5}" srcOrd="27" destOrd="0" presId="urn:microsoft.com/office/officeart/2008/layout/HexagonCluster"/>
    <dgm:cxn modelId="{C735334A-AC5B-4CE6-8A6A-0055BB942E9A}" type="presParOf" srcId="{30A82CDC-245A-4983-94E9-88CC94168BD5}" destId="{C8A1A97B-F0E3-4993-A520-644BAE38BF7B}" srcOrd="0" destOrd="0" presId="urn:microsoft.com/office/officeart/2008/layout/HexagonCluster"/>
    <dgm:cxn modelId="{928C9BD7-82D3-4901-9D2A-DF4B997AED95}" type="presParOf" srcId="{FBDEE076-5E3B-43ED-90BF-F717BFC17EB7}" destId="{7D33A53C-301D-4CBB-A674-FE645D305319}" srcOrd="28" destOrd="0" presId="urn:microsoft.com/office/officeart/2008/layout/HexagonCluster"/>
    <dgm:cxn modelId="{2C7AE647-0C61-46CF-A9BF-4103D406C227}" type="presParOf" srcId="{7D33A53C-301D-4CBB-A674-FE645D305319}" destId="{B9D2B1C4-39EC-42F3-8AAA-788472644822}" srcOrd="0" destOrd="0" presId="urn:microsoft.com/office/officeart/2008/layout/HexagonCluster"/>
    <dgm:cxn modelId="{8E4F2005-7061-4A8D-8FD9-4D27F824C2F0}" type="presParOf" srcId="{FBDEE076-5E3B-43ED-90BF-F717BFC17EB7}" destId="{16FC1E98-D7BA-4FC2-A667-804A407AE31E}" srcOrd="29" destOrd="0" presId="urn:microsoft.com/office/officeart/2008/layout/HexagonCluster"/>
    <dgm:cxn modelId="{C3F1DEF8-1C0A-446D-843C-7D9AD4A29E1B}" type="presParOf" srcId="{16FC1E98-D7BA-4FC2-A667-804A407AE31E}" destId="{1C68BFDB-4B20-4C1A-B305-0DC85E60DE93}" srcOrd="0" destOrd="0" presId="urn:microsoft.com/office/officeart/2008/layout/HexagonCluster"/>
    <dgm:cxn modelId="{425AFCE0-239E-4F79-9614-420136D2F973}" type="presParOf" srcId="{FBDEE076-5E3B-43ED-90BF-F717BFC17EB7}" destId="{ABA9910F-5007-48B9-AAA4-C827365C7471}" srcOrd="30" destOrd="0" presId="urn:microsoft.com/office/officeart/2008/layout/HexagonCluster"/>
    <dgm:cxn modelId="{386826DC-23D9-44E1-85FF-225528C32F3A}" type="presParOf" srcId="{ABA9910F-5007-48B9-AAA4-C827365C7471}" destId="{9844757C-C7C0-46DF-85E3-7816D762B119}" srcOrd="0" destOrd="0" presId="urn:microsoft.com/office/officeart/2008/layout/HexagonCluster"/>
    <dgm:cxn modelId="{920F9886-D6D1-4A9E-8330-880592A49022}" type="presParOf" srcId="{FBDEE076-5E3B-43ED-90BF-F717BFC17EB7}" destId="{A913171A-BD08-4FD2-91CE-93A44C68F021}" srcOrd="31" destOrd="0" presId="urn:microsoft.com/office/officeart/2008/layout/HexagonCluster"/>
    <dgm:cxn modelId="{5BB28761-31AC-4ACD-80F7-DC3ABDD73D85}" type="presParOf" srcId="{A913171A-BD08-4FD2-91CE-93A44C68F021}" destId="{730FFB9A-4825-4639-9DED-A5BFDBFED65F}" srcOrd="0" destOrd="0" presId="urn:microsoft.com/office/officeart/2008/layout/HexagonCluster"/>
    <dgm:cxn modelId="{D6DFB243-6312-4B1B-B867-F05D4AC832B0}" type="presParOf" srcId="{FBDEE076-5E3B-43ED-90BF-F717BFC17EB7}" destId="{968D08A7-1986-415F-B56D-BCEB051D6474}" srcOrd="32" destOrd="0" presId="urn:microsoft.com/office/officeart/2008/layout/HexagonCluster"/>
    <dgm:cxn modelId="{5690D541-3A0F-4D0B-B397-8438314F8BD0}" type="presParOf" srcId="{968D08A7-1986-415F-B56D-BCEB051D6474}" destId="{FB52B94A-8141-4637-9164-CBDA64E0969F}" srcOrd="0" destOrd="0" presId="urn:microsoft.com/office/officeart/2008/layout/HexagonCluster"/>
    <dgm:cxn modelId="{189C97BE-468E-4B3E-8886-2ADB04F2B49C}" type="presParOf" srcId="{FBDEE076-5E3B-43ED-90BF-F717BFC17EB7}" destId="{F70A1F4B-C615-40FA-A95E-5CAA3E9437E0}" srcOrd="33" destOrd="0" presId="urn:microsoft.com/office/officeart/2008/layout/HexagonCluster"/>
    <dgm:cxn modelId="{B39CFECE-6C62-4472-A20A-C5918A106AA1}" type="presParOf" srcId="{F70A1F4B-C615-40FA-A95E-5CAA3E9437E0}" destId="{4DD0939E-65B6-4482-AB53-369B3B48FE24}" srcOrd="0" destOrd="0" presId="urn:microsoft.com/office/officeart/2008/layout/HexagonCluster"/>
    <dgm:cxn modelId="{AF19D8C6-A9A2-4F01-AA53-979BC6EAD412}" type="presParOf" srcId="{FBDEE076-5E3B-43ED-90BF-F717BFC17EB7}" destId="{8FBC6AD9-5901-4F75-9538-BBC7DEC0F53A}" srcOrd="34" destOrd="0" presId="urn:microsoft.com/office/officeart/2008/layout/HexagonCluster"/>
    <dgm:cxn modelId="{142DEF10-9C0C-4293-B4E9-00352EDBD713}" type="presParOf" srcId="{8FBC6AD9-5901-4F75-9538-BBC7DEC0F53A}" destId="{7C17834C-4FE9-4042-8082-37395D4D22D1}" srcOrd="0" destOrd="0" presId="urn:microsoft.com/office/officeart/2008/layout/HexagonCluster"/>
    <dgm:cxn modelId="{F13CB0BD-E2A1-440C-BEAD-498D8D33AE98}" type="presParOf" srcId="{FBDEE076-5E3B-43ED-90BF-F717BFC17EB7}" destId="{0493EEDE-1F18-4232-BF93-3B9E78E50C74}" srcOrd="35" destOrd="0" presId="urn:microsoft.com/office/officeart/2008/layout/HexagonCluster"/>
    <dgm:cxn modelId="{C83186F7-6428-4605-B068-C7AC52962BB1}" type="presParOf" srcId="{0493EEDE-1F18-4232-BF93-3B9E78E50C74}" destId="{61975978-0302-4CB7-8048-99DA46DC1883}" srcOrd="0" destOrd="0" presId="urn:microsoft.com/office/officeart/2008/layout/HexagonCluster"/>
    <dgm:cxn modelId="{DE9C9195-53C0-42E4-9D73-1B8B4A8AB2AB}" type="presParOf" srcId="{FBDEE076-5E3B-43ED-90BF-F717BFC17EB7}" destId="{2F2AEAD2-4752-4595-A81C-D0414C853ABF}" srcOrd="36" destOrd="0" presId="urn:microsoft.com/office/officeart/2008/layout/HexagonCluster"/>
    <dgm:cxn modelId="{9A241507-B1A7-4D39-9C78-A9A6BC018D5B}" type="presParOf" srcId="{2F2AEAD2-4752-4595-A81C-D0414C853ABF}" destId="{02DE4769-3EA4-4146-9385-EC1B8AE7FFC2}" srcOrd="0" destOrd="0" presId="urn:microsoft.com/office/officeart/2008/layout/HexagonCluster"/>
    <dgm:cxn modelId="{EE860EED-9756-4D56-8362-09152FBDE8D8}" type="presParOf" srcId="{FBDEE076-5E3B-43ED-90BF-F717BFC17EB7}" destId="{8622A572-76B3-4DAB-8E68-CFF409751DE5}" srcOrd="37" destOrd="0" presId="urn:microsoft.com/office/officeart/2008/layout/HexagonCluster"/>
    <dgm:cxn modelId="{D44B6874-4B89-4750-BE3D-96A1BC00F530}" type="presParOf" srcId="{8622A572-76B3-4DAB-8E68-CFF409751DE5}" destId="{4775867C-A32C-4F65-8E07-8B71A90B5289}" srcOrd="0" destOrd="0" presId="urn:microsoft.com/office/officeart/2008/layout/HexagonCluster"/>
    <dgm:cxn modelId="{ABB3899C-170A-477E-A842-A81A6580FB56}" type="presParOf" srcId="{FBDEE076-5E3B-43ED-90BF-F717BFC17EB7}" destId="{9EC4CC17-FD29-4221-AD7C-8F88FD2C0A7D}" srcOrd="38" destOrd="0" presId="urn:microsoft.com/office/officeart/2008/layout/HexagonCluster"/>
    <dgm:cxn modelId="{5DA5E2B0-A2F7-4618-8485-705323C56496}" type="presParOf" srcId="{9EC4CC17-FD29-4221-AD7C-8F88FD2C0A7D}" destId="{900FFAD2-2959-46B0-A42F-07797266AFDD}" srcOrd="0" destOrd="0" presId="urn:microsoft.com/office/officeart/2008/layout/HexagonCluster"/>
    <dgm:cxn modelId="{C87D9C05-60A4-4247-8109-A27537451AFB}" type="presParOf" srcId="{FBDEE076-5E3B-43ED-90BF-F717BFC17EB7}" destId="{7A163B09-696D-44BE-8119-3B92A5D29287}" srcOrd="39" destOrd="0" presId="urn:microsoft.com/office/officeart/2008/layout/HexagonCluster"/>
    <dgm:cxn modelId="{46DD3D0E-CC2A-4778-B440-5388C5DF68F8}" type="presParOf" srcId="{7A163B09-696D-44BE-8119-3B92A5D29287}" destId="{07505073-6120-4DCF-B1A8-22BEB87DA508}" srcOrd="0" destOrd="0" presId="urn:microsoft.com/office/officeart/2008/layout/HexagonCluster"/>
    <dgm:cxn modelId="{DEB40735-F153-4E21-A8E8-CDBB8A99F7E6}" type="presParOf" srcId="{FBDEE076-5E3B-43ED-90BF-F717BFC17EB7}" destId="{24BA884A-1B00-42FA-AA10-A8DA8CF79E54}" srcOrd="40" destOrd="0" presId="urn:microsoft.com/office/officeart/2008/layout/HexagonCluster"/>
    <dgm:cxn modelId="{D5541F5E-2D86-4561-B271-CFE303636324}" type="presParOf" srcId="{24BA884A-1B00-42FA-AA10-A8DA8CF79E54}" destId="{73FDC6D9-8816-42E2-B44D-1C96B5D42706}" srcOrd="0" destOrd="0" presId="urn:microsoft.com/office/officeart/2008/layout/HexagonCluster"/>
    <dgm:cxn modelId="{D27BB451-3E01-46C1-9939-06603F57F247}" type="presParOf" srcId="{FBDEE076-5E3B-43ED-90BF-F717BFC17EB7}" destId="{3F30629A-D58D-40A4-AE6F-686BA17DF8CF}" srcOrd="41" destOrd="0" presId="urn:microsoft.com/office/officeart/2008/layout/HexagonCluster"/>
    <dgm:cxn modelId="{5B3E3915-B487-4529-B233-49A9954F97B4}" type="presParOf" srcId="{3F30629A-D58D-40A4-AE6F-686BA17DF8CF}" destId="{230F69B2-115A-4EE7-A033-01D65F376145}" srcOrd="0" destOrd="0" presId="urn:microsoft.com/office/officeart/2008/layout/HexagonCluster"/>
    <dgm:cxn modelId="{1518F577-01DF-4930-B3D4-B214D066DDE0}" type="presParOf" srcId="{FBDEE076-5E3B-43ED-90BF-F717BFC17EB7}" destId="{D5B352D2-32A4-4750-92FC-C2A078747E7C}" srcOrd="42" destOrd="0" presId="urn:microsoft.com/office/officeart/2008/layout/HexagonCluster"/>
    <dgm:cxn modelId="{250C3833-847A-4C75-B144-8B754FE1A174}" type="presParOf" srcId="{D5B352D2-32A4-4750-92FC-C2A078747E7C}" destId="{50CEDE59-557C-482B-A5A0-160B30799FCA}" srcOrd="0" destOrd="0" presId="urn:microsoft.com/office/officeart/2008/layout/HexagonCluster"/>
    <dgm:cxn modelId="{6DB2ED32-F3F7-41C7-8DF6-F35BCF4F6399}" type="presParOf" srcId="{FBDEE076-5E3B-43ED-90BF-F717BFC17EB7}" destId="{DD2B3BD5-8740-4D54-A27D-5F961C6DFEDB}" srcOrd="43" destOrd="0" presId="urn:microsoft.com/office/officeart/2008/layout/HexagonCluster"/>
    <dgm:cxn modelId="{C162D656-98E3-4122-A705-2F482F9C7787}" type="presParOf" srcId="{DD2B3BD5-8740-4D54-A27D-5F961C6DFEDB}" destId="{3EBFEA74-C71C-4A2D-AD8B-50891D835174}" srcOrd="0" destOrd="0" presId="urn:microsoft.com/office/officeart/2008/layout/HexagonCluster"/>
    <dgm:cxn modelId="{716A3EC6-AA6D-4BF2-9CD1-B4960ACED557}" type="presParOf" srcId="{FBDEE076-5E3B-43ED-90BF-F717BFC17EB7}" destId="{AFE8DE2D-3E19-4883-99F3-A8313FE346F6}" srcOrd="44" destOrd="0" presId="urn:microsoft.com/office/officeart/2008/layout/HexagonCluster"/>
    <dgm:cxn modelId="{4ED83915-2AB5-40C4-BCDA-D4AAD6024BB5}" type="presParOf" srcId="{AFE8DE2D-3E19-4883-99F3-A8313FE346F6}" destId="{ECC35B57-424D-4EDB-9DF1-6925B692235C}" srcOrd="0" destOrd="0" presId="urn:microsoft.com/office/officeart/2008/layout/HexagonCluster"/>
    <dgm:cxn modelId="{5EDDA873-6D5C-4810-AC80-A7D8C8AFE172}" type="presParOf" srcId="{FBDEE076-5E3B-43ED-90BF-F717BFC17EB7}" destId="{D72477B5-F811-48AD-8C56-058B1A1A46FA}" srcOrd="45" destOrd="0" presId="urn:microsoft.com/office/officeart/2008/layout/HexagonCluster"/>
    <dgm:cxn modelId="{882C3F0A-83D2-48D8-945D-2F0BE57D748D}" type="presParOf" srcId="{D72477B5-F811-48AD-8C56-058B1A1A46FA}" destId="{44BBFD51-D8CD-4DDB-B699-AB0AD8F3D0CA}" srcOrd="0" destOrd="0" presId="urn:microsoft.com/office/officeart/2008/layout/HexagonCluster"/>
    <dgm:cxn modelId="{8A5321B3-1A88-40A3-9F72-925A17979152}" type="presParOf" srcId="{FBDEE076-5E3B-43ED-90BF-F717BFC17EB7}" destId="{6F6307F6-7417-493D-B5FC-76EA9A465234}" srcOrd="46" destOrd="0" presId="urn:microsoft.com/office/officeart/2008/layout/HexagonCluster"/>
    <dgm:cxn modelId="{1291541F-8733-458F-A8B6-AE883311F1C3}" type="presParOf" srcId="{6F6307F6-7417-493D-B5FC-76EA9A465234}" destId="{E5600559-332F-4F8C-AA19-8773C2C5E9D1}" srcOrd="0" destOrd="0" presId="urn:microsoft.com/office/officeart/2008/layout/HexagonCluster"/>
    <dgm:cxn modelId="{F2629DFF-E36B-4CDA-BCF8-5D77EAEBFF21}" type="presParOf" srcId="{FBDEE076-5E3B-43ED-90BF-F717BFC17EB7}" destId="{3F7392F1-2510-4925-BD84-3B001A710940}" srcOrd="47" destOrd="0" presId="urn:microsoft.com/office/officeart/2008/layout/HexagonCluster"/>
    <dgm:cxn modelId="{619C6119-B90E-485B-9CD3-EF4CEF16D984}" type="presParOf" srcId="{3F7392F1-2510-4925-BD84-3B001A710940}" destId="{7B30E5A3-B12C-4D65-A4E2-4B3A184A103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9ADE1-A39C-4BA0-85D0-5582A36B669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221A5F-DE20-4ED6-824A-D86EB1897546}">
      <dgm:prSet/>
      <dgm:spPr/>
      <dgm:t>
        <a:bodyPr/>
        <a:lstStyle/>
        <a:p>
          <a:pPr rtl="0"/>
          <a:r>
            <a:rPr lang="ru-RU" dirty="0" smtClean="0"/>
            <a:t>9</a:t>
          </a:r>
          <a:endParaRPr lang="ru-RU" dirty="0"/>
        </a:p>
      </dgm:t>
    </dgm:pt>
    <dgm:pt modelId="{F810C587-677F-4F2C-BDDF-1EB2049C3468}" type="parTrans" cxnId="{F15E609D-38CE-4C58-AA71-8A7BFEBA3E1E}">
      <dgm:prSet/>
      <dgm:spPr/>
      <dgm:t>
        <a:bodyPr/>
        <a:lstStyle/>
        <a:p>
          <a:endParaRPr lang="ru-RU"/>
        </a:p>
      </dgm:t>
    </dgm:pt>
    <dgm:pt modelId="{F9C53D71-2938-49E2-91BF-536FC8C8BA02}" type="sibTrans" cxnId="{F15E609D-38CE-4C58-AA71-8A7BFEBA3E1E}">
      <dgm:prSet/>
      <dgm:spPr/>
      <dgm:t>
        <a:bodyPr/>
        <a:lstStyle/>
        <a:p>
          <a:endParaRPr lang="ru-RU"/>
        </a:p>
      </dgm:t>
    </dgm:pt>
    <dgm:pt modelId="{182D493A-EAB6-4D0E-B710-C648E1A89DEA}">
      <dgm:prSet/>
      <dgm:spPr/>
      <dgm:t>
        <a:bodyPr/>
        <a:lstStyle/>
        <a:p>
          <a:pPr rtl="0"/>
          <a:r>
            <a:rPr lang="ru-RU" dirty="0" smtClean="0"/>
            <a:t>7</a:t>
          </a:r>
          <a:endParaRPr lang="ru-RU" dirty="0"/>
        </a:p>
      </dgm:t>
    </dgm:pt>
    <dgm:pt modelId="{79970148-EE5D-4A30-9264-A2A989058F7E}" type="parTrans" cxnId="{F0E63D56-4751-4070-B6F3-0AEAB8370373}">
      <dgm:prSet/>
      <dgm:spPr/>
      <dgm:t>
        <a:bodyPr/>
        <a:lstStyle/>
        <a:p>
          <a:endParaRPr lang="ru-RU"/>
        </a:p>
      </dgm:t>
    </dgm:pt>
    <dgm:pt modelId="{E0198877-78DE-4943-AA84-326167016475}" type="sibTrans" cxnId="{F0E63D56-4751-4070-B6F3-0AEAB8370373}">
      <dgm:prSet/>
      <dgm:spPr/>
      <dgm:t>
        <a:bodyPr/>
        <a:lstStyle/>
        <a:p>
          <a:endParaRPr lang="ru-RU"/>
        </a:p>
      </dgm:t>
    </dgm:pt>
    <dgm:pt modelId="{37881E1F-9126-408A-A844-00A4DA524201}">
      <dgm:prSet/>
      <dgm:spPr/>
      <dgm:t>
        <a:bodyPr/>
        <a:lstStyle/>
        <a:p>
          <a:pPr rtl="0"/>
          <a:r>
            <a:rPr lang="ru-RU" dirty="0" smtClean="0"/>
            <a:t>3</a:t>
          </a:r>
          <a:endParaRPr lang="ru-RU" dirty="0"/>
        </a:p>
      </dgm:t>
    </dgm:pt>
    <dgm:pt modelId="{19D9C05D-63F8-4F18-9E23-90C1838C6436}" type="parTrans" cxnId="{EE60E634-97FD-46A2-BFA1-339B8A5FAEF5}">
      <dgm:prSet/>
      <dgm:spPr/>
      <dgm:t>
        <a:bodyPr/>
        <a:lstStyle/>
        <a:p>
          <a:endParaRPr lang="ru-RU"/>
        </a:p>
      </dgm:t>
    </dgm:pt>
    <dgm:pt modelId="{8B4171FD-F3EA-43A2-9B9F-C0B64787FBE9}" type="sibTrans" cxnId="{EE60E634-97FD-46A2-BFA1-339B8A5FAEF5}">
      <dgm:prSet/>
      <dgm:spPr/>
      <dgm:t>
        <a:bodyPr/>
        <a:lstStyle/>
        <a:p>
          <a:endParaRPr lang="ru-RU"/>
        </a:p>
      </dgm:t>
    </dgm:pt>
    <dgm:pt modelId="{CB109E7B-CA83-453F-8897-AE437D8F8695}">
      <dgm:prSet/>
      <dgm:spPr/>
      <dgm:t>
        <a:bodyPr/>
        <a:lstStyle/>
        <a:p>
          <a:pPr rtl="0"/>
          <a:r>
            <a:rPr lang="ru-RU" dirty="0" smtClean="0"/>
            <a:t>4</a:t>
          </a:r>
          <a:endParaRPr lang="ru-RU" dirty="0"/>
        </a:p>
      </dgm:t>
    </dgm:pt>
    <dgm:pt modelId="{8F0454B4-5932-4FEF-9640-FB19F32B6ED9}" type="parTrans" cxnId="{C400203C-DAFF-4437-A803-4EDAD86A57AE}">
      <dgm:prSet/>
      <dgm:spPr/>
      <dgm:t>
        <a:bodyPr/>
        <a:lstStyle/>
        <a:p>
          <a:endParaRPr lang="ru-RU"/>
        </a:p>
      </dgm:t>
    </dgm:pt>
    <dgm:pt modelId="{C28ADB22-E645-4DEA-86C3-16374AD1E156}" type="sibTrans" cxnId="{C400203C-DAFF-4437-A803-4EDAD86A57AE}">
      <dgm:prSet/>
      <dgm:spPr/>
      <dgm:t>
        <a:bodyPr/>
        <a:lstStyle/>
        <a:p>
          <a:endParaRPr lang="ru-RU"/>
        </a:p>
      </dgm:t>
    </dgm:pt>
    <dgm:pt modelId="{CE9AA385-B807-48F7-B213-B92E355F0551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/>
            <a:t>учеников</a:t>
          </a:r>
          <a:endParaRPr lang="ru-RU" dirty="0"/>
        </a:p>
      </dgm:t>
    </dgm:pt>
    <dgm:pt modelId="{39E9E871-957E-48A0-BD23-301DE8387548}" type="parTrans" cxnId="{E9695787-ADCC-4A29-B69E-F3CD323B8F6A}">
      <dgm:prSet/>
      <dgm:spPr/>
      <dgm:t>
        <a:bodyPr/>
        <a:lstStyle/>
        <a:p>
          <a:endParaRPr lang="ru-RU"/>
        </a:p>
      </dgm:t>
    </dgm:pt>
    <dgm:pt modelId="{35A86DA2-7167-4C73-947C-81BAFF4851B4}" type="sibTrans" cxnId="{E9695787-ADCC-4A29-B69E-F3CD323B8F6A}">
      <dgm:prSet/>
      <dgm:spPr/>
      <dgm:t>
        <a:bodyPr/>
        <a:lstStyle/>
        <a:p>
          <a:endParaRPr lang="ru-RU"/>
        </a:p>
      </dgm:t>
    </dgm:pt>
    <dgm:pt modelId="{1574B241-3065-4EA7-9698-5E8D1C982CAB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/>
            <a:t>учеников</a:t>
          </a:r>
          <a:endParaRPr lang="ru-RU" dirty="0"/>
        </a:p>
      </dgm:t>
    </dgm:pt>
    <dgm:pt modelId="{1AD78CE8-6D9A-4717-A6EC-19D9F66C428F}" type="parTrans" cxnId="{86D2A5BA-3B9C-4FAC-9602-6A6D08C6C5DD}">
      <dgm:prSet/>
      <dgm:spPr/>
      <dgm:t>
        <a:bodyPr/>
        <a:lstStyle/>
        <a:p>
          <a:endParaRPr lang="ru-RU"/>
        </a:p>
      </dgm:t>
    </dgm:pt>
    <dgm:pt modelId="{5A6C3231-C67E-49CD-9DC0-B48D25F21149}" type="sibTrans" cxnId="{86D2A5BA-3B9C-4FAC-9602-6A6D08C6C5DD}">
      <dgm:prSet/>
      <dgm:spPr/>
      <dgm:t>
        <a:bodyPr/>
        <a:lstStyle/>
        <a:p>
          <a:endParaRPr lang="ru-RU"/>
        </a:p>
      </dgm:t>
    </dgm:pt>
    <dgm:pt modelId="{3569FDF4-790C-4005-B20D-B0E62EC8400F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/>
            <a:t>ученика</a:t>
          </a:r>
          <a:endParaRPr lang="ru-RU" dirty="0"/>
        </a:p>
      </dgm:t>
    </dgm:pt>
    <dgm:pt modelId="{1BC3FE37-E6F7-49A0-989A-7DC5F62EE7B8}" type="parTrans" cxnId="{8E821754-37F3-4510-B8EE-D24A53694A7F}">
      <dgm:prSet/>
      <dgm:spPr/>
      <dgm:t>
        <a:bodyPr/>
        <a:lstStyle/>
        <a:p>
          <a:endParaRPr lang="ru-RU"/>
        </a:p>
      </dgm:t>
    </dgm:pt>
    <dgm:pt modelId="{9443156D-68E7-4853-85AC-2DF14198735D}" type="sibTrans" cxnId="{8E821754-37F3-4510-B8EE-D24A53694A7F}">
      <dgm:prSet/>
      <dgm:spPr/>
      <dgm:t>
        <a:bodyPr/>
        <a:lstStyle/>
        <a:p>
          <a:endParaRPr lang="ru-RU"/>
        </a:p>
      </dgm:t>
    </dgm:pt>
    <dgm:pt modelId="{D51508E2-E3CF-4219-A7E7-B51B1E2348D3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/>
            <a:t>ученика</a:t>
          </a:r>
          <a:endParaRPr lang="ru-RU" dirty="0"/>
        </a:p>
      </dgm:t>
    </dgm:pt>
    <dgm:pt modelId="{342A51A1-BD1E-44F1-ADC7-4B1D3E20B74A}" type="parTrans" cxnId="{12DD8CC9-61E4-46E0-8E13-1A5C276400B0}">
      <dgm:prSet/>
      <dgm:spPr/>
      <dgm:t>
        <a:bodyPr/>
        <a:lstStyle/>
        <a:p>
          <a:endParaRPr lang="ru-RU"/>
        </a:p>
      </dgm:t>
    </dgm:pt>
    <dgm:pt modelId="{833AA58F-50E3-4BE4-A82E-F58462E54654}" type="sibTrans" cxnId="{12DD8CC9-61E4-46E0-8E13-1A5C276400B0}">
      <dgm:prSet/>
      <dgm:spPr/>
      <dgm:t>
        <a:bodyPr/>
        <a:lstStyle/>
        <a:p>
          <a:endParaRPr lang="ru-RU"/>
        </a:p>
      </dgm:t>
    </dgm:pt>
    <dgm:pt modelId="{1958B0A8-612F-4F11-8711-9AD65E2FC3A9}" type="pres">
      <dgm:prSet presAssocID="{3E29ADE1-A39C-4BA0-85D0-5582A36B669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829D8-9A5C-4238-9E0F-0884D224C5E8}" type="pres">
      <dgm:prSet presAssocID="{3E29ADE1-A39C-4BA0-85D0-5582A36B669A}" presName="cycle" presStyleCnt="0"/>
      <dgm:spPr/>
    </dgm:pt>
    <dgm:pt modelId="{64993B4F-4ABE-47F1-9579-47CB22BB16DC}" type="pres">
      <dgm:prSet presAssocID="{3E29ADE1-A39C-4BA0-85D0-5582A36B669A}" presName="centerShape" presStyleCnt="0"/>
      <dgm:spPr/>
    </dgm:pt>
    <dgm:pt modelId="{12114C5D-05D5-4DFF-B26A-586ADA82398A}" type="pres">
      <dgm:prSet presAssocID="{3E29ADE1-A39C-4BA0-85D0-5582A36B669A}" presName="connSite" presStyleLbl="node1" presStyleIdx="0" presStyleCnt="5"/>
      <dgm:spPr/>
    </dgm:pt>
    <dgm:pt modelId="{D5AA6096-34C2-4672-9207-A29F3AC5958C}" type="pres">
      <dgm:prSet presAssocID="{3E29ADE1-A39C-4BA0-85D0-5582A36B669A}" presName="visibl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E744EE3D-0EFC-44E3-8E0E-53383B15D845}" type="pres">
      <dgm:prSet presAssocID="{F810C587-677F-4F2C-BDDF-1EB2049C3468}" presName="Name25" presStyleLbl="parChTrans1D1" presStyleIdx="0" presStyleCnt="4"/>
      <dgm:spPr/>
      <dgm:t>
        <a:bodyPr/>
        <a:lstStyle/>
        <a:p>
          <a:endParaRPr lang="ru-RU"/>
        </a:p>
      </dgm:t>
    </dgm:pt>
    <dgm:pt modelId="{8930CB9D-26D8-4032-BBDB-ADFD896FF60C}" type="pres">
      <dgm:prSet presAssocID="{3B221A5F-DE20-4ED6-824A-D86EB1897546}" presName="node" presStyleCnt="0"/>
      <dgm:spPr/>
    </dgm:pt>
    <dgm:pt modelId="{0AB0BECD-84CB-45A0-B277-352C68B03B5B}" type="pres">
      <dgm:prSet presAssocID="{3B221A5F-DE20-4ED6-824A-D86EB189754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8360A-CC2B-4617-ABB3-97C502B57CEA}" type="pres">
      <dgm:prSet presAssocID="{3B221A5F-DE20-4ED6-824A-D86EB189754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AAA0-BA6B-4753-8765-B7C0619B1328}" type="pres">
      <dgm:prSet presAssocID="{79970148-EE5D-4A30-9264-A2A989058F7E}" presName="Name25" presStyleLbl="parChTrans1D1" presStyleIdx="1" presStyleCnt="4"/>
      <dgm:spPr/>
      <dgm:t>
        <a:bodyPr/>
        <a:lstStyle/>
        <a:p>
          <a:endParaRPr lang="ru-RU"/>
        </a:p>
      </dgm:t>
    </dgm:pt>
    <dgm:pt modelId="{2462F44B-274F-4018-BCBE-D3A145BC3529}" type="pres">
      <dgm:prSet presAssocID="{182D493A-EAB6-4D0E-B710-C648E1A89DEA}" presName="node" presStyleCnt="0"/>
      <dgm:spPr/>
    </dgm:pt>
    <dgm:pt modelId="{73FA5E55-489A-4E85-8FEF-40F88CAA6234}" type="pres">
      <dgm:prSet presAssocID="{182D493A-EAB6-4D0E-B710-C648E1A89DE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E5923-88F3-4F8D-8EFF-366A4995C477}" type="pres">
      <dgm:prSet presAssocID="{182D493A-EAB6-4D0E-B710-C648E1A89DEA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9AD9A-190C-48F9-AF81-6AC212F97321}" type="pres">
      <dgm:prSet presAssocID="{19D9C05D-63F8-4F18-9E23-90C1838C6436}" presName="Name25" presStyleLbl="parChTrans1D1" presStyleIdx="2" presStyleCnt="4"/>
      <dgm:spPr/>
      <dgm:t>
        <a:bodyPr/>
        <a:lstStyle/>
        <a:p>
          <a:endParaRPr lang="ru-RU"/>
        </a:p>
      </dgm:t>
    </dgm:pt>
    <dgm:pt modelId="{D9686F11-F943-4722-A14A-35B3B981C486}" type="pres">
      <dgm:prSet presAssocID="{37881E1F-9126-408A-A844-00A4DA524201}" presName="node" presStyleCnt="0"/>
      <dgm:spPr/>
    </dgm:pt>
    <dgm:pt modelId="{1721D8E9-1769-4394-BFED-6E2C4688F898}" type="pres">
      <dgm:prSet presAssocID="{37881E1F-9126-408A-A844-00A4DA524201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56BD-45B7-438A-B4A6-864DED66E81F}" type="pres">
      <dgm:prSet presAssocID="{37881E1F-9126-408A-A844-00A4DA524201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E1BB0-E6C5-4178-913F-9C6528925BB6}" type="pres">
      <dgm:prSet presAssocID="{8F0454B4-5932-4FEF-9640-FB19F32B6ED9}" presName="Name25" presStyleLbl="parChTrans1D1" presStyleIdx="3" presStyleCnt="4"/>
      <dgm:spPr/>
      <dgm:t>
        <a:bodyPr/>
        <a:lstStyle/>
        <a:p>
          <a:endParaRPr lang="ru-RU"/>
        </a:p>
      </dgm:t>
    </dgm:pt>
    <dgm:pt modelId="{E30D0766-6547-4930-B18A-B50B5506A770}" type="pres">
      <dgm:prSet presAssocID="{CB109E7B-CA83-453F-8897-AE437D8F8695}" presName="node" presStyleCnt="0"/>
      <dgm:spPr/>
    </dgm:pt>
    <dgm:pt modelId="{95F207EA-70E3-4C6F-833C-B533B9F64E0C}" type="pres">
      <dgm:prSet presAssocID="{CB109E7B-CA83-453F-8897-AE437D8F8695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5B1C9-8881-4623-B438-9BC844C82A66}" type="pres">
      <dgm:prSet presAssocID="{CB109E7B-CA83-453F-8897-AE437D8F8695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1C99A-5140-478E-A06C-AFE35BAFD9E5}" type="presOf" srcId="{37881E1F-9126-408A-A844-00A4DA524201}" destId="{1721D8E9-1769-4394-BFED-6E2C4688F898}" srcOrd="0" destOrd="0" presId="urn:microsoft.com/office/officeart/2005/8/layout/radial2"/>
    <dgm:cxn modelId="{F6497A49-5683-49AD-8782-FEF073BD70C5}" type="presOf" srcId="{CE9AA385-B807-48F7-B213-B92E355F0551}" destId="{C348360A-CC2B-4617-ABB3-97C502B57CEA}" srcOrd="0" destOrd="0" presId="urn:microsoft.com/office/officeart/2005/8/layout/radial2"/>
    <dgm:cxn modelId="{F15E609D-38CE-4C58-AA71-8A7BFEBA3E1E}" srcId="{3E29ADE1-A39C-4BA0-85D0-5582A36B669A}" destId="{3B221A5F-DE20-4ED6-824A-D86EB1897546}" srcOrd="0" destOrd="0" parTransId="{F810C587-677F-4F2C-BDDF-1EB2049C3468}" sibTransId="{F9C53D71-2938-49E2-91BF-536FC8C8BA02}"/>
    <dgm:cxn modelId="{D7DB6513-3774-480E-83EA-68C5E1D4FF21}" type="presOf" srcId="{D51508E2-E3CF-4219-A7E7-B51B1E2348D3}" destId="{E5B5B1C9-8881-4623-B438-9BC844C82A66}" srcOrd="0" destOrd="0" presId="urn:microsoft.com/office/officeart/2005/8/layout/radial2"/>
    <dgm:cxn modelId="{EE60E634-97FD-46A2-BFA1-339B8A5FAEF5}" srcId="{3E29ADE1-A39C-4BA0-85D0-5582A36B669A}" destId="{37881E1F-9126-408A-A844-00A4DA524201}" srcOrd="2" destOrd="0" parTransId="{19D9C05D-63F8-4F18-9E23-90C1838C6436}" sibTransId="{8B4171FD-F3EA-43A2-9B9F-C0B64787FBE9}"/>
    <dgm:cxn modelId="{0968FACF-AD77-4854-AC74-C8A62CFCEBF2}" type="presOf" srcId="{79970148-EE5D-4A30-9264-A2A989058F7E}" destId="{FFECAAA0-BA6B-4753-8765-B7C0619B1328}" srcOrd="0" destOrd="0" presId="urn:microsoft.com/office/officeart/2005/8/layout/radial2"/>
    <dgm:cxn modelId="{76F5F577-3005-4BE0-98B1-8D2BBC2DB202}" type="presOf" srcId="{CB109E7B-CA83-453F-8897-AE437D8F8695}" destId="{95F207EA-70E3-4C6F-833C-B533B9F64E0C}" srcOrd="0" destOrd="0" presId="urn:microsoft.com/office/officeart/2005/8/layout/radial2"/>
    <dgm:cxn modelId="{32B9F64C-DAAB-4A06-B553-381869849360}" type="presOf" srcId="{3E29ADE1-A39C-4BA0-85D0-5582A36B669A}" destId="{1958B0A8-612F-4F11-8711-9AD65E2FC3A9}" srcOrd="0" destOrd="0" presId="urn:microsoft.com/office/officeart/2005/8/layout/radial2"/>
    <dgm:cxn modelId="{86D2A5BA-3B9C-4FAC-9602-6A6D08C6C5DD}" srcId="{182D493A-EAB6-4D0E-B710-C648E1A89DEA}" destId="{1574B241-3065-4EA7-9698-5E8D1C982CAB}" srcOrd="0" destOrd="0" parTransId="{1AD78CE8-6D9A-4717-A6EC-19D9F66C428F}" sibTransId="{5A6C3231-C67E-49CD-9DC0-B48D25F21149}"/>
    <dgm:cxn modelId="{C4CD9418-F5F5-4DD3-A549-056DAA5DFBA3}" type="presOf" srcId="{3569FDF4-790C-4005-B20D-B0E62EC8400F}" destId="{560F56BD-45B7-438A-B4A6-864DED66E81F}" srcOrd="0" destOrd="0" presId="urn:microsoft.com/office/officeart/2005/8/layout/radial2"/>
    <dgm:cxn modelId="{013B8992-B26D-4017-AB32-8A9F9EFD64BC}" type="presOf" srcId="{F810C587-677F-4F2C-BDDF-1EB2049C3468}" destId="{E744EE3D-0EFC-44E3-8E0E-53383B15D845}" srcOrd="0" destOrd="0" presId="urn:microsoft.com/office/officeart/2005/8/layout/radial2"/>
    <dgm:cxn modelId="{12DD8CC9-61E4-46E0-8E13-1A5C276400B0}" srcId="{CB109E7B-CA83-453F-8897-AE437D8F8695}" destId="{D51508E2-E3CF-4219-A7E7-B51B1E2348D3}" srcOrd="0" destOrd="0" parTransId="{342A51A1-BD1E-44F1-ADC7-4B1D3E20B74A}" sibTransId="{833AA58F-50E3-4BE4-A82E-F58462E54654}"/>
    <dgm:cxn modelId="{C400203C-DAFF-4437-A803-4EDAD86A57AE}" srcId="{3E29ADE1-A39C-4BA0-85D0-5582A36B669A}" destId="{CB109E7B-CA83-453F-8897-AE437D8F8695}" srcOrd="3" destOrd="0" parTransId="{8F0454B4-5932-4FEF-9640-FB19F32B6ED9}" sibTransId="{C28ADB22-E645-4DEA-86C3-16374AD1E156}"/>
    <dgm:cxn modelId="{A1053390-6225-4D88-A84C-B69B3A9E2ED7}" type="presOf" srcId="{182D493A-EAB6-4D0E-B710-C648E1A89DEA}" destId="{73FA5E55-489A-4E85-8FEF-40F88CAA6234}" srcOrd="0" destOrd="0" presId="urn:microsoft.com/office/officeart/2005/8/layout/radial2"/>
    <dgm:cxn modelId="{E9695787-ADCC-4A29-B69E-F3CD323B8F6A}" srcId="{3B221A5F-DE20-4ED6-824A-D86EB1897546}" destId="{CE9AA385-B807-48F7-B213-B92E355F0551}" srcOrd="0" destOrd="0" parTransId="{39E9E871-957E-48A0-BD23-301DE8387548}" sibTransId="{35A86DA2-7167-4C73-947C-81BAFF4851B4}"/>
    <dgm:cxn modelId="{B98861FA-F596-4F7E-BDAD-B80DD762AABD}" type="presOf" srcId="{1574B241-3065-4EA7-9698-5E8D1C982CAB}" destId="{D59E5923-88F3-4F8D-8EFF-366A4995C477}" srcOrd="0" destOrd="0" presId="urn:microsoft.com/office/officeart/2005/8/layout/radial2"/>
    <dgm:cxn modelId="{D95A6103-9E51-45D7-9B41-5E7BD35047E0}" type="presOf" srcId="{19D9C05D-63F8-4F18-9E23-90C1838C6436}" destId="{BAB9AD9A-190C-48F9-AF81-6AC212F97321}" srcOrd="0" destOrd="0" presId="urn:microsoft.com/office/officeart/2005/8/layout/radial2"/>
    <dgm:cxn modelId="{8E821754-37F3-4510-B8EE-D24A53694A7F}" srcId="{37881E1F-9126-408A-A844-00A4DA524201}" destId="{3569FDF4-790C-4005-B20D-B0E62EC8400F}" srcOrd="0" destOrd="0" parTransId="{1BC3FE37-E6F7-49A0-989A-7DC5F62EE7B8}" sibTransId="{9443156D-68E7-4853-85AC-2DF14198735D}"/>
    <dgm:cxn modelId="{F90E263E-D609-4628-8140-970ABC608A27}" type="presOf" srcId="{8F0454B4-5932-4FEF-9640-FB19F32B6ED9}" destId="{598E1BB0-E6C5-4178-913F-9C6528925BB6}" srcOrd="0" destOrd="0" presId="urn:microsoft.com/office/officeart/2005/8/layout/radial2"/>
    <dgm:cxn modelId="{FD3430DD-1FA5-4398-99D4-3611083F56F4}" type="presOf" srcId="{3B221A5F-DE20-4ED6-824A-D86EB1897546}" destId="{0AB0BECD-84CB-45A0-B277-352C68B03B5B}" srcOrd="0" destOrd="0" presId="urn:microsoft.com/office/officeart/2005/8/layout/radial2"/>
    <dgm:cxn modelId="{F0E63D56-4751-4070-B6F3-0AEAB8370373}" srcId="{3E29ADE1-A39C-4BA0-85D0-5582A36B669A}" destId="{182D493A-EAB6-4D0E-B710-C648E1A89DEA}" srcOrd="1" destOrd="0" parTransId="{79970148-EE5D-4A30-9264-A2A989058F7E}" sibTransId="{E0198877-78DE-4943-AA84-326167016475}"/>
    <dgm:cxn modelId="{8A795D37-DE7F-4297-A817-6867AE9C9266}" type="presParOf" srcId="{1958B0A8-612F-4F11-8711-9AD65E2FC3A9}" destId="{B25829D8-9A5C-4238-9E0F-0884D224C5E8}" srcOrd="0" destOrd="0" presId="urn:microsoft.com/office/officeart/2005/8/layout/radial2"/>
    <dgm:cxn modelId="{1529DDBF-F443-40E6-9B0B-E1DCBE7A640F}" type="presParOf" srcId="{B25829D8-9A5C-4238-9E0F-0884D224C5E8}" destId="{64993B4F-4ABE-47F1-9579-47CB22BB16DC}" srcOrd="0" destOrd="0" presId="urn:microsoft.com/office/officeart/2005/8/layout/radial2"/>
    <dgm:cxn modelId="{72F48E8D-BDD2-4C31-8F34-899DD4F4BEFF}" type="presParOf" srcId="{64993B4F-4ABE-47F1-9579-47CB22BB16DC}" destId="{12114C5D-05D5-4DFF-B26A-586ADA82398A}" srcOrd="0" destOrd="0" presId="urn:microsoft.com/office/officeart/2005/8/layout/radial2"/>
    <dgm:cxn modelId="{E61B8258-27A4-4D09-9953-6F3B6A52D359}" type="presParOf" srcId="{64993B4F-4ABE-47F1-9579-47CB22BB16DC}" destId="{D5AA6096-34C2-4672-9207-A29F3AC5958C}" srcOrd="1" destOrd="0" presId="urn:microsoft.com/office/officeart/2005/8/layout/radial2"/>
    <dgm:cxn modelId="{7AAC7E42-5842-4C1A-8C75-A79C00DA1AEB}" type="presParOf" srcId="{B25829D8-9A5C-4238-9E0F-0884D224C5E8}" destId="{E744EE3D-0EFC-44E3-8E0E-53383B15D845}" srcOrd="1" destOrd="0" presId="urn:microsoft.com/office/officeart/2005/8/layout/radial2"/>
    <dgm:cxn modelId="{58463DC5-390C-4E2E-B6C0-CB3D7B039D2E}" type="presParOf" srcId="{B25829D8-9A5C-4238-9E0F-0884D224C5E8}" destId="{8930CB9D-26D8-4032-BBDB-ADFD896FF60C}" srcOrd="2" destOrd="0" presId="urn:microsoft.com/office/officeart/2005/8/layout/radial2"/>
    <dgm:cxn modelId="{5B94D582-A764-4AD6-A656-945ABD6E577F}" type="presParOf" srcId="{8930CB9D-26D8-4032-BBDB-ADFD896FF60C}" destId="{0AB0BECD-84CB-45A0-B277-352C68B03B5B}" srcOrd="0" destOrd="0" presId="urn:microsoft.com/office/officeart/2005/8/layout/radial2"/>
    <dgm:cxn modelId="{1945322E-8692-404E-9684-E77C5D676E13}" type="presParOf" srcId="{8930CB9D-26D8-4032-BBDB-ADFD896FF60C}" destId="{C348360A-CC2B-4617-ABB3-97C502B57CEA}" srcOrd="1" destOrd="0" presId="urn:microsoft.com/office/officeart/2005/8/layout/radial2"/>
    <dgm:cxn modelId="{1BF4164A-3D8B-4C3D-A146-B0AD69D8AE43}" type="presParOf" srcId="{B25829D8-9A5C-4238-9E0F-0884D224C5E8}" destId="{FFECAAA0-BA6B-4753-8765-B7C0619B1328}" srcOrd="3" destOrd="0" presId="urn:microsoft.com/office/officeart/2005/8/layout/radial2"/>
    <dgm:cxn modelId="{460E4049-5770-433A-964A-B4FA55D87FCC}" type="presParOf" srcId="{B25829D8-9A5C-4238-9E0F-0884D224C5E8}" destId="{2462F44B-274F-4018-BCBE-D3A145BC3529}" srcOrd="4" destOrd="0" presId="urn:microsoft.com/office/officeart/2005/8/layout/radial2"/>
    <dgm:cxn modelId="{BBA5A554-D4B0-4647-BD29-A6F6658C1DD6}" type="presParOf" srcId="{2462F44B-274F-4018-BCBE-D3A145BC3529}" destId="{73FA5E55-489A-4E85-8FEF-40F88CAA6234}" srcOrd="0" destOrd="0" presId="urn:microsoft.com/office/officeart/2005/8/layout/radial2"/>
    <dgm:cxn modelId="{F9D98372-F346-4E29-ACAE-B2C4C0A69853}" type="presParOf" srcId="{2462F44B-274F-4018-BCBE-D3A145BC3529}" destId="{D59E5923-88F3-4F8D-8EFF-366A4995C477}" srcOrd="1" destOrd="0" presId="urn:microsoft.com/office/officeart/2005/8/layout/radial2"/>
    <dgm:cxn modelId="{FEE34065-8670-424F-B183-B73687219362}" type="presParOf" srcId="{B25829D8-9A5C-4238-9E0F-0884D224C5E8}" destId="{BAB9AD9A-190C-48F9-AF81-6AC212F97321}" srcOrd="5" destOrd="0" presId="urn:microsoft.com/office/officeart/2005/8/layout/radial2"/>
    <dgm:cxn modelId="{CD03607D-29AE-420E-A3C8-589E3F674B74}" type="presParOf" srcId="{B25829D8-9A5C-4238-9E0F-0884D224C5E8}" destId="{D9686F11-F943-4722-A14A-35B3B981C486}" srcOrd="6" destOrd="0" presId="urn:microsoft.com/office/officeart/2005/8/layout/radial2"/>
    <dgm:cxn modelId="{45463D1C-3382-4F35-A502-521539A188A5}" type="presParOf" srcId="{D9686F11-F943-4722-A14A-35B3B981C486}" destId="{1721D8E9-1769-4394-BFED-6E2C4688F898}" srcOrd="0" destOrd="0" presId="urn:microsoft.com/office/officeart/2005/8/layout/radial2"/>
    <dgm:cxn modelId="{13F8C388-04CA-4BB1-8E7F-C68EE7A1A87F}" type="presParOf" srcId="{D9686F11-F943-4722-A14A-35B3B981C486}" destId="{560F56BD-45B7-438A-B4A6-864DED66E81F}" srcOrd="1" destOrd="0" presId="urn:microsoft.com/office/officeart/2005/8/layout/radial2"/>
    <dgm:cxn modelId="{209311A3-E8FA-409D-B6C3-A92D1D86A6EC}" type="presParOf" srcId="{B25829D8-9A5C-4238-9E0F-0884D224C5E8}" destId="{598E1BB0-E6C5-4178-913F-9C6528925BB6}" srcOrd="7" destOrd="0" presId="urn:microsoft.com/office/officeart/2005/8/layout/radial2"/>
    <dgm:cxn modelId="{997E7CD7-32D3-4FB1-94C2-087391479E67}" type="presParOf" srcId="{B25829D8-9A5C-4238-9E0F-0884D224C5E8}" destId="{E30D0766-6547-4930-B18A-B50B5506A770}" srcOrd="8" destOrd="0" presId="urn:microsoft.com/office/officeart/2005/8/layout/radial2"/>
    <dgm:cxn modelId="{473B5A7F-B281-4359-9F99-6D7121C25321}" type="presParOf" srcId="{E30D0766-6547-4930-B18A-B50B5506A770}" destId="{95F207EA-70E3-4C6F-833C-B533B9F64E0C}" srcOrd="0" destOrd="0" presId="urn:microsoft.com/office/officeart/2005/8/layout/radial2"/>
    <dgm:cxn modelId="{AB3B8604-EEF3-49CF-AD60-995228374A8A}" type="presParOf" srcId="{E30D0766-6547-4930-B18A-B50B5506A770}" destId="{E5B5B1C9-8881-4623-B438-9BC844C82A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5D25C-1A35-433D-AA36-407CFF84A37C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98650-BBC1-405E-97B4-7B91BFD67A8E}">
      <dgm:prSet custT="1"/>
      <dgm:spPr/>
      <dgm:t>
        <a:bodyPr/>
        <a:lstStyle/>
        <a:p>
          <a:pPr algn="ctr" rtl="0"/>
          <a:r>
            <a:rPr lang="ru-RU" sz="1100" dirty="0" smtClean="0"/>
            <a:t>Английский язык</a:t>
          </a:r>
          <a:endParaRPr lang="ru-RU" sz="1100" dirty="0"/>
        </a:p>
      </dgm:t>
    </dgm:pt>
    <dgm:pt modelId="{1BD90D31-9FFE-4603-9C3D-E3BC0193FA71}" type="parTrans" cxnId="{F7F95D5D-6B0F-49E8-9463-E8641FFEA726}">
      <dgm:prSet/>
      <dgm:spPr/>
      <dgm:t>
        <a:bodyPr/>
        <a:lstStyle/>
        <a:p>
          <a:pPr algn="ctr"/>
          <a:endParaRPr lang="ru-RU" sz="3200"/>
        </a:p>
      </dgm:t>
    </dgm:pt>
    <dgm:pt modelId="{2923E2C1-B091-484C-A00F-B8B97BCD48E0}" type="sibTrans" cxnId="{F7F95D5D-6B0F-49E8-9463-E8641FFEA726}">
      <dgm:prSet/>
      <dgm:spPr/>
      <dgm:t>
        <a:bodyPr/>
        <a:lstStyle/>
        <a:p>
          <a:pPr algn="ctr"/>
          <a:endParaRPr lang="ru-RU" sz="3200"/>
        </a:p>
      </dgm:t>
    </dgm:pt>
    <dgm:pt modelId="{D73A6D51-DB8D-49C0-BAAE-422850DBF805}">
      <dgm:prSet custT="1"/>
      <dgm:spPr/>
      <dgm:t>
        <a:bodyPr/>
        <a:lstStyle/>
        <a:p>
          <a:pPr algn="ctr" rtl="0"/>
          <a:r>
            <a:rPr lang="ru-RU" sz="1100" smtClean="0"/>
            <a:t>Физика</a:t>
          </a:r>
          <a:endParaRPr lang="ru-RU" sz="1100"/>
        </a:p>
      </dgm:t>
    </dgm:pt>
    <dgm:pt modelId="{3F740216-EE20-4436-9421-6F8D0EA8D407}" type="parTrans" cxnId="{C2BE4E56-693D-465E-AE48-0248E7BA07C7}">
      <dgm:prSet/>
      <dgm:spPr/>
      <dgm:t>
        <a:bodyPr/>
        <a:lstStyle/>
        <a:p>
          <a:pPr algn="ctr"/>
          <a:endParaRPr lang="ru-RU" sz="3200"/>
        </a:p>
      </dgm:t>
    </dgm:pt>
    <dgm:pt modelId="{790A94E1-659F-44C2-8015-DF8CAAB91DCD}" type="sibTrans" cxnId="{C2BE4E56-693D-465E-AE48-0248E7BA07C7}">
      <dgm:prSet/>
      <dgm:spPr/>
      <dgm:t>
        <a:bodyPr/>
        <a:lstStyle/>
        <a:p>
          <a:pPr algn="ctr"/>
          <a:endParaRPr lang="ru-RU" sz="3200"/>
        </a:p>
      </dgm:t>
    </dgm:pt>
    <dgm:pt modelId="{008E6F0D-0052-471A-9A00-AFD1B570A34D}">
      <dgm:prSet custT="1"/>
      <dgm:spPr/>
      <dgm:t>
        <a:bodyPr/>
        <a:lstStyle/>
        <a:p>
          <a:pPr algn="ctr" rtl="0"/>
          <a:r>
            <a:rPr lang="ru-RU" sz="1100" dirty="0" smtClean="0"/>
            <a:t>Биология</a:t>
          </a:r>
          <a:endParaRPr lang="ru-RU" sz="1100" dirty="0"/>
        </a:p>
      </dgm:t>
    </dgm:pt>
    <dgm:pt modelId="{3DE14F6D-AD4F-4FCB-85FC-3D2258B00FAC}" type="parTrans" cxnId="{E094DD4A-6A73-4E95-ACA0-BDC640EC7476}">
      <dgm:prSet/>
      <dgm:spPr/>
      <dgm:t>
        <a:bodyPr/>
        <a:lstStyle/>
        <a:p>
          <a:pPr algn="ctr"/>
          <a:endParaRPr lang="ru-RU" sz="3200"/>
        </a:p>
      </dgm:t>
    </dgm:pt>
    <dgm:pt modelId="{70C61FD6-792F-4128-8702-ACDE82CB167C}" type="sibTrans" cxnId="{E094DD4A-6A73-4E95-ACA0-BDC640EC7476}">
      <dgm:prSet/>
      <dgm:spPr/>
      <dgm:t>
        <a:bodyPr/>
        <a:lstStyle/>
        <a:p>
          <a:pPr algn="ctr"/>
          <a:endParaRPr lang="ru-RU" sz="3200"/>
        </a:p>
      </dgm:t>
    </dgm:pt>
    <dgm:pt modelId="{4C4437A1-5AF3-4B84-A28D-602D5A503F47}">
      <dgm:prSet custT="1"/>
      <dgm:spPr/>
      <dgm:t>
        <a:bodyPr/>
        <a:lstStyle/>
        <a:p>
          <a:pPr algn="ctr" rtl="0"/>
          <a:r>
            <a:rPr lang="ru-RU" sz="1100" smtClean="0"/>
            <a:t>Химия</a:t>
          </a:r>
          <a:endParaRPr lang="ru-RU" sz="1100"/>
        </a:p>
      </dgm:t>
    </dgm:pt>
    <dgm:pt modelId="{876B679F-8709-431C-9964-3FFBA59B8557}" type="parTrans" cxnId="{8EA95B35-63C5-4B10-8EB5-4DD784F90AE9}">
      <dgm:prSet/>
      <dgm:spPr/>
      <dgm:t>
        <a:bodyPr/>
        <a:lstStyle/>
        <a:p>
          <a:pPr algn="ctr"/>
          <a:endParaRPr lang="ru-RU" sz="3200"/>
        </a:p>
      </dgm:t>
    </dgm:pt>
    <dgm:pt modelId="{5886BACA-7CB9-4783-8E68-ACE17467B161}" type="sibTrans" cxnId="{8EA95B35-63C5-4B10-8EB5-4DD784F90AE9}">
      <dgm:prSet/>
      <dgm:spPr/>
      <dgm:t>
        <a:bodyPr/>
        <a:lstStyle/>
        <a:p>
          <a:pPr algn="ctr"/>
          <a:endParaRPr lang="ru-RU" sz="3200"/>
        </a:p>
      </dgm:t>
    </dgm:pt>
    <dgm:pt modelId="{9B9047A4-22EF-436D-8320-3FEACCD83AAF}">
      <dgm:prSet custT="1"/>
      <dgm:spPr/>
      <dgm:t>
        <a:bodyPr/>
        <a:lstStyle/>
        <a:p>
          <a:pPr algn="ctr" rtl="0"/>
          <a:r>
            <a:rPr lang="ru-RU" sz="1100" dirty="0" smtClean="0"/>
            <a:t>История</a:t>
          </a:r>
          <a:endParaRPr lang="ru-RU" sz="1100" dirty="0"/>
        </a:p>
      </dgm:t>
    </dgm:pt>
    <dgm:pt modelId="{CE526758-CC0C-483D-84D9-8F63FE9B75FF}" type="parTrans" cxnId="{9C4C246C-1AE0-496A-97EC-9AE6C1865E30}">
      <dgm:prSet/>
      <dgm:spPr/>
      <dgm:t>
        <a:bodyPr/>
        <a:lstStyle/>
        <a:p>
          <a:pPr algn="ctr"/>
          <a:endParaRPr lang="ru-RU" sz="3200"/>
        </a:p>
      </dgm:t>
    </dgm:pt>
    <dgm:pt modelId="{6C0C3ACA-812F-4088-AB3B-244B9AF55177}" type="sibTrans" cxnId="{9C4C246C-1AE0-496A-97EC-9AE6C1865E30}">
      <dgm:prSet/>
      <dgm:spPr/>
      <dgm:t>
        <a:bodyPr/>
        <a:lstStyle/>
        <a:p>
          <a:pPr algn="ctr"/>
          <a:endParaRPr lang="ru-RU" sz="3200"/>
        </a:p>
      </dgm:t>
    </dgm:pt>
    <dgm:pt modelId="{A66F0F83-AD75-408B-98B5-35C7BCAAF9DD}">
      <dgm:prSet custT="1"/>
      <dgm:spPr/>
      <dgm:t>
        <a:bodyPr/>
        <a:lstStyle/>
        <a:p>
          <a:pPr algn="ctr" rtl="0"/>
          <a:r>
            <a:rPr lang="ru-RU" sz="1100" smtClean="0"/>
            <a:t>Обществознание</a:t>
          </a:r>
          <a:endParaRPr lang="ru-RU" sz="1100"/>
        </a:p>
      </dgm:t>
    </dgm:pt>
    <dgm:pt modelId="{CCA73B84-8D99-477D-A972-D3CBB84B0A00}" type="parTrans" cxnId="{61C486C9-9FDD-4EB3-8285-54C6AFC62DFC}">
      <dgm:prSet/>
      <dgm:spPr/>
      <dgm:t>
        <a:bodyPr/>
        <a:lstStyle/>
        <a:p>
          <a:pPr algn="ctr"/>
          <a:endParaRPr lang="ru-RU" sz="3200"/>
        </a:p>
      </dgm:t>
    </dgm:pt>
    <dgm:pt modelId="{775B0A6D-44C5-4066-AE85-EF2F53E87C11}" type="sibTrans" cxnId="{61C486C9-9FDD-4EB3-8285-54C6AFC62DFC}">
      <dgm:prSet/>
      <dgm:spPr/>
      <dgm:t>
        <a:bodyPr/>
        <a:lstStyle/>
        <a:p>
          <a:pPr algn="ctr"/>
          <a:endParaRPr lang="ru-RU" sz="3200"/>
        </a:p>
      </dgm:t>
    </dgm:pt>
    <dgm:pt modelId="{1DBC9A77-72F5-49B6-B9AC-018FE44E1157}">
      <dgm:prSet custT="1"/>
      <dgm:spPr/>
      <dgm:t>
        <a:bodyPr/>
        <a:lstStyle/>
        <a:p>
          <a:pPr algn="ctr" rtl="0"/>
          <a:r>
            <a:rPr lang="ru-RU" sz="1100" dirty="0" smtClean="0"/>
            <a:t>Информатика</a:t>
          </a:r>
          <a:endParaRPr lang="ru-RU" sz="1100" dirty="0"/>
        </a:p>
      </dgm:t>
    </dgm:pt>
    <dgm:pt modelId="{FFF932AB-04CB-4306-9AB7-554E32E77CC5}" type="parTrans" cxnId="{D98ED910-7E4D-4C44-A8C0-B89596140136}">
      <dgm:prSet/>
      <dgm:spPr/>
      <dgm:t>
        <a:bodyPr/>
        <a:lstStyle/>
        <a:p>
          <a:pPr algn="ctr"/>
          <a:endParaRPr lang="ru-RU" sz="3200"/>
        </a:p>
      </dgm:t>
    </dgm:pt>
    <dgm:pt modelId="{40DBA667-52D0-4A9B-83E9-4E3709D0B134}" type="sibTrans" cxnId="{D98ED910-7E4D-4C44-A8C0-B89596140136}">
      <dgm:prSet/>
      <dgm:spPr/>
      <dgm:t>
        <a:bodyPr/>
        <a:lstStyle/>
        <a:p>
          <a:pPr algn="ctr"/>
          <a:endParaRPr lang="ru-RU" sz="3200"/>
        </a:p>
      </dgm:t>
    </dgm:pt>
    <dgm:pt modelId="{72190E14-319F-4038-B22D-2EA8ACB4A34B}" type="pres">
      <dgm:prSet presAssocID="{7605D25C-1A35-433D-AA36-407CFF84A3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3A2F39-8500-4F0C-9053-1D87AE33E7D5}" type="pres">
      <dgm:prSet presAssocID="{D73A6D51-DB8D-49C0-BAAE-422850DBF805}" presName="compNode" presStyleCnt="0"/>
      <dgm:spPr/>
    </dgm:pt>
    <dgm:pt modelId="{6B985279-C1EE-4B57-ACCE-6CF4715E40EB}" type="pres">
      <dgm:prSet presAssocID="{D73A6D51-DB8D-49C0-BAAE-422850DBF805}" presName="pict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C1BA0494-46EC-4C4B-86F9-5D28B21CBEDE}" type="pres">
      <dgm:prSet presAssocID="{D73A6D51-DB8D-49C0-BAAE-422850DBF805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6AD67-0ECA-4A01-8A5A-AABD29800B9B}" type="pres">
      <dgm:prSet presAssocID="{790A94E1-659F-44C2-8015-DF8CAAB91D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B1557A-7285-47AE-986D-0DA76CC515C6}" type="pres">
      <dgm:prSet presAssocID="{008E6F0D-0052-471A-9A00-AFD1B570A34D}" presName="compNode" presStyleCnt="0"/>
      <dgm:spPr/>
    </dgm:pt>
    <dgm:pt modelId="{FB39DAB2-553D-4EAB-8439-C71DCF16CBFB}" type="pres">
      <dgm:prSet presAssocID="{008E6F0D-0052-471A-9A00-AFD1B570A34D}" presName="pictRect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69FDF65-1354-4435-A344-F1A188E5BA79}" type="pres">
      <dgm:prSet presAssocID="{008E6F0D-0052-471A-9A00-AFD1B570A34D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5212A-8E03-4162-B7FB-10D3AAA572EC}" type="pres">
      <dgm:prSet presAssocID="{70C61FD6-792F-4128-8702-ACDE82CB16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3585E4-AC61-4E22-A77E-6CD60E4141A7}" type="pres">
      <dgm:prSet presAssocID="{8FD98650-BBC1-405E-97B4-7B91BFD67A8E}" presName="compNode" presStyleCnt="0"/>
      <dgm:spPr/>
    </dgm:pt>
    <dgm:pt modelId="{0BF15F6B-13CF-459D-BB33-27C156B1D573}" type="pres">
      <dgm:prSet presAssocID="{8FD98650-BBC1-405E-97B4-7B91BFD67A8E}" presName="pictRect" presStyleLbl="nod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7211BE5C-C683-4E90-BF24-902F091703D9}" type="pres">
      <dgm:prSet presAssocID="{8FD98650-BBC1-405E-97B4-7B91BFD67A8E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02434-6303-4453-A24D-095A4145B651}" type="pres">
      <dgm:prSet presAssocID="{2923E2C1-B091-484C-A00F-B8B97BCD48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E497FAA-047C-4E47-9F16-7F0E5AC5C7C5}" type="pres">
      <dgm:prSet presAssocID="{4C4437A1-5AF3-4B84-A28D-602D5A503F47}" presName="compNode" presStyleCnt="0"/>
      <dgm:spPr/>
    </dgm:pt>
    <dgm:pt modelId="{4C510093-C0C4-4E20-A566-CD8E0BCF4FA4}" type="pres">
      <dgm:prSet presAssocID="{4C4437A1-5AF3-4B84-A28D-602D5A503F47}" presName="pictRect" presStyleLbl="nod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F4B43C8D-A610-45DA-8B54-ED5A39A2B1D0}" type="pres">
      <dgm:prSet presAssocID="{4C4437A1-5AF3-4B84-A28D-602D5A503F47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836CD-E03A-45AC-A321-2C9876975213}" type="pres">
      <dgm:prSet presAssocID="{5886BACA-7CB9-4783-8E68-ACE17467B16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A04957-0739-42C8-A6BD-E29158CEA345}" type="pres">
      <dgm:prSet presAssocID="{9B9047A4-22EF-436D-8320-3FEACCD83AAF}" presName="compNode" presStyleCnt="0"/>
      <dgm:spPr/>
    </dgm:pt>
    <dgm:pt modelId="{7969AE2C-C514-474B-9BC6-A0939D946A46}" type="pres">
      <dgm:prSet presAssocID="{9B9047A4-22EF-436D-8320-3FEACCD83AAF}" presName="pictRect" presStyleLbl="node1" presStyleIdx="4" presStyleCnt="7" custLinFactNeighborX="-3513" custLinFactNeighborY="-3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D1B64EA7-9CD9-4C6F-9B34-7DA9F61DC2D4}" type="pres">
      <dgm:prSet presAssocID="{9B9047A4-22EF-436D-8320-3FEACCD83AAF}" presName="textRect" presStyleLbl="revTx" presStyleIdx="4" presStyleCnt="7" custLinFactNeighborX="-9344" custLinFactNeighborY="17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E1DDA-C80B-4706-930C-D0929E502D4F}" type="pres">
      <dgm:prSet presAssocID="{6C0C3ACA-812F-4088-AB3B-244B9AF551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0A16E3-9F93-492F-8566-98EC0C7DED5E}" type="pres">
      <dgm:prSet presAssocID="{A66F0F83-AD75-408B-98B5-35C7BCAAF9DD}" presName="compNode" presStyleCnt="0"/>
      <dgm:spPr/>
    </dgm:pt>
    <dgm:pt modelId="{ED2163D8-F925-4F10-9003-63612861D60E}" type="pres">
      <dgm:prSet presAssocID="{A66F0F83-AD75-408B-98B5-35C7BCAAF9DD}" presName="pictRect" presStyleLbl="nod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F175EE-6009-4B2D-B064-EFC6C32C2106}" type="pres">
      <dgm:prSet presAssocID="{A66F0F83-AD75-408B-98B5-35C7BCAAF9DD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2B279-8619-4F30-80B5-EF7C50559DCD}" type="pres">
      <dgm:prSet presAssocID="{775B0A6D-44C5-4066-AE85-EF2F53E87C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0EF761-8D2C-4FE7-8DAE-41891F08D25D}" type="pres">
      <dgm:prSet presAssocID="{1DBC9A77-72F5-49B6-B9AC-018FE44E1157}" presName="compNode" presStyleCnt="0"/>
      <dgm:spPr/>
    </dgm:pt>
    <dgm:pt modelId="{DCB8D582-BF7E-452C-9E4E-824B33D10923}" type="pres">
      <dgm:prSet presAssocID="{1DBC9A77-72F5-49B6-B9AC-018FE44E1157}" presName="pictRect" presStyleLbl="nod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FA122E4A-CE5A-42BE-AC4A-DB91CB343746}" type="pres">
      <dgm:prSet presAssocID="{1DBC9A77-72F5-49B6-B9AC-018FE44E1157}" presName="textRect" presStyleLbl="revTx" presStyleIdx="6" presStyleCnt="7" custScaleX="134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95B35-63C5-4B10-8EB5-4DD784F90AE9}" srcId="{7605D25C-1A35-433D-AA36-407CFF84A37C}" destId="{4C4437A1-5AF3-4B84-A28D-602D5A503F47}" srcOrd="3" destOrd="0" parTransId="{876B679F-8709-431C-9964-3FFBA59B8557}" sibTransId="{5886BACA-7CB9-4783-8E68-ACE17467B161}"/>
    <dgm:cxn modelId="{B2C265A6-388C-4C27-BC0E-BF482F8BB23C}" type="presOf" srcId="{1DBC9A77-72F5-49B6-B9AC-018FE44E1157}" destId="{FA122E4A-CE5A-42BE-AC4A-DB91CB343746}" srcOrd="0" destOrd="0" presId="urn:microsoft.com/office/officeart/2005/8/layout/pList1"/>
    <dgm:cxn modelId="{E6C85A5A-2630-4294-877E-8A7F121537D6}" type="presOf" srcId="{9B9047A4-22EF-436D-8320-3FEACCD83AAF}" destId="{D1B64EA7-9CD9-4C6F-9B34-7DA9F61DC2D4}" srcOrd="0" destOrd="0" presId="urn:microsoft.com/office/officeart/2005/8/layout/pList1"/>
    <dgm:cxn modelId="{E094DD4A-6A73-4E95-ACA0-BDC640EC7476}" srcId="{7605D25C-1A35-433D-AA36-407CFF84A37C}" destId="{008E6F0D-0052-471A-9A00-AFD1B570A34D}" srcOrd="1" destOrd="0" parTransId="{3DE14F6D-AD4F-4FCB-85FC-3D2258B00FAC}" sibTransId="{70C61FD6-792F-4128-8702-ACDE82CB167C}"/>
    <dgm:cxn modelId="{E76CB069-7289-41B4-97C0-50CC37B09D65}" type="presOf" srcId="{775B0A6D-44C5-4066-AE85-EF2F53E87C11}" destId="{D3C2B279-8619-4F30-80B5-EF7C50559DCD}" srcOrd="0" destOrd="0" presId="urn:microsoft.com/office/officeart/2005/8/layout/pList1"/>
    <dgm:cxn modelId="{78C728BE-6BCE-4B26-A3F8-83302D883C8D}" type="presOf" srcId="{7605D25C-1A35-433D-AA36-407CFF84A37C}" destId="{72190E14-319F-4038-B22D-2EA8ACB4A34B}" srcOrd="0" destOrd="0" presId="urn:microsoft.com/office/officeart/2005/8/layout/pList1"/>
    <dgm:cxn modelId="{49E8657D-BBCA-4E87-B7A7-155C11568558}" type="presOf" srcId="{D73A6D51-DB8D-49C0-BAAE-422850DBF805}" destId="{C1BA0494-46EC-4C4B-86F9-5D28B21CBEDE}" srcOrd="0" destOrd="0" presId="urn:microsoft.com/office/officeart/2005/8/layout/pList1"/>
    <dgm:cxn modelId="{B410356E-BEA2-431C-AF5B-221A6A8E356D}" type="presOf" srcId="{A66F0F83-AD75-408B-98B5-35C7BCAAF9DD}" destId="{0FF175EE-6009-4B2D-B064-EFC6C32C2106}" srcOrd="0" destOrd="0" presId="urn:microsoft.com/office/officeart/2005/8/layout/pList1"/>
    <dgm:cxn modelId="{9A923C4D-6F8D-44A3-A2EF-A5DF4C367238}" type="presOf" srcId="{70C61FD6-792F-4128-8702-ACDE82CB167C}" destId="{02C5212A-8E03-4162-B7FB-10D3AAA572EC}" srcOrd="0" destOrd="0" presId="urn:microsoft.com/office/officeart/2005/8/layout/pList1"/>
    <dgm:cxn modelId="{342F97FD-D014-4AC8-87C8-223733F7D9A5}" type="presOf" srcId="{4C4437A1-5AF3-4B84-A28D-602D5A503F47}" destId="{F4B43C8D-A610-45DA-8B54-ED5A39A2B1D0}" srcOrd="0" destOrd="0" presId="urn:microsoft.com/office/officeart/2005/8/layout/pList1"/>
    <dgm:cxn modelId="{61C486C9-9FDD-4EB3-8285-54C6AFC62DFC}" srcId="{7605D25C-1A35-433D-AA36-407CFF84A37C}" destId="{A66F0F83-AD75-408B-98B5-35C7BCAAF9DD}" srcOrd="5" destOrd="0" parTransId="{CCA73B84-8D99-477D-A972-D3CBB84B0A00}" sibTransId="{775B0A6D-44C5-4066-AE85-EF2F53E87C11}"/>
    <dgm:cxn modelId="{A13FBDD2-B43F-4A5D-930B-BAB87C9FF8CC}" type="presOf" srcId="{8FD98650-BBC1-405E-97B4-7B91BFD67A8E}" destId="{7211BE5C-C683-4E90-BF24-902F091703D9}" srcOrd="0" destOrd="0" presId="urn:microsoft.com/office/officeart/2005/8/layout/pList1"/>
    <dgm:cxn modelId="{CD69C520-25CF-4034-B8BD-83A2ADE4740A}" type="presOf" srcId="{6C0C3ACA-812F-4088-AB3B-244B9AF55177}" destId="{C93E1DDA-C80B-4706-930C-D0929E502D4F}" srcOrd="0" destOrd="0" presId="urn:microsoft.com/office/officeart/2005/8/layout/pList1"/>
    <dgm:cxn modelId="{8D0C0C7E-D84B-4A0A-B664-9B0AC73FEBF1}" type="presOf" srcId="{2923E2C1-B091-484C-A00F-B8B97BCD48E0}" destId="{E8D02434-6303-4453-A24D-095A4145B651}" srcOrd="0" destOrd="0" presId="urn:microsoft.com/office/officeart/2005/8/layout/pList1"/>
    <dgm:cxn modelId="{FBB46BEF-C13C-4FF6-9F8A-B30B07600B0A}" type="presOf" srcId="{5886BACA-7CB9-4783-8E68-ACE17467B161}" destId="{185836CD-E03A-45AC-A321-2C9876975213}" srcOrd="0" destOrd="0" presId="urn:microsoft.com/office/officeart/2005/8/layout/pList1"/>
    <dgm:cxn modelId="{6EF246A9-C6DE-4965-81A5-A3FD0B477AC2}" type="presOf" srcId="{790A94E1-659F-44C2-8015-DF8CAAB91DCD}" destId="{C056AD67-0ECA-4A01-8A5A-AABD29800B9B}" srcOrd="0" destOrd="0" presId="urn:microsoft.com/office/officeart/2005/8/layout/pList1"/>
    <dgm:cxn modelId="{C381C88E-052B-41DC-B0EC-759E5E7821E9}" type="presOf" srcId="{008E6F0D-0052-471A-9A00-AFD1B570A34D}" destId="{469FDF65-1354-4435-A344-F1A188E5BA79}" srcOrd="0" destOrd="0" presId="urn:microsoft.com/office/officeart/2005/8/layout/pList1"/>
    <dgm:cxn modelId="{D98ED910-7E4D-4C44-A8C0-B89596140136}" srcId="{7605D25C-1A35-433D-AA36-407CFF84A37C}" destId="{1DBC9A77-72F5-49B6-B9AC-018FE44E1157}" srcOrd="6" destOrd="0" parTransId="{FFF932AB-04CB-4306-9AB7-554E32E77CC5}" sibTransId="{40DBA667-52D0-4A9B-83E9-4E3709D0B134}"/>
    <dgm:cxn modelId="{F7F95D5D-6B0F-49E8-9463-E8641FFEA726}" srcId="{7605D25C-1A35-433D-AA36-407CFF84A37C}" destId="{8FD98650-BBC1-405E-97B4-7B91BFD67A8E}" srcOrd="2" destOrd="0" parTransId="{1BD90D31-9FFE-4603-9C3D-E3BC0193FA71}" sibTransId="{2923E2C1-B091-484C-A00F-B8B97BCD48E0}"/>
    <dgm:cxn modelId="{C2BE4E56-693D-465E-AE48-0248E7BA07C7}" srcId="{7605D25C-1A35-433D-AA36-407CFF84A37C}" destId="{D73A6D51-DB8D-49C0-BAAE-422850DBF805}" srcOrd="0" destOrd="0" parTransId="{3F740216-EE20-4436-9421-6F8D0EA8D407}" sibTransId="{790A94E1-659F-44C2-8015-DF8CAAB91DCD}"/>
    <dgm:cxn modelId="{9C4C246C-1AE0-496A-97EC-9AE6C1865E30}" srcId="{7605D25C-1A35-433D-AA36-407CFF84A37C}" destId="{9B9047A4-22EF-436D-8320-3FEACCD83AAF}" srcOrd="4" destOrd="0" parTransId="{CE526758-CC0C-483D-84D9-8F63FE9B75FF}" sibTransId="{6C0C3ACA-812F-4088-AB3B-244B9AF55177}"/>
    <dgm:cxn modelId="{BA28C9AF-24F2-4056-A0AE-0248DFC7EF62}" type="presParOf" srcId="{72190E14-319F-4038-B22D-2EA8ACB4A34B}" destId="{0E3A2F39-8500-4F0C-9053-1D87AE33E7D5}" srcOrd="0" destOrd="0" presId="urn:microsoft.com/office/officeart/2005/8/layout/pList1"/>
    <dgm:cxn modelId="{645339FD-CEA7-4951-B5FC-1DC6FD7D7F98}" type="presParOf" srcId="{0E3A2F39-8500-4F0C-9053-1D87AE33E7D5}" destId="{6B985279-C1EE-4B57-ACCE-6CF4715E40EB}" srcOrd="0" destOrd="0" presId="urn:microsoft.com/office/officeart/2005/8/layout/pList1"/>
    <dgm:cxn modelId="{E3F67C9A-025D-435E-95B0-A3ADD749F531}" type="presParOf" srcId="{0E3A2F39-8500-4F0C-9053-1D87AE33E7D5}" destId="{C1BA0494-46EC-4C4B-86F9-5D28B21CBEDE}" srcOrd="1" destOrd="0" presId="urn:microsoft.com/office/officeart/2005/8/layout/pList1"/>
    <dgm:cxn modelId="{3CDFB44D-9B4D-4CD5-AD60-4A05B79CF3CA}" type="presParOf" srcId="{72190E14-319F-4038-B22D-2EA8ACB4A34B}" destId="{C056AD67-0ECA-4A01-8A5A-AABD29800B9B}" srcOrd="1" destOrd="0" presId="urn:microsoft.com/office/officeart/2005/8/layout/pList1"/>
    <dgm:cxn modelId="{EA1B5A11-31B2-4D4D-9DB1-21E1A649D711}" type="presParOf" srcId="{72190E14-319F-4038-B22D-2EA8ACB4A34B}" destId="{20B1557A-7285-47AE-986D-0DA76CC515C6}" srcOrd="2" destOrd="0" presId="urn:microsoft.com/office/officeart/2005/8/layout/pList1"/>
    <dgm:cxn modelId="{5E918D9E-A59A-4F9F-9AE4-9325BDE10A97}" type="presParOf" srcId="{20B1557A-7285-47AE-986D-0DA76CC515C6}" destId="{FB39DAB2-553D-4EAB-8439-C71DCF16CBFB}" srcOrd="0" destOrd="0" presId="urn:microsoft.com/office/officeart/2005/8/layout/pList1"/>
    <dgm:cxn modelId="{0AEDF0B1-4BB4-405D-BA55-F676246759FC}" type="presParOf" srcId="{20B1557A-7285-47AE-986D-0DA76CC515C6}" destId="{469FDF65-1354-4435-A344-F1A188E5BA79}" srcOrd="1" destOrd="0" presId="urn:microsoft.com/office/officeart/2005/8/layout/pList1"/>
    <dgm:cxn modelId="{904B4FC3-5A46-4E68-A52C-A5E284AA3C0E}" type="presParOf" srcId="{72190E14-319F-4038-B22D-2EA8ACB4A34B}" destId="{02C5212A-8E03-4162-B7FB-10D3AAA572EC}" srcOrd="3" destOrd="0" presId="urn:microsoft.com/office/officeart/2005/8/layout/pList1"/>
    <dgm:cxn modelId="{3A8A3753-0810-4304-A525-3C2546A28AA6}" type="presParOf" srcId="{72190E14-319F-4038-B22D-2EA8ACB4A34B}" destId="{303585E4-AC61-4E22-A77E-6CD60E4141A7}" srcOrd="4" destOrd="0" presId="urn:microsoft.com/office/officeart/2005/8/layout/pList1"/>
    <dgm:cxn modelId="{B2C98DDA-61B7-4610-9999-4D27831C5ABE}" type="presParOf" srcId="{303585E4-AC61-4E22-A77E-6CD60E4141A7}" destId="{0BF15F6B-13CF-459D-BB33-27C156B1D573}" srcOrd="0" destOrd="0" presId="urn:microsoft.com/office/officeart/2005/8/layout/pList1"/>
    <dgm:cxn modelId="{C6BC1A2D-2C4D-47D9-9AEE-B26F2235AFBA}" type="presParOf" srcId="{303585E4-AC61-4E22-A77E-6CD60E4141A7}" destId="{7211BE5C-C683-4E90-BF24-902F091703D9}" srcOrd="1" destOrd="0" presId="urn:microsoft.com/office/officeart/2005/8/layout/pList1"/>
    <dgm:cxn modelId="{3F82A97C-40AD-45A8-BCD6-2DAC5113F6D1}" type="presParOf" srcId="{72190E14-319F-4038-B22D-2EA8ACB4A34B}" destId="{E8D02434-6303-4453-A24D-095A4145B651}" srcOrd="5" destOrd="0" presId="urn:microsoft.com/office/officeart/2005/8/layout/pList1"/>
    <dgm:cxn modelId="{F626B5B5-CBD4-4B0F-A48E-B076974EFE32}" type="presParOf" srcId="{72190E14-319F-4038-B22D-2EA8ACB4A34B}" destId="{BE497FAA-047C-4E47-9F16-7F0E5AC5C7C5}" srcOrd="6" destOrd="0" presId="urn:microsoft.com/office/officeart/2005/8/layout/pList1"/>
    <dgm:cxn modelId="{AAEEC5D7-515C-48E8-A09C-55DB6569A8B7}" type="presParOf" srcId="{BE497FAA-047C-4E47-9F16-7F0E5AC5C7C5}" destId="{4C510093-C0C4-4E20-A566-CD8E0BCF4FA4}" srcOrd="0" destOrd="0" presId="urn:microsoft.com/office/officeart/2005/8/layout/pList1"/>
    <dgm:cxn modelId="{0145CE90-E4DA-4E12-8E73-1914908B10FD}" type="presParOf" srcId="{BE497FAA-047C-4E47-9F16-7F0E5AC5C7C5}" destId="{F4B43C8D-A610-45DA-8B54-ED5A39A2B1D0}" srcOrd="1" destOrd="0" presId="urn:microsoft.com/office/officeart/2005/8/layout/pList1"/>
    <dgm:cxn modelId="{F1C673B2-7155-4003-B560-1D84780B592E}" type="presParOf" srcId="{72190E14-319F-4038-B22D-2EA8ACB4A34B}" destId="{185836CD-E03A-45AC-A321-2C9876975213}" srcOrd="7" destOrd="0" presId="urn:microsoft.com/office/officeart/2005/8/layout/pList1"/>
    <dgm:cxn modelId="{C2B5ADD6-6787-4586-ADB1-935A8403D872}" type="presParOf" srcId="{72190E14-319F-4038-B22D-2EA8ACB4A34B}" destId="{4DA04957-0739-42C8-A6BD-E29158CEA345}" srcOrd="8" destOrd="0" presId="urn:microsoft.com/office/officeart/2005/8/layout/pList1"/>
    <dgm:cxn modelId="{8BCEE4ED-2F5C-4C67-83D4-7094DEFD080E}" type="presParOf" srcId="{4DA04957-0739-42C8-A6BD-E29158CEA345}" destId="{7969AE2C-C514-474B-9BC6-A0939D946A46}" srcOrd="0" destOrd="0" presId="urn:microsoft.com/office/officeart/2005/8/layout/pList1"/>
    <dgm:cxn modelId="{BB2A69CF-E306-40A3-829F-90E1AFAB112A}" type="presParOf" srcId="{4DA04957-0739-42C8-A6BD-E29158CEA345}" destId="{D1B64EA7-9CD9-4C6F-9B34-7DA9F61DC2D4}" srcOrd="1" destOrd="0" presId="urn:microsoft.com/office/officeart/2005/8/layout/pList1"/>
    <dgm:cxn modelId="{ACD595AE-7B57-40AE-8140-C425FD1357F8}" type="presParOf" srcId="{72190E14-319F-4038-B22D-2EA8ACB4A34B}" destId="{C93E1DDA-C80B-4706-930C-D0929E502D4F}" srcOrd="9" destOrd="0" presId="urn:microsoft.com/office/officeart/2005/8/layout/pList1"/>
    <dgm:cxn modelId="{A87AE189-3EF5-4CB0-938D-57D3163E2F8F}" type="presParOf" srcId="{72190E14-319F-4038-B22D-2EA8ACB4A34B}" destId="{FC0A16E3-9F93-492F-8566-98EC0C7DED5E}" srcOrd="10" destOrd="0" presId="urn:microsoft.com/office/officeart/2005/8/layout/pList1"/>
    <dgm:cxn modelId="{926E3C3C-DB16-4D9A-91F3-003376EA5263}" type="presParOf" srcId="{FC0A16E3-9F93-492F-8566-98EC0C7DED5E}" destId="{ED2163D8-F925-4F10-9003-63612861D60E}" srcOrd="0" destOrd="0" presId="urn:microsoft.com/office/officeart/2005/8/layout/pList1"/>
    <dgm:cxn modelId="{F0821C67-4621-4EDE-A94E-187112D73F08}" type="presParOf" srcId="{FC0A16E3-9F93-492F-8566-98EC0C7DED5E}" destId="{0FF175EE-6009-4B2D-B064-EFC6C32C2106}" srcOrd="1" destOrd="0" presId="urn:microsoft.com/office/officeart/2005/8/layout/pList1"/>
    <dgm:cxn modelId="{C52A6974-C7BA-4951-AD50-C48EAD895B44}" type="presParOf" srcId="{72190E14-319F-4038-B22D-2EA8ACB4A34B}" destId="{D3C2B279-8619-4F30-80B5-EF7C50559DCD}" srcOrd="11" destOrd="0" presId="urn:microsoft.com/office/officeart/2005/8/layout/pList1"/>
    <dgm:cxn modelId="{33679948-2204-41EF-A0DF-694890AC56F7}" type="presParOf" srcId="{72190E14-319F-4038-B22D-2EA8ACB4A34B}" destId="{310EF761-8D2C-4FE7-8DAE-41891F08D25D}" srcOrd="12" destOrd="0" presId="urn:microsoft.com/office/officeart/2005/8/layout/pList1"/>
    <dgm:cxn modelId="{9F4514B3-1327-453D-9FCF-BB5016671C8E}" type="presParOf" srcId="{310EF761-8D2C-4FE7-8DAE-41891F08D25D}" destId="{DCB8D582-BF7E-452C-9E4E-824B33D10923}" srcOrd="0" destOrd="0" presId="urn:microsoft.com/office/officeart/2005/8/layout/pList1"/>
    <dgm:cxn modelId="{457BF0A4-0A9D-4C22-9CE0-3CF2FF24D293}" type="presParOf" srcId="{310EF761-8D2C-4FE7-8DAE-41891F08D25D}" destId="{FA122E4A-CE5A-42BE-AC4A-DB91CB34374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F1092-DA83-4AC8-92AE-C9B3C4B016F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7F9BE-70B5-4308-B19F-D1D75AFA7DB5}">
      <dgm:prSet/>
      <dgm:spPr/>
      <dgm:t>
        <a:bodyPr/>
        <a:lstStyle/>
        <a:p>
          <a:pPr rtl="0"/>
          <a:r>
            <a:rPr lang="ru-RU" dirty="0" smtClean="0"/>
            <a:t>1</a:t>
          </a:r>
          <a:endParaRPr lang="ru-RU" dirty="0"/>
        </a:p>
      </dgm:t>
    </dgm:pt>
    <dgm:pt modelId="{E4E33805-DB3E-4FE4-9ED5-FBE111127857}" type="parTrans" cxnId="{54B5E9EA-A0BC-4480-AA0C-9C1A13F967AE}">
      <dgm:prSet/>
      <dgm:spPr/>
      <dgm:t>
        <a:bodyPr/>
        <a:lstStyle/>
        <a:p>
          <a:endParaRPr lang="ru-RU"/>
        </a:p>
      </dgm:t>
    </dgm:pt>
    <dgm:pt modelId="{C25F3ACB-B0B2-4283-8E94-3CB80C55C1CF}" type="sibTrans" cxnId="{54B5E9EA-A0BC-4480-AA0C-9C1A13F967AE}">
      <dgm:prSet/>
      <dgm:spPr/>
      <dgm:t>
        <a:bodyPr/>
        <a:lstStyle/>
        <a:p>
          <a:endParaRPr lang="ru-RU"/>
        </a:p>
      </dgm:t>
    </dgm:pt>
    <dgm:pt modelId="{04C276E5-DEEA-4134-9418-28DFD98B8FA8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dirty="0" smtClean="0"/>
            <a:t>Класс</a:t>
          </a:r>
          <a:endParaRPr lang="ru-RU" sz="2000" dirty="0"/>
        </a:p>
      </dgm:t>
    </dgm:pt>
    <dgm:pt modelId="{0BF70360-E539-4B3C-A776-ED2B69F7A492}" type="parTrans" cxnId="{F6F3A5FF-B57D-49A5-BCBC-B3B027172940}">
      <dgm:prSet/>
      <dgm:spPr/>
      <dgm:t>
        <a:bodyPr/>
        <a:lstStyle/>
        <a:p>
          <a:endParaRPr lang="ru-RU"/>
        </a:p>
      </dgm:t>
    </dgm:pt>
    <dgm:pt modelId="{FCA28D83-20C9-4932-9AEB-682014770DC0}" type="sibTrans" cxnId="{F6F3A5FF-B57D-49A5-BCBC-B3B027172940}">
      <dgm:prSet/>
      <dgm:spPr/>
      <dgm:t>
        <a:bodyPr/>
        <a:lstStyle/>
        <a:p>
          <a:endParaRPr lang="ru-RU"/>
        </a:p>
      </dgm:t>
    </dgm:pt>
    <dgm:pt modelId="{3AAD7325-7C72-46D3-8DF1-E0622FF9653C}" type="pres">
      <dgm:prSet presAssocID="{EEAF1092-DA83-4AC8-92AE-C9B3C4B016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59469-1E3C-422B-95FC-93B0939B2FC6}" type="pres">
      <dgm:prSet presAssocID="{EEAF1092-DA83-4AC8-92AE-C9B3C4B016F0}" presName="cycle" presStyleCnt="0"/>
      <dgm:spPr/>
    </dgm:pt>
    <dgm:pt modelId="{66658CC8-1E4A-4938-89EF-59300992BB2E}" type="pres">
      <dgm:prSet presAssocID="{EEAF1092-DA83-4AC8-92AE-C9B3C4B016F0}" presName="centerShape" presStyleCnt="0"/>
      <dgm:spPr/>
    </dgm:pt>
    <dgm:pt modelId="{C28D7FB9-6D6C-4791-A447-5FB6D30FF9F7}" type="pres">
      <dgm:prSet presAssocID="{EEAF1092-DA83-4AC8-92AE-C9B3C4B016F0}" presName="connSite" presStyleLbl="node1" presStyleIdx="0" presStyleCnt="2"/>
      <dgm:spPr/>
    </dgm:pt>
    <dgm:pt modelId="{A9CD9CD3-9939-4118-8AB8-7D9EE5C9272C}" type="pres">
      <dgm:prSet presAssocID="{EEAF1092-DA83-4AC8-92AE-C9B3C4B016F0}" presName="visible" presStyleLbl="node1" presStyleIdx="0" presStyleCnt="2" custScaleX="83015" custScaleY="807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AD9407B6-2B5B-43C4-934F-582B17632C3E}" type="pres">
      <dgm:prSet presAssocID="{E4E33805-DB3E-4FE4-9ED5-FBE111127857}" presName="Name25" presStyleLbl="parChTrans1D1" presStyleIdx="0" presStyleCnt="1"/>
      <dgm:spPr/>
      <dgm:t>
        <a:bodyPr/>
        <a:lstStyle/>
        <a:p>
          <a:endParaRPr lang="ru-RU"/>
        </a:p>
      </dgm:t>
    </dgm:pt>
    <dgm:pt modelId="{F3CEFA90-A486-4DD9-B057-D3C672B6EDFE}" type="pres">
      <dgm:prSet presAssocID="{9C77F9BE-70B5-4308-B19F-D1D75AFA7DB5}" presName="node" presStyleCnt="0"/>
      <dgm:spPr/>
    </dgm:pt>
    <dgm:pt modelId="{377BF4CA-649E-42B3-A756-89F563F56E4C}" type="pres">
      <dgm:prSet presAssocID="{9C77F9BE-70B5-4308-B19F-D1D75AFA7DB5}" presName="parentNode" presStyleLbl="node1" presStyleIdx="1" presStyleCnt="2" custScaleX="97941" custScaleY="94509" custLinFactNeighborX="-24320" custLinFactNeighborY="-32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060DA-D44D-47AA-B657-7113DD205C8F}" type="pres">
      <dgm:prSet presAssocID="{9C77F9BE-70B5-4308-B19F-D1D75AFA7DB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48ACA-8918-4434-AC9A-12DE7746B371}" type="presOf" srcId="{9C77F9BE-70B5-4308-B19F-D1D75AFA7DB5}" destId="{377BF4CA-649E-42B3-A756-89F563F56E4C}" srcOrd="0" destOrd="0" presId="urn:microsoft.com/office/officeart/2005/8/layout/radial2"/>
    <dgm:cxn modelId="{F5D3E6CC-F570-4DBA-9566-E7D2F2951A27}" type="presOf" srcId="{E4E33805-DB3E-4FE4-9ED5-FBE111127857}" destId="{AD9407B6-2B5B-43C4-934F-582B17632C3E}" srcOrd="0" destOrd="0" presId="urn:microsoft.com/office/officeart/2005/8/layout/radial2"/>
    <dgm:cxn modelId="{F6F3A5FF-B57D-49A5-BCBC-B3B027172940}" srcId="{9C77F9BE-70B5-4308-B19F-D1D75AFA7DB5}" destId="{04C276E5-DEEA-4134-9418-28DFD98B8FA8}" srcOrd="0" destOrd="0" parTransId="{0BF70360-E539-4B3C-A776-ED2B69F7A492}" sibTransId="{FCA28D83-20C9-4932-9AEB-682014770DC0}"/>
    <dgm:cxn modelId="{0A7CFE89-4ADD-472F-8E52-523B0D69F9FF}" type="presOf" srcId="{EEAF1092-DA83-4AC8-92AE-C9B3C4B016F0}" destId="{3AAD7325-7C72-46D3-8DF1-E0622FF9653C}" srcOrd="0" destOrd="0" presId="urn:microsoft.com/office/officeart/2005/8/layout/radial2"/>
    <dgm:cxn modelId="{2B63D1E3-9716-45E3-B1AB-37CD085CD21C}" type="presOf" srcId="{04C276E5-DEEA-4134-9418-28DFD98B8FA8}" destId="{100060DA-D44D-47AA-B657-7113DD205C8F}" srcOrd="0" destOrd="0" presId="urn:microsoft.com/office/officeart/2005/8/layout/radial2"/>
    <dgm:cxn modelId="{54B5E9EA-A0BC-4480-AA0C-9C1A13F967AE}" srcId="{EEAF1092-DA83-4AC8-92AE-C9B3C4B016F0}" destId="{9C77F9BE-70B5-4308-B19F-D1D75AFA7DB5}" srcOrd="0" destOrd="0" parTransId="{E4E33805-DB3E-4FE4-9ED5-FBE111127857}" sibTransId="{C25F3ACB-B0B2-4283-8E94-3CB80C55C1CF}"/>
    <dgm:cxn modelId="{5ACD5051-A2CC-43B8-93D0-D39975674854}" type="presParOf" srcId="{3AAD7325-7C72-46D3-8DF1-E0622FF9653C}" destId="{9B059469-1E3C-422B-95FC-93B0939B2FC6}" srcOrd="0" destOrd="0" presId="urn:microsoft.com/office/officeart/2005/8/layout/radial2"/>
    <dgm:cxn modelId="{1C4A4B2F-1DAF-4622-BAEC-E51854AD6CAB}" type="presParOf" srcId="{9B059469-1E3C-422B-95FC-93B0939B2FC6}" destId="{66658CC8-1E4A-4938-89EF-59300992BB2E}" srcOrd="0" destOrd="0" presId="urn:microsoft.com/office/officeart/2005/8/layout/radial2"/>
    <dgm:cxn modelId="{C36DCB51-F3B3-4201-A937-08B83399E2D1}" type="presParOf" srcId="{66658CC8-1E4A-4938-89EF-59300992BB2E}" destId="{C28D7FB9-6D6C-4791-A447-5FB6D30FF9F7}" srcOrd="0" destOrd="0" presId="urn:microsoft.com/office/officeart/2005/8/layout/radial2"/>
    <dgm:cxn modelId="{1349FCA3-B331-4FCF-985A-9FE2A8D023C7}" type="presParOf" srcId="{66658CC8-1E4A-4938-89EF-59300992BB2E}" destId="{A9CD9CD3-9939-4118-8AB8-7D9EE5C9272C}" srcOrd="1" destOrd="0" presId="urn:microsoft.com/office/officeart/2005/8/layout/radial2"/>
    <dgm:cxn modelId="{7D7FE435-E0C1-4F1D-9E91-3D30B9F6DE10}" type="presParOf" srcId="{9B059469-1E3C-422B-95FC-93B0939B2FC6}" destId="{AD9407B6-2B5B-43C4-934F-582B17632C3E}" srcOrd="1" destOrd="0" presId="urn:microsoft.com/office/officeart/2005/8/layout/radial2"/>
    <dgm:cxn modelId="{A7DD6B0C-D631-4C60-81B1-604C74EA1152}" type="presParOf" srcId="{9B059469-1E3C-422B-95FC-93B0939B2FC6}" destId="{F3CEFA90-A486-4DD9-B057-D3C672B6EDFE}" srcOrd="2" destOrd="0" presId="urn:microsoft.com/office/officeart/2005/8/layout/radial2"/>
    <dgm:cxn modelId="{F2B4BFC5-7128-4EAC-9290-CF70D98BBE28}" type="presParOf" srcId="{F3CEFA90-A486-4DD9-B057-D3C672B6EDFE}" destId="{377BF4CA-649E-42B3-A756-89F563F56E4C}" srcOrd="0" destOrd="0" presId="urn:microsoft.com/office/officeart/2005/8/layout/radial2"/>
    <dgm:cxn modelId="{DD93F2A7-1517-44EB-87B2-1657260FAFB7}" type="presParOf" srcId="{F3CEFA90-A486-4DD9-B057-D3C672B6EDFE}" destId="{100060DA-D44D-47AA-B657-7113DD205C8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CC6637-29FA-418B-8855-C36E1A156C6F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3" csCatId="colorful" phldr="1"/>
      <dgm:spPr/>
    </dgm:pt>
    <dgm:pt modelId="{580C5E3E-8C0F-45B5-B836-9FEF9458043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1" dirty="0" smtClean="0"/>
            <a:t>Классический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1" dirty="0" smtClean="0"/>
            <a:t>Университет</a:t>
          </a:r>
        </a:p>
      </dgm:t>
    </dgm:pt>
    <dgm:pt modelId="{EEDDDE2A-A7B9-4CAC-AFC7-68A7565DBE29}" type="parTrans" cxnId="{955B11E4-B3C8-42F1-AE60-A03F28322D04}">
      <dgm:prSet/>
      <dgm:spPr/>
      <dgm:t>
        <a:bodyPr/>
        <a:lstStyle/>
        <a:p>
          <a:endParaRPr lang="ru-RU"/>
        </a:p>
      </dgm:t>
    </dgm:pt>
    <dgm:pt modelId="{62DC07C5-6C2D-4D1E-97CA-EBBEF7C582F3}" type="sibTrans" cxnId="{955B11E4-B3C8-42F1-AE60-A03F28322D04}">
      <dgm:prSet/>
      <dgm:spPr/>
      <dgm:t>
        <a:bodyPr/>
        <a:lstStyle/>
        <a:p>
          <a:endParaRPr lang="ru-RU"/>
        </a:p>
      </dgm:t>
    </dgm:pt>
    <dgm:pt modelId="{55F60779-B20A-4C27-86F4-E120E87633F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altLang="ru-RU" b="1" smtClean="0"/>
            <a:t>Педагогический университет</a:t>
          </a:r>
          <a:endParaRPr lang="ru-RU" altLang="ru-RU" b="1" dirty="0" smtClean="0"/>
        </a:p>
      </dgm:t>
    </dgm:pt>
    <dgm:pt modelId="{C434926F-C512-49F0-9F75-4BA4C9661D9A}" type="parTrans" cxnId="{EE3B3FB5-469B-4439-ADCB-67004356BDC4}">
      <dgm:prSet/>
      <dgm:spPr/>
      <dgm:t>
        <a:bodyPr/>
        <a:lstStyle/>
        <a:p>
          <a:endParaRPr lang="ru-RU"/>
        </a:p>
      </dgm:t>
    </dgm:pt>
    <dgm:pt modelId="{006FDB9E-BE43-4654-AE79-03F9091C1E17}" type="sibTrans" cxnId="{EE3B3FB5-469B-4439-ADCB-67004356BDC4}">
      <dgm:prSet/>
      <dgm:spPr/>
      <dgm:t>
        <a:bodyPr/>
        <a:lstStyle/>
        <a:p>
          <a:endParaRPr lang="ru-RU"/>
        </a:p>
      </dgm:t>
    </dgm:pt>
    <dgm:pt modelId="{1C421AFD-EC3C-4862-AFB0-F4AD4284D27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2000" b="1" smtClean="0"/>
            <a:t>Высшая школа экономики</a:t>
          </a:r>
          <a:endParaRPr lang="ru-RU" altLang="ru-RU" sz="2000" b="1" dirty="0" smtClean="0"/>
        </a:p>
      </dgm:t>
    </dgm:pt>
    <dgm:pt modelId="{85174C43-62F1-4572-B308-0B9E524A152B}" type="parTrans" cxnId="{40D7CEE3-625B-413D-AF02-0CBD6B047BB0}">
      <dgm:prSet/>
      <dgm:spPr/>
      <dgm:t>
        <a:bodyPr/>
        <a:lstStyle/>
        <a:p>
          <a:endParaRPr lang="ru-RU"/>
        </a:p>
      </dgm:t>
    </dgm:pt>
    <dgm:pt modelId="{6BB1E9D1-598E-441D-BC73-6F46F164F573}" type="sibTrans" cxnId="{40D7CEE3-625B-413D-AF02-0CBD6B047BB0}">
      <dgm:prSet/>
      <dgm:spPr/>
      <dgm:t>
        <a:bodyPr/>
        <a:lstStyle/>
        <a:p>
          <a:endParaRPr lang="ru-RU"/>
        </a:p>
      </dgm:t>
    </dgm:pt>
    <dgm:pt modelId="{441BBB06-1E7F-4A4C-A8B4-5D970EA78DBD}" type="pres">
      <dgm:prSet presAssocID="{74CC6637-29FA-418B-8855-C36E1A156C6F}" presName="Name0" presStyleCnt="0">
        <dgm:presLayoutVars>
          <dgm:chMax val="7"/>
          <dgm:dir/>
          <dgm:resizeHandles val="exact"/>
        </dgm:presLayoutVars>
      </dgm:prSet>
      <dgm:spPr/>
    </dgm:pt>
    <dgm:pt modelId="{5713A26A-8BD7-45E1-BF91-A38BD53F8DF0}" type="pres">
      <dgm:prSet presAssocID="{74CC6637-29FA-418B-8855-C36E1A156C6F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087B9-E5C3-444F-A812-252DE63635F2}" type="pres">
      <dgm:prSet presAssocID="{74CC6637-29FA-418B-8855-C36E1A156C6F}" presName="ellipse2" presStyleLbl="vennNode1" presStyleIdx="1" presStyleCnt="3" custLinFactNeighborX="-139" custLinFactNeighborY="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CFEBD-7608-48D3-921B-BB97546B979D}" type="pres">
      <dgm:prSet presAssocID="{74CC6637-29FA-418B-8855-C36E1A156C6F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6704EF-4619-4B22-8370-2217A4F1D332}" type="presOf" srcId="{580C5E3E-8C0F-45B5-B836-9FEF94580433}" destId="{5713A26A-8BD7-45E1-BF91-A38BD53F8DF0}" srcOrd="0" destOrd="0" presId="urn:microsoft.com/office/officeart/2005/8/layout/rings+Icon"/>
    <dgm:cxn modelId="{2180B2E8-12C9-4A8A-B49E-EAF4DB8E7DA1}" type="presOf" srcId="{55F60779-B20A-4C27-86F4-E120E87633F1}" destId="{577087B9-E5C3-444F-A812-252DE63635F2}" srcOrd="0" destOrd="0" presId="urn:microsoft.com/office/officeart/2005/8/layout/rings+Icon"/>
    <dgm:cxn modelId="{955B11E4-B3C8-42F1-AE60-A03F28322D04}" srcId="{74CC6637-29FA-418B-8855-C36E1A156C6F}" destId="{580C5E3E-8C0F-45B5-B836-9FEF94580433}" srcOrd="0" destOrd="0" parTransId="{EEDDDE2A-A7B9-4CAC-AFC7-68A7565DBE29}" sibTransId="{62DC07C5-6C2D-4D1E-97CA-EBBEF7C582F3}"/>
    <dgm:cxn modelId="{CE9F1185-0369-4826-9571-F4658EF48279}" type="presOf" srcId="{74CC6637-29FA-418B-8855-C36E1A156C6F}" destId="{441BBB06-1E7F-4A4C-A8B4-5D970EA78DBD}" srcOrd="0" destOrd="0" presId="urn:microsoft.com/office/officeart/2005/8/layout/rings+Icon"/>
    <dgm:cxn modelId="{CEAE075E-C2D9-43BB-9F62-68F83DFFD7DC}" type="presOf" srcId="{1C421AFD-EC3C-4862-AFB0-F4AD4284D27C}" destId="{970CFEBD-7608-48D3-921B-BB97546B979D}" srcOrd="0" destOrd="0" presId="urn:microsoft.com/office/officeart/2005/8/layout/rings+Icon"/>
    <dgm:cxn modelId="{EE3B3FB5-469B-4439-ADCB-67004356BDC4}" srcId="{74CC6637-29FA-418B-8855-C36E1A156C6F}" destId="{55F60779-B20A-4C27-86F4-E120E87633F1}" srcOrd="1" destOrd="0" parTransId="{C434926F-C512-49F0-9F75-4BA4C9661D9A}" sibTransId="{006FDB9E-BE43-4654-AE79-03F9091C1E17}"/>
    <dgm:cxn modelId="{40D7CEE3-625B-413D-AF02-0CBD6B047BB0}" srcId="{74CC6637-29FA-418B-8855-C36E1A156C6F}" destId="{1C421AFD-EC3C-4862-AFB0-F4AD4284D27C}" srcOrd="2" destOrd="0" parTransId="{85174C43-62F1-4572-B308-0B9E524A152B}" sibTransId="{6BB1E9D1-598E-441D-BC73-6F46F164F573}"/>
    <dgm:cxn modelId="{D6BF3B63-D728-4F8F-9413-C14EE893A344}" type="presParOf" srcId="{441BBB06-1E7F-4A4C-A8B4-5D970EA78DBD}" destId="{5713A26A-8BD7-45E1-BF91-A38BD53F8DF0}" srcOrd="0" destOrd="0" presId="urn:microsoft.com/office/officeart/2005/8/layout/rings+Icon"/>
    <dgm:cxn modelId="{01897173-7C0E-423F-9B73-C5F2F3F067B7}" type="presParOf" srcId="{441BBB06-1E7F-4A4C-A8B4-5D970EA78DBD}" destId="{577087B9-E5C3-444F-A812-252DE63635F2}" srcOrd="1" destOrd="0" presId="urn:microsoft.com/office/officeart/2005/8/layout/rings+Icon"/>
    <dgm:cxn modelId="{9876EF1D-B41F-4B23-9EED-65E1C99252F0}" type="presParOf" srcId="{441BBB06-1E7F-4A4C-A8B4-5D970EA78DBD}" destId="{970CFEBD-7608-48D3-921B-BB97546B979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FE6DD5-0B52-4C31-9A66-89CB2DB11B6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1AC2F9-CAFA-43D9-A663-D79F9E61823B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7994EB09-451B-4026-83F5-A2A1C5B88BCB}" type="parTrans" cxnId="{C36CD7C4-9815-4263-A25A-BD9943B3E63B}">
      <dgm:prSet/>
      <dgm:spPr/>
      <dgm:t>
        <a:bodyPr/>
        <a:lstStyle/>
        <a:p>
          <a:endParaRPr lang="ru-RU"/>
        </a:p>
      </dgm:t>
    </dgm:pt>
    <dgm:pt modelId="{95BFC764-03B0-4F6E-B6CC-D0C3B35D4C74}" type="sibTrans" cxnId="{C36CD7C4-9815-4263-A25A-BD9943B3E63B}">
      <dgm:prSet/>
      <dgm:spPr/>
      <dgm:t>
        <a:bodyPr/>
        <a:lstStyle/>
        <a:p>
          <a:endParaRPr lang="ru-RU"/>
        </a:p>
      </dgm:t>
    </dgm:pt>
    <dgm:pt modelId="{4A012CED-4A1E-40EB-BA23-40D3316C2839}">
      <dgm:prSet phldrT="[Текст]"/>
      <dgm:spPr/>
      <dgm:t>
        <a:bodyPr/>
        <a:lstStyle/>
        <a:p>
          <a:r>
            <a:rPr lang="ru-RU" dirty="0" smtClean="0"/>
            <a:t>Обсуждение </a:t>
          </a:r>
          <a:r>
            <a:rPr lang="ru-RU" dirty="0" smtClean="0"/>
            <a:t>профессиональным педагогическим </a:t>
          </a:r>
          <a:r>
            <a:rPr lang="ru-RU" dirty="0" smtClean="0"/>
            <a:t>сообществом актуальных вопросов инновационного развития современного школьного </a:t>
          </a:r>
          <a:r>
            <a:rPr lang="ru-RU" dirty="0" smtClean="0"/>
            <a:t>образования </a:t>
          </a:r>
          <a:r>
            <a:rPr lang="ru-RU" dirty="0" smtClean="0"/>
            <a:t>на региональном, национальном и международном уровнях</a:t>
          </a:r>
          <a:endParaRPr lang="ru-RU" dirty="0"/>
        </a:p>
      </dgm:t>
    </dgm:pt>
    <dgm:pt modelId="{E585B210-6C41-4E21-9350-A525009ED06F}" type="parTrans" cxnId="{AE09AA25-2221-4B35-B0FE-6AD73D926166}">
      <dgm:prSet/>
      <dgm:spPr/>
      <dgm:t>
        <a:bodyPr/>
        <a:lstStyle/>
        <a:p>
          <a:endParaRPr lang="ru-RU"/>
        </a:p>
      </dgm:t>
    </dgm:pt>
    <dgm:pt modelId="{A18A9C61-3DAE-42A3-88D1-02FF1FEA0A33}" type="sibTrans" cxnId="{AE09AA25-2221-4B35-B0FE-6AD73D926166}">
      <dgm:prSet/>
      <dgm:spPr/>
      <dgm:t>
        <a:bodyPr/>
        <a:lstStyle/>
        <a:p>
          <a:endParaRPr lang="ru-RU"/>
        </a:p>
      </dgm:t>
    </dgm:pt>
    <dgm:pt modelId="{7F91E066-1122-42EC-8350-1F3B774DE19B}" type="pres">
      <dgm:prSet presAssocID="{D5FE6DD5-0B52-4C31-9A66-89CB2DB11B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28A37-D360-4183-BA8D-85144B6CFA0B}" type="pres">
      <dgm:prSet presAssocID="{3E1AC2F9-CAFA-43D9-A663-D79F9E61823B}" presName="root1" presStyleCnt="0"/>
      <dgm:spPr/>
    </dgm:pt>
    <dgm:pt modelId="{C803E360-8DD8-4513-93D8-B9C27BE58422}" type="pres">
      <dgm:prSet presAssocID="{3E1AC2F9-CAFA-43D9-A663-D79F9E61823B}" presName="LevelOneTextNode" presStyleLbl="node0" presStyleIdx="0" presStyleCnt="1" custScaleX="74832" custScaleY="95354" custLinFactNeighborX="37458" custLinFactNeighborY="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8EA4EB-EA40-4A77-96FA-D27AFED4DD94}" type="pres">
      <dgm:prSet presAssocID="{3E1AC2F9-CAFA-43D9-A663-D79F9E61823B}" presName="level2hierChild" presStyleCnt="0"/>
      <dgm:spPr/>
    </dgm:pt>
    <dgm:pt modelId="{E469072D-91FA-4F99-9AC1-335FFAB36051}" type="pres">
      <dgm:prSet presAssocID="{E585B210-6C41-4E21-9350-A525009ED06F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6BCCF369-B4E5-4255-834C-F4AA95A3382B}" type="pres">
      <dgm:prSet presAssocID="{E585B210-6C41-4E21-9350-A525009ED06F}" presName="connTx" presStyleLbl="parChTrans1D2" presStyleIdx="0" presStyleCnt="1"/>
      <dgm:spPr/>
      <dgm:t>
        <a:bodyPr/>
        <a:lstStyle/>
        <a:p>
          <a:endParaRPr lang="ru-RU"/>
        </a:p>
      </dgm:t>
    </dgm:pt>
    <dgm:pt modelId="{188062AB-4498-416B-948A-DFA9339835B5}" type="pres">
      <dgm:prSet presAssocID="{4A012CED-4A1E-40EB-BA23-40D3316C2839}" presName="root2" presStyleCnt="0"/>
      <dgm:spPr/>
    </dgm:pt>
    <dgm:pt modelId="{F4453CB7-2920-4360-9CF2-8869DE4EAF47}" type="pres">
      <dgm:prSet presAssocID="{4A012CED-4A1E-40EB-BA23-40D3316C2839}" presName="LevelTwoTextNode" presStyleLbl="node2" presStyleIdx="0" presStyleCnt="1" custScaleY="642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38B7B-C9DC-4381-81D5-8C024A4DB672}" type="pres">
      <dgm:prSet presAssocID="{4A012CED-4A1E-40EB-BA23-40D3316C2839}" presName="level3hierChild" presStyleCnt="0"/>
      <dgm:spPr/>
    </dgm:pt>
  </dgm:ptLst>
  <dgm:cxnLst>
    <dgm:cxn modelId="{041371BB-0D0F-4C1A-8E90-67D50DA9D7FE}" type="presOf" srcId="{3E1AC2F9-CAFA-43D9-A663-D79F9E61823B}" destId="{C803E360-8DD8-4513-93D8-B9C27BE58422}" srcOrd="0" destOrd="0" presId="urn:microsoft.com/office/officeart/2008/layout/HorizontalMultiLevelHierarchy"/>
    <dgm:cxn modelId="{C36CD7C4-9815-4263-A25A-BD9943B3E63B}" srcId="{D5FE6DD5-0B52-4C31-9A66-89CB2DB11B6F}" destId="{3E1AC2F9-CAFA-43D9-A663-D79F9E61823B}" srcOrd="0" destOrd="0" parTransId="{7994EB09-451B-4026-83F5-A2A1C5B88BCB}" sibTransId="{95BFC764-03B0-4F6E-B6CC-D0C3B35D4C74}"/>
    <dgm:cxn modelId="{2DA2C1B1-E77C-4C9F-9A74-B950389DD4D9}" type="presOf" srcId="{E585B210-6C41-4E21-9350-A525009ED06F}" destId="{6BCCF369-B4E5-4255-834C-F4AA95A3382B}" srcOrd="1" destOrd="0" presId="urn:microsoft.com/office/officeart/2008/layout/HorizontalMultiLevelHierarchy"/>
    <dgm:cxn modelId="{91510037-722E-45D9-AF2E-6EB4F6CC7FF2}" type="presOf" srcId="{D5FE6DD5-0B52-4C31-9A66-89CB2DB11B6F}" destId="{7F91E066-1122-42EC-8350-1F3B774DE19B}" srcOrd="0" destOrd="0" presId="urn:microsoft.com/office/officeart/2008/layout/HorizontalMultiLevelHierarchy"/>
    <dgm:cxn modelId="{AE09AA25-2221-4B35-B0FE-6AD73D926166}" srcId="{3E1AC2F9-CAFA-43D9-A663-D79F9E61823B}" destId="{4A012CED-4A1E-40EB-BA23-40D3316C2839}" srcOrd="0" destOrd="0" parTransId="{E585B210-6C41-4E21-9350-A525009ED06F}" sibTransId="{A18A9C61-3DAE-42A3-88D1-02FF1FEA0A33}"/>
    <dgm:cxn modelId="{FDA9E2A4-A278-4C21-AEFE-989F1477BEBE}" type="presOf" srcId="{E585B210-6C41-4E21-9350-A525009ED06F}" destId="{E469072D-91FA-4F99-9AC1-335FFAB36051}" srcOrd="0" destOrd="0" presId="urn:microsoft.com/office/officeart/2008/layout/HorizontalMultiLevelHierarchy"/>
    <dgm:cxn modelId="{E094039B-F5D2-435A-B919-4B26987ACD42}" type="presOf" srcId="{4A012CED-4A1E-40EB-BA23-40D3316C2839}" destId="{F4453CB7-2920-4360-9CF2-8869DE4EAF47}" srcOrd="0" destOrd="0" presId="urn:microsoft.com/office/officeart/2008/layout/HorizontalMultiLevelHierarchy"/>
    <dgm:cxn modelId="{F57D806B-E119-4D42-90FC-1DD8A078B935}" type="presParOf" srcId="{7F91E066-1122-42EC-8350-1F3B774DE19B}" destId="{BE428A37-D360-4183-BA8D-85144B6CFA0B}" srcOrd="0" destOrd="0" presId="urn:microsoft.com/office/officeart/2008/layout/HorizontalMultiLevelHierarchy"/>
    <dgm:cxn modelId="{E51070A0-11AC-4E98-A7F5-E060F20A82C2}" type="presParOf" srcId="{BE428A37-D360-4183-BA8D-85144B6CFA0B}" destId="{C803E360-8DD8-4513-93D8-B9C27BE58422}" srcOrd="0" destOrd="0" presId="urn:microsoft.com/office/officeart/2008/layout/HorizontalMultiLevelHierarchy"/>
    <dgm:cxn modelId="{3E615E13-9A8D-45F3-8A3D-7332896E4004}" type="presParOf" srcId="{BE428A37-D360-4183-BA8D-85144B6CFA0B}" destId="{E48EA4EB-EA40-4A77-96FA-D27AFED4DD94}" srcOrd="1" destOrd="0" presId="urn:microsoft.com/office/officeart/2008/layout/HorizontalMultiLevelHierarchy"/>
    <dgm:cxn modelId="{F756A0B9-F57A-4B84-8C15-CB902DE4DB1C}" type="presParOf" srcId="{E48EA4EB-EA40-4A77-96FA-D27AFED4DD94}" destId="{E469072D-91FA-4F99-9AC1-335FFAB36051}" srcOrd="0" destOrd="0" presId="urn:microsoft.com/office/officeart/2008/layout/HorizontalMultiLevelHierarchy"/>
    <dgm:cxn modelId="{160CB90C-715F-46EB-B599-77816BF8F71A}" type="presParOf" srcId="{E469072D-91FA-4F99-9AC1-335FFAB36051}" destId="{6BCCF369-B4E5-4255-834C-F4AA95A3382B}" srcOrd="0" destOrd="0" presId="urn:microsoft.com/office/officeart/2008/layout/HorizontalMultiLevelHierarchy"/>
    <dgm:cxn modelId="{0C492B5E-4EAF-408D-B2CA-C5A96D504556}" type="presParOf" srcId="{E48EA4EB-EA40-4A77-96FA-D27AFED4DD94}" destId="{188062AB-4498-416B-948A-DFA9339835B5}" srcOrd="1" destOrd="0" presId="urn:microsoft.com/office/officeart/2008/layout/HorizontalMultiLevelHierarchy"/>
    <dgm:cxn modelId="{7774F171-DF21-4A31-9EF1-9AC49186EC04}" type="presParOf" srcId="{188062AB-4498-416B-948A-DFA9339835B5}" destId="{F4453CB7-2920-4360-9CF2-8869DE4EAF47}" srcOrd="0" destOrd="0" presId="urn:microsoft.com/office/officeart/2008/layout/HorizontalMultiLevelHierarchy"/>
    <dgm:cxn modelId="{90ADCF00-ED3F-439C-94FC-F7D191A716A0}" type="presParOf" srcId="{188062AB-4498-416B-948A-DFA9339835B5}" destId="{DB738B7B-C9DC-4381-81D5-8C024A4DB6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61FF55-11B9-4E85-B480-C69F866EF456}" type="doc">
      <dgm:prSet loTypeId="urn:microsoft.com/office/officeart/2005/8/layout/hProcess11" loCatId="process" qsTypeId="urn:microsoft.com/office/officeart/2005/8/quickstyle/simple4" qsCatId="simple" csTypeId="urn:microsoft.com/office/officeart/2005/8/colors/colorful3" csCatId="colorful" phldr="1"/>
      <dgm:spPr/>
    </dgm:pt>
    <dgm:pt modelId="{D8AE0ADB-B068-4942-A808-FF511156FFCA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70C0"/>
              </a:solidFill>
            </a:rPr>
            <a:t>2007</a:t>
          </a:r>
          <a:endParaRPr lang="ru-RU" sz="2000" dirty="0">
            <a:solidFill>
              <a:srgbClr val="0070C0"/>
            </a:solidFill>
          </a:endParaRPr>
        </a:p>
      </dgm:t>
    </dgm:pt>
    <dgm:pt modelId="{550A02D1-07D4-441E-AEFF-F12C8B7CC2E6}" type="parTrans" cxnId="{E8095940-14EC-4C15-91FE-2E5F61EE2E39}">
      <dgm:prSet/>
      <dgm:spPr/>
      <dgm:t>
        <a:bodyPr/>
        <a:lstStyle/>
        <a:p>
          <a:endParaRPr lang="ru-RU"/>
        </a:p>
      </dgm:t>
    </dgm:pt>
    <dgm:pt modelId="{11D428EC-9ECC-4C89-B246-FDF31C6AB155}" type="sibTrans" cxnId="{E8095940-14EC-4C15-91FE-2E5F61EE2E39}">
      <dgm:prSet/>
      <dgm:spPr/>
      <dgm:t>
        <a:bodyPr/>
        <a:lstStyle/>
        <a:p>
          <a:endParaRPr lang="ru-RU"/>
        </a:p>
      </dgm:t>
    </dgm:pt>
    <dgm:pt modelId="{6A17C646-445E-47C0-B1B5-19CBABFDE05F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70C0"/>
              </a:solidFill>
            </a:rPr>
            <a:t>2016</a:t>
          </a:r>
          <a:endParaRPr lang="ru-RU" sz="1800" dirty="0">
            <a:solidFill>
              <a:srgbClr val="0070C0"/>
            </a:solidFill>
          </a:endParaRPr>
        </a:p>
      </dgm:t>
    </dgm:pt>
    <dgm:pt modelId="{8F8FA5F0-0AA4-4AB2-B6D2-3D754B9086E1}" type="parTrans" cxnId="{27743B78-CC57-45FE-A9D0-7CABEA4183E5}">
      <dgm:prSet/>
      <dgm:spPr/>
      <dgm:t>
        <a:bodyPr/>
        <a:lstStyle/>
        <a:p>
          <a:endParaRPr lang="ru-RU"/>
        </a:p>
      </dgm:t>
    </dgm:pt>
    <dgm:pt modelId="{8ECF132F-83A8-4AA5-B298-DBFC174319D9}" type="sibTrans" cxnId="{27743B78-CC57-45FE-A9D0-7CABEA4183E5}">
      <dgm:prSet/>
      <dgm:spPr/>
      <dgm:t>
        <a:bodyPr/>
        <a:lstStyle/>
        <a:p>
          <a:endParaRPr lang="ru-RU"/>
        </a:p>
      </dgm:t>
    </dgm:pt>
    <dgm:pt modelId="{1CF9742D-5E2F-4865-A3C9-43702E9CCB16}" type="pres">
      <dgm:prSet presAssocID="{A261FF55-11B9-4E85-B480-C69F866EF456}" presName="Name0" presStyleCnt="0">
        <dgm:presLayoutVars>
          <dgm:dir/>
          <dgm:resizeHandles val="exact"/>
        </dgm:presLayoutVars>
      </dgm:prSet>
      <dgm:spPr/>
    </dgm:pt>
    <dgm:pt modelId="{C567ECFD-98C0-4056-8232-BB169C8F33AC}" type="pres">
      <dgm:prSet presAssocID="{A261FF55-11B9-4E85-B480-C69F866EF456}" presName="arrow" presStyleLbl="bgShp" presStyleIdx="0" presStyleCnt="1" custScaleX="81818" custScaleY="50000" custLinFactNeighborY="-14286"/>
      <dgm:spPr/>
    </dgm:pt>
    <dgm:pt modelId="{519FEEF2-9C71-4ABA-8A68-F219D7968D02}" type="pres">
      <dgm:prSet presAssocID="{A261FF55-11B9-4E85-B480-C69F866EF456}" presName="points" presStyleCnt="0"/>
      <dgm:spPr/>
    </dgm:pt>
    <dgm:pt modelId="{54A97AE1-0A97-4D5C-9C43-93717748C200}" type="pres">
      <dgm:prSet presAssocID="{D8AE0ADB-B068-4942-A808-FF511156FFCA}" presName="compositeA" presStyleCnt="0"/>
      <dgm:spPr/>
    </dgm:pt>
    <dgm:pt modelId="{92948877-DA31-48C0-A5AA-1054BC583ED8}" type="pres">
      <dgm:prSet presAssocID="{D8AE0ADB-B068-4942-A808-FF511156FFCA}" presName="textA" presStyleLbl="revTx" presStyleIdx="0" presStyleCnt="2" custLinFactNeighborX="-2" custLinFactNeighborY="8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970E8-C849-4531-8BB0-DF4784C8074B}" type="pres">
      <dgm:prSet presAssocID="{D8AE0ADB-B068-4942-A808-FF511156FFCA}" presName="circleA" presStyleLbl="node1" presStyleIdx="0" presStyleCnt="2" custLinFactNeighborY="-57142"/>
      <dgm:spPr/>
    </dgm:pt>
    <dgm:pt modelId="{4B3CA9EB-F969-4827-9652-2BDD6E50F633}" type="pres">
      <dgm:prSet presAssocID="{D8AE0ADB-B068-4942-A808-FF511156FFCA}" presName="spaceA" presStyleCnt="0"/>
      <dgm:spPr/>
    </dgm:pt>
    <dgm:pt modelId="{E07DF839-240D-44CA-9E25-3ACF36EA2C42}" type="pres">
      <dgm:prSet presAssocID="{11D428EC-9ECC-4C89-B246-FDF31C6AB155}" presName="space" presStyleCnt="0"/>
      <dgm:spPr/>
    </dgm:pt>
    <dgm:pt modelId="{851E0B37-8F3E-4745-AAD6-3CD96667708C}" type="pres">
      <dgm:prSet presAssocID="{6A17C646-445E-47C0-B1B5-19CBABFDE05F}" presName="compositeB" presStyleCnt="0"/>
      <dgm:spPr/>
    </dgm:pt>
    <dgm:pt modelId="{3E3A4BDE-6555-427D-9B40-E5B93CCAD3D2}" type="pres">
      <dgm:prSet presAssocID="{6A17C646-445E-47C0-B1B5-19CBABFDE05F}" presName="textB" presStyleLbl="revTx" presStyleIdx="1" presStyleCnt="2" custLinFactNeighborX="-1101" custLinFactNeighborY="-4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E1C17-09F8-43F6-8092-B79EF5F95A3A}" type="pres">
      <dgm:prSet presAssocID="{6A17C646-445E-47C0-B1B5-19CBABFDE05F}" presName="circleB" presStyleLbl="node1" presStyleIdx="1" presStyleCnt="2" custLinFactNeighborY="-57142"/>
      <dgm:spPr/>
    </dgm:pt>
    <dgm:pt modelId="{DCDF662B-D87F-4971-873F-29ADBE189870}" type="pres">
      <dgm:prSet presAssocID="{6A17C646-445E-47C0-B1B5-19CBABFDE05F}" presName="spaceB" presStyleCnt="0"/>
      <dgm:spPr/>
    </dgm:pt>
  </dgm:ptLst>
  <dgm:cxnLst>
    <dgm:cxn modelId="{4B0900FC-2A66-4A42-BE42-81CF4324B06B}" type="presOf" srcId="{A261FF55-11B9-4E85-B480-C69F866EF456}" destId="{1CF9742D-5E2F-4865-A3C9-43702E9CCB16}" srcOrd="0" destOrd="0" presId="urn:microsoft.com/office/officeart/2005/8/layout/hProcess11"/>
    <dgm:cxn modelId="{B5C92B6D-332B-40BE-B3ED-8F93E5639EE0}" type="presOf" srcId="{6A17C646-445E-47C0-B1B5-19CBABFDE05F}" destId="{3E3A4BDE-6555-427D-9B40-E5B93CCAD3D2}" srcOrd="0" destOrd="0" presId="urn:microsoft.com/office/officeart/2005/8/layout/hProcess11"/>
    <dgm:cxn modelId="{E8095940-14EC-4C15-91FE-2E5F61EE2E39}" srcId="{A261FF55-11B9-4E85-B480-C69F866EF456}" destId="{D8AE0ADB-B068-4942-A808-FF511156FFCA}" srcOrd="0" destOrd="0" parTransId="{550A02D1-07D4-441E-AEFF-F12C8B7CC2E6}" sibTransId="{11D428EC-9ECC-4C89-B246-FDF31C6AB155}"/>
    <dgm:cxn modelId="{85A981A4-6743-4FD9-A459-711771393A6A}" type="presOf" srcId="{D8AE0ADB-B068-4942-A808-FF511156FFCA}" destId="{92948877-DA31-48C0-A5AA-1054BC583ED8}" srcOrd="0" destOrd="0" presId="urn:microsoft.com/office/officeart/2005/8/layout/hProcess11"/>
    <dgm:cxn modelId="{27743B78-CC57-45FE-A9D0-7CABEA4183E5}" srcId="{A261FF55-11B9-4E85-B480-C69F866EF456}" destId="{6A17C646-445E-47C0-B1B5-19CBABFDE05F}" srcOrd="1" destOrd="0" parTransId="{8F8FA5F0-0AA4-4AB2-B6D2-3D754B9086E1}" sibTransId="{8ECF132F-83A8-4AA5-B298-DBFC174319D9}"/>
    <dgm:cxn modelId="{C295BF06-5AF4-4BF7-8B88-937652C5224E}" type="presParOf" srcId="{1CF9742D-5E2F-4865-A3C9-43702E9CCB16}" destId="{C567ECFD-98C0-4056-8232-BB169C8F33AC}" srcOrd="0" destOrd="0" presId="urn:microsoft.com/office/officeart/2005/8/layout/hProcess11"/>
    <dgm:cxn modelId="{FB3A92B8-81F0-4291-8F75-8C8D873BFD6C}" type="presParOf" srcId="{1CF9742D-5E2F-4865-A3C9-43702E9CCB16}" destId="{519FEEF2-9C71-4ABA-8A68-F219D7968D02}" srcOrd="1" destOrd="0" presId="urn:microsoft.com/office/officeart/2005/8/layout/hProcess11"/>
    <dgm:cxn modelId="{4783C206-36B1-402A-805B-CEC7E5F6B7C3}" type="presParOf" srcId="{519FEEF2-9C71-4ABA-8A68-F219D7968D02}" destId="{54A97AE1-0A97-4D5C-9C43-93717748C200}" srcOrd="0" destOrd="0" presId="urn:microsoft.com/office/officeart/2005/8/layout/hProcess11"/>
    <dgm:cxn modelId="{1D32FA26-2A2A-4162-95A0-6324ACCB110D}" type="presParOf" srcId="{54A97AE1-0A97-4D5C-9C43-93717748C200}" destId="{92948877-DA31-48C0-A5AA-1054BC583ED8}" srcOrd="0" destOrd="0" presId="urn:microsoft.com/office/officeart/2005/8/layout/hProcess11"/>
    <dgm:cxn modelId="{581B59EA-3659-4A65-96E0-04487ABED50A}" type="presParOf" srcId="{54A97AE1-0A97-4D5C-9C43-93717748C200}" destId="{622970E8-C849-4531-8BB0-DF4784C8074B}" srcOrd="1" destOrd="0" presId="urn:microsoft.com/office/officeart/2005/8/layout/hProcess11"/>
    <dgm:cxn modelId="{8C59429C-08E4-402C-A6BE-8A1DE9A089EE}" type="presParOf" srcId="{54A97AE1-0A97-4D5C-9C43-93717748C200}" destId="{4B3CA9EB-F969-4827-9652-2BDD6E50F633}" srcOrd="2" destOrd="0" presId="urn:microsoft.com/office/officeart/2005/8/layout/hProcess11"/>
    <dgm:cxn modelId="{5BC2DF9B-FDCC-4029-97CC-D7C78B668199}" type="presParOf" srcId="{519FEEF2-9C71-4ABA-8A68-F219D7968D02}" destId="{E07DF839-240D-44CA-9E25-3ACF36EA2C42}" srcOrd="1" destOrd="0" presId="urn:microsoft.com/office/officeart/2005/8/layout/hProcess11"/>
    <dgm:cxn modelId="{CFC87809-02F0-41CA-9C96-7147DBABDE6D}" type="presParOf" srcId="{519FEEF2-9C71-4ABA-8A68-F219D7968D02}" destId="{851E0B37-8F3E-4745-AAD6-3CD96667708C}" srcOrd="2" destOrd="0" presId="urn:microsoft.com/office/officeart/2005/8/layout/hProcess11"/>
    <dgm:cxn modelId="{FC2EEF2B-B74E-4366-982C-DF9871AE87FD}" type="presParOf" srcId="{851E0B37-8F3E-4745-AAD6-3CD96667708C}" destId="{3E3A4BDE-6555-427D-9B40-E5B93CCAD3D2}" srcOrd="0" destOrd="0" presId="urn:microsoft.com/office/officeart/2005/8/layout/hProcess11"/>
    <dgm:cxn modelId="{CCFBFC3A-3035-4B42-8CB7-1F43142586C4}" type="presParOf" srcId="{851E0B37-8F3E-4745-AAD6-3CD96667708C}" destId="{FF9E1C17-09F8-43F6-8092-B79EF5F95A3A}" srcOrd="1" destOrd="0" presId="urn:microsoft.com/office/officeart/2005/8/layout/hProcess11"/>
    <dgm:cxn modelId="{CE4A7403-3CC6-4352-8A7D-ACE49AFFA0B1}" type="presParOf" srcId="{851E0B37-8F3E-4745-AAD6-3CD96667708C}" destId="{DCDF662B-D87F-4971-873F-29ADBE18987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5E8DAF-907B-4C5F-8C4B-193E9CD5FA39}" type="doc">
      <dgm:prSet loTypeId="urn:microsoft.com/office/officeart/2008/layout/AccentedPicture" loCatId="pictur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F09833-F869-4795-8C95-03C953DA91F4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9 628 </a:t>
          </a:r>
          <a:r>
            <a:rPr lang="ru-RU" sz="2800" dirty="0" smtClean="0">
              <a:solidFill>
                <a:schemeClr val="tx1"/>
              </a:solidFill>
            </a:rPr>
            <a:t/>
          </a:r>
          <a:br>
            <a:rPr lang="ru-RU" sz="2800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человек</a:t>
          </a:r>
          <a:endParaRPr lang="ru-RU" sz="2400" dirty="0">
            <a:solidFill>
              <a:schemeClr val="tx1"/>
            </a:solidFill>
          </a:endParaRPr>
        </a:p>
      </dgm:t>
    </dgm:pt>
    <dgm:pt modelId="{9F2C3ED5-74E9-48E6-A270-545E7202F22B}" type="parTrans" cxnId="{DF1FFF47-A030-46E7-898A-459B49C4A8EC}">
      <dgm:prSet/>
      <dgm:spPr/>
      <dgm:t>
        <a:bodyPr/>
        <a:lstStyle/>
        <a:p>
          <a:endParaRPr lang="ru-RU"/>
        </a:p>
      </dgm:t>
    </dgm:pt>
    <dgm:pt modelId="{C874F31A-3B74-4CBD-9906-3C0842698FB9}" type="sibTrans" cxnId="{DF1FFF47-A030-46E7-898A-459B49C4A8EC}">
      <dgm:prSet/>
      <dgm:spPr/>
      <dgm:t>
        <a:bodyPr/>
        <a:lstStyle/>
        <a:p>
          <a:endParaRPr lang="ru-RU"/>
        </a:p>
      </dgm:t>
    </dgm:pt>
    <dgm:pt modelId="{F9C4FEFA-F79C-44F5-90E3-5731976175A8}">
      <dgm:prSet phldrT="[Текст]" custT="1"/>
      <dgm:spPr/>
      <dgm:t>
        <a:bodyPr/>
        <a:lstStyle/>
        <a:p>
          <a:r>
            <a:rPr lang="ru-RU" sz="2400" dirty="0" smtClean="0"/>
            <a:t>230</a:t>
          </a:r>
          <a:r>
            <a:rPr lang="ru-RU" sz="1200" dirty="0" smtClean="0"/>
            <a:t> </a:t>
          </a:r>
          <a:r>
            <a:rPr lang="ru-RU" sz="1600" dirty="0" smtClean="0"/>
            <a:t>образовательных организаций</a:t>
          </a:r>
          <a:endParaRPr lang="ru-RU" sz="1200" dirty="0"/>
        </a:p>
      </dgm:t>
    </dgm:pt>
    <dgm:pt modelId="{7A52B953-302F-476F-B92A-5B03367495CF}" type="parTrans" cxnId="{1A7A53D5-5296-4D0E-985C-A6099397B930}">
      <dgm:prSet/>
      <dgm:spPr/>
      <dgm:t>
        <a:bodyPr/>
        <a:lstStyle/>
        <a:p>
          <a:endParaRPr lang="ru-RU"/>
        </a:p>
      </dgm:t>
    </dgm:pt>
    <dgm:pt modelId="{4FFDD771-F26A-4C9D-807F-7EEEA0CE1D21}" type="sibTrans" cxnId="{1A7A53D5-5296-4D0E-985C-A6099397B930}">
      <dgm:prSet/>
      <dgm:spPr/>
      <dgm:t>
        <a:bodyPr/>
        <a:lstStyle/>
        <a:p>
          <a:endParaRPr lang="ru-RU"/>
        </a:p>
      </dgm:t>
    </dgm:pt>
    <dgm:pt modelId="{8311596F-EA13-4ECA-B551-405D97AFD19F}">
      <dgm:prSet phldrT="[Текст]" custT="1"/>
      <dgm:spPr/>
      <dgm:t>
        <a:bodyPr/>
        <a:lstStyle/>
        <a:p>
          <a:r>
            <a:rPr lang="ru-RU" sz="2400" dirty="0" smtClean="0"/>
            <a:t>46 </a:t>
          </a:r>
          <a:r>
            <a:rPr lang="ru-RU" sz="1600" dirty="0" smtClean="0"/>
            <a:t>территорий Пермского края</a:t>
          </a:r>
          <a:endParaRPr lang="ru-RU" sz="1600" dirty="0"/>
        </a:p>
      </dgm:t>
    </dgm:pt>
    <dgm:pt modelId="{E18E32D3-8DFB-409F-839C-345FB5C2D2F4}" type="parTrans" cxnId="{8CE35EC8-B759-416C-B4EA-D2E16B9C0B0C}">
      <dgm:prSet/>
      <dgm:spPr/>
      <dgm:t>
        <a:bodyPr/>
        <a:lstStyle/>
        <a:p>
          <a:endParaRPr lang="ru-RU"/>
        </a:p>
      </dgm:t>
    </dgm:pt>
    <dgm:pt modelId="{BA1A72A1-EAA5-4CDA-9014-085651E30135}" type="sibTrans" cxnId="{8CE35EC8-B759-416C-B4EA-D2E16B9C0B0C}">
      <dgm:prSet/>
      <dgm:spPr/>
      <dgm:t>
        <a:bodyPr/>
        <a:lstStyle/>
        <a:p>
          <a:endParaRPr lang="ru-RU"/>
        </a:p>
      </dgm:t>
    </dgm:pt>
    <dgm:pt modelId="{EE7DB805-97DA-471F-B936-C602C34356C0}">
      <dgm:prSet phldrT="[Текст]" custT="1"/>
      <dgm:spPr/>
      <dgm:t>
        <a:bodyPr/>
        <a:lstStyle/>
        <a:p>
          <a:r>
            <a:rPr lang="ru-RU" sz="1600" dirty="0" smtClean="0"/>
            <a:t>Страны-участники: Армения, </a:t>
          </a:r>
          <a:br>
            <a:rPr lang="ru-RU" sz="1600" dirty="0" smtClean="0"/>
          </a:br>
          <a:r>
            <a:rPr lang="ru-RU" sz="1600" dirty="0" smtClean="0"/>
            <a:t>Китай, США, Испания</a:t>
          </a:r>
          <a:endParaRPr lang="ru-RU" sz="1600" dirty="0"/>
        </a:p>
      </dgm:t>
    </dgm:pt>
    <dgm:pt modelId="{E1D7EC8B-41DE-4B07-A1E6-90CB5730AEF0}" type="parTrans" cxnId="{1D335A37-C14D-4AF5-AC3D-6578F409149C}">
      <dgm:prSet/>
      <dgm:spPr/>
      <dgm:t>
        <a:bodyPr/>
        <a:lstStyle/>
        <a:p>
          <a:endParaRPr lang="ru-RU"/>
        </a:p>
      </dgm:t>
    </dgm:pt>
    <dgm:pt modelId="{16081496-46BF-4474-B6D4-73B6CB7776E7}" type="sibTrans" cxnId="{1D335A37-C14D-4AF5-AC3D-6578F409149C}">
      <dgm:prSet/>
      <dgm:spPr/>
      <dgm:t>
        <a:bodyPr/>
        <a:lstStyle/>
        <a:p>
          <a:endParaRPr lang="ru-RU"/>
        </a:p>
      </dgm:t>
    </dgm:pt>
    <dgm:pt modelId="{D2A3DE94-A4FC-49BD-A0F7-3D96420042F6}" type="pres">
      <dgm:prSet presAssocID="{1F5E8DAF-907B-4C5F-8C4B-193E9CD5FA3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053129A-8C3E-4576-8AC6-94E9121C2942}" type="pres">
      <dgm:prSet presAssocID="{C874F31A-3B74-4CBD-9906-3C0842698FB9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83FA844B-25C7-482A-9A1B-A15BABE12FF0}" type="pres">
      <dgm:prSet presAssocID="{FBF09833-F869-4795-8C95-03C953DA91F4}" presName="text_1" presStyleLbl="node1" presStyleIdx="0" presStyleCnt="0" custScaleX="118623" custScaleY="117305" custLinFactNeighborX="12778" custLinFactNeighborY="-57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13A38-FDD4-4F4E-B6C9-9EAB535CBFC2}" type="pres">
      <dgm:prSet presAssocID="{1F5E8DAF-907B-4C5F-8C4B-193E9CD5FA39}" presName="linV" presStyleCnt="0"/>
      <dgm:spPr/>
    </dgm:pt>
    <dgm:pt modelId="{7F08D96F-2B3E-4265-BF0F-8CC1B83CDDAC}" type="pres">
      <dgm:prSet presAssocID="{F9C4FEFA-F79C-44F5-90E3-5731976175A8}" presName="pair" presStyleCnt="0"/>
      <dgm:spPr/>
    </dgm:pt>
    <dgm:pt modelId="{6A77EA1C-9F6E-4AFB-B8CB-14BA0F9C3B9F}" type="pres">
      <dgm:prSet presAssocID="{F9C4FEFA-F79C-44F5-90E3-5731976175A8}" presName="spaceH" presStyleLbl="node1" presStyleIdx="0" presStyleCnt="0"/>
      <dgm:spPr/>
    </dgm:pt>
    <dgm:pt modelId="{BD156E01-0286-42D1-B616-A4FE20C295B3}" type="pres">
      <dgm:prSet presAssocID="{F9C4FEFA-F79C-44F5-90E3-5731976175A8}" presName="desPictures" presStyleLbl="alignImgPlace1" presStyleIdx="0" presStyleCnt="3"/>
      <dgm:spPr/>
    </dgm:pt>
    <dgm:pt modelId="{F73C6714-40EE-4A87-B30C-2A5CC0344F49}" type="pres">
      <dgm:prSet presAssocID="{F9C4FEFA-F79C-44F5-90E3-5731976175A8}" presName="desTextWrapper" presStyleCnt="0"/>
      <dgm:spPr/>
    </dgm:pt>
    <dgm:pt modelId="{F12CC972-18F5-45D3-ADC3-33BA6EF65324}" type="pres">
      <dgm:prSet presAssocID="{F9C4FEFA-F79C-44F5-90E3-5731976175A8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8AFA0-8E2E-4BFF-81C4-D5A24CACC8DC}" type="pres">
      <dgm:prSet presAssocID="{4FFDD771-F26A-4C9D-807F-7EEEA0CE1D21}" presName="spaceV" presStyleCnt="0"/>
      <dgm:spPr/>
    </dgm:pt>
    <dgm:pt modelId="{B868C2D4-3258-43BA-A543-814BD3AA2972}" type="pres">
      <dgm:prSet presAssocID="{8311596F-EA13-4ECA-B551-405D97AFD19F}" presName="pair" presStyleCnt="0"/>
      <dgm:spPr/>
    </dgm:pt>
    <dgm:pt modelId="{1F7E19DC-1F90-4BC8-9331-F1026F35C69B}" type="pres">
      <dgm:prSet presAssocID="{8311596F-EA13-4ECA-B551-405D97AFD19F}" presName="spaceH" presStyleLbl="node1" presStyleIdx="0" presStyleCnt="0"/>
      <dgm:spPr/>
    </dgm:pt>
    <dgm:pt modelId="{5CCF3992-B3F8-44F7-836C-FBF01AA4C006}" type="pres">
      <dgm:prSet presAssocID="{8311596F-EA13-4ECA-B551-405D97AFD19F}" presName="desPictures" presStyleLbl="alignImgPlace1" presStyleIdx="1" presStyleCnt="3"/>
      <dgm:spPr/>
    </dgm:pt>
    <dgm:pt modelId="{631832CC-6BF5-4888-B6EA-DFE6F839D941}" type="pres">
      <dgm:prSet presAssocID="{8311596F-EA13-4ECA-B551-405D97AFD19F}" presName="desTextWrapper" presStyleCnt="0"/>
      <dgm:spPr/>
    </dgm:pt>
    <dgm:pt modelId="{064A4D3F-521F-41DC-BD16-0C993A2DF1C4}" type="pres">
      <dgm:prSet presAssocID="{8311596F-EA13-4ECA-B551-405D97AFD19F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C77D3-3148-41E2-B0A1-489E334E61CE}" type="pres">
      <dgm:prSet presAssocID="{BA1A72A1-EAA5-4CDA-9014-085651E30135}" presName="spaceV" presStyleCnt="0"/>
      <dgm:spPr/>
    </dgm:pt>
    <dgm:pt modelId="{FB9CB53F-E7DD-4AB4-9377-E48AB54041CA}" type="pres">
      <dgm:prSet presAssocID="{EE7DB805-97DA-471F-B936-C602C34356C0}" presName="pair" presStyleCnt="0"/>
      <dgm:spPr/>
    </dgm:pt>
    <dgm:pt modelId="{A47D27FE-D403-488E-A4F6-DDCD6C3E78E7}" type="pres">
      <dgm:prSet presAssocID="{EE7DB805-97DA-471F-B936-C602C34356C0}" presName="spaceH" presStyleLbl="node1" presStyleIdx="0" presStyleCnt="0"/>
      <dgm:spPr/>
    </dgm:pt>
    <dgm:pt modelId="{197DB989-85B0-4AEC-84F5-5CAD37A44BF3}" type="pres">
      <dgm:prSet presAssocID="{EE7DB805-97DA-471F-B936-C602C34356C0}" presName="desPictures" presStyleLbl="alignImgPlace1" presStyleIdx="2" presStyleCnt="3"/>
      <dgm:spPr/>
    </dgm:pt>
    <dgm:pt modelId="{6B57106E-6356-4FE5-8AA7-CD526C3BDCAA}" type="pres">
      <dgm:prSet presAssocID="{EE7DB805-97DA-471F-B936-C602C34356C0}" presName="desTextWrapper" presStyleCnt="0"/>
      <dgm:spPr/>
    </dgm:pt>
    <dgm:pt modelId="{EFC9C677-EBAC-4898-880E-6F7D5409C534}" type="pres">
      <dgm:prSet presAssocID="{EE7DB805-97DA-471F-B936-C602C34356C0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DE92B-AE73-4403-AC08-C93C11B202DB}" type="pres">
      <dgm:prSet presAssocID="{1F5E8DAF-907B-4C5F-8C4B-193E9CD5FA39}" presName="maxNode" presStyleCnt="0"/>
      <dgm:spPr/>
    </dgm:pt>
    <dgm:pt modelId="{2A2E0098-FCA8-4BAA-A23D-F4ADF6B51CDC}" type="pres">
      <dgm:prSet presAssocID="{1F5E8DAF-907B-4C5F-8C4B-193E9CD5FA39}" presName="Name33" presStyleCnt="0"/>
      <dgm:spPr/>
    </dgm:pt>
  </dgm:ptLst>
  <dgm:cxnLst>
    <dgm:cxn modelId="{4A1F9930-229F-472A-984C-36DA55D70995}" type="presOf" srcId="{8311596F-EA13-4ECA-B551-405D97AFD19F}" destId="{064A4D3F-521F-41DC-BD16-0C993A2DF1C4}" srcOrd="0" destOrd="0" presId="urn:microsoft.com/office/officeart/2008/layout/AccentedPicture"/>
    <dgm:cxn modelId="{DF1FFF47-A030-46E7-898A-459B49C4A8EC}" srcId="{1F5E8DAF-907B-4C5F-8C4B-193E9CD5FA39}" destId="{FBF09833-F869-4795-8C95-03C953DA91F4}" srcOrd="0" destOrd="0" parTransId="{9F2C3ED5-74E9-48E6-A270-545E7202F22B}" sibTransId="{C874F31A-3B74-4CBD-9906-3C0842698FB9}"/>
    <dgm:cxn modelId="{5A625C5D-38AC-48F5-BA9D-A6BD7F058623}" type="presOf" srcId="{FBF09833-F869-4795-8C95-03C953DA91F4}" destId="{83FA844B-25C7-482A-9A1B-A15BABE12FF0}" srcOrd="0" destOrd="0" presId="urn:microsoft.com/office/officeart/2008/layout/AccentedPicture"/>
    <dgm:cxn modelId="{8CE35EC8-B759-416C-B4EA-D2E16B9C0B0C}" srcId="{1F5E8DAF-907B-4C5F-8C4B-193E9CD5FA39}" destId="{8311596F-EA13-4ECA-B551-405D97AFD19F}" srcOrd="2" destOrd="0" parTransId="{E18E32D3-8DFB-409F-839C-345FB5C2D2F4}" sibTransId="{BA1A72A1-EAA5-4CDA-9014-085651E30135}"/>
    <dgm:cxn modelId="{0DD715F8-32B5-4C67-B6A8-867077E45742}" type="presOf" srcId="{F9C4FEFA-F79C-44F5-90E3-5731976175A8}" destId="{F12CC972-18F5-45D3-ADC3-33BA6EF65324}" srcOrd="0" destOrd="0" presId="urn:microsoft.com/office/officeart/2008/layout/AccentedPicture"/>
    <dgm:cxn modelId="{C8957967-EF65-410E-85F1-BEF0E43EA5E4}" type="presOf" srcId="{1F5E8DAF-907B-4C5F-8C4B-193E9CD5FA39}" destId="{D2A3DE94-A4FC-49BD-A0F7-3D96420042F6}" srcOrd="0" destOrd="0" presId="urn:microsoft.com/office/officeart/2008/layout/AccentedPicture"/>
    <dgm:cxn modelId="{1D335A37-C14D-4AF5-AC3D-6578F409149C}" srcId="{1F5E8DAF-907B-4C5F-8C4B-193E9CD5FA39}" destId="{EE7DB805-97DA-471F-B936-C602C34356C0}" srcOrd="3" destOrd="0" parTransId="{E1D7EC8B-41DE-4B07-A1E6-90CB5730AEF0}" sibTransId="{16081496-46BF-4474-B6D4-73B6CB7776E7}"/>
    <dgm:cxn modelId="{34DDBBBA-CAC5-42E5-8AE3-941B703DD48E}" type="presOf" srcId="{C874F31A-3B74-4CBD-9906-3C0842698FB9}" destId="{E053129A-8C3E-4576-8AC6-94E9121C2942}" srcOrd="0" destOrd="0" presId="urn:microsoft.com/office/officeart/2008/layout/AccentedPicture"/>
    <dgm:cxn modelId="{1A7A53D5-5296-4D0E-985C-A6099397B930}" srcId="{1F5E8DAF-907B-4C5F-8C4B-193E9CD5FA39}" destId="{F9C4FEFA-F79C-44F5-90E3-5731976175A8}" srcOrd="1" destOrd="0" parTransId="{7A52B953-302F-476F-B92A-5B03367495CF}" sibTransId="{4FFDD771-F26A-4C9D-807F-7EEEA0CE1D21}"/>
    <dgm:cxn modelId="{DA651B84-A67B-4F46-BB90-59568240FB1D}" type="presOf" srcId="{EE7DB805-97DA-471F-B936-C602C34356C0}" destId="{EFC9C677-EBAC-4898-880E-6F7D5409C534}" srcOrd="0" destOrd="0" presId="urn:microsoft.com/office/officeart/2008/layout/AccentedPicture"/>
    <dgm:cxn modelId="{B0D99006-E9C3-4FA8-824E-D7EE16F26341}" type="presParOf" srcId="{D2A3DE94-A4FC-49BD-A0F7-3D96420042F6}" destId="{E053129A-8C3E-4576-8AC6-94E9121C2942}" srcOrd="0" destOrd="0" presId="urn:microsoft.com/office/officeart/2008/layout/AccentedPicture"/>
    <dgm:cxn modelId="{FB96333D-E633-476D-9975-C69C5161C4B0}" type="presParOf" srcId="{D2A3DE94-A4FC-49BD-A0F7-3D96420042F6}" destId="{83FA844B-25C7-482A-9A1B-A15BABE12FF0}" srcOrd="1" destOrd="0" presId="urn:microsoft.com/office/officeart/2008/layout/AccentedPicture"/>
    <dgm:cxn modelId="{0A8C7FF4-0C2E-4EEA-857C-5C2ECA29ACC7}" type="presParOf" srcId="{D2A3DE94-A4FC-49BD-A0F7-3D96420042F6}" destId="{3F413A38-FDD4-4F4E-B6C9-9EAB535CBFC2}" srcOrd="2" destOrd="0" presId="urn:microsoft.com/office/officeart/2008/layout/AccentedPicture"/>
    <dgm:cxn modelId="{D9E41E8F-5B5C-4CF5-84E4-9EBAF59C4BBF}" type="presParOf" srcId="{3F413A38-FDD4-4F4E-B6C9-9EAB535CBFC2}" destId="{7F08D96F-2B3E-4265-BF0F-8CC1B83CDDAC}" srcOrd="0" destOrd="0" presId="urn:microsoft.com/office/officeart/2008/layout/AccentedPicture"/>
    <dgm:cxn modelId="{F6D9D135-E1C2-4502-8646-9D919DEB6723}" type="presParOf" srcId="{7F08D96F-2B3E-4265-BF0F-8CC1B83CDDAC}" destId="{6A77EA1C-9F6E-4AFB-B8CB-14BA0F9C3B9F}" srcOrd="0" destOrd="0" presId="urn:microsoft.com/office/officeart/2008/layout/AccentedPicture"/>
    <dgm:cxn modelId="{488FED2B-2E26-4CCD-9500-7141CC9041C0}" type="presParOf" srcId="{7F08D96F-2B3E-4265-BF0F-8CC1B83CDDAC}" destId="{BD156E01-0286-42D1-B616-A4FE20C295B3}" srcOrd="1" destOrd="0" presId="urn:microsoft.com/office/officeart/2008/layout/AccentedPicture"/>
    <dgm:cxn modelId="{2A8654B0-6D33-4E84-A980-DFD09C3E5A71}" type="presParOf" srcId="{7F08D96F-2B3E-4265-BF0F-8CC1B83CDDAC}" destId="{F73C6714-40EE-4A87-B30C-2A5CC0344F49}" srcOrd="2" destOrd="0" presId="urn:microsoft.com/office/officeart/2008/layout/AccentedPicture"/>
    <dgm:cxn modelId="{A3F4A0F0-9170-4F08-835A-61D42AC23901}" type="presParOf" srcId="{F73C6714-40EE-4A87-B30C-2A5CC0344F49}" destId="{F12CC972-18F5-45D3-ADC3-33BA6EF65324}" srcOrd="0" destOrd="0" presId="urn:microsoft.com/office/officeart/2008/layout/AccentedPicture"/>
    <dgm:cxn modelId="{9A99A91D-6894-4A2A-9DE3-9607CAA7A08B}" type="presParOf" srcId="{3F413A38-FDD4-4F4E-B6C9-9EAB535CBFC2}" destId="{2DE8AFA0-8E2E-4BFF-81C4-D5A24CACC8DC}" srcOrd="1" destOrd="0" presId="urn:microsoft.com/office/officeart/2008/layout/AccentedPicture"/>
    <dgm:cxn modelId="{93BF4F9C-F8F7-49DB-8B3E-F1A2EB8CB8F3}" type="presParOf" srcId="{3F413A38-FDD4-4F4E-B6C9-9EAB535CBFC2}" destId="{B868C2D4-3258-43BA-A543-814BD3AA2972}" srcOrd="2" destOrd="0" presId="urn:microsoft.com/office/officeart/2008/layout/AccentedPicture"/>
    <dgm:cxn modelId="{28744C90-1B1D-41EC-AA80-F1A38B71416D}" type="presParOf" srcId="{B868C2D4-3258-43BA-A543-814BD3AA2972}" destId="{1F7E19DC-1F90-4BC8-9331-F1026F35C69B}" srcOrd="0" destOrd="0" presId="urn:microsoft.com/office/officeart/2008/layout/AccentedPicture"/>
    <dgm:cxn modelId="{B8B83315-B26A-4C24-8BA6-3FA4D54501AA}" type="presParOf" srcId="{B868C2D4-3258-43BA-A543-814BD3AA2972}" destId="{5CCF3992-B3F8-44F7-836C-FBF01AA4C006}" srcOrd="1" destOrd="0" presId="urn:microsoft.com/office/officeart/2008/layout/AccentedPicture"/>
    <dgm:cxn modelId="{AB572447-4B0C-411E-9684-307CB346E77B}" type="presParOf" srcId="{B868C2D4-3258-43BA-A543-814BD3AA2972}" destId="{631832CC-6BF5-4888-B6EA-DFE6F839D941}" srcOrd="2" destOrd="0" presId="urn:microsoft.com/office/officeart/2008/layout/AccentedPicture"/>
    <dgm:cxn modelId="{5F242651-99B3-42DB-96B6-FD6DA81E0148}" type="presParOf" srcId="{631832CC-6BF5-4888-B6EA-DFE6F839D941}" destId="{064A4D3F-521F-41DC-BD16-0C993A2DF1C4}" srcOrd="0" destOrd="0" presId="urn:microsoft.com/office/officeart/2008/layout/AccentedPicture"/>
    <dgm:cxn modelId="{FA4F2D2C-59BB-40ED-B1FF-9D7AF2A5FB31}" type="presParOf" srcId="{3F413A38-FDD4-4F4E-B6C9-9EAB535CBFC2}" destId="{4E1C77D3-3148-41E2-B0A1-489E334E61CE}" srcOrd="3" destOrd="0" presId="urn:microsoft.com/office/officeart/2008/layout/AccentedPicture"/>
    <dgm:cxn modelId="{C6147F1C-C8A0-42BB-866E-913146B7D359}" type="presParOf" srcId="{3F413A38-FDD4-4F4E-B6C9-9EAB535CBFC2}" destId="{FB9CB53F-E7DD-4AB4-9377-E48AB54041CA}" srcOrd="4" destOrd="0" presId="urn:microsoft.com/office/officeart/2008/layout/AccentedPicture"/>
    <dgm:cxn modelId="{05785E8A-3E0F-47A7-87EF-43E766EE64EC}" type="presParOf" srcId="{FB9CB53F-E7DD-4AB4-9377-E48AB54041CA}" destId="{A47D27FE-D403-488E-A4F6-DDCD6C3E78E7}" srcOrd="0" destOrd="0" presId="urn:microsoft.com/office/officeart/2008/layout/AccentedPicture"/>
    <dgm:cxn modelId="{56DE7164-8D3E-4E8C-8B27-552EB7A34735}" type="presParOf" srcId="{FB9CB53F-E7DD-4AB4-9377-E48AB54041CA}" destId="{197DB989-85B0-4AEC-84F5-5CAD37A44BF3}" srcOrd="1" destOrd="0" presId="urn:microsoft.com/office/officeart/2008/layout/AccentedPicture"/>
    <dgm:cxn modelId="{1220F592-34C2-4D5B-ACD6-05A03D25794B}" type="presParOf" srcId="{FB9CB53F-E7DD-4AB4-9377-E48AB54041CA}" destId="{6B57106E-6356-4FE5-8AA7-CD526C3BDCAA}" srcOrd="2" destOrd="0" presId="urn:microsoft.com/office/officeart/2008/layout/AccentedPicture"/>
    <dgm:cxn modelId="{3CD1AEE3-384C-4D3F-A892-29C106FE0750}" type="presParOf" srcId="{6B57106E-6356-4FE5-8AA7-CD526C3BDCAA}" destId="{EFC9C677-EBAC-4898-880E-6F7D5409C534}" srcOrd="0" destOrd="0" presId="urn:microsoft.com/office/officeart/2008/layout/AccentedPicture"/>
    <dgm:cxn modelId="{D490A111-A735-439A-A827-DAB4E1A7C40E}" type="presParOf" srcId="{D2A3DE94-A4FC-49BD-A0F7-3D96420042F6}" destId="{3F6DE92B-AE73-4403-AC08-C93C11B202DB}" srcOrd="3" destOrd="0" presId="urn:microsoft.com/office/officeart/2008/layout/AccentedPicture"/>
    <dgm:cxn modelId="{DEB23C1F-1A1D-4512-A942-009D25775F49}" type="presParOf" srcId="{3F6DE92B-AE73-4403-AC08-C93C11B202DB}" destId="{2A2E0098-FCA8-4BAA-A23D-F4ADF6B51CDC}" srcOrd="0" destOrd="0" presId="urn:microsoft.com/office/officeart/2008/layout/AccentedPicture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D9EBD8-6E19-46EC-9567-C6D8B1918EE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E9B90D-5C0B-45CA-AD8A-83D2AC9A5AF7}">
      <dgm:prSet phldrT="[Текст]" custT="1"/>
      <dgm:spPr/>
      <dgm:t>
        <a:bodyPr/>
        <a:lstStyle/>
        <a:p>
          <a:r>
            <a:rPr lang="ru-RU" sz="2800" dirty="0" smtClean="0"/>
            <a:t>9</a:t>
          </a:r>
          <a:r>
            <a:rPr lang="ru-RU" sz="2700" dirty="0" smtClean="0"/>
            <a:t> </a:t>
          </a:r>
          <a:r>
            <a:rPr lang="ru-RU" sz="2000" dirty="0" smtClean="0"/>
            <a:t>сборников</a:t>
          </a:r>
          <a:endParaRPr lang="ru-RU" sz="2000" dirty="0"/>
        </a:p>
      </dgm:t>
    </dgm:pt>
    <dgm:pt modelId="{C10C995C-76AC-468D-B725-C35B9E48F198}" type="parTrans" cxnId="{72253882-E403-47A4-BAD0-8B1CA1A08B61}">
      <dgm:prSet/>
      <dgm:spPr/>
      <dgm:t>
        <a:bodyPr/>
        <a:lstStyle/>
        <a:p>
          <a:endParaRPr lang="ru-RU"/>
        </a:p>
      </dgm:t>
    </dgm:pt>
    <dgm:pt modelId="{ACBD9CAC-D2C7-4E3F-9E2D-8E8691578CB0}" type="sibTrans" cxnId="{72253882-E403-47A4-BAD0-8B1CA1A08B61}">
      <dgm:prSet/>
      <dgm:spPr/>
      <dgm:t>
        <a:bodyPr/>
        <a:lstStyle/>
        <a:p>
          <a:endParaRPr lang="ru-RU"/>
        </a:p>
      </dgm:t>
    </dgm:pt>
    <dgm:pt modelId="{3BC8D83F-D8C1-47DF-94F4-4C8ADACA6849}">
      <dgm:prSet phldrT="[Текст]" custT="1"/>
      <dgm:spPr/>
      <dgm:t>
        <a:bodyPr/>
        <a:lstStyle/>
        <a:p>
          <a:r>
            <a:rPr lang="ru-RU" sz="2800" dirty="0" smtClean="0"/>
            <a:t>637 статей</a:t>
          </a:r>
          <a:endParaRPr lang="ru-RU" sz="2800" dirty="0"/>
        </a:p>
      </dgm:t>
    </dgm:pt>
    <dgm:pt modelId="{76DCA748-D0FE-4057-936D-4957DA72D670}" type="parTrans" cxnId="{8BB91B65-6106-4290-AC14-23CA55EFEF45}">
      <dgm:prSet/>
      <dgm:spPr/>
      <dgm:t>
        <a:bodyPr/>
        <a:lstStyle/>
        <a:p>
          <a:endParaRPr lang="ru-RU"/>
        </a:p>
      </dgm:t>
    </dgm:pt>
    <dgm:pt modelId="{1A9EAB48-5798-4D47-B4C4-5F45BBC327BD}" type="sibTrans" cxnId="{8BB91B65-6106-4290-AC14-23CA55EFEF45}">
      <dgm:prSet/>
      <dgm:spPr/>
      <dgm:t>
        <a:bodyPr/>
        <a:lstStyle/>
        <a:p>
          <a:endParaRPr lang="ru-RU"/>
        </a:p>
      </dgm:t>
    </dgm:pt>
    <dgm:pt modelId="{D97FBD65-1841-427F-B05B-637900C97A4A}" type="pres">
      <dgm:prSet presAssocID="{3FD9EBD8-6E19-46EC-9567-C6D8B1918EE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304547-F3BF-48F6-A61B-AEB4C03067EE}" type="pres">
      <dgm:prSet presAssocID="{24E9B90D-5C0B-45CA-AD8A-83D2AC9A5AF7}" presName="composite" presStyleCnt="0"/>
      <dgm:spPr/>
    </dgm:pt>
    <dgm:pt modelId="{4E30D71E-0F7B-47E2-9286-AA90EFA0EAA7}" type="pres">
      <dgm:prSet presAssocID="{24E9B90D-5C0B-45CA-AD8A-83D2AC9A5AF7}" presName="LShape" presStyleLbl="alignNode1" presStyleIdx="0" presStyleCnt="3" custScaleX="121197"/>
      <dgm:spPr/>
    </dgm:pt>
    <dgm:pt modelId="{9EC20959-B290-4C68-BEB6-67D1B86C62B8}" type="pres">
      <dgm:prSet presAssocID="{24E9B90D-5C0B-45CA-AD8A-83D2AC9A5AF7}" presName="ParentText" presStyleLbl="revTx" presStyleIdx="0" presStyleCnt="2" custScaleX="126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74F70-4B9F-4D09-B1B2-623BDC8F6895}" type="pres">
      <dgm:prSet presAssocID="{24E9B90D-5C0B-45CA-AD8A-83D2AC9A5AF7}" presName="Triangle" presStyleLbl="alignNode1" presStyleIdx="1" presStyleCnt="3"/>
      <dgm:spPr/>
    </dgm:pt>
    <dgm:pt modelId="{7514C9C2-2D8E-4AE0-BDE7-E3E8E7B76816}" type="pres">
      <dgm:prSet presAssocID="{ACBD9CAC-D2C7-4E3F-9E2D-8E8691578CB0}" presName="sibTrans" presStyleCnt="0"/>
      <dgm:spPr/>
    </dgm:pt>
    <dgm:pt modelId="{598CBCAC-D3DF-46C0-B9A0-27900EA12CEE}" type="pres">
      <dgm:prSet presAssocID="{ACBD9CAC-D2C7-4E3F-9E2D-8E8691578CB0}" presName="space" presStyleCnt="0"/>
      <dgm:spPr/>
    </dgm:pt>
    <dgm:pt modelId="{CF1A613E-ECD6-4AC4-B48A-73FE865DA80B}" type="pres">
      <dgm:prSet presAssocID="{3BC8D83F-D8C1-47DF-94F4-4C8ADACA6849}" presName="composite" presStyleCnt="0"/>
      <dgm:spPr/>
    </dgm:pt>
    <dgm:pt modelId="{D3C5712D-1A02-4FFF-924B-959284ADC32B}" type="pres">
      <dgm:prSet presAssocID="{3BC8D83F-D8C1-47DF-94F4-4C8ADACA6849}" presName="LShape" presStyleLbl="alignNode1" presStyleIdx="2" presStyleCnt="3" custScaleX="132831" custLinFactNeighborX="733" custLinFactNeighborY="-2905"/>
      <dgm:spPr/>
    </dgm:pt>
    <dgm:pt modelId="{667FEBCA-6BAC-4BF6-981F-D7346AC97E7F}" type="pres">
      <dgm:prSet presAssocID="{3BC8D83F-D8C1-47DF-94F4-4C8ADACA6849}" presName="ParentText" presStyleLbl="revTx" presStyleIdx="1" presStyleCnt="2" custScaleX="145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91B65-6106-4290-AC14-23CA55EFEF45}" srcId="{3FD9EBD8-6E19-46EC-9567-C6D8B1918EE6}" destId="{3BC8D83F-D8C1-47DF-94F4-4C8ADACA6849}" srcOrd="1" destOrd="0" parTransId="{76DCA748-D0FE-4057-936D-4957DA72D670}" sibTransId="{1A9EAB48-5798-4D47-B4C4-5F45BBC327BD}"/>
    <dgm:cxn modelId="{28683E50-AC2D-42E9-8F0B-E114946BE57A}" type="presOf" srcId="{24E9B90D-5C0B-45CA-AD8A-83D2AC9A5AF7}" destId="{9EC20959-B290-4C68-BEB6-67D1B86C62B8}" srcOrd="0" destOrd="0" presId="urn:microsoft.com/office/officeart/2009/3/layout/StepUpProcess"/>
    <dgm:cxn modelId="{72253882-E403-47A4-BAD0-8B1CA1A08B61}" srcId="{3FD9EBD8-6E19-46EC-9567-C6D8B1918EE6}" destId="{24E9B90D-5C0B-45CA-AD8A-83D2AC9A5AF7}" srcOrd="0" destOrd="0" parTransId="{C10C995C-76AC-468D-B725-C35B9E48F198}" sibTransId="{ACBD9CAC-D2C7-4E3F-9E2D-8E8691578CB0}"/>
    <dgm:cxn modelId="{12B192FD-A716-4D72-9B85-7D0217975BDD}" type="presOf" srcId="{3FD9EBD8-6E19-46EC-9567-C6D8B1918EE6}" destId="{D97FBD65-1841-427F-B05B-637900C97A4A}" srcOrd="0" destOrd="0" presId="urn:microsoft.com/office/officeart/2009/3/layout/StepUpProcess"/>
    <dgm:cxn modelId="{90FC5F34-5E16-4B6A-8536-37A9168E8738}" type="presOf" srcId="{3BC8D83F-D8C1-47DF-94F4-4C8ADACA6849}" destId="{667FEBCA-6BAC-4BF6-981F-D7346AC97E7F}" srcOrd="0" destOrd="0" presId="urn:microsoft.com/office/officeart/2009/3/layout/StepUpProcess"/>
    <dgm:cxn modelId="{7D5EEC82-4FCA-427C-9312-683BD206DD72}" type="presParOf" srcId="{D97FBD65-1841-427F-B05B-637900C97A4A}" destId="{21304547-F3BF-48F6-A61B-AEB4C03067EE}" srcOrd="0" destOrd="0" presId="urn:microsoft.com/office/officeart/2009/3/layout/StepUpProcess"/>
    <dgm:cxn modelId="{0822421D-0CF6-4E69-A6BE-EC8BE40898D3}" type="presParOf" srcId="{21304547-F3BF-48F6-A61B-AEB4C03067EE}" destId="{4E30D71E-0F7B-47E2-9286-AA90EFA0EAA7}" srcOrd="0" destOrd="0" presId="urn:microsoft.com/office/officeart/2009/3/layout/StepUpProcess"/>
    <dgm:cxn modelId="{8BAAA2C9-1D6C-4D19-B13A-072E2086CF89}" type="presParOf" srcId="{21304547-F3BF-48F6-A61B-AEB4C03067EE}" destId="{9EC20959-B290-4C68-BEB6-67D1B86C62B8}" srcOrd="1" destOrd="0" presId="urn:microsoft.com/office/officeart/2009/3/layout/StepUpProcess"/>
    <dgm:cxn modelId="{9727EAED-DAFC-4ACE-B56D-488007F9A37B}" type="presParOf" srcId="{21304547-F3BF-48F6-A61B-AEB4C03067EE}" destId="{9B674F70-4B9F-4D09-B1B2-623BDC8F6895}" srcOrd="2" destOrd="0" presId="urn:microsoft.com/office/officeart/2009/3/layout/StepUpProcess"/>
    <dgm:cxn modelId="{446B40C8-11D8-4C1C-9084-E10D99BA7831}" type="presParOf" srcId="{D97FBD65-1841-427F-B05B-637900C97A4A}" destId="{7514C9C2-2D8E-4AE0-BDE7-E3E8E7B76816}" srcOrd="1" destOrd="0" presId="urn:microsoft.com/office/officeart/2009/3/layout/StepUpProcess"/>
    <dgm:cxn modelId="{2643323E-9C6F-4E85-9905-F2E6101D4103}" type="presParOf" srcId="{7514C9C2-2D8E-4AE0-BDE7-E3E8E7B76816}" destId="{598CBCAC-D3DF-46C0-B9A0-27900EA12CEE}" srcOrd="0" destOrd="0" presId="urn:microsoft.com/office/officeart/2009/3/layout/StepUpProcess"/>
    <dgm:cxn modelId="{0BFA4190-84F1-4EF1-9496-FBCE7C67C84F}" type="presParOf" srcId="{D97FBD65-1841-427F-B05B-637900C97A4A}" destId="{CF1A613E-ECD6-4AC4-B48A-73FE865DA80B}" srcOrd="2" destOrd="0" presId="urn:microsoft.com/office/officeart/2009/3/layout/StepUpProcess"/>
    <dgm:cxn modelId="{5365C4E4-A820-45A4-AB8C-6F694EEBE8D0}" type="presParOf" srcId="{CF1A613E-ECD6-4AC4-B48A-73FE865DA80B}" destId="{D3C5712D-1A02-4FFF-924B-959284ADC32B}" srcOrd="0" destOrd="0" presId="urn:microsoft.com/office/officeart/2009/3/layout/StepUpProcess"/>
    <dgm:cxn modelId="{FE63CC4D-3F8A-44B1-8000-C62FD94998CA}" type="presParOf" srcId="{CF1A613E-ECD6-4AC4-B48A-73FE865DA80B}" destId="{667FEBCA-6BAC-4BF6-981F-D7346AC97E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1F98D-AABA-4F76-AB9F-4F35A2214E5E}">
      <dsp:nvSpPr>
        <dsp:cNvPr id="0" name=""/>
        <dsp:cNvSpPr/>
      </dsp:nvSpPr>
      <dsp:spPr>
        <a:xfrm>
          <a:off x="473" y="0"/>
          <a:ext cx="837725" cy="12616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Информационно-обучающие семинары для педагогов</a:t>
          </a:r>
          <a:endParaRPr lang="ru-RU" sz="1100" b="0" kern="1200" dirty="0"/>
        </a:p>
      </dsp:txBody>
      <dsp:txXfrm>
        <a:off x="25009" y="24536"/>
        <a:ext cx="788653" cy="1212613"/>
      </dsp:txXfrm>
    </dsp:sp>
    <dsp:sp modelId="{B8AB32FF-A8DC-4668-B116-A084A7801BE4}">
      <dsp:nvSpPr>
        <dsp:cNvPr id="0" name=""/>
        <dsp:cNvSpPr/>
      </dsp:nvSpPr>
      <dsp:spPr>
        <a:xfrm>
          <a:off x="978937" y="0"/>
          <a:ext cx="837725" cy="12616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Дистанционное индивидуальное </a:t>
          </a:r>
          <a:r>
            <a:rPr lang="en-US" sz="1100" b="0" kern="1200" dirty="0" smtClean="0"/>
            <a:t>/ </a:t>
          </a:r>
          <a:r>
            <a:rPr lang="ru-RU" sz="1100" b="0" kern="1200" dirty="0" smtClean="0"/>
            <a:t>групповое консультирование</a:t>
          </a:r>
          <a:endParaRPr lang="ru-RU" sz="1100" b="0" kern="1200" dirty="0"/>
        </a:p>
      </dsp:txBody>
      <dsp:txXfrm>
        <a:off x="1003473" y="24536"/>
        <a:ext cx="788653" cy="1212613"/>
      </dsp:txXfrm>
    </dsp:sp>
    <dsp:sp modelId="{9ADBBE24-0910-4970-9C8E-806232809486}">
      <dsp:nvSpPr>
        <dsp:cNvPr id="0" name=""/>
        <dsp:cNvSpPr/>
      </dsp:nvSpPr>
      <dsp:spPr>
        <a:xfrm>
          <a:off x="1957401" y="0"/>
          <a:ext cx="837725" cy="12616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Диагностические работы для учащихся</a:t>
          </a:r>
          <a:endParaRPr lang="ru-RU" sz="1100" b="0" kern="1200" dirty="0"/>
        </a:p>
      </dsp:txBody>
      <dsp:txXfrm>
        <a:off x="1981937" y="24536"/>
        <a:ext cx="788653" cy="1212613"/>
      </dsp:txXfrm>
    </dsp:sp>
    <dsp:sp modelId="{6900C186-EC80-4616-A1C9-3426519F18A0}">
      <dsp:nvSpPr>
        <dsp:cNvPr id="0" name=""/>
        <dsp:cNvSpPr/>
      </dsp:nvSpPr>
      <dsp:spPr>
        <a:xfrm>
          <a:off x="2935864" y="0"/>
          <a:ext cx="837725" cy="12616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Олимпиада «Реальная математика» (10-11 классы) </a:t>
          </a:r>
          <a:endParaRPr lang="ru-RU" sz="1100" b="0" kern="1200" dirty="0"/>
        </a:p>
      </dsp:txBody>
      <dsp:txXfrm>
        <a:off x="2960400" y="24536"/>
        <a:ext cx="788653" cy="1212613"/>
      </dsp:txXfrm>
    </dsp:sp>
    <dsp:sp modelId="{854861F9-AC6F-4F35-BB52-AB7C2B850676}">
      <dsp:nvSpPr>
        <dsp:cNvPr id="0" name=""/>
        <dsp:cNvSpPr/>
      </dsp:nvSpPr>
      <dsp:spPr>
        <a:xfrm>
          <a:off x="3914328" y="0"/>
          <a:ext cx="837725" cy="12616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Конкурс «Устный счет» (7-9 классы)</a:t>
          </a:r>
          <a:endParaRPr lang="ru-RU" sz="1100" b="0" kern="1200" dirty="0"/>
        </a:p>
      </dsp:txBody>
      <dsp:txXfrm>
        <a:off x="3938864" y="24536"/>
        <a:ext cx="788653" cy="12126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93365-2658-4393-B374-B62ED3D5C2B5}">
      <dsp:nvSpPr>
        <dsp:cNvPr id="0" name=""/>
        <dsp:cNvSpPr/>
      </dsp:nvSpPr>
      <dsp:spPr>
        <a:xfrm>
          <a:off x="146896" y="211277"/>
          <a:ext cx="1909652" cy="680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CF282-4F8B-401A-B549-01DA78F7DE5A}">
      <dsp:nvSpPr>
        <dsp:cNvPr id="0" name=""/>
        <dsp:cNvSpPr/>
      </dsp:nvSpPr>
      <dsp:spPr>
        <a:xfrm>
          <a:off x="183620" y="70375"/>
          <a:ext cx="220343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История</a:t>
          </a:r>
          <a:endParaRPr lang="ru-RU" sz="2700" kern="1200" dirty="0"/>
        </a:p>
      </dsp:txBody>
      <dsp:txXfrm>
        <a:off x="222528" y="109283"/>
        <a:ext cx="2125621" cy="719224"/>
      </dsp:txXfrm>
    </dsp:sp>
    <dsp:sp modelId="{BE3F3C6E-DE35-46AC-B2C2-B84E170FD6FE}">
      <dsp:nvSpPr>
        <dsp:cNvPr id="0" name=""/>
        <dsp:cNvSpPr/>
      </dsp:nvSpPr>
      <dsp:spPr>
        <a:xfrm>
          <a:off x="146896" y="1095014"/>
          <a:ext cx="2056217" cy="680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4FE79-C653-4984-8120-4C3D98E61C5A}">
      <dsp:nvSpPr>
        <dsp:cNvPr id="0" name=""/>
        <dsp:cNvSpPr/>
      </dsp:nvSpPr>
      <dsp:spPr>
        <a:xfrm>
          <a:off x="183620" y="954121"/>
          <a:ext cx="220343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Русский язык</a:t>
          </a:r>
          <a:endParaRPr lang="ru-RU" sz="2700" kern="1200" dirty="0"/>
        </a:p>
      </dsp:txBody>
      <dsp:txXfrm>
        <a:off x="222528" y="993029"/>
        <a:ext cx="2125621" cy="719224"/>
      </dsp:txXfrm>
    </dsp:sp>
    <dsp:sp modelId="{47635319-8C1F-4941-9D24-11F6D1213CDE}">
      <dsp:nvSpPr>
        <dsp:cNvPr id="0" name=""/>
        <dsp:cNvSpPr/>
      </dsp:nvSpPr>
      <dsp:spPr>
        <a:xfrm>
          <a:off x="146896" y="2014579"/>
          <a:ext cx="1909652" cy="680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8DD17-9421-4C5F-9C1B-4675019A14F2}">
      <dsp:nvSpPr>
        <dsp:cNvPr id="0" name=""/>
        <dsp:cNvSpPr/>
      </dsp:nvSpPr>
      <dsp:spPr>
        <a:xfrm>
          <a:off x="183620" y="1837836"/>
          <a:ext cx="220343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Математика</a:t>
          </a:r>
        </a:p>
      </dsp:txBody>
      <dsp:txXfrm>
        <a:off x="222528" y="1876744"/>
        <a:ext cx="2125621" cy="719224"/>
      </dsp:txXfrm>
    </dsp:sp>
    <dsp:sp modelId="{1B40A0B7-C5B8-4FAF-8D56-2FC53EB4D3D7}">
      <dsp:nvSpPr>
        <dsp:cNvPr id="0" name=""/>
        <dsp:cNvSpPr/>
      </dsp:nvSpPr>
      <dsp:spPr>
        <a:xfrm>
          <a:off x="146896" y="2924908"/>
          <a:ext cx="1994631" cy="680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1AE01-9FD5-4473-8D92-457E7025174B}">
      <dsp:nvSpPr>
        <dsp:cNvPr id="0" name=""/>
        <dsp:cNvSpPr/>
      </dsp:nvSpPr>
      <dsp:spPr>
        <a:xfrm>
          <a:off x="183620" y="2783990"/>
          <a:ext cx="220343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66" tIns="0" rIns="97166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Английский </a:t>
          </a:r>
          <a:br>
            <a:rPr lang="ru-RU" sz="2700" kern="1200" dirty="0" smtClean="0"/>
          </a:br>
          <a:r>
            <a:rPr lang="ru-RU" sz="2700" kern="1200" dirty="0" smtClean="0"/>
            <a:t>язык</a:t>
          </a:r>
        </a:p>
      </dsp:txBody>
      <dsp:txXfrm>
        <a:off x="222528" y="2822898"/>
        <a:ext cx="2125621" cy="7192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EB866-9570-4132-A3F2-12D9646DFC14}">
      <dsp:nvSpPr>
        <dsp:cNvPr id="0" name=""/>
        <dsp:cNvSpPr/>
      </dsp:nvSpPr>
      <dsp:spPr>
        <a:xfrm>
          <a:off x="1497" y="469195"/>
          <a:ext cx="1309632" cy="13096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12%</a:t>
          </a:r>
          <a:endParaRPr lang="ru-RU" sz="4000" kern="1200" dirty="0"/>
        </a:p>
      </dsp:txBody>
      <dsp:txXfrm>
        <a:off x="193288" y="660986"/>
        <a:ext cx="926050" cy="926050"/>
      </dsp:txXfrm>
    </dsp:sp>
    <dsp:sp modelId="{E2ACBAFB-D7AE-475F-9FFD-401BA715B32B}">
      <dsp:nvSpPr>
        <dsp:cNvPr id="0" name=""/>
        <dsp:cNvSpPr/>
      </dsp:nvSpPr>
      <dsp:spPr>
        <a:xfrm>
          <a:off x="1507575" y="880420"/>
          <a:ext cx="416463" cy="487183"/>
        </a:xfrm>
        <a:prstGeom prst="mathPlus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507575" y="977857"/>
        <a:ext cx="291524" cy="292309"/>
      </dsp:txXfrm>
    </dsp:sp>
    <dsp:sp modelId="{4A0E267C-A167-4142-BDAD-4896A2E3E1BE}">
      <dsp:nvSpPr>
        <dsp:cNvPr id="0" name=""/>
        <dsp:cNvSpPr/>
      </dsp:nvSpPr>
      <dsp:spPr>
        <a:xfrm>
          <a:off x="2096909" y="469195"/>
          <a:ext cx="1309632" cy="130963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87%</a:t>
          </a:r>
          <a:endParaRPr lang="ru-RU" sz="4000" kern="1200" dirty="0"/>
        </a:p>
      </dsp:txBody>
      <dsp:txXfrm>
        <a:off x="2288700" y="660986"/>
        <a:ext cx="926050" cy="926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7ECFD-98C0-4056-8232-BB169C8F33AC}">
      <dsp:nvSpPr>
        <dsp:cNvPr id="0" name=""/>
        <dsp:cNvSpPr/>
      </dsp:nvSpPr>
      <dsp:spPr>
        <a:xfrm>
          <a:off x="0" y="935608"/>
          <a:ext cx="2534094" cy="50405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948877-DA31-48C0-A5AA-1054BC583ED8}">
      <dsp:nvSpPr>
        <dsp:cNvPr id="0" name=""/>
        <dsp:cNvSpPr/>
      </dsp:nvSpPr>
      <dsp:spPr>
        <a:xfrm>
          <a:off x="0" y="902653"/>
          <a:ext cx="1359728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70C0"/>
              </a:solidFill>
            </a:rPr>
            <a:t>2009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0" y="902653"/>
        <a:ext cx="1359728" cy="1008112"/>
      </dsp:txXfrm>
    </dsp:sp>
    <dsp:sp modelId="{622970E8-C849-4531-8BB0-DF4784C8074B}">
      <dsp:nvSpPr>
        <dsp:cNvPr id="0" name=""/>
        <dsp:cNvSpPr/>
      </dsp:nvSpPr>
      <dsp:spPr>
        <a:xfrm>
          <a:off x="905042" y="990112"/>
          <a:ext cx="252028" cy="2520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A4BDE-6555-427D-9B40-E5B93CCAD3D2}">
      <dsp:nvSpPr>
        <dsp:cNvPr id="0" name=""/>
        <dsp:cNvSpPr/>
      </dsp:nvSpPr>
      <dsp:spPr>
        <a:xfrm>
          <a:off x="1553545" y="1085797"/>
          <a:ext cx="1359728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70C0"/>
              </a:solidFill>
            </a:rPr>
            <a:t>2017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1553545" y="1085797"/>
        <a:ext cx="1359728" cy="1008112"/>
      </dsp:txXfrm>
    </dsp:sp>
    <dsp:sp modelId="{FF9E1C17-09F8-43F6-8092-B79EF5F95A3A}">
      <dsp:nvSpPr>
        <dsp:cNvPr id="0" name=""/>
        <dsp:cNvSpPr/>
      </dsp:nvSpPr>
      <dsp:spPr>
        <a:xfrm>
          <a:off x="2122366" y="990112"/>
          <a:ext cx="252028" cy="252028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BD573-E9E7-4FB9-9CF3-9B8CCF0215DF}">
      <dsp:nvSpPr>
        <dsp:cNvPr id="0" name=""/>
        <dsp:cNvSpPr/>
      </dsp:nvSpPr>
      <dsp:spPr>
        <a:xfrm>
          <a:off x="462220" y="126874"/>
          <a:ext cx="1410533" cy="4407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56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3 095 учителей</a:t>
          </a:r>
          <a:endParaRPr lang="ru-RU" sz="1300" kern="1200" dirty="0"/>
        </a:p>
      </dsp:txBody>
      <dsp:txXfrm>
        <a:off x="462220" y="126874"/>
        <a:ext cx="1410533" cy="440791"/>
      </dsp:txXfrm>
    </dsp:sp>
    <dsp:sp modelId="{3786288A-DFDA-42EF-8B39-E13B81980843}">
      <dsp:nvSpPr>
        <dsp:cNvPr id="0" name=""/>
        <dsp:cNvSpPr/>
      </dsp:nvSpPr>
      <dsp:spPr>
        <a:xfrm>
          <a:off x="403447" y="63204"/>
          <a:ext cx="308554" cy="46283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C8170-C076-4FF2-91EA-EFF04F35B428}">
      <dsp:nvSpPr>
        <dsp:cNvPr id="0" name=""/>
        <dsp:cNvSpPr/>
      </dsp:nvSpPr>
      <dsp:spPr>
        <a:xfrm>
          <a:off x="462220" y="681782"/>
          <a:ext cx="1410533" cy="4407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56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1 862учащихся</a:t>
          </a:r>
          <a:endParaRPr lang="ru-RU" sz="1300" kern="1200" dirty="0"/>
        </a:p>
      </dsp:txBody>
      <dsp:txXfrm>
        <a:off x="462220" y="681782"/>
        <a:ext cx="1410533" cy="440791"/>
      </dsp:txXfrm>
    </dsp:sp>
    <dsp:sp modelId="{A28237E7-EC4A-4A58-BF3B-D8BB7E7A39B1}">
      <dsp:nvSpPr>
        <dsp:cNvPr id="0" name=""/>
        <dsp:cNvSpPr/>
      </dsp:nvSpPr>
      <dsp:spPr>
        <a:xfrm>
          <a:off x="403447" y="618112"/>
          <a:ext cx="308554" cy="462831"/>
        </a:xfrm>
        <a:prstGeom prst="rect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7A6B6-9500-4A1D-A4DE-AF5D7CB075D1}">
      <dsp:nvSpPr>
        <dsp:cNvPr id="0" name=""/>
        <dsp:cNvSpPr/>
      </dsp:nvSpPr>
      <dsp:spPr>
        <a:xfrm>
          <a:off x="462220" y="1236690"/>
          <a:ext cx="1410533" cy="4407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56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200 школ</a:t>
          </a:r>
          <a:endParaRPr lang="ru-RU" sz="1300" kern="1200" dirty="0"/>
        </a:p>
      </dsp:txBody>
      <dsp:txXfrm>
        <a:off x="462220" y="1236690"/>
        <a:ext cx="1410533" cy="440791"/>
      </dsp:txXfrm>
    </dsp:sp>
    <dsp:sp modelId="{90D87194-3618-4629-B35F-E7616640ACBE}">
      <dsp:nvSpPr>
        <dsp:cNvPr id="0" name=""/>
        <dsp:cNvSpPr/>
      </dsp:nvSpPr>
      <dsp:spPr>
        <a:xfrm>
          <a:off x="403447" y="1173020"/>
          <a:ext cx="308554" cy="462831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6EF4C-9830-4304-9C52-32BAB73B1A07}">
      <dsp:nvSpPr>
        <dsp:cNvPr id="0" name=""/>
        <dsp:cNvSpPr/>
      </dsp:nvSpPr>
      <dsp:spPr>
        <a:xfrm>
          <a:off x="1105569" y="1789340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Я люблю математику</a:t>
          </a:r>
          <a:endParaRPr lang="ru-RU" sz="1200" b="1" kern="1200" dirty="0"/>
        </a:p>
      </dsp:txBody>
      <dsp:txXfrm>
        <a:off x="1299882" y="1956147"/>
        <a:ext cx="866054" cy="743459"/>
      </dsp:txXfrm>
    </dsp:sp>
    <dsp:sp modelId="{A55B1C5E-3ED6-46D4-AFBA-8D85C7DF4ADB}">
      <dsp:nvSpPr>
        <dsp:cNvPr id="0" name=""/>
        <dsp:cNvSpPr/>
      </dsp:nvSpPr>
      <dsp:spPr>
        <a:xfrm>
          <a:off x="1135505" y="2270843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36BD-5C9B-4D50-856B-C10BFAA93C0E}">
      <dsp:nvSpPr>
        <dsp:cNvPr id="0" name=""/>
        <dsp:cNvSpPr/>
      </dsp:nvSpPr>
      <dsp:spPr>
        <a:xfrm>
          <a:off x="26103" y="1194295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6D7F6-3479-4310-BA3A-15604B15E517}">
      <dsp:nvSpPr>
        <dsp:cNvPr id="0" name=""/>
        <dsp:cNvSpPr/>
      </dsp:nvSpPr>
      <dsp:spPr>
        <a:xfrm>
          <a:off x="885449" y="2127864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0BB50-4BDB-4429-8229-2B83AD87E15F}">
      <dsp:nvSpPr>
        <dsp:cNvPr id="0" name=""/>
        <dsp:cNvSpPr/>
      </dsp:nvSpPr>
      <dsp:spPr>
        <a:xfrm>
          <a:off x="2185034" y="1190616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Инженерное образование</a:t>
          </a:r>
          <a:endParaRPr lang="ru-RU" sz="1200" b="1" kern="1200" dirty="0"/>
        </a:p>
      </dsp:txBody>
      <dsp:txXfrm>
        <a:off x="2379347" y="1357423"/>
        <a:ext cx="866054" cy="743459"/>
      </dsp:txXfrm>
    </dsp:sp>
    <dsp:sp modelId="{B314224B-22F7-43E6-9BFA-ADB2B386C0CD}">
      <dsp:nvSpPr>
        <dsp:cNvPr id="0" name=""/>
        <dsp:cNvSpPr/>
      </dsp:nvSpPr>
      <dsp:spPr>
        <a:xfrm>
          <a:off x="3047903" y="2122608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CE57A-F4AC-4BCB-A87F-A3AF5F0AA2EB}">
      <dsp:nvSpPr>
        <dsp:cNvPr id="0" name=""/>
        <dsp:cNvSpPr/>
      </dsp:nvSpPr>
      <dsp:spPr>
        <a:xfrm>
          <a:off x="3263620" y="1787238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9CE46-BAEB-4873-891A-BE1B78142634}">
      <dsp:nvSpPr>
        <dsp:cNvPr id="0" name=""/>
        <dsp:cNvSpPr/>
      </dsp:nvSpPr>
      <dsp:spPr>
        <a:xfrm>
          <a:off x="3294436" y="2266638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84E1B-63A3-4BE8-A749-8488CCF5F45C}">
      <dsp:nvSpPr>
        <dsp:cNvPr id="0" name=""/>
        <dsp:cNvSpPr/>
      </dsp:nvSpPr>
      <dsp:spPr>
        <a:xfrm>
          <a:off x="1105569" y="598724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Электронная школа</a:t>
          </a:r>
          <a:endParaRPr lang="ru-RU" sz="1200" b="1" kern="1200" dirty="0"/>
        </a:p>
      </dsp:txBody>
      <dsp:txXfrm>
        <a:off x="1299882" y="765531"/>
        <a:ext cx="866054" cy="743459"/>
      </dsp:txXfrm>
    </dsp:sp>
    <dsp:sp modelId="{ECF26807-7052-4B12-AC99-5A27A653AEAD}">
      <dsp:nvSpPr>
        <dsp:cNvPr id="0" name=""/>
        <dsp:cNvSpPr/>
      </dsp:nvSpPr>
      <dsp:spPr>
        <a:xfrm>
          <a:off x="1959632" y="613443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C9F38-FD7A-44BF-A2D9-B3747028CD20}">
      <dsp:nvSpPr>
        <dsp:cNvPr id="0" name=""/>
        <dsp:cNvSpPr/>
      </dsp:nvSpPr>
      <dsp:spPr>
        <a:xfrm>
          <a:off x="2185034" y="0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11537-0541-46FC-AAD8-736B0EBC126B}">
      <dsp:nvSpPr>
        <dsp:cNvPr id="0" name=""/>
        <dsp:cNvSpPr/>
      </dsp:nvSpPr>
      <dsp:spPr>
        <a:xfrm>
          <a:off x="2220254" y="477297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9250D-3EF2-4598-939F-BFC939AABA94}">
      <dsp:nvSpPr>
        <dsp:cNvPr id="0" name=""/>
        <dsp:cNvSpPr/>
      </dsp:nvSpPr>
      <dsp:spPr>
        <a:xfrm>
          <a:off x="3263620" y="596622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Мобильный учитель</a:t>
          </a:r>
          <a:endParaRPr lang="ru-RU" sz="1200" b="1" kern="1200" dirty="0"/>
        </a:p>
      </dsp:txBody>
      <dsp:txXfrm>
        <a:off x="3457933" y="763429"/>
        <a:ext cx="866054" cy="743459"/>
      </dsp:txXfrm>
    </dsp:sp>
    <dsp:sp modelId="{92DED382-1038-404F-961A-232AA9E6958C}">
      <dsp:nvSpPr>
        <dsp:cNvPr id="0" name=""/>
        <dsp:cNvSpPr/>
      </dsp:nvSpPr>
      <dsp:spPr>
        <a:xfrm>
          <a:off x="4349249" y="1073394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BC094-D241-468D-AAF6-56AACB0B3C07}">
      <dsp:nvSpPr>
        <dsp:cNvPr id="0" name=""/>
        <dsp:cNvSpPr/>
      </dsp:nvSpPr>
      <dsp:spPr>
        <a:xfrm>
          <a:off x="4343085" y="1202180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5EB1-967D-4158-8E8B-697FAC34AE71}">
      <dsp:nvSpPr>
        <dsp:cNvPr id="0" name=""/>
        <dsp:cNvSpPr/>
      </dsp:nvSpPr>
      <dsp:spPr>
        <a:xfrm>
          <a:off x="4587858" y="1221104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7EFD5-40EF-40FD-B5A0-80CB80B94C83}">
      <dsp:nvSpPr>
        <dsp:cNvPr id="0" name=""/>
        <dsp:cNvSpPr/>
      </dsp:nvSpPr>
      <dsp:spPr>
        <a:xfrm>
          <a:off x="4343085" y="11564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Учительский дом</a:t>
          </a:r>
          <a:endParaRPr lang="ru-RU" sz="1200" b="1" kern="1200" dirty="0"/>
        </a:p>
      </dsp:txBody>
      <dsp:txXfrm>
        <a:off x="4537398" y="178371"/>
        <a:ext cx="866054" cy="743459"/>
      </dsp:txXfrm>
    </dsp:sp>
    <dsp:sp modelId="{5721EBF0-2462-4186-AB27-359DD6285C8F}">
      <dsp:nvSpPr>
        <dsp:cNvPr id="0" name=""/>
        <dsp:cNvSpPr/>
      </dsp:nvSpPr>
      <dsp:spPr>
        <a:xfrm>
          <a:off x="5428714" y="494118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7CD79-649F-4A01-A2E8-134803C64390}">
      <dsp:nvSpPr>
        <dsp:cNvPr id="0" name=""/>
        <dsp:cNvSpPr/>
      </dsp:nvSpPr>
      <dsp:spPr>
        <a:xfrm>
          <a:off x="5422551" y="612391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F6490-9FD3-41E0-9C48-651DCDBCE6B4}">
      <dsp:nvSpPr>
        <dsp:cNvPr id="0" name=""/>
        <dsp:cNvSpPr/>
      </dsp:nvSpPr>
      <dsp:spPr>
        <a:xfrm>
          <a:off x="5672606" y="636046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59344-D83C-4D1D-B6E3-18ABF9CE67B4}">
      <dsp:nvSpPr>
        <dsp:cNvPr id="0" name=""/>
        <dsp:cNvSpPr/>
      </dsp:nvSpPr>
      <dsp:spPr>
        <a:xfrm>
          <a:off x="5422551" y="1800905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НОЦ</a:t>
          </a:r>
          <a:endParaRPr lang="ru-RU" sz="2400" b="1" kern="1200" dirty="0"/>
        </a:p>
      </dsp:txBody>
      <dsp:txXfrm>
        <a:off x="5616864" y="1967712"/>
        <a:ext cx="866054" cy="743459"/>
      </dsp:txXfrm>
    </dsp:sp>
    <dsp:sp modelId="{3E777C08-5C4A-4F4A-AB48-600F4DB2DE2B}">
      <dsp:nvSpPr>
        <dsp:cNvPr id="0" name=""/>
        <dsp:cNvSpPr/>
      </dsp:nvSpPr>
      <dsp:spPr>
        <a:xfrm>
          <a:off x="5670845" y="2744461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604CE-C5B2-458A-A831-7E6AEB558A36}">
      <dsp:nvSpPr>
        <dsp:cNvPr id="0" name=""/>
        <dsp:cNvSpPr/>
      </dsp:nvSpPr>
      <dsp:spPr>
        <a:xfrm>
          <a:off x="4343085" y="2390693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5BDCA-A628-440F-BA75-ABFF0C9E4548}">
      <dsp:nvSpPr>
        <dsp:cNvPr id="0" name=""/>
        <dsp:cNvSpPr/>
      </dsp:nvSpPr>
      <dsp:spPr>
        <a:xfrm>
          <a:off x="5438399" y="2863260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B328-729A-4061-BB70-AF5FFCCD0DC0}">
      <dsp:nvSpPr>
        <dsp:cNvPr id="0" name=""/>
        <dsp:cNvSpPr/>
      </dsp:nvSpPr>
      <dsp:spPr>
        <a:xfrm>
          <a:off x="2184154" y="2383860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Школьная физика</a:t>
          </a:r>
          <a:endParaRPr lang="ru-RU" sz="1200" b="1" kern="1200" dirty="0"/>
        </a:p>
      </dsp:txBody>
      <dsp:txXfrm>
        <a:off x="2378467" y="2550667"/>
        <a:ext cx="866054" cy="743459"/>
      </dsp:txXfrm>
    </dsp:sp>
    <dsp:sp modelId="{3B68157D-674B-41B1-B12F-57D70AD0A75D}">
      <dsp:nvSpPr>
        <dsp:cNvPr id="0" name=""/>
        <dsp:cNvSpPr/>
      </dsp:nvSpPr>
      <dsp:spPr>
        <a:xfrm>
          <a:off x="2219373" y="2861158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BFAD2-9E0C-4649-A372-132F1DA609F3}">
      <dsp:nvSpPr>
        <dsp:cNvPr id="0" name=""/>
        <dsp:cNvSpPr/>
      </dsp:nvSpPr>
      <dsp:spPr>
        <a:xfrm>
          <a:off x="1104688" y="2982585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1A97B-F0E3-4993-A520-644BAE38BF7B}">
      <dsp:nvSpPr>
        <dsp:cNvPr id="0" name=""/>
        <dsp:cNvSpPr/>
      </dsp:nvSpPr>
      <dsp:spPr>
        <a:xfrm>
          <a:off x="1958752" y="2997829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2B1C4-39EC-42F3-8AAA-788472644822}">
      <dsp:nvSpPr>
        <dsp:cNvPr id="0" name=""/>
        <dsp:cNvSpPr/>
      </dsp:nvSpPr>
      <dsp:spPr>
        <a:xfrm>
          <a:off x="6496734" y="2404361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«Ступени»</a:t>
          </a:r>
          <a:endParaRPr lang="ru-RU" sz="1400" b="1" kern="1200" dirty="0"/>
        </a:p>
      </dsp:txBody>
      <dsp:txXfrm>
        <a:off x="6691047" y="2571168"/>
        <a:ext cx="866054" cy="743459"/>
      </dsp:txXfrm>
    </dsp:sp>
    <dsp:sp modelId="{1C68BFDB-4B20-4C1A-B305-0DC85E60DE93}">
      <dsp:nvSpPr>
        <dsp:cNvPr id="0" name=""/>
        <dsp:cNvSpPr/>
      </dsp:nvSpPr>
      <dsp:spPr>
        <a:xfrm>
          <a:off x="6745028" y="3347917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4757C-C7C0-46DF-85E3-7816D762B119}">
      <dsp:nvSpPr>
        <dsp:cNvPr id="0" name=""/>
        <dsp:cNvSpPr/>
      </dsp:nvSpPr>
      <dsp:spPr>
        <a:xfrm>
          <a:off x="5417268" y="2994149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FFB9A-4825-4639-9DED-A5BFDBFED65F}">
      <dsp:nvSpPr>
        <dsp:cNvPr id="0" name=""/>
        <dsp:cNvSpPr/>
      </dsp:nvSpPr>
      <dsp:spPr>
        <a:xfrm>
          <a:off x="6512582" y="3466716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2B94A-8141-4637-9164-CBDA64E0969F}">
      <dsp:nvSpPr>
        <dsp:cNvPr id="0" name=""/>
        <dsp:cNvSpPr/>
      </dsp:nvSpPr>
      <dsp:spPr>
        <a:xfrm>
          <a:off x="6501136" y="23128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Наставники</a:t>
          </a:r>
          <a:endParaRPr lang="ru-RU" sz="1200" b="1" kern="1200" dirty="0"/>
        </a:p>
      </dsp:txBody>
      <dsp:txXfrm>
        <a:off x="6695449" y="189935"/>
        <a:ext cx="866054" cy="743459"/>
      </dsp:txXfrm>
    </dsp:sp>
    <dsp:sp modelId="{4DD0939E-65B6-4482-AB53-369B3B48FE24}">
      <dsp:nvSpPr>
        <dsp:cNvPr id="0" name=""/>
        <dsp:cNvSpPr/>
      </dsp:nvSpPr>
      <dsp:spPr>
        <a:xfrm>
          <a:off x="7368406" y="970365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834C-4FE9-4042-8082-37395D4D22D1}">
      <dsp:nvSpPr>
        <dsp:cNvPr id="0" name=""/>
        <dsp:cNvSpPr/>
      </dsp:nvSpPr>
      <dsp:spPr>
        <a:xfrm>
          <a:off x="6501136" y="1212168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5978-0302-4CB7-8048-99DA46DC1883}">
      <dsp:nvSpPr>
        <dsp:cNvPr id="0" name=""/>
        <dsp:cNvSpPr/>
      </dsp:nvSpPr>
      <dsp:spPr>
        <a:xfrm>
          <a:off x="7368406" y="1218475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E4769-3EA4-4146-9385-EC1B8AE7FFC2}">
      <dsp:nvSpPr>
        <dsp:cNvPr id="0" name=""/>
        <dsp:cNvSpPr/>
      </dsp:nvSpPr>
      <dsp:spPr>
        <a:xfrm>
          <a:off x="3259217" y="2987316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Кванториум</a:t>
          </a:r>
          <a:endParaRPr lang="ru-RU" sz="1200" b="1" kern="1200" dirty="0"/>
        </a:p>
      </dsp:txBody>
      <dsp:txXfrm>
        <a:off x="3453530" y="3154123"/>
        <a:ext cx="866054" cy="743459"/>
      </dsp:txXfrm>
    </dsp:sp>
    <dsp:sp modelId="{4775867C-A32C-4F65-8E07-8B71A90B5289}">
      <dsp:nvSpPr>
        <dsp:cNvPr id="0" name=""/>
        <dsp:cNvSpPr/>
      </dsp:nvSpPr>
      <dsp:spPr>
        <a:xfrm>
          <a:off x="3507512" y="3930872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FFAD2-2959-46B0-A42F-07797266AFDD}">
      <dsp:nvSpPr>
        <dsp:cNvPr id="0" name=""/>
        <dsp:cNvSpPr/>
      </dsp:nvSpPr>
      <dsp:spPr>
        <a:xfrm>
          <a:off x="2179752" y="3577104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05073-6120-4DCF-B1A8-22BEB87DA508}">
      <dsp:nvSpPr>
        <dsp:cNvPr id="0" name=""/>
        <dsp:cNvSpPr/>
      </dsp:nvSpPr>
      <dsp:spPr>
        <a:xfrm>
          <a:off x="3275066" y="4049671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DC6D9-8816-42E2-B44D-1C96B5D42706}">
      <dsp:nvSpPr>
        <dsp:cNvPr id="0" name=""/>
        <dsp:cNvSpPr/>
      </dsp:nvSpPr>
      <dsp:spPr>
        <a:xfrm>
          <a:off x="5414626" y="4179509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Универси-тетские</a:t>
          </a:r>
          <a:r>
            <a:rPr lang="ru-RU" sz="1200" b="1" kern="1200" dirty="0" smtClean="0"/>
            <a:t> округа</a:t>
          </a:r>
          <a:endParaRPr lang="ru-RU" sz="1200" b="1" kern="1200" dirty="0"/>
        </a:p>
      </dsp:txBody>
      <dsp:txXfrm>
        <a:off x="5608939" y="4346316"/>
        <a:ext cx="866054" cy="743459"/>
      </dsp:txXfrm>
    </dsp:sp>
    <dsp:sp modelId="{230F69B2-115A-4EE7-A033-01D65F376145}">
      <dsp:nvSpPr>
        <dsp:cNvPr id="0" name=""/>
        <dsp:cNvSpPr/>
      </dsp:nvSpPr>
      <dsp:spPr>
        <a:xfrm>
          <a:off x="5444563" y="4658909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EDE59-557C-482B-A5A0-160B30799FCA}">
      <dsp:nvSpPr>
        <dsp:cNvPr id="0" name=""/>
        <dsp:cNvSpPr/>
      </dsp:nvSpPr>
      <dsp:spPr>
        <a:xfrm>
          <a:off x="4335161" y="3582886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FEA74-C71C-4A2D-AD8B-50891D835174}">
      <dsp:nvSpPr>
        <dsp:cNvPr id="0" name=""/>
        <dsp:cNvSpPr/>
      </dsp:nvSpPr>
      <dsp:spPr>
        <a:xfrm>
          <a:off x="5198029" y="4514879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35B57-424D-4EDB-9DF1-6925B692235C}">
      <dsp:nvSpPr>
        <dsp:cNvPr id="0" name=""/>
        <dsp:cNvSpPr/>
      </dsp:nvSpPr>
      <dsp:spPr>
        <a:xfrm>
          <a:off x="6497614" y="3595502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Английский для всех</a:t>
          </a:r>
          <a:endParaRPr lang="ru-RU" sz="1200" b="1" kern="1200"/>
        </a:p>
      </dsp:txBody>
      <dsp:txXfrm>
        <a:off x="6691927" y="3762309"/>
        <a:ext cx="866054" cy="743459"/>
      </dsp:txXfrm>
    </dsp:sp>
    <dsp:sp modelId="{44BBFD51-D8CD-4DDB-B699-AB0AD8F3D0CA}">
      <dsp:nvSpPr>
        <dsp:cNvPr id="0" name=""/>
        <dsp:cNvSpPr/>
      </dsp:nvSpPr>
      <dsp:spPr>
        <a:xfrm>
          <a:off x="7592928" y="4068069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00559-332F-4F8C-AA19-8773C2C5E9D1}">
      <dsp:nvSpPr>
        <dsp:cNvPr id="0" name=""/>
        <dsp:cNvSpPr/>
      </dsp:nvSpPr>
      <dsp:spPr>
        <a:xfrm>
          <a:off x="7576199" y="3005714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E5A3-B12C-4D65-A4E2-4B3A184A103B}">
      <dsp:nvSpPr>
        <dsp:cNvPr id="0" name=""/>
        <dsp:cNvSpPr/>
      </dsp:nvSpPr>
      <dsp:spPr>
        <a:xfrm>
          <a:off x="7825374" y="3949270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6EF4C-9830-4304-9C52-32BAB73B1A07}">
      <dsp:nvSpPr>
        <dsp:cNvPr id="0" name=""/>
        <dsp:cNvSpPr/>
      </dsp:nvSpPr>
      <dsp:spPr>
        <a:xfrm>
          <a:off x="1105569" y="1789340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Я люблю математику</a:t>
          </a:r>
          <a:endParaRPr lang="ru-RU" sz="1200" b="1" kern="1200" dirty="0"/>
        </a:p>
      </dsp:txBody>
      <dsp:txXfrm>
        <a:off x="1299882" y="1956147"/>
        <a:ext cx="866054" cy="743459"/>
      </dsp:txXfrm>
    </dsp:sp>
    <dsp:sp modelId="{A55B1C5E-3ED6-46D4-AFBA-8D85C7DF4ADB}">
      <dsp:nvSpPr>
        <dsp:cNvPr id="0" name=""/>
        <dsp:cNvSpPr/>
      </dsp:nvSpPr>
      <dsp:spPr>
        <a:xfrm>
          <a:off x="1135505" y="2270843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36BD-5C9B-4D50-856B-C10BFAA93C0E}">
      <dsp:nvSpPr>
        <dsp:cNvPr id="0" name=""/>
        <dsp:cNvSpPr/>
      </dsp:nvSpPr>
      <dsp:spPr>
        <a:xfrm>
          <a:off x="26103" y="1194295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6D7F6-3479-4310-BA3A-15604B15E517}">
      <dsp:nvSpPr>
        <dsp:cNvPr id="0" name=""/>
        <dsp:cNvSpPr/>
      </dsp:nvSpPr>
      <dsp:spPr>
        <a:xfrm>
          <a:off x="885449" y="2127864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0BB50-4BDB-4429-8229-2B83AD87E15F}">
      <dsp:nvSpPr>
        <dsp:cNvPr id="0" name=""/>
        <dsp:cNvSpPr/>
      </dsp:nvSpPr>
      <dsp:spPr>
        <a:xfrm>
          <a:off x="2185034" y="1190616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Инженерное образование</a:t>
          </a:r>
          <a:endParaRPr lang="ru-RU" sz="1200" b="1" kern="1200" dirty="0"/>
        </a:p>
      </dsp:txBody>
      <dsp:txXfrm>
        <a:off x="2379347" y="1357423"/>
        <a:ext cx="866054" cy="743459"/>
      </dsp:txXfrm>
    </dsp:sp>
    <dsp:sp modelId="{B314224B-22F7-43E6-9BFA-ADB2B386C0CD}">
      <dsp:nvSpPr>
        <dsp:cNvPr id="0" name=""/>
        <dsp:cNvSpPr/>
      </dsp:nvSpPr>
      <dsp:spPr>
        <a:xfrm>
          <a:off x="3047903" y="2122608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CE57A-F4AC-4BCB-A87F-A3AF5F0AA2EB}">
      <dsp:nvSpPr>
        <dsp:cNvPr id="0" name=""/>
        <dsp:cNvSpPr/>
      </dsp:nvSpPr>
      <dsp:spPr>
        <a:xfrm>
          <a:off x="3263620" y="1787238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9CE46-BAEB-4873-891A-BE1B78142634}">
      <dsp:nvSpPr>
        <dsp:cNvPr id="0" name=""/>
        <dsp:cNvSpPr/>
      </dsp:nvSpPr>
      <dsp:spPr>
        <a:xfrm>
          <a:off x="3294436" y="2266638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84E1B-63A3-4BE8-A749-8488CCF5F45C}">
      <dsp:nvSpPr>
        <dsp:cNvPr id="0" name=""/>
        <dsp:cNvSpPr/>
      </dsp:nvSpPr>
      <dsp:spPr>
        <a:xfrm>
          <a:off x="1105569" y="598724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Электронная школа</a:t>
          </a:r>
          <a:endParaRPr lang="ru-RU" sz="1200" b="1" kern="1200" dirty="0"/>
        </a:p>
      </dsp:txBody>
      <dsp:txXfrm>
        <a:off x="1299882" y="765531"/>
        <a:ext cx="866054" cy="743459"/>
      </dsp:txXfrm>
    </dsp:sp>
    <dsp:sp modelId="{ECF26807-7052-4B12-AC99-5A27A653AEAD}">
      <dsp:nvSpPr>
        <dsp:cNvPr id="0" name=""/>
        <dsp:cNvSpPr/>
      </dsp:nvSpPr>
      <dsp:spPr>
        <a:xfrm>
          <a:off x="1959632" y="613443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C9F38-FD7A-44BF-A2D9-B3747028CD20}">
      <dsp:nvSpPr>
        <dsp:cNvPr id="0" name=""/>
        <dsp:cNvSpPr/>
      </dsp:nvSpPr>
      <dsp:spPr>
        <a:xfrm>
          <a:off x="2185034" y="0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11537-0541-46FC-AAD8-736B0EBC126B}">
      <dsp:nvSpPr>
        <dsp:cNvPr id="0" name=""/>
        <dsp:cNvSpPr/>
      </dsp:nvSpPr>
      <dsp:spPr>
        <a:xfrm>
          <a:off x="2220254" y="477297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9250D-3EF2-4598-939F-BFC939AABA94}">
      <dsp:nvSpPr>
        <dsp:cNvPr id="0" name=""/>
        <dsp:cNvSpPr/>
      </dsp:nvSpPr>
      <dsp:spPr>
        <a:xfrm>
          <a:off x="3263620" y="596622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Мобильный учитель</a:t>
          </a:r>
          <a:endParaRPr lang="ru-RU" sz="1200" b="1" kern="1200" dirty="0"/>
        </a:p>
      </dsp:txBody>
      <dsp:txXfrm>
        <a:off x="3457933" y="763429"/>
        <a:ext cx="866054" cy="743459"/>
      </dsp:txXfrm>
    </dsp:sp>
    <dsp:sp modelId="{92DED382-1038-404F-961A-232AA9E6958C}">
      <dsp:nvSpPr>
        <dsp:cNvPr id="0" name=""/>
        <dsp:cNvSpPr/>
      </dsp:nvSpPr>
      <dsp:spPr>
        <a:xfrm>
          <a:off x="4349249" y="1073394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BC094-D241-468D-AAF6-56AACB0B3C07}">
      <dsp:nvSpPr>
        <dsp:cNvPr id="0" name=""/>
        <dsp:cNvSpPr/>
      </dsp:nvSpPr>
      <dsp:spPr>
        <a:xfrm>
          <a:off x="4343085" y="1202180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5EB1-967D-4158-8E8B-697FAC34AE71}">
      <dsp:nvSpPr>
        <dsp:cNvPr id="0" name=""/>
        <dsp:cNvSpPr/>
      </dsp:nvSpPr>
      <dsp:spPr>
        <a:xfrm>
          <a:off x="4587858" y="1221104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7EFD5-40EF-40FD-B5A0-80CB80B94C83}">
      <dsp:nvSpPr>
        <dsp:cNvPr id="0" name=""/>
        <dsp:cNvSpPr/>
      </dsp:nvSpPr>
      <dsp:spPr>
        <a:xfrm>
          <a:off x="4343085" y="11564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Учительский дом</a:t>
          </a:r>
          <a:endParaRPr lang="ru-RU" sz="1200" b="1" kern="1200" dirty="0"/>
        </a:p>
      </dsp:txBody>
      <dsp:txXfrm>
        <a:off x="4537398" y="178371"/>
        <a:ext cx="866054" cy="743459"/>
      </dsp:txXfrm>
    </dsp:sp>
    <dsp:sp modelId="{5721EBF0-2462-4186-AB27-359DD6285C8F}">
      <dsp:nvSpPr>
        <dsp:cNvPr id="0" name=""/>
        <dsp:cNvSpPr/>
      </dsp:nvSpPr>
      <dsp:spPr>
        <a:xfrm>
          <a:off x="5428714" y="494118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7CD79-649F-4A01-A2E8-134803C64390}">
      <dsp:nvSpPr>
        <dsp:cNvPr id="0" name=""/>
        <dsp:cNvSpPr/>
      </dsp:nvSpPr>
      <dsp:spPr>
        <a:xfrm>
          <a:off x="5422551" y="612391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F6490-9FD3-41E0-9C48-651DCDBCE6B4}">
      <dsp:nvSpPr>
        <dsp:cNvPr id="0" name=""/>
        <dsp:cNvSpPr/>
      </dsp:nvSpPr>
      <dsp:spPr>
        <a:xfrm>
          <a:off x="5672606" y="636046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59344-D83C-4D1D-B6E3-18ABF9CE67B4}">
      <dsp:nvSpPr>
        <dsp:cNvPr id="0" name=""/>
        <dsp:cNvSpPr/>
      </dsp:nvSpPr>
      <dsp:spPr>
        <a:xfrm>
          <a:off x="5422551" y="1800905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НОЦ</a:t>
          </a:r>
          <a:endParaRPr lang="ru-RU" sz="2400" b="1" kern="1200" dirty="0"/>
        </a:p>
      </dsp:txBody>
      <dsp:txXfrm>
        <a:off x="5616864" y="1967712"/>
        <a:ext cx="866054" cy="743459"/>
      </dsp:txXfrm>
    </dsp:sp>
    <dsp:sp modelId="{3E777C08-5C4A-4F4A-AB48-600F4DB2DE2B}">
      <dsp:nvSpPr>
        <dsp:cNvPr id="0" name=""/>
        <dsp:cNvSpPr/>
      </dsp:nvSpPr>
      <dsp:spPr>
        <a:xfrm>
          <a:off x="5670845" y="2744461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604CE-C5B2-458A-A831-7E6AEB558A36}">
      <dsp:nvSpPr>
        <dsp:cNvPr id="0" name=""/>
        <dsp:cNvSpPr/>
      </dsp:nvSpPr>
      <dsp:spPr>
        <a:xfrm>
          <a:off x="4343085" y="2390693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5BDCA-A628-440F-BA75-ABFF0C9E4548}">
      <dsp:nvSpPr>
        <dsp:cNvPr id="0" name=""/>
        <dsp:cNvSpPr/>
      </dsp:nvSpPr>
      <dsp:spPr>
        <a:xfrm>
          <a:off x="5438399" y="2863260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B328-729A-4061-BB70-AF5FFCCD0DC0}">
      <dsp:nvSpPr>
        <dsp:cNvPr id="0" name=""/>
        <dsp:cNvSpPr/>
      </dsp:nvSpPr>
      <dsp:spPr>
        <a:xfrm>
          <a:off x="2184154" y="2383860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Школьная физика</a:t>
          </a:r>
          <a:endParaRPr lang="ru-RU" sz="1200" b="1" kern="1200" dirty="0"/>
        </a:p>
      </dsp:txBody>
      <dsp:txXfrm>
        <a:off x="2378467" y="2550667"/>
        <a:ext cx="866054" cy="743459"/>
      </dsp:txXfrm>
    </dsp:sp>
    <dsp:sp modelId="{3B68157D-674B-41B1-B12F-57D70AD0A75D}">
      <dsp:nvSpPr>
        <dsp:cNvPr id="0" name=""/>
        <dsp:cNvSpPr/>
      </dsp:nvSpPr>
      <dsp:spPr>
        <a:xfrm>
          <a:off x="2219373" y="2861158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BFAD2-9E0C-4649-A372-132F1DA609F3}">
      <dsp:nvSpPr>
        <dsp:cNvPr id="0" name=""/>
        <dsp:cNvSpPr/>
      </dsp:nvSpPr>
      <dsp:spPr>
        <a:xfrm>
          <a:off x="1104688" y="2982585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1A97B-F0E3-4993-A520-644BAE38BF7B}">
      <dsp:nvSpPr>
        <dsp:cNvPr id="0" name=""/>
        <dsp:cNvSpPr/>
      </dsp:nvSpPr>
      <dsp:spPr>
        <a:xfrm>
          <a:off x="1958752" y="2997829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2B1C4-39EC-42F3-8AAA-788472644822}">
      <dsp:nvSpPr>
        <dsp:cNvPr id="0" name=""/>
        <dsp:cNvSpPr/>
      </dsp:nvSpPr>
      <dsp:spPr>
        <a:xfrm>
          <a:off x="6496734" y="2404361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«Ступени»</a:t>
          </a:r>
          <a:endParaRPr lang="ru-RU" sz="1400" b="1" kern="1200" dirty="0"/>
        </a:p>
      </dsp:txBody>
      <dsp:txXfrm>
        <a:off x="6691047" y="2571168"/>
        <a:ext cx="866054" cy="743459"/>
      </dsp:txXfrm>
    </dsp:sp>
    <dsp:sp modelId="{1C68BFDB-4B20-4C1A-B305-0DC85E60DE93}">
      <dsp:nvSpPr>
        <dsp:cNvPr id="0" name=""/>
        <dsp:cNvSpPr/>
      </dsp:nvSpPr>
      <dsp:spPr>
        <a:xfrm>
          <a:off x="6745028" y="3347917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4757C-C7C0-46DF-85E3-7816D762B119}">
      <dsp:nvSpPr>
        <dsp:cNvPr id="0" name=""/>
        <dsp:cNvSpPr/>
      </dsp:nvSpPr>
      <dsp:spPr>
        <a:xfrm>
          <a:off x="5417268" y="2994149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FFB9A-4825-4639-9DED-A5BFDBFED65F}">
      <dsp:nvSpPr>
        <dsp:cNvPr id="0" name=""/>
        <dsp:cNvSpPr/>
      </dsp:nvSpPr>
      <dsp:spPr>
        <a:xfrm>
          <a:off x="6512582" y="3466716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2B94A-8141-4637-9164-CBDA64E0969F}">
      <dsp:nvSpPr>
        <dsp:cNvPr id="0" name=""/>
        <dsp:cNvSpPr/>
      </dsp:nvSpPr>
      <dsp:spPr>
        <a:xfrm>
          <a:off x="6501136" y="23128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Наставники</a:t>
          </a:r>
          <a:endParaRPr lang="ru-RU" sz="1200" b="1" kern="1200" dirty="0"/>
        </a:p>
      </dsp:txBody>
      <dsp:txXfrm>
        <a:off x="6695449" y="189935"/>
        <a:ext cx="866054" cy="743459"/>
      </dsp:txXfrm>
    </dsp:sp>
    <dsp:sp modelId="{4DD0939E-65B6-4482-AB53-369B3B48FE24}">
      <dsp:nvSpPr>
        <dsp:cNvPr id="0" name=""/>
        <dsp:cNvSpPr/>
      </dsp:nvSpPr>
      <dsp:spPr>
        <a:xfrm>
          <a:off x="7368406" y="970365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834C-4FE9-4042-8082-37395D4D22D1}">
      <dsp:nvSpPr>
        <dsp:cNvPr id="0" name=""/>
        <dsp:cNvSpPr/>
      </dsp:nvSpPr>
      <dsp:spPr>
        <a:xfrm>
          <a:off x="6501136" y="1212168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5978-0302-4CB7-8048-99DA46DC1883}">
      <dsp:nvSpPr>
        <dsp:cNvPr id="0" name=""/>
        <dsp:cNvSpPr/>
      </dsp:nvSpPr>
      <dsp:spPr>
        <a:xfrm>
          <a:off x="7368406" y="1218475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E4769-3EA4-4146-9385-EC1B8AE7FFC2}">
      <dsp:nvSpPr>
        <dsp:cNvPr id="0" name=""/>
        <dsp:cNvSpPr/>
      </dsp:nvSpPr>
      <dsp:spPr>
        <a:xfrm>
          <a:off x="3259217" y="2987316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Кванториум</a:t>
          </a:r>
          <a:endParaRPr lang="ru-RU" sz="1200" b="1" kern="1200" dirty="0"/>
        </a:p>
      </dsp:txBody>
      <dsp:txXfrm>
        <a:off x="3453530" y="3154123"/>
        <a:ext cx="866054" cy="743459"/>
      </dsp:txXfrm>
    </dsp:sp>
    <dsp:sp modelId="{4775867C-A32C-4F65-8E07-8B71A90B5289}">
      <dsp:nvSpPr>
        <dsp:cNvPr id="0" name=""/>
        <dsp:cNvSpPr/>
      </dsp:nvSpPr>
      <dsp:spPr>
        <a:xfrm>
          <a:off x="3507512" y="3930872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FFAD2-2959-46B0-A42F-07797266AFDD}">
      <dsp:nvSpPr>
        <dsp:cNvPr id="0" name=""/>
        <dsp:cNvSpPr/>
      </dsp:nvSpPr>
      <dsp:spPr>
        <a:xfrm>
          <a:off x="2179752" y="3577104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05073-6120-4DCF-B1A8-22BEB87DA508}">
      <dsp:nvSpPr>
        <dsp:cNvPr id="0" name=""/>
        <dsp:cNvSpPr/>
      </dsp:nvSpPr>
      <dsp:spPr>
        <a:xfrm>
          <a:off x="3275066" y="4049671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DC6D9-8816-42E2-B44D-1C96B5D42706}">
      <dsp:nvSpPr>
        <dsp:cNvPr id="0" name=""/>
        <dsp:cNvSpPr/>
      </dsp:nvSpPr>
      <dsp:spPr>
        <a:xfrm>
          <a:off x="5414626" y="4179509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Универси-тетские</a:t>
          </a:r>
          <a:r>
            <a:rPr lang="ru-RU" sz="1200" b="1" kern="1200" dirty="0" smtClean="0"/>
            <a:t> округа</a:t>
          </a:r>
          <a:endParaRPr lang="ru-RU" sz="1200" b="1" kern="1200" dirty="0"/>
        </a:p>
      </dsp:txBody>
      <dsp:txXfrm>
        <a:off x="5608939" y="4346316"/>
        <a:ext cx="866054" cy="743459"/>
      </dsp:txXfrm>
    </dsp:sp>
    <dsp:sp modelId="{230F69B2-115A-4EE7-A033-01D65F376145}">
      <dsp:nvSpPr>
        <dsp:cNvPr id="0" name=""/>
        <dsp:cNvSpPr/>
      </dsp:nvSpPr>
      <dsp:spPr>
        <a:xfrm>
          <a:off x="5444563" y="4658909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EDE59-557C-482B-A5A0-160B30799FCA}">
      <dsp:nvSpPr>
        <dsp:cNvPr id="0" name=""/>
        <dsp:cNvSpPr/>
      </dsp:nvSpPr>
      <dsp:spPr>
        <a:xfrm>
          <a:off x="4335161" y="3582886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FEA74-C71C-4A2D-AD8B-50891D835174}">
      <dsp:nvSpPr>
        <dsp:cNvPr id="0" name=""/>
        <dsp:cNvSpPr/>
      </dsp:nvSpPr>
      <dsp:spPr>
        <a:xfrm>
          <a:off x="5198029" y="4514879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35B57-424D-4EDB-9DF1-6925B692235C}">
      <dsp:nvSpPr>
        <dsp:cNvPr id="0" name=""/>
        <dsp:cNvSpPr/>
      </dsp:nvSpPr>
      <dsp:spPr>
        <a:xfrm>
          <a:off x="6497614" y="3595502"/>
          <a:ext cx="1254680" cy="107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Английский для всех</a:t>
          </a:r>
          <a:endParaRPr lang="ru-RU" sz="1200" b="1" kern="1200"/>
        </a:p>
      </dsp:txBody>
      <dsp:txXfrm>
        <a:off x="6691927" y="3762309"/>
        <a:ext cx="866054" cy="743459"/>
      </dsp:txXfrm>
    </dsp:sp>
    <dsp:sp modelId="{44BBFD51-D8CD-4DDB-B699-AB0AD8F3D0CA}">
      <dsp:nvSpPr>
        <dsp:cNvPr id="0" name=""/>
        <dsp:cNvSpPr/>
      </dsp:nvSpPr>
      <dsp:spPr>
        <a:xfrm>
          <a:off x="7592928" y="4068069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00559-332F-4F8C-AA19-8773C2C5E9D1}">
      <dsp:nvSpPr>
        <dsp:cNvPr id="0" name=""/>
        <dsp:cNvSpPr/>
      </dsp:nvSpPr>
      <dsp:spPr>
        <a:xfrm>
          <a:off x="7576199" y="3005714"/>
          <a:ext cx="1254680" cy="10770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E5A3-B12C-4D65-A4E2-4B3A184A103B}">
      <dsp:nvSpPr>
        <dsp:cNvPr id="0" name=""/>
        <dsp:cNvSpPr/>
      </dsp:nvSpPr>
      <dsp:spPr>
        <a:xfrm>
          <a:off x="7825374" y="3949270"/>
          <a:ext cx="146159" cy="1261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1BB0-E6C5-4178-913F-9C6528925BB6}">
      <dsp:nvSpPr>
        <dsp:cNvPr id="0" name=""/>
        <dsp:cNvSpPr/>
      </dsp:nvSpPr>
      <dsp:spPr>
        <a:xfrm rot="3647981">
          <a:off x="944335" y="1763707"/>
          <a:ext cx="493205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493205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9AD9A-190C-48F9-AF81-6AC212F97321}">
      <dsp:nvSpPr>
        <dsp:cNvPr id="0" name=""/>
        <dsp:cNvSpPr/>
      </dsp:nvSpPr>
      <dsp:spPr>
        <a:xfrm rot="1295441">
          <a:off x="1197312" y="1424789"/>
          <a:ext cx="366986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366986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CAAA0-BA6B-4753-8765-B7C0619B1328}">
      <dsp:nvSpPr>
        <dsp:cNvPr id="0" name=""/>
        <dsp:cNvSpPr/>
      </dsp:nvSpPr>
      <dsp:spPr>
        <a:xfrm rot="20304559">
          <a:off x="1197312" y="1039342"/>
          <a:ext cx="366986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366986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4EE3D-0EFC-44E3-8E0E-53383B15D845}">
      <dsp:nvSpPr>
        <dsp:cNvPr id="0" name=""/>
        <dsp:cNvSpPr/>
      </dsp:nvSpPr>
      <dsp:spPr>
        <a:xfrm rot="17952019">
          <a:off x="944335" y="700425"/>
          <a:ext cx="493205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493205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A6096-34C2-4672-9207-A29F3AC5958C}">
      <dsp:nvSpPr>
        <dsp:cNvPr id="0" name=""/>
        <dsp:cNvSpPr/>
      </dsp:nvSpPr>
      <dsp:spPr>
        <a:xfrm>
          <a:off x="441844" y="804138"/>
          <a:ext cx="903932" cy="9039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0BECD-84CB-45A0-B277-352C68B03B5B}">
      <dsp:nvSpPr>
        <dsp:cNvPr id="0" name=""/>
        <dsp:cNvSpPr/>
      </dsp:nvSpPr>
      <dsp:spPr>
        <a:xfrm>
          <a:off x="1172366" y="1301"/>
          <a:ext cx="542359" cy="542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9</a:t>
          </a:r>
          <a:endParaRPr lang="ru-RU" sz="2500" kern="1200" dirty="0"/>
        </a:p>
      </dsp:txBody>
      <dsp:txXfrm>
        <a:off x="1251793" y="80728"/>
        <a:ext cx="383505" cy="383505"/>
      </dsp:txXfrm>
    </dsp:sp>
    <dsp:sp modelId="{C348360A-CC2B-4617-ABB3-97C502B57CEA}">
      <dsp:nvSpPr>
        <dsp:cNvPr id="0" name=""/>
        <dsp:cNvSpPr/>
      </dsp:nvSpPr>
      <dsp:spPr>
        <a:xfrm>
          <a:off x="1768962" y="1301"/>
          <a:ext cx="813539" cy="54235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учеников</a:t>
          </a:r>
          <a:endParaRPr lang="ru-RU" sz="1300" kern="1200" dirty="0"/>
        </a:p>
      </dsp:txBody>
      <dsp:txXfrm>
        <a:off x="1768962" y="1301"/>
        <a:ext cx="813539" cy="542359"/>
      </dsp:txXfrm>
    </dsp:sp>
    <dsp:sp modelId="{73FA5E55-489A-4E85-8FEF-40F88CAA6234}">
      <dsp:nvSpPr>
        <dsp:cNvPr id="0" name=""/>
        <dsp:cNvSpPr/>
      </dsp:nvSpPr>
      <dsp:spPr>
        <a:xfrm>
          <a:off x="1532397" y="624893"/>
          <a:ext cx="542359" cy="542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7</a:t>
          </a:r>
          <a:endParaRPr lang="ru-RU" sz="2500" kern="1200" dirty="0"/>
        </a:p>
      </dsp:txBody>
      <dsp:txXfrm>
        <a:off x="1611824" y="704320"/>
        <a:ext cx="383505" cy="383505"/>
      </dsp:txXfrm>
    </dsp:sp>
    <dsp:sp modelId="{D59E5923-88F3-4F8D-8EFF-366A4995C477}">
      <dsp:nvSpPr>
        <dsp:cNvPr id="0" name=""/>
        <dsp:cNvSpPr/>
      </dsp:nvSpPr>
      <dsp:spPr>
        <a:xfrm>
          <a:off x="2128993" y="624893"/>
          <a:ext cx="813539" cy="54235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учеников</a:t>
          </a:r>
          <a:endParaRPr lang="ru-RU" sz="1300" kern="1200" dirty="0"/>
        </a:p>
      </dsp:txBody>
      <dsp:txXfrm>
        <a:off x="2128993" y="624893"/>
        <a:ext cx="813539" cy="542359"/>
      </dsp:txXfrm>
    </dsp:sp>
    <dsp:sp modelId="{1721D8E9-1769-4394-BFED-6E2C4688F898}">
      <dsp:nvSpPr>
        <dsp:cNvPr id="0" name=""/>
        <dsp:cNvSpPr/>
      </dsp:nvSpPr>
      <dsp:spPr>
        <a:xfrm>
          <a:off x="1532397" y="1344955"/>
          <a:ext cx="542359" cy="542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>
        <a:off x="1611824" y="1424382"/>
        <a:ext cx="383505" cy="383505"/>
      </dsp:txXfrm>
    </dsp:sp>
    <dsp:sp modelId="{560F56BD-45B7-438A-B4A6-864DED66E81F}">
      <dsp:nvSpPr>
        <dsp:cNvPr id="0" name=""/>
        <dsp:cNvSpPr/>
      </dsp:nvSpPr>
      <dsp:spPr>
        <a:xfrm>
          <a:off x="2128993" y="1344955"/>
          <a:ext cx="813539" cy="54235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ученика</a:t>
          </a:r>
          <a:endParaRPr lang="ru-RU" sz="1300" kern="1200" dirty="0"/>
        </a:p>
      </dsp:txBody>
      <dsp:txXfrm>
        <a:off x="2128993" y="1344955"/>
        <a:ext cx="813539" cy="542359"/>
      </dsp:txXfrm>
    </dsp:sp>
    <dsp:sp modelId="{95F207EA-70E3-4C6F-833C-B533B9F64E0C}">
      <dsp:nvSpPr>
        <dsp:cNvPr id="0" name=""/>
        <dsp:cNvSpPr/>
      </dsp:nvSpPr>
      <dsp:spPr>
        <a:xfrm>
          <a:off x="1172366" y="1968547"/>
          <a:ext cx="542359" cy="542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>
        <a:off x="1251793" y="2047974"/>
        <a:ext cx="383505" cy="383505"/>
      </dsp:txXfrm>
    </dsp:sp>
    <dsp:sp modelId="{E5B5B1C9-8881-4623-B438-9BC844C82A66}">
      <dsp:nvSpPr>
        <dsp:cNvPr id="0" name=""/>
        <dsp:cNvSpPr/>
      </dsp:nvSpPr>
      <dsp:spPr>
        <a:xfrm>
          <a:off x="1768962" y="1968547"/>
          <a:ext cx="813539" cy="54235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ученика</a:t>
          </a:r>
          <a:endParaRPr lang="ru-RU" sz="1300" kern="1200" dirty="0"/>
        </a:p>
      </dsp:txBody>
      <dsp:txXfrm>
        <a:off x="1768962" y="1968547"/>
        <a:ext cx="813539" cy="542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85279-C1EE-4B57-ACCE-6CF4715E40EB}">
      <dsp:nvSpPr>
        <dsp:cNvPr id="0" name=""/>
        <dsp:cNvSpPr/>
      </dsp:nvSpPr>
      <dsp:spPr>
        <a:xfrm>
          <a:off x="111992" y="115"/>
          <a:ext cx="1018763" cy="70192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BA0494-46EC-4C4B-86F9-5D28B21CBEDE}">
      <dsp:nvSpPr>
        <dsp:cNvPr id="0" name=""/>
        <dsp:cNvSpPr/>
      </dsp:nvSpPr>
      <dsp:spPr>
        <a:xfrm>
          <a:off x="111992" y="702043"/>
          <a:ext cx="1018763" cy="37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Физика</a:t>
          </a:r>
          <a:endParaRPr lang="ru-RU" sz="1100" kern="1200"/>
        </a:p>
      </dsp:txBody>
      <dsp:txXfrm>
        <a:off x="111992" y="702043"/>
        <a:ext cx="1018763" cy="377961"/>
      </dsp:txXfrm>
    </dsp:sp>
    <dsp:sp modelId="{FB39DAB2-553D-4EAB-8439-C71DCF16CBFB}">
      <dsp:nvSpPr>
        <dsp:cNvPr id="0" name=""/>
        <dsp:cNvSpPr/>
      </dsp:nvSpPr>
      <dsp:spPr>
        <a:xfrm>
          <a:off x="1232674" y="115"/>
          <a:ext cx="1018763" cy="70192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9FDF65-1354-4435-A344-F1A188E5BA79}">
      <dsp:nvSpPr>
        <dsp:cNvPr id="0" name=""/>
        <dsp:cNvSpPr/>
      </dsp:nvSpPr>
      <dsp:spPr>
        <a:xfrm>
          <a:off x="1232674" y="702043"/>
          <a:ext cx="1018763" cy="37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Биология</a:t>
          </a:r>
          <a:endParaRPr lang="ru-RU" sz="1100" kern="1200" dirty="0"/>
        </a:p>
      </dsp:txBody>
      <dsp:txXfrm>
        <a:off x="1232674" y="702043"/>
        <a:ext cx="1018763" cy="377961"/>
      </dsp:txXfrm>
    </dsp:sp>
    <dsp:sp modelId="{0BF15F6B-13CF-459D-BB33-27C156B1D573}">
      <dsp:nvSpPr>
        <dsp:cNvPr id="0" name=""/>
        <dsp:cNvSpPr/>
      </dsp:nvSpPr>
      <dsp:spPr>
        <a:xfrm>
          <a:off x="2353356" y="115"/>
          <a:ext cx="1018763" cy="70192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11BE5C-C683-4E90-BF24-902F091703D9}">
      <dsp:nvSpPr>
        <dsp:cNvPr id="0" name=""/>
        <dsp:cNvSpPr/>
      </dsp:nvSpPr>
      <dsp:spPr>
        <a:xfrm>
          <a:off x="2353356" y="702043"/>
          <a:ext cx="1018763" cy="37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Английский язык</a:t>
          </a:r>
          <a:endParaRPr lang="ru-RU" sz="1100" kern="1200" dirty="0"/>
        </a:p>
      </dsp:txBody>
      <dsp:txXfrm>
        <a:off x="2353356" y="702043"/>
        <a:ext cx="1018763" cy="377961"/>
      </dsp:txXfrm>
    </dsp:sp>
    <dsp:sp modelId="{4C510093-C0C4-4E20-A566-CD8E0BCF4FA4}">
      <dsp:nvSpPr>
        <dsp:cNvPr id="0" name=""/>
        <dsp:cNvSpPr/>
      </dsp:nvSpPr>
      <dsp:spPr>
        <a:xfrm>
          <a:off x="3474039" y="115"/>
          <a:ext cx="1018763" cy="701927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B43C8D-A610-45DA-8B54-ED5A39A2B1D0}">
      <dsp:nvSpPr>
        <dsp:cNvPr id="0" name=""/>
        <dsp:cNvSpPr/>
      </dsp:nvSpPr>
      <dsp:spPr>
        <a:xfrm>
          <a:off x="3474039" y="702043"/>
          <a:ext cx="1018763" cy="37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Химия</a:t>
          </a:r>
          <a:endParaRPr lang="ru-RU" sz="1100" kern="1200"/>
        </a:p>
      </dsp:txBody>
      <dsp:txXfrm>
        <a:off x="3474039" y="702043"/>
        <a:ext cx="1018763" cy="377961"/>
      </dsp:txXfrm>
    </dsp:sp>
    <dsp:sp modelId="{7969AE2C-C514-474B-9BC6-A0939D946A46}">
      <dsp:nvSpPr>
        <dsp:cNvPr id="0" name=""/>
        <dsp:cNvSpPr/>
      </dsp:nvSpPr>
      <dsp:spPr>
        <a:xfrm>
          <a:off x="4558932" y="0"/>
          <a:ext cx="1018763" cy="701927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B64EA7-9CD9-4C6F-9B34-7DA9F61DC2D4}">
      <dsp:nvSpPr>
        <dsp:cNvPr id="0" name=""/>
        <dsp:cNvSpPr/>
      </dsp:nvSpPr>
      <dsp:spPr>
        <a:xfrm>
          <a:off x="4499528" y="702158"/>
          <a:ext cx="1018763" cy="37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История</a:t>
          </a:r>
          <a:endParaRPr lang="ru-RU" sz="1100" kern="1200" dirty="0"/>
        </a:p>
      </dsp:txBody>
      <dsp:txXfrm>
        <a:off x="4499528" y="702158"/>
        <a:ext cx="1018763" cy="377961"/>
      </dsp:txXfrm>
    </dsp:sp>
    <dsp:sp modelId="{ED2163D8-F925-4F10-9003-63612861D60E}">
      <dsp:nvSpPr>
        <dsp:cNvPr id="0" name=""/>
        <dsp:cNvSpPr/>
      </dsp:nvSpPr>
      <dsp:spPr>
        <a:xfrm>
          <a:off x="5715404" y="115"/>
          <a:ext cx="1018763" cy="701927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F175EE-6009-4B2D-B064-EFC6C32C2106}">
      <dsp:nvSpPr>
        <dsp:cNvPr id="0" name=""/>
        <dsp:cNvSpPr/>
      </dsp:nvSpPr>
      <dsp:spPr>
        <a:xfrm>
          <a:off x="5715404" y="702043"/>
          <a:ext cx="1018763" cy="37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Обществознание</a:t>
          </a:r>
          <a:endParaRPr lang="ru-RU" sz="1100" kern="1200"/>
        </a:p>
      </dsp:txBody>
      <dsp:txXfrm>
        <a:off x="5715404" y="702043"/>
        <a:ext cx="1018763" cy="377961"/>
      </dsp:txXfrm>
    </dsp:sp>
    <dsp:sp modelId="{DCB8D582-BF7E-452C-9E4E-824B33D10923}">
      <dsp:nvSpPr>
        <dsp:cNvPr id="0" name=""/>
        <dsp:cNvSpPr/>
      </dsp:nvSpPr>
      <dsp:spPr>
        <a:xfrm>
          <a:off x="7010641" y="115"/>
          <a:ext cx="1018763" cy="701927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122E4A-CE5A-42BE-AC4A-DB91CB343746}">
      <dsp:nvSpPr>
        <dsp:cNvPr id="0" name=""/>
        <dsp:cNvSpPr/>
      </dsp:nvSpPr>
      <dsp:spPr>
        <a:xfrm>
          <a:off x="6836086" y="702043"/>
          <a:ext cx="1367873" cy="37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Информатика</a:t>
          </a:r>
          <a:endParaRPr lang="ru-RU" sz="1100" kern="1200" dirty="0"/>
        </a:p>
      </dsp:txBody>
      <dsp:txXfrm>
        <a:off x="6836086" y="702043"/>
        <a:ext cx="1367873" cy="377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407B6-2B5B-43C4-934F-582B17632C3E}">
      <dsp:nvSpPr>
        <dsp:cNvPr id="0" name=""/>
        <dsp:cNvSpPr/>
      </dsp:nvSpPr>
      <dsp:spPr>
        <a:xfrm rot="20850643">
          <a:off x="932451" y="638554"/>
          <a:ext cx="289421" cy="64599"/>
        </a:xfrm>
        <a:custGeom>
          <a:avLst/>
          <a:gdLst/>
          <a:ahLst/>
          <a:cxnLst/>
          <a:rect l="0" t="0" r="0" b="0"/>
          <a:pathLst>
            <a:path>
              <a:moveTo>
                <a:pt x="0" y="32299"/>
              </a:moveTo>
              <a:lnTo>
                <a:pt x="289421" y="32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D9CD3-9939-4118-8AB8-7D9EE5C9272C}">
      <dsp:nvSpPr>
        <dsp:cNvPr id="0" name=""/>
        <dsp:cNvSpPr/>
      </dsp:nvSpPr>
      <dsp:spPr>
        <a:xfrm>
          <a:off x="53738" y="326118"/>
          <a:ext cx="957168" cy="9308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F4CA-649E-42B3-A756-89F563F56E4C}">
      <dsp:nvSpPr>
        <dsp:cNvPr id="0" name=""/>
        <dsp:cNvSpPr/>
      </dsp:nvSpPr>
      <dsp:spPr>
        <a:xfrm>
          <a:off x="1209861" y="239513"/>
          <a:ext cx="677560" cy="653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>
        <a:off x="1309087" y="335262"/>
        <a:ext cx="479108" cy="462319"/>
      </dsp:txXfrm>
    </dsp:sp>
    <dsp:sp modelId="{100060DA-D44D-47AA-B657-7113DD205C8F}">
      <dsp:nvSpPr>
        <dsp:cNvPr id="0" name=""/>
        <dsp:cNvSpPr/>
      </dsp:nvSpPr>
      <dsp:spPr>
        <a:xfrm>
          <a:off x="1974407" y="239513"/>
          <a:ext cx="1016340" cy="65381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Класс</a:t>
          </a:r>
          <a:endParaRPr lang="ru-RU" sz="2000" kern="1200" dirty="0"/>
        </a:p>
      </dsp:txBody>
      <dsp:txXfrm>
        <a:off x="1974407" y="239513"/>
        <a:ext cx="1016340" cy="653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3A26A-8BD7-45E1-BF91-A38BD53F8DF0}">
      <dsp:nvSpPr>
        <dsp:cNvPr id="0" name=""/>
        <dsp:cNvSpPr/>
      </dsp:nvSpPr>
      <dsp:spPr>
        <a:xfrm>
          <a:off x="1339027" y="0"/>
          <a:ext cx="2548694" cy="25486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1" kern="1200" dirty="0" smtClean="0"/>
            <a:t>Классический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1" kern="1200" dirty="0" smtClean="0"/>
            <a:t>Университет</a:t>
          </a:r>
        </a:p>
      </dsp:txBody>
      <dsp:txXfrm>
        <a:off x="1712275" y="373242"/>
        <a:ext cx="1802198" cy="1802174"/>
      </dsp:txXfrm>
    </dsp:sp>
    <dsp:sp modelId="{577087B9-E5C3-444F-A812-252DE63635F2}">
      <dsp:nvSpPr>
        <dsp:cNvPr id="0" name=""/>
        <dsp:cNvSpPr/>
      </dsp:nvSpPr>
      <dsp:spPr>
        <a:xfrm>
          <a:off x="2647321" y="1699813"/>
          <a:ext cx="2548694" cy="2548658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/>
            <a:t>Педагогический университет</a:t>
          </a:r>
          <a:endParaRPr lang="ru-RU" altLang="ru-RU" sz="1800" b="1" kern="1200" dirty="0" smtClean="0"/>
        </a:p>
      </dsp:txBody>
      <dsp:txXfrm>
        <a:off x="3020569" y="2073055"/>
        <a:ext cx="1802198" cy="1802174"/>
      </dsp:txXfrm>
    </dsp:sp>
    <dsp:sp modelId="{970CFEBD-7608-48D3-921B-BB97546B979D}">
      <dsp:nvSpPr>
        <dsp:cNvPr id="0" name=""/>
        <dsp:cNvSpPr/>
      </dsp:nvSpPr>
      <dsp:spPr>
        <a:xfrm>
          <a:off x="3961148" y="0"/>
          <a:ext cx="2548694" cy="2548658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smtClean="0"/>
            <a:t>Высшая школа экономики</a:t>
          </a:r>
          <a:endParaRPr lang="ru-RU" altLang="ru-RU" sz="2000" b="1" kern="1200" dirty="0" smtClean="0"/>
        </a:p>
      </dsp:txBody>
      <dsp:txXfrm>
        <a:off x="4334396" y="373242"/>
        <a:ext cx="1802198" cy="18021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9072D-91FA-4F99-9AC1-335FFAB36051}">
      <dsp:nvSpPr>
        <dsp:cNvPr id="0" name=""/>
        <dsp:cNvSpPr/>
      </dsp:nvSpPr>
      <dsp:spPr>
        <a:xfrm>
          <a:off x="884643" y="2474560"/>
          <a:ext cx="2208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1821"/>
              </a:moveTo>
              <a:lnTo>
                <a:pt x="110412" y="71821"/>
              </a:lnTo>
              <a:lnTo>
                <a:pt x="110412" y="45720"/>
              </a:lnTo>
              <a:lnTo>
                <a:pt x="220825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9496" y="2514720"/>
        <a:ext cx="11118" cy="11118"/>
      </dsp:txXfrm>
    </dsp:sp>
    <dsp:sp modelId="{C803E360-8DD8-4513-93D8-B9C27BE58422}">
      <dsp:nvSpPr>
        <dsp:cNvPr id="0" name=""/>
        <dsp:cNvSpPr/>
      </dsp:nvSpPr>
      <dsp:spPr>
        <a:xfrm rot="16200000">
          <a:off x="-1377972" y="2252783"/>
          <a:ext cx="3938036" cy="587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Цель</a:t>
          </a:r>
          <a:endParaRPr lang="ru-RU" sz="3800" kern="1200" dirty="0"/>
        </a:p>
      </dsp:txBody>
      <dsp:txXfrm>
        <a:off x="-1377972" y="2252783"/>
        <a:ext cx="3938036" cy="587194"/>
      </dsp:txXfrm>
    </dsp:sp>
    <dsp:sp modelId="{F4453CB7-2920-4360-9CF2-8869DE4EAF47}">
      <dsp:nvSpPr>
        <dsp:cNvPr id="0" name=""/>
        <dsp:cNvSpPr/>
      </dsp:nvSpPr>
      <dsp:spPr>
        <a:xfrm>
          <a:off x="1105468" y="477"/>
          <a:ext cx="2573761" cy="5039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Обсуждение </a:t>
          </a:r>
          <a:r>
            <a:rPr lang="ru-RU" sz="2200" kern="1200" dirty="0" smtClean="0"/>
            <a:t>профессиональным педагогическим </a:t>
          </a:r>
          <a:r>
            <a:rPr lang="ru-RU" sz="2200" kern="1200" dirty="0" smtClean="0"/>
            <a:t>сообществом актуальных вопросов инновационного развития современного школьного </a:t>
          </a:r>
          <a:r>
            <a:rPr lang="ru-RU" sz="2200" kern="1200" dirty="0" smtClean="0"/>
            <a:t>образования </a:t>
          </a:r>
          <a:r>
            <a:rPr lang="ru-RU" sz="2200" kern="1200" dirty="0" smtClean="0"/>
            <a:t>на региональном, национальном и международном уровнях</a:t>
          </a:r>
          <a:endParaRPr lang="ru-RU" sz="2200" kern="1200" dirty="0"/>
        </a:p>
      </dsp:txBody>
      <dsp:txXfrm>
        <a:off x="1105468" y="477"/>
        <a:ext cx="2573761" cy="50396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7ECFD-98C0-4056-8232-BB169C8F33AC}">
      <dsp:nvSpPr>
        <dsp:cNvPr id="0" name=""/>
        <dsp:cNvSpPr/>
      </dsp:nvSpPr>
      <dsp:spPr>
        <a:xfrm>
          <a:off x="726604" y="864093"/>
          <a:ext cx="4359747" cy="50405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948877-DA31-48C0-A5AA-1054BC583ED8}">
      <dsp:nvSpPr>
        <dsp:cNvPr id="0" name=""/>
        <dsp:cNvSpPr/>
      </dsp:nvSpPr>
      <dsp:spPr>
        <a:xfrm>
          <a:off x="242193" y="864093"/>
          <a:ext cx="2339324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70C0"/>
              </a:solidFill>
            </a:rPr>
            <a:t>2007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242193" y="864093"/>
        <a:ext cx="2339324" cy="1008112"/>
      </dsp:txXfrm>
    </dsp:sp>
    <dsp:sp modelId="{622970E8-C849-4531-8BB0-DF4784C8074B}">
      <dsp:nvSpPr>
        <dsp:cNvPr id="0" name=""/>
        <dsp:cNvSpPr/>
      </dsp:nvSpPr>
      <dsp:spPr>
        <a:xfrm>
          <a:off x="1285888" y="990112"/>
          <a:ext cx="252028" cy="2520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A4BDE-6555-427D-9B40-E5B93CCAD3D2}">
      <dsp:nvSpPr>
        <dsp:cNvPr id="0" name=""/>
        <dsp:cNvSpPr/>
      </dsp:nvSpPr>
      <dsp:spPr>
        <a:xfrm>
          <a:off x="2672775" y="1085797"/>
          <a:ext cx="2339324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70C0"/>
              </a:solidFill>
            </a:rPr>
            <a:t>2016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2672775" y="1085797"/>
        <a:ext cx="2339324" cy="1008112"/>
      </dsp:txXfrm>
    </dsp:sp>
    <dsp:sp modelId="{FF9E1C17-09F8-43F6-8092-B79EF5F95A3A}">
      <dsp:nvSpPr>
        <dsp:cNvPr id="0" name=""/>
        <dsp:cNvSpPr/>
      </dsp:nvSpPr>
      <dsp:spPr>
        <a:xfrm>
          <a:off x="3742179" y="990112"/>
          <a:ext cx="252028" cy="252028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3129A-8C3E-4576-8AC6-94E9121C2942}">
      <dsp:nvSpPr>
        <dsp:cNvPr id="0" name=""/>
        <dsp:cNvSpPr/>
      </dsp:nvSpPr>
      <dsp:spPr>
        <a:xfrm>
          <a:off x="27653" y="153775"/>
          <a:ext cx="1744775" cy="2225479"/>
        </a:xfrm>
        <a:prstGeom prst="round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A844B-25C7-482A-9A1B-A15BABE12FF0}">
      <dsp:nvSpPr>
        <dsp:cNvPr id="0" name=""/>
        <dsp:cNvSpPr/>
      </dsp:nvSpPr>
      <dsp:spPr>
        <a:xfrm>
          <a:off x="144016" y="72008"/>
          <a:ext cx="1593673" cy="156635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9 628 </a:t>
          </a:r>
          <a:r>
            <a:rPr lang="ru-RU" sz="2800" kern="1200" dirty="0" smtClean="0">
              <a:solidFill>
                <a:schemeClr val="tx1"/>
              </a:solidFill>
            </a:rPr>
            <a:t/>
          </a:r>
          <a:br>
            <a:rPr lang="ru-RU" sz="28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человек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44016" y="72008"/>
        <a:ext cx="1593673" cy="1566359"/>
      </dsp:txXfrm>
    </dsp:sp>
    <dsp:sp modelId="{BD156E01-0286-42D1-B616-A4FE20C295B3}">
      <dsp:nvSpPr>
        <dsp:cNvPr id="0" name=""/>
        <dsp:cNvSpPr/>
      </dsp:nvSpPr>
      <dsp:spPr>
        <a:xfrm>
          <a:off x="1471989" y="42501"/>
          <a:ext cx="600879" cy="60087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CC972-18F5-45D3-ADC3-33BA6EF65324}">
      <dsp:nvSpPr>
        <dsp:cNvPr id="0" name=""/>
        <dsp:cNvSpPr/>
      </dsp:nvSpPr>
      <dsp:spPr>
        <a:xfrm>
          <a:off x="2072868" y="42501"/>
          <a:ext cx="3211368" cy="60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230</a:t>
          </a:r>
          <a:r>
            <a:rPr lang="ru-RU" sz="1200" kern="1200" dirty="0" smtClean="0"/>
            <a:t> </a:t>
          </a:r>
          <a:r>
            <a:rPr lang="ru-RU" sz="1600" kern="1200" dirty="0" smtClean="0"/>
            <a:t>образовательных организаций</a:t>
          </a:r>
          <a:endParaRPr lang="ru-RU" sz="1200" kern="1200" dirty="0"/>
        </a:p>
      </dsp:txBody>
      <dsp:txXfrm>
        <a:off x="2072868" y="42501"/>
        <a:ext cx="3211368" cy="600879"/>
      </dsp:txXfrm>
    </dsp:sp>
    <dsp:sp modelId="{5CCF3992-B3F8-44F7-836C-FBF01AA4C006}">
      <dsp:nvSpPr>
        <dsp:cNvPr id="0" name=""/>
        <dsp:cNvSpPr/>
      </dsp:nvSpPr>
      <dsp:spPr>
        <a:xfrm>
          <a:off x="1471989" y="751538"/>
          <a:ext cx="600879" cy="600879"/>
        </a:xfrm>
        <a:prstGeom prst="ellipse">
          <a:avLst/>
        </a:prstGeom>
        <a:solidFill>
          <a:schemeClr val="accent2">
            <a:tint val="50000"/>
            <a:hueOff val="2528518"/>
            <a:satOff val="-3470"/>
            <a:lumOff val="5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A4D3F-521F-41DC-BD16-0C993A2DF1C4}">
      <dsp:nvSpPr>
        <dsp:cNvPr id="0" name=""/>
        <dsp:cNvSpPr/>
      </dsp:nvSpPr>
      <dsp:spPr>
        <a:xfrm>
          <a:off x="2072868" y="751538"/>
          <a:ext cx="3211368" cy="60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46 </a:t>
          </a:r>
          <a:r>
            <a:rPr lang="ru-RU" sz="1600" kern="1200" dirty="0" smtClean="0"/>
            <a:t>территорий Пермского края</a:t>
          </a:r>
          <a:endParaRPr lang="ru-RU" sz="1600" kern="1200" dirty="0"/>
        </a:p>
      </dsp:txBody>
      <dsp:txXfrm>
        <a:off x="2072868" y="751538"/>
        <a:ext cx="3211368" cy="600879"/>
      </dsp:txXfrm>
    </dsp:sp>
    <dsp:sp modelId="{197DB989-85B0-4AEC-84F5-5CAD37A44BF3}">
      <dsp:nvSpPr>
        <dsp:cNvPr id="0" name=""/>
        <dsp:cNvSpPr/>
      </dsp:nvSpPr>
      <dsp:spPr>
        <a:xfrm>
          <a:off x="1471989" y="1460576"/>
          <a:ext cx="600879" cy="600879"/>
        </a:xfrm>
        <a:prstGeom prst="ellipse">
          <a:avLst/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9C677-EBAC-4898-880E-6F7D5409C534}">
      <dsp:nvSpPr>
        <dsp:cNvPr id="0" name=""/>
        <dsp:cNvSpPr/>
      </dsp:nvSpPr>
      <dsp:spPr>
        <a:xfrm>
          <a:off x="2072868" y="1460576"/>
          <a:ext cx="3211368" cy="60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Страны-участники: Армения, </a:t>
          </a:r>
          <a:br>
            <a:rPr lang="ru-RU" sz="1600" kern="1200" dirty="0" smtClean="0"/>
          </a:br>
          <a:r>
            <a:rPr lang="ru-RU" sz="1600" kern="1200" dirty="0" smtClean="0"/>
            <a:t>Китай, США, Испания</a:t>
          </a:r>
          <a:endParaRPr lang="ru-RU" sz="1600" kern="1200" dirty="0"/>
        </a:p>
      </dsp:txBody>
      <dsp:txXfrm>
        <a:off x="2072868" y="1460576"/>
        <a:ext cx="3211368" cy="6008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0D71E-0F7B-47E2-9286-AA90EFA0EAA7}">
      <dsp:nvSpPr>
        <dsp:cNvPr id="0" name=""/>
        <dsp:cNvSpPr/>
      </dsp:nvSpPr>
      <dsp:spPr>
        <a:xfrm rot="5400000">
          <a:off x="1302397" y="-49353"/>
          <a:ext cx="937997" cy="18916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0959-B290-4C68-BEB6-67D1B86C62B8}">
      <dsp:nvSpPr>
        <dsp:cNvPr id="0" name=""/>
        <dsp:cNvSpPr/>
      </dsp:nvSpPr>
      <dsp:spPr>
        <a:xfrm>
          <a:off x="959468" y="582413"/>
          <a:ext cx="1781813" cy="123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9</a:t>
          </a:r>
          <a:r>
            <a:rPr lang="ru-RU" sz="2700" kern="1200" dirty="0" smtClean="0"/>
            <a:t> </a:t>
          </a:r>
          <a:r>
            <a:rPr lang="ru-RU" sz="2000" kern="1200" dirty="0" smtClean="0"/>
            <a:t>сборников</a:t>
          </a:r>
          <a:endParaRPr lang="ru-RU" sz="2000" kern="1200" dirty="0"/>
        </a:p>
      </dsp:txBody>
      <dsp:txXfrm>
        <a:off x="959468" y="582413"/>
        <a:ext cx="1781813" cy="1235163"/>
      </dsp:txXfrm>
    </dsp:sp>
    <dsp:sp modelId="{9B674F70-4B9F-4D09-B1B2-623BDC8F6895}">
      <dsp:nvSpPr>
        <dsp:cNvPr id="0" name=""/>
        <dsp:cNvSpPr/>
      </dsp:nvSpPr>
      <dsp:spPr>
        <a:xfrm>
          <a:off x="2289058" y="1160"/>
          <a:ext cx="265868" cy="265868"/>
        </a:xfrm>
        <a:prstGeom prst="triangle">
          <a:avLst>
            <a:gd name="adj" fmla="val 1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5712D-1A02-4FFF-924B-959284ADC32B}">
      <dsp:nvSpPr>
        <dsp:cNvPr id="0" name=""/>
        <dsp:cNvSpPr/>
      </dsp:nvSpPr>
      <dsp:spPr>
        <a:xfrm rot="5400000">
          <a:off x="3481426" y="-594252"/>
          <a:ext cx="937997" cy="207323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FEBCA-6BAC-4BF6-981F-D7346AC97E7F}">
      <dsp:nvSpPr>
        <dsp:cNvPr id="0" name=""/>
        <dsp:cNvSpPr/>
      </dsp:nvSpPr>
      <dsp:spPr>
        <a:xfrm>
          <a:off x="2993353" y="155555"/>
          <a:ext cx="2049219" cy="123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637 статей</a:t>
          </a:r>
          <a:endParaRPr lang="ru-RU" sz="2800" kern="1200" dirty="0"/>
        </a:p>
      </dsp:txBody>
      <dsp:txXfrm>
        <a:off x="2993353" y="155555"/>
        <a:ext cx="2049219" cy="1235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0.31319</cdr:x>
      <cdr:y>0.50824</cdr:y>
    </cdr:from>
    <cdr:to>
      <cdr:x>0.42636</cdr:x>
      <cdr:y>0.73874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0559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A4F2F6-4EEA-4A49-9481-522B6596FC58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D522988-562E-428D-9285-26D71B438A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73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5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73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0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816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7FCC0F6-D742-4A11-9979-2EFDF8465EE8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7258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FEFB-0ABE-49EA-AC59-8E4E7F957E9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6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700"/>
              </a:lnSpc>
            </a:pPr>
            <a:r>
              <a:rPr lang="ru-RU" sz="1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Раздел I пункт 4.</a:t>
            </a:r>
            <a:r>
              <a:rPr lang="ru-RU" sz="12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«Стандарт направлен на обеспечение: …доступности получения качественного основного общего образования…»</a:t>
            </a:r>
          </a:p>
          <a:p>
            <a:pPr>
              <a:lnSpc>
                <a:spcPts val="1700"/>
              </a:lnSpc>
            </a:pPr>
            <a:r>
              <a:rPr lang="ru-RU" sz="1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Раздел 21.</a:t>
            </a:r>
            <a:r>
              <a:rPr lang="ru-RU" sz="12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«Организация сетевого взаимодействия ОУ, направленного на повышение эффективности образовательного процесса</a:t>
            </a:r>
          </a:p>
          <a:p>
            <a:pPr>
              <a:lnSpc>
                <a:spcPts val="1700"/>
              </a:lnSpc>
            </a:pPr>
            <a:r>
              <a:rPr lang="ru-RU" sz="1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Раздел 23. </a:t>
            </a:r>
            <a:r>
              <a:rPr lang="ru-RU" sz="12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«…создание условий для комплексного взаимодействия ОУ, обеспечивающего возможность восполнения недостающих кадровых ресурсов»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4C0DA-35A5-4E22-89D1-A105BFEBF1E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86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Кадры.</a:t>
            </a:r>
            <a:r>
              <a:rPr lang="ru-RU" altLang="ru-RU" baseline="0" dirty="0" smtClean="0"/>
              <a:t> Самый известный проект (на всю Россию) – это мобильный учитель.</a:t>
            </a:r>
          </a:p>
          <a:p>
            <a:pPr>
              <a:lnSpc>
                <a:spcPts val="1700"/>
              </a:lnSpc>
            </a:pPr>
            <a:r>
              <a:rPr lang="ru-RU" sz="1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Раздел IV пункт 22. </a:t>
            </a:r>
            <a:r>
              <a:rPr lang="ru-RU" sz="12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«Требования к кадровым условиям реализации основной образовательной программы основного общего образования включают:</a:t>
            </a:r>
          </a:p>
          <a:p>
            <a:pPr>
              <a:lnSpc>
                <a:spcPts val="1700"/>
              </a:lnSpc>
            </a:pPr>
            <a:r>
              <a:rPr lang="ru-RU" sz="12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укомплектованность организации, осуществляющей образовательную деятельность педагогическими, руководящими и иными работниками…»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E282B-6A43-4E26-B8C3-34A31C36B6A2}" type="slidenum">
              <a:rPr lang="ru-RU" altLang="ru-RU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86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771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Совершенно</a:t>
            </a:r>
            <a:r>
              <a:rPr lang="ru-RU" baseline="0" dirty="0" smtClean="0"/>
              <a:t> уникальной является система подготовки и повышения квалификации педагогических кадров через университетские округа, которые созданы при трех ведущих вузах. Кроме того, нельзя не отметить олимпиаду ПРОФИ-Край для учителей, которая с 2016 года стала международной и проводится при поддержке в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материальной Министерства образования и науки РФ.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FDFE-F894-4B93-B17C-373350000A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27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45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759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8B86-C450-4649-8C55-B1AAC1D679D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95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0" lang="ru-RU" altLang="ru-RU" b="1" dirty="0" smtClean="0"/>
              <a:t>В 2014-2015 </a:t>
            </a:r>
            <a:r>
              <a:rPr kumimoji="0" lang="ru-RU" altLang="ru-RU" b="1" dirty="0" err="1" smtClean="0"/>
              <a:t>уч.году</a:t>
            </a:r>
            <a:r>
              <a:rPr kumimoji="0" lang="ru-RU" altLang="ru-RU" b="1" dirty="0" smtClean="0"/>
              <a:t> впервые была проведена Олимпиада</a:t>
            </a:r>
            <a:r>
              <a:rPr kumimoji="0" lang="ru-RU" altLang="ru-RU" b="1" baseline="0" dirty="0" smtClean="0"/>
              <a:t> учителей начальных классов </a:t>
            </a:r>
            <a:r>
              <a:rPr kumimoji="0" lang="ru-RU" altLang="ru-RU" baseline="0" dirty="0" smtClean="0"/>
              <a:t>среди </a:t>
            </a:r>
            <a:r>
              <a:rPr kumimoji="0" lang="ru-RU" altLang="ru-RU" baseline="0" dirty="0" err="1" smtClean="0"/>
              <a:t>апробационных</a:t>
            </a:r>
            <a:r>
              <a:rPr kumimoji="0" lang="ru-RU" altLang="ru-RU" baseline="0" dirty="0" smtClean="0"/>
              <a:t> площадок ФГОС НОО и ООО, в которой приняли участие 289 чел. В 2015-2016 учебном году в</a:t>
            </a:r>
            <a:r>
              <a:rPr lang="ru-RU" dirty="0"/>
              <a:t> целях стимулирования роста профессионального развития и увеличения количества участников соревновательное мероприятие было проведено для всех заинтересованных учителей начальных классов Пермского края, что позволило 1799 педагогам принять участие в Олимпиаде. Примечательно, что Олимпиада учителей начальной школы проводилась не только по методике преподавания, но и по предметной, педагогической и </a:t>
            </a:r>
            <a:r>
              <a:rPr lang="ru-RU" dirty="0" err="1"/>
              <a:t>метапредметной</a:t>
            </a:r>
            <a:r>
              <a:rPr lang="ru-RU" dirty="0"/>
              <a:t> компетентности.  </a:t>
            </a:r>
          </a:p>
          <a:p>
            <a:pPr lvl="0"/>
            <a:r>
              <a:rPr lang="ru-RU" b="1" dirty="0"/>
              <a:t>Впервые в 2016 году была проведена Олимпиада учителей немецкого языка, среди участников - 148 педагогов из 29 муниципальных районов (городских округов) Пермского края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/>
              <a:t>что составляет около </a:t>
            </a:r>
            <a:r>
              <a:rPr lang="ru-RU" b="1" dirty="0"/>
              <a:t>47% </a:t>
            </a:r>
            <a:r>
              <a:rPr lang="ru-RU" dirty="0"/>
              <a:t>от общего числа учителей немецкого языка в Пермском крае (315 чел.). Педагоги решали дистанционные задания на предметную, педагогическую и методическую компетентность, а также показывали мастер-классы. </a:t>
            </a:r>
          </a:p>
          <a:p>
            <a:pPr lvl="0"/>
            <a:r>
              <a:rPr lang="ru-RU" b="1" dirty="0"/>
              <a:t>В 2016 году была поддержана  инициатива проведения Олимпиады по методике преподавания математики </a:t>
            </a:r>
            <a:r>
              <a:rPr lang="ru-RU" dirty="0"/>
              <a:t>среди молодых учителей в возрасте до 35 лет. Конкурсные соревнования - решение математических, методических и методико-математических заданий, а также математические дебаты.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34D64-805C-4359-B540-10FB5FE6371A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46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FDFE-F894-4B93-B17C-373350000A6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10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581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58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Считаем новаторским проект по созданию инновационных школ. Особенный интерес представляют школы, реализующие программы технической направленности. Эти школы работают по договорам с крупными предприятиями Пермского края, средним бизнесом, организациями.</a:t>
            </a:r>
          </a:p>
          <a:p>
            <a:r>
              <a:rPr lang="ru-RU" baseline="0" dirty="0" smtClean="0"/>
              <a:t>Кроме того, две школы объединяют в своей образовательной деятельности классическое образование по предметам со спортом. При этом в расписании полного дня общеобразовательные предметы и спортивные занятия перемежаются.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4C0DA-35A5-4E22-89D1-A105BFEBF1E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3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ru-RU" altLang="ru-RU" sz="1400" dirty="0"/>
              <a:t>В Пермском крае успешно</a:t>
            </a:r>
            <a:r>
              <a:rPr lang="ru-RU" altLang="ru-RU" sz="1400" baseline="0" dirty="0"/>
              <a:t> работают 10 школ для </a:t>
            </a:r>
            <a:r>
              <a:rPr lang="ru-RU" altLang="ru-RU" sz="1400" dirty="0"/>
              <a:t>старшеклассников - новые образовательные центры (НОЦ). Для</a:t>
            </a:r>
            <a:r>
              <a:rPr lang="ru-RU" altLang="ru-RU" sz="1400" baseline="0" dirty="0"/>
              <a:t> к</a:t>
            </a:r>
            <a:r>
              <a:rPr lang="ru-RU" altLang="ru-RU" sz="1400" dirty="0"/>
              <a:t>аждого</a:t>
            </a:r>
            <a:r>
              <a:rPr lang="ru-RU" altLang="ru-RU" sz="1400" baseline="0" dirty="0"/>
              <a:t> </a:t>
            </a:r>
            <a:r>
              <a:rPr lang="ru-RU" altLang="ru-RU" sz="1400" dirty="0"/>
              <a:t>ученика составляется индивидуальный образовательный план, исходя из его способностей</a:t>
            </a:r>
            <a:r>
              <a:rPr lang="ru-RU" altLang="ru-RU" sz="1400" baseline="0" dirty="0"/>
              <a:t> и потребностей. В этом учебном плане трудно разграничить общее и дополнительное образование. Например, старшеклассник углубленно изучает математику, берет шесть спецкурсов по разным предметам, в том числе исследовательских, проходит  социальную практику в местной больнице, пробует себя в качестве ведущего на радио и играет в школьном театре. И все это входит в его учебный план. Понятно, что это требует отдельного норматива, который на столько-то процентов выше норматива обычной школы.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Важнейшими условиями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успешного функционирования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НОЦев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eaLnBrk="1" hangingPunct="1">
              <a:buFontTx/>
              <a:buChar char="-"/>
            </a:pPr>
            <a:r>
              <a:rPr lang="ru-RU" sz="1400" dirty="0"/>
              <a:t>единство образовательного процесса (учебной и </a:t>
            </a:r>
            <a:r>
              <a:rPr lang="ru-RU" sz="1400" dirty="0" err="1"/>
              <a:t>внеучебной</a:t>
            </a:r>
            <a:r>
              <a:rPr lang="ru-RU" sz="1400" dirty="0"/>
              <a:t> деятельности учащихся);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400" dirty="0"/>
              <a:t>ориентация на достижение </a:t>
            </a:r>
            <a:r>
              <a:rPr lang="ru-RU" sz="1400" dirty="0" err="1"/>
              <a:t>метапредметных</a:t>
            </a:r>
            <a:r>
              <a:rPr lang="ru-RU" sz="1400" dirty="0"/>
              <a:t> и личностных результатов;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400" dirty="0"/>
              <a:t>сетевое взаимодействие с различными образовательными учреждениями;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400" dirty="0"/>
              <a:t>широкий</a:t>
            </a:r>
            <a:r>
              <a:rPr lang="ru-RU" sz="1400" baseline="0" dirty="0"/>
              <a:t> спектр дополнительных образовательных программ;</a:t>
            </a:r>
            <a:endParaRPr lang="ru-RU" sz="1400" dirty="0"/>
          </a:p>
          <a:p>
            <a:pPr marL="285750" indent="-285750" eaLnBrk="1" hangingPunct="1">
              <a:buFontTx/>
              <a:buChar char="-"/>
            </a:pPr>
            <a:r>
              <a:rPr lang="ru-RU" sz="1400" dirty="0"/>
              <a:t>система социального партнерства.</a:t>
            </a:r>
          </a:p>
          <a:p>
            <a:pPr marL="0" indent="0" eaLnBrk="1" hangingPunct="1">
              <a:buFontTx/>
              <a:buNone/>
            </a:pPr>
            <a:r>
              <a:rPr lang="ru-RU" sz="1400" dirty="0"/>
              <a:t>То</a:t>
            </a:r>
            <a:r>
              <a:rPr lang="ru-RU" sz="1400" baseline="0" dirty="0"/>
              <a:t> есть это все те компоненты, которые прописаны в межведомственной программе развития дополнительного образования детей до 2020 года в качестве главных условий развития дополнительного образования детей. Как результат, мы имеем хорошие учебные результаты, качественный выбор будущей профессии, занятость детей во вторую половину дня, систему социальных и профессиональных проб и отсутствие правонарушений. Для многих муниципалитетов такая форма организации общего и дополнительного образования является </a:t>
            </a:r>
            <a:r>
              <a:rPr lang="ru-RU" sz="1400" baseline="0" dirty="0" err="1"/>
              <a:t>чревычайно</a:t>
            </a:r>
            <a:r>
              <a:rPr lang="ru-RU" sz="1400" baseline="0" dirty="0"/>
              <a:t> выгодной и привлекательной.</a:t>
            </a:r>
            <a:endParaRPr lang="ru-RU" sz="1400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28AB94-5256-4273-A89E-F81C2D354F94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48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1400" smtClean="0"/>
              <a:t>В Пермском крае организована работа 10 НОЦ как отдельных школ для старшеклассников, в которых учебная деятельность организована по индивидуальным образовательным траекториям. В период летней оздоровительной кампании в НОЦ г.Чусового организованы социальные и учебные практики для всех обучающихся 10 классов. Данные формы занятости ребят реализуются на базе 58 предприятий  - социальных партнеров.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415AE-E081-4F3F-ADEA-CE0FA19D476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4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59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6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77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46125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418" indent="-2840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028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0439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850" indent="-2272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9261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3672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083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2494" indent="-2272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968A7A-4F5E-4329-9722-E6392414DC26}" type="slidenum">
              <a:rPr lang="ru-RU" altLang="ru-RU" smtClean="0"/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048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297B9-75EE-4C2B-9B66-F154D79E24FA}" type="datetime1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367" y="0"/>
            <a:ext cx="2066557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D:\4\leftba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1" b="585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25" t="5999" b="34987"/>
          <a:stretch/>
        </p:blipFill>
        <p:spPr bwMode="auto">
          <a:xfrm>
            <a:off x="3368" y="1"/>
            <a:ext cx="2017673" cy="269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3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3E66D-EFA2-418F-9094-8182D82F68DD}" type="datetime1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BD3-CFF2-4B29-8823-CF2B7D5BF6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29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F0503-95E3-4D4F-9674-11E5B708A279}" type="datetime1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21B1-01B2-46F4-8A64-9F39C1DDDC5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24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65554" cy="11525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23487-6C12-432D-BF46-4FCEBBD7A9A4}" type="datetime1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0888" y="6356351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F58D2AC-15B5-473E-8E0F-5B939F2A306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152525"/>
            <a:ext cx="9144000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8593138" y="0"/>
            <a:ext cx="550862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pic>
        <p:nvPicPr>
          <p:cNvPr id="9" name="Picture 2" descr="D:\4\leftba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099" y="188641"/>
            <a:ext cx="587829" cy="80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3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83652-E1CE-4F82-BD0E-6741A79DF3FD}" type="datetime1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14E-6723-42F0-BF15-ACB9D382C93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036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17911-5E28-43E1-86EC-CA665657FFA1}" type="datetime1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05E4-7E0A-403F-AFE5-6408D10049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80EAE-973B-47CE-90BF-69A103A44870}" type="datetime1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26E6-F6A3-4C37-AD83-A14E4A19B2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00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E153B-2DBB-42A6-ABC9-AE6B3032E0F2}" type="datetime1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BA1-9C6F-4324-B498-82A3D7ACC32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3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3402B-6678-4918-B487-D6A6338BF527}" type="datetime1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02E7-4644-4795-B738-4D958A1609A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20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DC41-BD80-4E4B-BCF5-DFFC4DF198A0}" type="datetime1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83C-5047-4316-868B-83360B6E1DD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0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944AE-BD92-47EE-81B9-8071664981A8}" type="datetime1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5B0D-A528-4CB7-AFFB-2D912042D5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0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15D01A-9108-4192-9129-4E7FC6ED1933}" type="datetime1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87337-1C20-473D-BBEB-1C6B6F779E7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8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chart" Target="../charts/chart1.xm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chart" Target="../charts/chart3.xml"/><Relationship Id="rId10" Type="http://schemas.microsoft.com/office/2007/relationships/diagramDrawing" Target="../diagrams/drawing1.xml"/><Relationship Id="rId4" Type="http://schemas.openxmlformats.org/officeDocument/2006/relationships/chart" Target="../charts/chart2.xml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diagramData" Target="../diagrams/data2.xml"/><Relationship Id="rId9" Type="http://schemas.openxmlformats.org/officeDocument/2006/relationships/image" Target="../media/image38.png"/><Relationship Id="rId14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51.png"/><Relationship Id="rId4" Type="http://schemas.openxmlformats.org/officeDocument/2006/relationships/diagramData" Target="../diagrams/data5.xml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55.jpeg"/><Relationship Id="rId18" Type="http://schemas.openxmlformats.org/officeDocument/2006/relationships/diagramColors" Target="../diagrams/colors12.xml"/><Relationship Id="rId3" Type="http://schemas.openxmlformats.org/officeDocument/2006/relationships/diagramLayout" Target="../diagrams/layout10.xml"/><Relationship Id="rId21" Type="http://schemas.openxmlformats.org/officeDocument/2006/relationships/diagramLayout" Target="../diagrams/layout13.xml"/><Relationship Id="rId7" Type="http://schemas.openxmlformats.org/officeDocument/2006/relationships/diagramData" Target="../diagrams/data11.xml"/><Relationship Id="rId12" Type="http://schemas.openxmlformats.org/officeDocument/2006/relationships/image" Target="../media/image54.jpeg"/><Relationship Id="rId17" Type="http://schemas.openxmlformats.org/officeDocument/2006/relationships/diagramQuickStyle" Target="../diagrams/quickStyle12.xml"/><Relationship Id="rId2" Type="http://schemas.openxmlformats.org/officeDocument/2006/relationships/diagramData" Target="../diagrams/data10.xml"/><Relationship Id="rId16" Type="http://schemas.openxmlformats.org/officeDocument/2006/relationships/diagramLayout" Target="../diagrams/layout12.xml"/><Relationship Id="rId20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microsoft.com/office/2007/relationships/diagramDrawing" Target="../diagrams/drawing13.xml"/><Relationship Id="rId5" Type="http://schemas.openxmlformats.org/officeDocument/2006/relationships/diagramColors" Target="../diagrams/colors10.xml"/><Relationship Id="rId15" Type="http://schemas.openxmlformats.org/officeDocument/2006/relationships/diagramData" Target="../diagrams/data12.xml"/><Relationship Id="rId23" Type="http://schemas.openxmlformats.org/officeDocument/2006/relationships/diagramColors" Target="../diagrams/colors13.xml"/><Relationship Id="rId10" Type="http://schemas.openxmlformats.org/officeDocument/2006/relationships/diagramColors" Target="../diagrams/colors11.xml"/><Relationship Id="rId19" Type="http://schemas.microsoft.com/office/2007/relationships/diagramDrawing" Target="../diagrams/drawing12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56.jpeg"/><Relationship Id="rId22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63.png"/><Relationship Id="rId4" Type="http://schemas.microsoft.com/office/2007/relationships/hdphoto" Target="../media/hdphoto8.wdp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95736" y="692698"/>
            <a:ext cx="6840760" cy="3600399"/>
          </a:xfrm>
        </p:spPr>
        <p:txBody>
          <a:bodyPr>
            <a:normAutofit/>
          </a:bodyPr>
          <a:lstStyle/>
          <a:p>
            <a:r>
              <a:rPr lang="ru-RU" sz="3600" dirty="0"/>
              <a:t>Инновационное образовательное пространство Пермского края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79912" y="4581128"/>
            <a:ext cx="5112568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Р.А. Кассина</a:t>
            </a:r>
          </a:p>
          <a:p>
            <a:pPr algn="r"/>
            <a:r>
              <a:rPr lang="ru-RU" dirty="0" smtClean="0"/>
              <a:t>Министр образования</a:t>
            </a:r>
            <a:br>
              <a:rPr lang="ru-RU" dirty="0" smtClean="0"/>
            </a:br>
            <a:r>
              <a:rPr lang="ru-RU" dirty="0" smtClean="0"/>
              <a:t>и науки Пермского края</a:t>
            </a:r>
          </a:p>
          <a:p>
            <a:pPr algn="r"/>
            <a:r>
              <a:rPr lang="ru-RU" dirty="0" smtClean="0"/>
              <a:t>30 марта 2017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l="3327" t="4501" r="5181" b="3224"/>
          <a:stretch/>
        </p:blipFill>
        <p:spPr>
          <a:xfrm>
            <a:off x="7236296" y="260648"/>
            <a:ext cx="1292470" cy="86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48863" y="260648"/>
            <a:ext cx="6431449" cy="764380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«</a:t>
            </a:r>
            <a:r>
              <a:rPr lang="en-US" altLang="ru-RU" sz="3200" dirty="0" smtClean="0"/>
              <a:t>IT-</a:t>
            </a:r>
            <a:r>
              <a:rPr lang="ru-RU" altLang="ru-RU" sz="3200" dirty="0" smtClean="0"/>
              <a:t>школа» (СОШ № 10 г. Перми)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1"/>
            <a:ext cx="2133600" cy="365125"/>
          </a:xfrm>
        </p:spPr>
        <p:txBody>
          <a:bodyPr/>
          <a:lstStyle/>
          <a:p>
            <a:pPr>
              <a:defRPr/>
            </a:pPr>
            <a:fld id="{052C09E5-6B95-4D36-B0F9-DFE9BB258DF2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8" y="2008099"/>
            <a:ext cx="3254168" cy="196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2"/>
          <p:cNvPicPr>
            <a:picLocks noChangeAspect="1" noChangeArrowheads="1"/>
          </p:cNvPicPr>
          <p:nvPr/>
        </p:nvPicPr>
        <p:blipFill rotWithShape="1">
          <a:blip r:embed="rId5"/>
          <a:srcRect l="26295" t="31801" r="57829" b="49778"/>
          <a:stretch/>
        </p:blipFill>
        <p:spPr bwMode="auto">
          <a:xfrm>
            <a:off x="381728" y="4185318"/>
            <a:ext cx="3254168" cy="212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4"/>
          <p:cNvSpPr/>
          <p:nvPr/>
        </p:nvSpPr>
        <p:spPr bwMode="auto">
          <a:xfrm>
            <a:off x="3548065" y="-766764"/>
            <a:ext cx="2352675" cy="77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/>
          </a:p>
        </p:txBody>
      </p:sp>
      <p:sp>
        <p:nvSpPr>
          <p:cNvPr id="5" name="Полилиния 4"/>
          <p:cNvSpPr/>
          <p:nvPr/>
        </p:nvSpPr>
        <p:spPr>
          <a:xfrm>
            <a:off x="3995936" y="1988840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/>
              <a:t>Программирование и робототехника</a:t>
            </a:r>
            <a:endParaRPr lang="ru-RU" sz="1500" b="1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3995936" y="2391815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Изобретательство</a:t>
            </a:r>
            <a:endParaRPr lang="ru-RU" sz="1500" b="1" kern="1200"/>
          </a:p>
        </p:txBody>
      </p:sp>
      <p:sp>
        <p:nvSpPr>
          <p:cNvPr id="8" name="Полилиния 7"/>
          <p:cNvSpPr/>
          <p:nvPr/>
        </p:nvSpPr>
        <p:spPr>
          <a:xfrm>
            <a:off x="3995936" y="2794790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smtClean="0"/>
              <a:t>Web</a:t>
            </a:r>
            <a:r>
              <a:rPr lang="ru-RU" sz="1500" b="1" kern="1200" smtClean="0"/>
              <a:t>-дизайн</a:t>
            </a:r>
            <a:endParaRPr lang="ru-RU" sz="1500" b="1" kern="1200"/>
          </a:p>
        </p:txBody>
      </p:sp>
      <p:sp>
        <p:nvSpPr>
          <p:cNvPr id="9" name="Полилиния 8"/>
          <p:cNvSpPr/>
          <p:nvPr/>
        </p:nvSpPr>
        <p:spPr>
          <a:xfrm>
            <a:off x="3995936" y="3197765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Компьютерная анимация</a:t>
            </a:r>
            <a:endParaRPr lang="ru-RU" sz="1500" b="1" kern="1200"/>
          </a:p>
        </p:txBody>
      </p:sp>
      <p:sp>
        <p:nvSpPr>
          <p:cNvPr id="10" name="Полилиния 9"/>
          <p:cNvSpPr/>
          <p:nvPr/>
        </p:nvSpPr>
        <p:spPr>
          <a:xfrm>
            <a:off x="3995936" y="3600740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Школьные стартапы</a:t>
            </a:r>
            <a:endParaRPr lang="ru-RU" sz="1500" b="1" kern="1200"/>
          </a:p>
        </p:txBody>
      </p:sp>
      <p:sp>
        <p:nvSpPr>
          <p:cNvPr id="11" name="Полилиния 10"/>
          <p:cNvSpPr/>
          <p:nvPr/>
        </p:nvSpPr>
        <p:spPr>
          <a:xfrm>
            <a:off x="3995936" y="4003715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Промышленный и программный дизайн</a:t>
            </a:r>
            <a:endParaRPr lang="ru-RU" sz="1500" b="1" kern="1200"/>
          </a:p>
        </p:txBody>
      </p:sp>
      <p:sp>
        <p:nvSpPr>
          <p:cNvPr id="12" name="Полилиния 11"/>
          <p:cNvSpPr/>
          <p:nvPr/>
        </p:nvSpPr>
        <p:spPr>
          <a:xfrm>
            <a:off x="3995936" y="4406690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Компьютерная цветокомпозиция</a:t>
            </a:r>
            <a:endParaRPr lang="ru-RU" sz="1500" b="1" kern="1200"/>
          </a:p>
        </p:txBody>
      </p:sp>
      <p:sp>
        <p:nvSpPr>
          <p:cNvPr id="13" name="Полилиния 12"/>
          <p:cNvSpPr/>
          <p:nvPr/>
        </p:nvSpPr>
        <p:spPr>
          <a:xfrm>
            <a:off x="3995936" y="4809665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Создание объектов дополненной реальности</a:t>
            </a:r>
            <a:endParaRPr lang="ru-RU" sz="1500" b="1" kern="1200"/>
          </a:p>
        </p:txBody>
      </p:sp>
      <p:sp>
        <p:nvSpPr>
          <p:cNvPr id="16" name="Полилиния 15"/>
          <p:cNvSpPr/>
          <p:nvPr/>
        </p:nvSpPr>
        <p:spPr>
          <a:xfrm>
            <a:off x="3995936" y="5212640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Инфографика</a:t>
            </a:r>
            <a:endParaRPr lang="ru-RU" sz="1500" b="1" kern="1200"/>
          </a:p>
        </p:txBody>
      </p:sp>
      <p:sp>
        <p:nvSpPr>
          <p:cNvPr id="18" name="Полилиния 17"/>
          <p:cNvSpPr/>
          <p:nvPr/>
        </p:nvSpPr>
        <p:spPr>
          <a:xfrm>
            <a:off x="3995936" y="5615615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Эконометрическое моделирование</a:t>
            </a:r>
            <a:endParaRPr lang="ru-RU" sz="1500" b="1" kern="1200"/>
          </a:p>
        </p:txBody>
      </p:sp>
      <p:sp>
        <p:nvSpPr>
          <p:cNvPr id="19" name="Полилиния 18"/>
          <p:cNvSpPr/>
          <p:nvPr/>
        </p:nvSpPr>
        <p:spPr>
          <a:xfrm>
            <a:off x="3995936" y="6018590"/>
            <a:ext cx="4032448" cy="359774"/>
          </a:xfrm>
          <a:custGeom>
            <a:avLst/>
            <a:gdLst>
              <a:gd name="connsiteX0" fmla="*/ 0 w 4032448"/>
              <a:gd name="connsiteY0" fmla="*/ 59964 h 359774"/>
              <a:gd name="connsiteX1" fmla="*/ 59964 w 4032448"/>
              <a:gd name="connsiteY1" fmla="*/ 0 h 359774"/>
              <a:gd name="connsiteX2" fmla="*/ 3972484 w 4032448"/>
              <a:gd name="connsiteY2" fmla="*/ 0 h 359774"/>
              <a:gd name="connsiteX3" fmla="*/ 4032448 w 4032448"/>
              <a:gd name="connsiteY3" fmla="*/ 59964 h 359774"/>
              <a:gd name="connsiteX4" fmla="*/ 4032448 w 4032448"/>
              <a:gd name="connsiteY4" fmla="*/ 299810 h 359774"/>
              <a:gd name="connsiteX5" fmla="*/ 3972484 w 4032448"/>
              <a:gd name="connsiteY5" fmla="*/ 359774 h 359774"/>
              <a:gd name="connsiteX6" fmla="*/ 59964 w 4032448"/>
              <a:gd name="connsiteY6" fmla="*/ 359774 h 359774"/>
              <a:gd name="connsiteX7" fmla="*/ 0 w 4032448"/>
              <a:gd name="connsiteY7" fmla="*/ 299810 h 359774"/>
              <a:gd name="connsiteX8" fmla="*/ 0 w 403244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44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3972484" y="0"/>
                </a:lnTo>
                <a:cubicBezTo>
                  <a:pt x="4005601" y="0"/>
                  <a:pt x="4032448" y="26847"/>
                  <a:pt x="4032448" y="59964"/>
                </a:cubicBezTo>
                <a:lnTo>
                  <a:pt x="4032448" y="299810"/>
                </a:lnTo>
                <a:cubicBezTo>
                  <a:pt x="4032448" y="332927"/>
                  <a:pt x="4005601" y="359774"/>
                  <a:pt x="397248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smtClean="0"/>
              <a:t>Архитектура ЭВМ</a:t>
            </a:r>
            <a:endParaRPr lang="ru-RU" sz="1500" b="1" kern="1200"/>
          </a:p>
        </p:txBody>
      </p:sp>
      <p:sp>
        <p:nvSpPr>
          <p:cNvPr id="15" name="TextBox 14"/>
          <p:cNvSpPr txBox="1"/>
          <p:nvPr/>
        </p:nvSpPr>
        <p:spPr>
          <a:xfrm>
            <a:off x="4666425" y="1412776"/>
            <a:ext cx="2569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Курсы по выбору: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3870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47270" y="399386"/>
            <a:ext cx="6840810" cy="569930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«Спортивная школа» (СОШ №32 г. Перми)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309058"/>
            <a:ext cx="2133600" cy="365125"/>
          </a:xfrm>
        </p:spPr>
        <p:txBody>
          <a:bodyPr/>
          <a:lstStyle/>
          <a:p>
            <a:pPr>
              <a:defRPr/>
            </a:pPr>
            <a:fld id="{E11CA570-4E01-4890-84F7-B443415255A2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9395" name="Прямоугольник 2"/>
          <p:cNvSpPr>
            <a:spLocks noChangeArrowheads="1"/>
          </p:cNvSpPr>
          <p:nvPr/>
        </p:nvSpPr>
        <p:spPr bwMode="auto">
          <a:xfrm>
            <a:off x="3203848" y="1404258"/>
            <a:ext cx="5184576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lnSpc>
                <a:spcPts val="2200"/>
              </a:lnSpc>
              <a:defRPr/>
            </a:pPr>
            <a:r>
              <a:rPr lang="ru-RU" altLang="ru-RU" sz="2000" b="1" u="sng" dirty="0" smtClean="0"/>
              <a:t>Курсы по выбору и дополнительное образование:</a:t>
            </a:r>
          </a:p>
        </p:txBody>
      </p:sp>
      <p:sp>
        <p:nvSpPr>
          <p:cNvPr id="17" name="Скругленный прямоугольник 4"/>
          <p:cNvSpPr/>
          <p:nvPr/>
        </p:nvSpPr>
        <p:spPr bwMode="auto">
          <a:xfrm>
            <a:off x="3548065" y="-766764"/>
            <a:ext cx="2352675" cy="77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/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 rotWithShape="1">
          <a:blip r:embed="rId3"/>
          <a:srcRect t="1" b="555"/>
          <a:stretch/>
        </p:blipFill>
        <p:spPr bwMode="auto">
          <a:xfrm>
            <a:off x="323528" y="2132856"/>
            <a:ext cx="2628900" cy="186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221088"/>
            <a:ext cx="2628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C:\Users\avgolubtsov\AppData\Local\Microsoft\Windows\Temporary Internet Files\Content.IE5\9XZXAE2L\MC900088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16" y="275744"/>
            <a:ext cx="753826" cy="8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3203848" y="2450790"/>
            <a:ext cx="5184576" cy="610276"/>
          </a:xfrm>
          <a:custGeom>
            <a:avLst/>
            <a:gdLst>
              <a:gd name="connsiteX0" fmla="*/ 0 w 7848871"/>
              <a:gd name="connsiteY0" fmla="*/ 47971 h 287819"/>
              <a:gd name="connsiteX1" fmla="*/ 47971 w 7848871"/>
              <a:gd name="connsiteY1" fmla="*/ 0 h 287819"/>
              <a:gd name="connsiteX2" fmla="*/ 7800900 w 7848871"/>
              <a:gd name="connsiteY2" fmla="*/ 0 h 287819"/>
              <a:gd name="connsiteX3" fmla="*/ 7848871 w 7848871"/>
              <a:gd name="connsiteY3" fmla="*/ 47971 h 287819"/>
              <a:gd name="connsiteX4" fmla="*/ 7848871 w 7848871"/>
              <a:gd name="connsiteY4" fmla="*/ 239848 h 287819"/>
              <a:gd name="connsiteX5" fmla="*/ 7800900 w 7848871"/>
              <a:gd name="connsiteY5" fmla="*/ 287819 h 287819"/>
              <a:gd name="connsiteX6" fmla="*/ 47971 w 7848871"/>
              <a:gd name="connsiteY6" fmla="*/ 287819 h 287819"/>
              <a:gd name="connsiteX7" fmla="*/ 0 w 7848871"/>
              <a:gd name="connsiteY7" fmla="*/ 239848 h 287819"/>
              <a:gd name="connsiteX8" fmla="*/ 0 w 7848871"/>
              <a:gd name="connsiteY8" fmla="*/ 47971 h 28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8871" h="287819">
                <a:moveTo>
                  <a:pt x="0" y="47971"/>
                </a:moveTo>
                <a:cubicBezTo>
                  <a:pt x="0" y="21477"/>
                  <a:pt x="21477" y="0"/>
                  <a:pt x="47971" y="0"/>
                </a:cubicBezTo>
                <a:lnTo>
                  <a:pt x="7800900" y="0"/>
                </a:lnTo>
                <a:cubicBezTo>
                  <a:pt x="7827394" y="0"/>
                  <a:pt x="7848871" y="21477"/>
                  <a:pt x="7848871" y="47971"/>
                </a:cubicBezTo>
                <a:lnTo>
                  <a:pt x="7848871" y="239848"/>
                </a:lnTo>
                <a:cubicBezTo>
                  <a:pt x="7848871" y="266342"/>
                  <a:pt x="7827394" y="287819"/>
                  <a:pt x="7800900" y="287819"/>
                </a:cubicBezTo>
                <a:lnTo>
                  <a:pt x="47971" y="287819"/>
                </a:lnTo>
                <a:cubicBezTo>
                  <a:pt x="21477" y="287819"/>
                  <a:pt x="0" y="266342"/>
                  <a:pt x="0" y="239848"/>
                </a:cubicBezTo>
                <a:lnTo>
                  <a:pt x="0" y="4797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9770" tIns="59770" rIns="59770" bIns="59770" numCol="1" spcCol="1270" anchor="ctr" anchorCtr="0">
            <a:noAutofit/>
          </a:bodyPr>
          <a:lstStyle/>
          <a:p>
            <a:pPr lvl="0" algn="l" defTabSz="533400" rtl="0">
              <a:lnSpc>
                <a:spcPts val="18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 smtClean="0"/>
              <a:t>Художественно-эстетической компонент по восточной культуре и философии (восточные языки, живопись, культура)</a:t>
            </a:r>
            <a:endParaRPr lang="ru-RU" sz="1600" b="1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3203848" y="3098862"/>
            <a:ext cx="5184576" cy="610276"/>
          </a:xfrm>
          <a:custGeom>
            <a:avLst/>
            <a:gdLst>
              <a:gd name="connsiteX0" fmla="*/ 0 w 7848871"/>
              <a:gd name="connsiteY0" fmla="*/ 47971 h 287819"/>
              <a:gd name="connsiteX1" fmla="*/ 47971 w 7848871"/>
              <a:gd name="connsiteY1" fmla="*/ 0 h 287819"/>
              <a:gd name="connsiteX2" fmla="*/ 7800900 w 7848871"/>
              <a:gd name="connsiteY2" fmla="*/ 0 h 287819"/>
              <a:gd name="connsiteX3" fmla="*/ 7848871 w 7848871"/>
              <a:gd name="connsiteY3" fmla="*/ 47971 h 287819"/>
              <a:gd name="connsiteX4" fmla="*/ 7848871 w 7848871"/>
              <a:gd name="connsiteY4" fmla="*/ 239848 h 287819"/>
              <a:gd name="connsiteX5" fmla="*/ 7800900 w 7848871"/>
              <a:gd name="connsiteY5" fmla="*/ 287819 h 287819"/>
              <a:gd name="connsiteX6" fmla="*/ 47971 w 7848871"/>
              <a:gd name="connsiteY6" fmla="*/ 287819 h 287819"/>
              <a:gd name="connsiteX7" fmla="*/ 0 w 7848871"/>
              <a:gd name="connsiteY7" fmla="*/ 239848 h 287819"/>
              <a:gd name="connsiteX8" fmla="*/ 0 w 7848871"/>
              <a:gd name="connsiteY8" fmla="*/ 47971 h 28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8871" h="287819">
                <a:moveTo>
                  <a:pt x="0" y="47971"/>
                </a:moveTo>
                <a:cubicBezTo>
                  <a:pt x="0" y="21477"/>
                  <a:pt x="21477" y="0"/>
                  <a:pt x="47971" y="0"/>
                </a:cubicBezTo>
                <a:lnTo>
                  <a:pt x="7800900" y="0"/>
                </a:lnTo>
                <a:cubicBezTo>
                  <a:pt x="7827394" y="0"/>
                  <a:pt x="7848871" y="21477"/>
                  <a:pt x="7848871" y="47971"/>
                </a:cubicBezTo>
                <a:lnTo>
                  <a:pt x="7848871" y="239848"/>
                </a:lnTo>
                <a:cubicBezTo>
                  <a:pt x="7848871" y="266342"/>
                  <a:pt x="7827394" y="287819"/>
                  <a:pt x="7800900" y="287819"/>
                </a:cubicBezTo>
                <a:lnTo>
                  <a:pt x="47971" y="287819"/>
                </a:lnTo>
                <a:cubicBezTo>
                  <a:pt x="21477" y="287819"/>
                  <a:pt x="0" y="266342"/>
                  <a:pt x="0" y="239848"/>
                </a:cubicBezTo>
                <a:lnTo>
                  <a:pt x="0" y="4797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9770" tIns="59770" rIns="59770" bIns="59770" numCol="1" spcCol="1270" anchor="ctr" anchorCtr="0">
            <a:noAutofit/>
          </a:bodyPr>
          <a:lstStyle/>
          <a:p>
            <a:pPr lvl="0" algn="l" defTabSz="533400" rtl="0">
              <a:lnSpc>
                <a:spcPts val="18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 smtClean="0"/>
              <a:t>Учебно-тренировочный компонент по </a:t>
            </a:r>
            <a:r>
              <a:rPr lang="ru-RU" sz="1600" b="1" kern="1200" dirty="0" err="1" smtClean="0"/>
              <a:t>Киокушинкай</a:t>
            </a:r>
            <a:r>
              <a:rPr lang="ru-RU" sz="1600" b="1" kern="1200" dirty="0" smtClean="0"/>
              <a:t> </a:t>
            </a:r>
            <a:endParaRPr lang="ru-RU" sz="1600" b="1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3203848" y="3746934"/>
            <a:ext cx="5184576" cy="610276"/>
          </a:xfrm>
          <a:custGeom>
            <a:avLst/>
            <a:gdLst>
              <a:gd name="connsiteX0" fmla="*/ 0 w 7848871"/>
              <a:gd name="connsiteY0" fmla="*/ 47971 h 287819"/>
              <a:gd name="connsiteX1" fmla="*/ 47971 w 7848871"/>
              <a:gd name="connsiteY1" fmla="*/ 0 h 287819"/>
              <a:gd name="connsiteX2" fmla="*/ 7800900 w 7848871"/>
              <a:gd name="connsiteY2" fmla="*/ 0 h 287819"/>
              <a:gd name="connsiteX3" fmla="*/ 7848871 w 7848871"/>
              <a:gd name="connsiteY3" fmla="*/ 47971 h 287819"/>
              <a:gd name="connsiteX4" fmla="*/ 7848871 w 7848871"/>
              <a:gd name="connsiteY4" fmla="*/ 239848 h 287819"/>
              <a:gd name="connsiteX5" fmla="*/ 7800900 w 7848871"/>
              <a:gd name="connsiteY5" fmla="*/ 287819 h 287819"/>
              <a:gd name="connsiteX6" fmla="*/ 47971 w 7848871"/>
              <a:gd name="connsiteY6" fmla="*/ 287819 h 287819"/>
              <a:gd name="connsiteX7" fmla="*/ 0 w 7848871"/>
              <a:gd name="connsiteY7" fmla="*/ 239848 h 287819"/>
              <a:gd name="connsiteX8" fmla="*/ 0 w 7848871"/>
              <a:gd name="connsiteY8" fmla="*/ 47971 h 28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8871" h="287819">
                <a:moveTo>
                  <a:pt x="0" y="47971"/>
                </a:moveTo>
                <a:cubicBezTo>
                  <a:pt x="0" y="21477"/>
                  <a:pt x="21477" y="0"/>
                  <a:pt x="47971" y="0"/>
                </a:cubicBezTo>
                <a:lnTo>
                  <a:pt x="7800900" y="0"/>
                </a:lnTo>
                <a:cubicBezTo>
                  <a:pt x="7827394" y="0"/>
                  <a:pt x="7848871" y="21477"/>
                  <a:pt x="7848871" y="47971"/>
                </a:cubicBezTo>
                <a:lnTo>
                  <a:pt x="7848871" y="239848"/>
                </a:lnTo>
                <a:cubicBezTo>
                  <a:pt x="7848871" y="266342"/>
                  <a:pt x="7827394" y="287819"/>
                  <a:pt x="7800900" y="287819"/>
                </a:cubicBezTo>
                <a:lnTo>
                  <a:pt x="47971" y="287819"/>
                </a:lnTo>
                <a:cubicBezTo>
                  <a:pt x="21477" y="287819"/>
                  <a:pt x="0" y="266342"/>
                  <a:pt x="0" y="239848"/>
                </a:cubicBezTo>
                <a:lnTo>
                  <a:pt x="0" y="4797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9770" tIns="59770" rIns="59770" bIns="59770" numCol="1" spcCol="1270" anchor="ctr" anchorCtr="0">
            <a:noAutofit/>
          </a:bodyPr>
          <a:lstStyle/>
          <a:p>
            <a:pPr lvl="0" algn="l" defTabSz="533400" rtl="0">
              <a:lnSpc>
                <a:spcPts val="18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 smtClean="0"/>
              <a:t>Подготовка по футболу и баскетболу</a:t>
            </a:r>
            <a:endParaRPr lang="ru-RU" sz="1600" b="1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3203848" y="4395006"/>
            <a:ext cx="5184576" cy="610276"/>
          </a:xfrm>
          <a:custGeom>
            <a:avLst/>
            <a:gdLst>
              <a:gd name="connsiteX0" fmla="*/ 0 w 7848871"/>
              <a:gd name="connsiteY0" fmla="*/ 47971 h 287819"/>
              <a:gd name="connsiteX1" fmla="*/ 47971 w 7848871"/>
              <a:gd name="connsiteY1" fmla="*/ 0 h 287819"/>
              <a:gd name="connsiteX2" fmla="*/ 7800900 w 7848871"/>
              <a:gd name="connsiteY2" fmla="*/ 0 h 287819"/>
              <a:gd name="connsiteX3" fmla="*/ 7848871 w 7848871"/>
              <a:gd name="connsiteY3" fmla="*/ 47971 h 287819"/>
              <a:gd name="connsiteX4" fmla="*/ 7848871 w 7848871"/>
              <a:gd name="connsiteY4" fmla="*/ 239848 h 287819"/>
              <a:gd name="connsiteX5" fmla="*/ 7800900 w 7848871"/>
              <a:gd name="connsiteY5" fmla="*/ 287819 h 287819"/>
              <a:gd name="connsiteX6" fmla="*/ 47971 w 7848871"/>
              <a:gd name="connsiteY6" fmla="*/ 287819 h 287819"/>
              <a:gd name="connsiteX7" fmla="*/ 0 w 7848871"/>
              <a:gd name="connsiteY7" fmla="*/ 239848 h 287819"/>
              <a:gd name="connsiteX8" fmla="*/ 0 w 7848871"/>
              <a:gd name="connsiteY8" fmla="*/ 47971 h 28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8871" h="287819">
                <a:moveTo>
                  <a:pt x="0" y="47971"/>
                </a:moveTo>
                <a:cubicBezTo>
                  <a:pt x="0" y="21477"/>
                  <a:pt x="21477" y="0"/>
                  <a:pt x="47971" y="0"/>
                </a:cubicBezTo>
                <a:lnTo>
                  <a:pt x="7800900" y="0"/>
                </a:lnTo>
                <a:cubicBezTo>
                  <a:pt x="7827394" y="0"/>
                  <a:pt x="7848871" y="21477"/>
                  <a:pt x="7848871" y="47971"/>
                </a:cubicBezTo>
                <a:lnTo>
                  <a:pt x="7848871" y="239848"/>
                </a:lnTo>
                <a:cubicBezTo>
                  <a:pt x="7848871" y="266342"/>
                  <a:pt x="7827394" y="287819"/>
                  <a:pt x="7800900" y="287819"/>
                </a:cubicBezTo>
                <a:lnTo>
                  <a:pt x="47971" y="287819"/>
                </a:lnTo>
                <a:cubicBezTo>
                  <a:pt x="21477" y="287819"/>
                  <a:pt x="0" y="266342"/>
                  <a:pt x="0" y="239848"/>
                </a:cubicBezTo>
                <a:lnTo>
                  <a:pt x="0" y="4797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9770" tIns="59770" rIns="59770" bIns="59770" numCol="1" spcCol="1270" anchor="ctr" anchorCtr="0">
            <a:noAutofit/>
          </a:bodyPr>
          <a:lstStyle/>
          <a:p>
            <a:pPr lvl="0" algn="l" defTabSz="533400" rtl="0">
              <a:lnSpc>
                <a:spcPts val="18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 smtClean="0"/>
              <a:t>Оздоровительный модуль</a:t>
            </a:r>
            <a:endParaRPr lang="ru-RU" sz="1600" b="1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3203848" y="5050972"/>
            <a:ext cx="5184576" cy="610276"/>
          </a:xfrm>
          <a:custGeom>
            <a:avLst/>
            <a:gdLst>
              <a:gd name="connsiteX0" fmla="*/ 0 w 7848871"/>
              <a:gd name="connsiteY0" fmla="*/ 47971 h 287819"/>
              <a:gd name="connsiteX1" fmla="*/ 47971 w 7848871"/>
              <a:gd name="connsiteY1" fmla="*/ 0 h 287819"/>
              <a:gd name="connsiteX2" fmla="*/ 7800900 w 7848871"/>
              <a:gd name="connsiteY2" fmla="*/ 0 h 287819"/>
              <a:gd name="connsiteX3" fmla="*/ 7848871 w 7848871"/>
              <a:gd name="connsiteY3" fmla="*/ 47971 h 287819"/>
              <a:gd name="connsiteX4" fmla="*/ 7848871 w 7848871"/>
              <a:gd name="connsiteY4" fmla="*/ 239848 h 287819"/>
              <a:gd name="connsiteX5" fmla="*/ 7800900 w 7848871"/>
              <a:gd name="connsiteY5" fmla="*/ 287819 h 287819"/>
              <a:gd name="connsiteX6" fmla="*/ 47971 w 7848871"/>
              <a:gd name="connsiteY6" fmla="*/ 287819 h 287819"/>
              <a:gd name="connsiteX7" fmla="*/ 0 w 7848871"/>
              <a:gd name="connsiteY7" fmla="*/ 239848 h 287819"/>
              <a:gd name="connsiteX8" fmla="*/ 0 w 7848871"/>
              <a:gd name="connsiteY8" fmla="*/ 47971 h 28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8871" h="287819">
                <a:moveTo>
                  <a:pt x="0" y="47971"/>
                </a:moveTo>
                <a:cubicBezTo>
                  <a:pt x="0" y="21477"/>
                  <a:pt x="21477" y="0"/>
                  <a:pt x="47971" y="0"/>
                </a:cubicBezTo>
                <a:lnTo>
                  <a:pt x="7800900" y="0"/>
                </a:lnTo>
                <a:cubicBezTo>
                  <a:pt x="7827394" y="0"/>
                  <a:pt x="7848871" y="21477"/>
                  <a:pt x="7848871" y="47971"/>
                </a:cubicBezTo>
                <a:lnTo>
                  <a:pt x="7848871" y="239848"/>
                </a:lnTo>
                <a:cubicBezTo>
                  <a:pt x="7848871" y="266342"/>
                  <a:pt x="7827394" y="287819"/>
                  <a:pt x="7800900" y="287819"/>
                </a:cubicBezTo>
                <a:lnTo>
                  <a:pt x="47971" y="287819"/>
                </a:lnTo>
                <a:cubicBezTo>
                  <a:pt x="21477" y="287819"/>
                  <a:pt x="0" y="266342"/>
                  <a:pt x="0" y="239848"/>
                </a:cubicBezTo>
                <a:lnTo>
                  <a:pt x="0" y="4797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9770" tIns="59770" rIns="59770" bIns="59770" numCol="1" spcCol="1270" anchor="ctr" anchorCtr="0">
            <a:noAutofit/>
          </a:bodyPr>
          <a:lstStyle/>
          <a:p>
            <a:pPr lvl="0" algn="l" defTabSz="533400" rtl="0">
              <a:lnSpc>
                <a:spcPts val="18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kern="1200" dirty="0" smtClean="0"/>
              <a:t>Ежегодный спортивно-оздоровительный лагерь под девизом «Быстрее! Выше! Сильнее!»</a:t>
            </a:r>
            <a:endParaRPr lang="ru-RU" sz="1600" b="1" kern="1200" dirty="0"/>
          </a:p>
        </p:txBody>
      </p:sp>
    </p:spTree>
    <p:extLst>
      <p:ext uri="{BB962C8B-B14F-4D97-AF65-F5344CB8AC3E}">
        <p14:creationId xmlns:p14="http://schemas.microsoft.com/office/powerpoint/2010/main" val="41714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"/>
            <a:ext cx="7488832" cy="1052736"/>
          </a:xfrm>
        </p:spPr>
        <p:txBody>
          <a:bodyPr>
            <a:noAutofit/>
          </a:bodyPr>
          <a:lstStyle/>
          <a:p>
            <a:r>
              <a:rPr lang="ru-RU" sz="3200" dirty="0"/>
              <a:t>Расписание занятий </a:t>
            </a:r>
            <a:r>
              <a:rPr lang="ru-RU" sz="3200" dirty="0" smtClean="0"/>
              <a:t>спортивного </a:t>
            </a:r>
            <a:r>
              <a:rPr lang="ru-RU" sz="3200" dirty="0"/>
              <a:t>класса </a:t>
            </a:r>
            <a:r>
              <a:rPr lang="ru-RU" sz="3200" dirty="0" smtClean="0"/>
              <a:t>СОШ № 32 г. Перми на </a:t>
            </a:r>
            <a:r>
              <a:rPr lang="ru-RU" sz="3200" dirty="0"/>
              <a:t>вторник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79743"/>
              </p:ext>
            </p:extLst>
          </p:nvPr>
        </p:nvGraphicFramePr>
        <p:xfrm>
          <a:off x="323528" y="1268760"/>
          <a:ext cx="7992888" cy="529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826"/>
                <a:gridCol w="6635062"/>
              </a:tblGrid>
              <a:tr h="25210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</a:tr>
              <a:tr h="2521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08.00 </a:t>
                      </a:r>
                      <a:r>
                        <a:rPr lang="ru-RU" sz="1800" dirty="0">
                          <a:effectLst/>
                        </a:rPr>
                        <a:t>- </a:t>
                      </a:r>
                      <a:r>
                        <a:rPr lang="ru-RU" sz="1800" dirty="0" smtClean="0">
                          <a:effectLst/>
                        </a:rPr>
                        <a:t>08.40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Урок русского языка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21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08.40 </a:t>
                      </a:r>
                      <a:r>
                        <a:rPr lang="ru-RU" sz="1800" dirty="0">
                          <a:effectLst/>
                        </a:rPr>
                        <a:t>- </a:t>
                      </a:r>
                      <a:r>
                        <a:rPr lang="ru-RU" sz="1800" dirty="0" smtClean="0">
                          <a:effectLst/>
                        </a:rPr>
                        <a:t>08.50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Завтрак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00FF00"/>
                    </a:solidFill>
                  </a:tcPr>
                </a:tc>
              </a:tr>
              <a:tr h="2521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08.50 </a:t>
                      </a:r>
                      <a:r>
                        <a:rPr lang="ru-RU" sz="1800" dirty="0">
                          <a:effectLst/>
                        </a:rPr>
                        <a:t>- </a:t>
                      </a:r>
                      <a:r>
                        <a:rPr lang="ru-RU" sz="1800" dirty="0" smtClean="0">
                          <a:effectLst/>
                        </a:rPr>
                        <a:t>09.30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Урок математики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3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09.40 </a:t>
                      </a:r>
                      <a:r>
                        <a:rPr lang="ru-RU" sz="1800" dirty="0">
                          <a:effectLst/>
                        </a:rPr>
                        <a:t>- 11.15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Тренировка по карате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21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11.35 - 12.15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Урок технологии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5945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12.30 - 13.05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Занятия в рамках внеурочной деятельности по выбору обучающихся: 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развитие речи / логика / работа с текстом 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FFFF99"/>
                    </a:solidFill>
                  </a:tcPr>
                </a:tc>
              </a:tr>
              <a:tr h="2521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13.10 - 13.30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Обед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00FF00"/>
                    </a:solidFill>
                  </a:tcPr>
                </a:tc>
              </a:tr>
              <a:tr h="745945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13.30 - 14.10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Занятия в рамках дополнительного культурно-эстетического образования по группам</a:t>
                      </a:r>
                      <a:r>
                        <a:rPr lang="ru-RU" sz="1800" dirty="0" smtClean="0">
                          <a:effectLst/>
                        </a:rPr>
                        <a:t>: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японская </a:t>
                      </a:r>
                      <a:r>
                        <a:rPr lang="ru-RU" sz="1800" dirty="0">
                          <a:effectLst/>
                        </a:rPr>
                        <a:t>живопись </a:t>
                      </a:r>
                      <a:r>
                        <a:rPr lang="ru-RU" sz="1800" dirty="0" err="1">
                          <a:effectLst/>
                        </a:rPr>
                        <a:t>Суми</a:t>
                      </a:r>
                      <a:r>
                        <a:rPr lang="ru-RU" sz="1800" dirty="0">
                          <a:effectLst/>
                        </a:rPr>
                        <a:t>-э / японский язык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FFFF99"/>
                    </a:solidFill>
                  </a:tcPr>
                </a:tc>
              </a:tr>
              <a:tr h="745945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14.20 - 15.00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Занятия в рамках дополнительного культурно-эстетического образования по группам</a:t>
                      </a:r>
                      <a:r>
                        <a:rPr lang="ru-RU" sz="1800" dirty="0" smtClean="0">
                          <a:effectLst/>
                        </a:rPr>
                        <a:t>:  </a:t>
                      </a:r>
                      <a:r>
                        <a:rPr lang="ru-RU" sz="1800" dirty="0">
                          <a:effectLst/>
                        </a:rPr>
                        <a:t>японский язык / японская живопись </a:t>
                      </a:r>
                      <a:r>
                        <a:rPr lang="ru-RU" sz="1800" dirty="0" err="1">
                          <a:effectLst/>
                        </a:rPr>
                        <a:t>Суми</a:t>
                      </a:r>
                      <a:r>
                        <a:rPr lang="ru-RU" sz="1800" dirty="0">
                          <a:effectLst/>
                        </a:rPr>
                        <a:t>-э 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FFFF99"/>
                    </a:solidFill>
                  </a:tcPr>
                </a:tc>
              </a:tr>
              <a:tr h="497297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15.10 - 15.50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Занятия </a:t>
                      </a:r>
                      <a:r>
                        <a:rPr lang="ru-RU" sz="1800" dirty="0">
                          <a:effectLst/>
                        </a:rPr>
                        <a:t>в рамках дополнительного культурно-эстетического образования по группам</a:t>
                      </a:r>
                      <a:r>
                        <a:rPr lang="ru-RU" sz="1800" dirty="0" smtClean="0">
                          <a:effectLst/>
                        </a:rPr>
                        <a:t>:  </a:t>
                      </a:r>
                      <a:r>
                        <a:rPr lang="ru-RU" sz="1800" dirty="0">
                          <a:effectLst/>
                        </a:rPr>
                        <a:t>шахматы / хоровое пение 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FFFF99"/>
                    </a:solidFill>
                  </a:tcPr>
                </a:tc>
              </a:tr>
              <a:tr h="2521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15.50 - 16.00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Полдник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00FF00"/>
                    </a:solidFill>
                  </a:tcPr>
                </a:tc>
              </a:tr>
              <a:tr h="2521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16.00 - 17.00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Прогулка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rgbClr val="00FF00"/>
                    </a:solidFill>
                  </a:tcPr>
                </a:tc>
              </a:tr>
              <a:tr h="25210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17.00 - 18.00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Настольные игры / индивидуальные занятия с «отставшими»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5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32352" cy="922115"/>
          </a:xfrm>
        </p:spPr>
        <p:txBody>
          <a:bodyPr>
            <a:noAutofit/>
          </a:bodyPr>
          <a:lstStyle/>
          <a:p>
            <a:r>
              <a:rPr lang="ru-RU" sz="3200" dirty="0"/>
              <a:t>Построение образовательного пространства в старшей школе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4932040" y="1196752"/>
            <a:ext cx="1140358" cy="860363"/>
          </a:xfrm>
          <a:custGeom>
            <a:avLst/>
            <a:gdLst>
              <a:gd name="connsiteX0" fmla="*/ 0 w 1584511"/>
              <a:gd name="connsiteY0" fmla="*/ 1261782 h 1311088"/>
              <a:gd name="connsiteX1" fmla="*/ 336176 w 1584511"/>
              <a:gd name="connsiteY1" fmla="*/ 589429 h 1311088"/>
              <a:gd name="connsiteX2" fmla="*/ 416858 w 1584511"/>
              <a:gd name="connsiteY2" fmla="*/ 1288676 h 1311088"/>
              <a:gd name="connsiteX3" fmla="*/ 806823 w 1584511"/>
              <a:gd name="connsiteY3" fmla="*/ 723899 h 1311088"/>
              <a:gd name="connsiteX4" fmla="*/ 1331258 w 1584511"/>
              <a:gd name="connsiteY4" fmla="*/ 91888 h 1311088"/>
              <a:gd name="connsiteX5" fmla="*/ 1546411 w 1584511"/>
              <a:gd name="connsiteY5" fmla="*/ 172570 h 1311088"/>
              <a:gd name="connsiteX6" fmla="*/ 1559858 w 1584511"/>
              <a:gd name="connsiteY6" fmla="*/ 212911 h 131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511" h="1311088">
                <a:moveTo>
                  <a:pt x="0" y="1261782"/>
                </a:moveTo>
                <a:cubicBezTo>
                  <a:pt x="133350" y="923364"/>
                  <a:pt x="266700" y="584947"/>
                  <a:pt x="336176" y="589429"/>
                </a:cubicBezTo>
                <a:cubicBezTo>
                  <a:pt x="405652" y="593911"/>
                  <a:pt x="338417" y="1266264"/>
                  <a:pt x="416858" y="1288676"/>
                </a:cubicBezTo>
                <a:cubicBezTo>
                  <a:pt x="495299" y="1311088"/>
                  <a:pt x="654423" y="923364"/>
                  <a:pt x="806823" y="723899"/>
                </a:cubicBezTo>
                <a:cubicBezTo>
                  <a:pt x="959223" y="524434"/>
                  <a:pt x="1207993" y="183776"/>
                  <a:pt x="1331258" y="91888"/>
                </a:cubicBezTo>
                <a:cubicBezTo>
                  <a:pt x="1454523" y="0"/>
                  <a:pt x="1508311" y="152400"/>
                  <a:pt x="1546411" y="172570"/>
                </a:cubicBezTo>
                <a:cubicBezTo>
                  <a:pt x="1584511" y="192741"/>
                  <a:pt x="1572184" y="202826"/>
                  <a:pt x="1559858" y="212911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996086" y="2564906"/>
            <a:ext cx="2456234" cy="1656183"/>
          </a:xfrm>
          <a:custGeom>
            <a:avLst/>
            <a:gdLst>
              <a:gd name="connsiteX0" fmla="*/ 0 w 1761564"/>
              <a:gd name="connsiteY0" fmla="*/ 183777 h 988359"/>
              <a:gd name="connsiteX1" fmla="*/ 295835 w 1761564"/>
              <a:gd name="connsiteY1" fmla="*/ 35859 h 988359"/>
              <a:gd name="connsiteX2" fmla="*/ 389964 w 1761564"/>
              <a:gd name="connsiteY2" fmla="*/ 398930 h 988359"/>
              <a:gd name="connsiteX3" fmla="*/ 900953 w 1761564"/>
              <a:gd name="connsiteY3" fmla="*/ 156883 h 988359"/>
              <a:gd name="connsiteX4" fmla="*/ 1183341 w 1761564"/>
              <a:gd name="connsiteY4" fmla="*/ 883024 h 988359"/>
              <a:gd name="connsiteX5" fmla="*/ 1761564 w 1761564"/>
              <a:gd name="connsiteY5" fmla="*/ 788895 h 98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564" h="988359">
                <a:moveTo>
                  <a:pt x="0" y="183777"/>
                </a:moveTo>
                <a:cubicBezTo>
                  <a:pt x="115420" y="91888"/>
                  <a:pt x="230841" y="0"/>
                  <a:pt x="295835" y="35859"/>
                </a:cubicBezTo>
                <a:cubicBezTo>
                  <a:pt x="360829" y="71718"/>
                  <a:pt x="289111" y="378759"/>
                  <a:pt x="389964" y="398930"/>
                </a:cubicBezTo>
                <a:cubicBezTo>
                  <a:pt x="490817" y="419101"/>
                  <a:pt x="768724" y="76201"/>
                  <a:pt x="900953" y="156883"/>
                </a:cubicBezTo>
                <a:cubicBezTo>
                  <a:pt x="1033182" y="237565"/>
                  <a:pt x="1039906" y="777689"/>
                  <a:pt x="1183341" y="883024"/>
                </a:cubicBezTo>
                <a:cubicBezTo>
                  <a:pt x="1326776" y="988359"/>
                  <a:pt x="1544170" y="888627"/>
                  <a:pt x="1761564" y="788895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177383" y="1461121"/>
            <a:ext cx="1322609" cy="663575"/>
          </a:xfrm>
          <a:custGeom>
            <a:avLst/>
            <a:gdLst>
              <a:gd name="connsiteX0" fmla="*/ 1344706 w 1344706"/>
              <a:gd name="connsiteY0" fmla="*/ 1326777 h 1326777"/>
              <a:gd name="connsiteX1" fmla="*/ 1169894 w 1344706"/>
              <a:gd name="connsiteY1" fmla="*/ 990600 h 1326777"/>
              <a:gd name="connsiteX2" fmla="*/ 1102659 w 1344706"/>
              <a:gd name="connsiteY2" fmla="*/ 762000 h 1326777"/>
              <a:gd name="connsiteX3" fmla="*/ 779930 w 1344706"/>
              <a:gd name="connsiteY3" fmla="*/ 1057836 h 1326777"/>
              <a:gd name="connsiteX4" fmla="*/ 806824 w 1344706"/>
              <a:gd name="connsiteY4" fmla="*/ 62753 h 1326777"/>
              <a:gd name="connsiteX5" fmla="*/ 282389 w 1344706"/>
              <a:gd name="connsiteY5" fmla="*/ 681318 h 1326777"/>
              <a:gd name="connsiteX6" fmla="*/ 0 w 1344706"/>
              <a:gd name="connsiteY6" fmla="*/ 76200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706" h="1326777">
                <a:moveTo>
                  <a:pt x="1344706" y="1326777"/>
                </a:moveTo>
                <a:cubicBezTo>
                  <a:pt x="1277470" y="1205753"/>
                  <a:pt x="1210235" y="1084729"/>
                  <a:pt x="1169894" y="990600"/>
                </a:cubicBezTo>
                <a:cubicBezTo>
                  <a:pt x="1129553" y="896471"/>
                  <a:pt x="1167653" y="750794"/>
                  <a:pt x="1102659" y="762000"/>
                </a:cubicBezTo>
                <a:cubicBezTo>
                  <a:pt x="1037665" y="773206"/>
                  <a:pt x="829236" y="1174377"/>
                  <a:pt x="779930" y="1057836"/>
                </a:cubicBezTo>
                <a:cubicBezTo>
                  <a:pt x="730624" y="941295"/>
                  <a:pt x="889748" y="125506"/>
                  <a:pt x="806824" y="62753"/>
                </a:cubicBezTo>
                <a:cubicBezTo>
                  <a:pt x="723901" y="0"/>
                  <a:pt x="416860" y="679077"/>
                  <a:pt x="282389" y="681318"/>
                </a:cubicBezTo>
                <a:cubicBezTo>
                  <a:pt x="147918" y="683559"/>
                  <a:pt x="73959" y="379879"/>
                  <a:pt x="0" y="76200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589661" y="3035456"/>
            <a:ext cx="1838325" cy="686290"/>
          </a:xfrm>
          <a:custGeom>
            <a:avLst/>
            <a:gdLst>
              <a:gd name="connsiteX0" fmla="*/ 1694329 w 1694329"/>
              <a:gd name="connsiteY0" fmla="*/ 0 h 995082"/>
              <a:gd name="connsiteX1" fmla="*/ 1196788 w 1694329"/>
              <a:gd name="connsiteY1" fmla="*/ 121023 h 995082"/>
              <a:gd name="connsiteX2" fmla="*/ 1344706 w 1694329"/>
              <a:gd name="connsiteY2" fmla="*/ 389965 h 995082"/>
              <a:gd name="connsiteX3" fmla="*/ 726141 w 1694329"/>
              <a:gd name="connsiteY3" fmla="*/ 443753 h 995082"/>
              <a:gd name="connsiteX4" fmla="*/ 672353 w 1694329"/>
              <a:gd name="connsiteY4" fmla="*/ 806823 h 995082"/>
              <a:gd name="connsiteX5" fmla="*/ 0 w 1694329"/>
              <a:gd name="connsiteY5" fmla="*/ 995082 h 9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4329" h="995082">
                <a:moveTo>
                  <a:pt x="1694329" y="0"/>
                </a:moveTo>
                <a:cubicBezTo>
                  <a:pt x="1474693" y="28014"/>
                  <a:pt x="1255058" y="56029"/>
                  <a:pt x="1196788" y="121023"/>
                </a:cubicBezTo>
                <a:cubicBezTo>
                  <a:pt x="1138518" y="186017"/>
                  <a:pt x="1423147" y="336177"/>
                  <a:pt x="1344706" y="389965"/>
                </a:cubicBezTo>
                <a:cubicBezTo>
                  <a:pt x="1266265" y="443753"/>
                  <a:pt x="838200" y="374277"/>
                  <a:pt x="726141" y="443753"/>
                </a:cubicBezTo>
                <a:cubicBezTo>
                  <a:pt x="614082" y="513229"/>
                  <a:pt x="793377" y="714935"/>
                  <a:pt x="672353" y="806823"/>
                </a:cubicBezTo>
                <a:cubicBezTo>
                  <a:pt x="551330" y="898711"/>
                  <a:pt x="275665" y="946896"/>
                  <a:pt x="0" y="995082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901099" y="3151406"/>
            <a:ext cx="724063" cy="1241021"/>
          </a:xfrm>
          <a:custGeom>
            <a:avLst/>
            <a:gdLst>
              <a:gd name="connsiteX0" fmla="*/ 71717 w 531158"/>
              <a:gd name="connsiteY0" fmla="*/ 0 h 1156447"/>
              <a:gd name="connsiteX1" fmla="*/ 4482 w 531158"/>
              <a:gd name="connsiteY1" fmla="*/ 215153 h 1156447"/>
              <a:gd name="connsiteX2" fmla="*/ 98611 w 531158"/>
              <a:gd name="connsiteY2" fmla="*/ 376518 h 1156447"/>
              <a:gd name="connsiteX3" fmla="*/ 165847 w 531158"/>
              <a:gd name="connsiteY3" fmla="*/ 739589 h 1156447"/>
              <a:gd name="connsiteX4" fmla="*/ 528917 w 531158"/>
              <a:gd name="connsiteY4" fmla="*/ 874059 h 1156447"/>
              <a:gd name="connsiteX5" fmla="*/ 179294 w 531158"/>
              <a:gd name="connsiteY5" fmla="*/ 1156447 h 115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158" h="1156447">
                <a:moveTo>
                  <a:pt x="71717" y="0"/>
                </a:moveTo>
                <a:cubicBezTo>
                  <a:pt x="35858" y="76200"/>
                  <a:pt x="0" y="152400"/>
                  <a:pt x="4482" y="215153"/>
                </a:cubicBezTo>
                <a:cubicBezTo>
                  <a:pt x="8964" y="277906"/>
                  <a:pt x="71717" y="289112"/>
                  <a:pt x="98611" y="376518"/>
                </a:cubicBezTo>
                <a:cubicBezTo>
                  <a:pt x="125505" y="463924"/>
                  <a:pt x="94129" y="656666"/>
                  <a:pt x="165847" y="739589"/>
                </a:cubicBezTo>
                <a:cubicBezTo>
                  <a:pt x="237565" y="822513"/>
                  <a:pt x="526676" y="804583"/>
                  <a:pt x="528917" y="874059"/>
                </a:cubicBezTo>
                <a:cubicBezTo>
                  <a:pt x="531158" y="943535"/>
                  <a:pt x="239806" y="1113865"/>
                  <a:pt x="179294" y="1156447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93775" y="1196752"/>
            <a:ext cx="3098105" cy="16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13490" y="3931777"/>
            <a:ext cx="2263792" cy="172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lum bright="20000"/>
          </a:blip>
          <a:srcRect r="8940" b="11364"/>
          <a:stretch/>
        </p:blipFill>
        <p:spPr bwMode="auto">
          <a:xfrm>
            <a:off x="6449469" y="3721747"/>
            <a:ext cx="1866947" cy="194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Прямоугольник 8"/>
          <p:cNvSpPr>
            <a:spLocks noChangeArrowheads="1"/>
          </p:cNvSpPr>
          <p:nvPr/>
        </p:nvSpPr>
        <p:spPr bwMode="auto">
          <a:xfrm>
            <a:off x="59814" y="2868615"/>
            <a:ext cx="38164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Выбор базового или профильного уровня изучения предмета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5" name="Прямоугольник 9"/>
          <p:cNvSpPr>
            <a:spLocks noChangeArrowheads="1"/>
          </p:cNvSpPr>
          <p:nvPr/>
        </p:nvSpPr>
        <p:spPr bwMode="auto">
          <a:xfrm>
            <a:off x="574675" y="5654844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Элективные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курсы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(более 30)</a:t>
            </a:r>
          </a:p>
        </p:txBody>
      </p:sp>
      <p:sp>
        <p:nvSpPr>
          <p:cNvPr id="18446" name="Прямоугольник 10"/>
          <p:cNvSpPr>
            <a:spLocks noChangeArrowheads="1"/>
          </p:cNvSpPr>
          <p:nvPr/>
        </p:nvSpPr>
        <p:spPr bwMode="auto">
          <a:xfrm>
            <a:off x="5076056" y="2802994"/>
            <a:ext cx="35283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Исследовательская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и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проектная </a:t>
            </a:r>
          </a:p>
          <a:p>
            <a: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деятельность</a:t>
            </a:r>
          </a:p>
        </p:txBody>
      </p:sp>
      <p:sp>
        <p:nvSpPr>
          <p:cNvPr id="18447" name="Прямоугольник 11"/>
          <p:cNvSpPr>
            <a:spLocks noChangeArrowheads="1"/>
          </p:cNvSpPr>
          <p:nvPr/>
        </p:nvSpPr>
        <p:spPr bwMode="auto">
          <a:xfrm>
            <a:off x="6582502" y="5694539"/>
            <a:ext cx="1904147" cy="55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Проектные</a:t>
            </a:r>
            <a:endParaRPr lang="en-US" b="1" dirty="0" smtClean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мастерские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8" name="Прямоугольник 12"/>
          <p:cNvSpPr>
            <a:spLocks noChangeArrowheads="1"/>
          </p:cNvSpPr>
          <p:nvPr/>
        </p:nvSpPr>
        <p:spPr bwMode="auto">
          <a:xfrm>
            <a:off x="2789706" y="5685597"/>
            <a:ext cx="4068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Учебная или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социальная практики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" descr="C:\Users\avgolubtsov\Desktop\Clipboard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84733"/>
            <a:ext cx="2427630" cy="16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vgolubtsov\Desktop\Clipboard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94" y="3712939"/>
            <a:ext cx="2531575" cy="19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layer.myshared.ru/294316/data/images/img2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1957449" cy="19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/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60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708025" y="176213"/>
            <a:ext cx="7890073" cy="857250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Обучение в </a:t>
            </a:r>
            <a:r>
              <a:rPr lang="ru-RU" altLang="ru-RU" sz="2800" dirty="0"/>
              <a:t>старшей </a:t>
            </a:r>
            <a:r>
              <a:rPr lang="ru-RU" altLang="ru-RU" sz="2800" dirty="0" smtClean="0"/>
              <a:t>школе по индивидуальным образовательным траекториям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5CE3-05BF-47AA-BB55-0BA1A3C974A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1749" name="Содержимое 3" descr="расписание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r="59840"/>
          <a:stretch/>
        </p:blipFill>
        <p:spPr>
          <a:xfrm>
            <a:off x="357188" y="1740309"/>
            <a:ext cx="3929062" cy="4142965"/>
          </a:xfrm>
        </p:spPr>
      </p:pic>
      <p:pic>
        <p:nvPicPr>
          <p:cNvPr id="31750" name="Picture 5" descr="slide0006_image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8575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slide0006_image2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64318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 descr="slide0006_image2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31432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015" y="1300118"/>
            <a:ext cx="391495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Расписание на понедельник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7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Поддержка инициатив образовательных учреждений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208912" cy="5452715"/>
          </a:xfrm>
        </p:spPr>
        <p:txBody>
          <a:bodyPr>
            <a:noAutofit/>
          </a:bodyPr>
          <a:lstStyle/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Межведомственный проект </a:t>
            </a:r>
            <a:r>
              <a:rPr lang="ru-RU" sz="1500" b="1" dirty="0"/>
              <a:t>«Уроки в библиотеке» </a:t>
            </a:r>
            <a:r>
              <a:rPr lang="ru-RU" sz="1500" dirty="0"/>
              <a:t>- Краевая библиотека имени Горького, РИНО ПГНИУ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b="1" dirty="0"/>
              <a:t>5-ый форум молодых педагогов </a:t>
            </a:r>
            <a:r>
              <a:rPr lang="ru-RU" sz="1500" dirty="0"/>
              <a:t>– краевая профсоюзная организация работников образования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Межрегиональный конкурс преподавателей профессионального образования </a:t>
            </a:r>
            <a:r>
              <a:rPr lang="ru-RU" sz="1500" b="1" dirty="0"/>
              <a:t>«Грани мастерства»</a:t>
            </a:r>
            <a:r>
              <a:rPr lang="ru-RU" sz="1500" dirty="0"/>
              <a:t> - колледж «Оникс»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Краевая конференция по английскому языку </a:t>
            </a:r>
            <a:r>
              <a:rPr lang="ru-RU" sz="1500" b="1" dirty="0"/>
              <a:t>«Добро пожаловать в Пермский край» </a:t>
            </a:r>
            <a:r>
              <a:rPr lang="ru-RU" sz="1500" dirty="0"/>
              <a:t>- гимназия № 9 г. Березники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Театральный фестиваль школ международного бакалавриата стран СНГ </a:t>
            </a:r>
            <a:r>
              <a:rPr lang="ru-RU" sz="1500" b="1" dirty="0"/>
              <a:t>«</a:t>
            </a:r>
            <a:r>
              <a:rPr lang="ru-RU" sz="1500" b="1" dirty="0" err="1"/>
              <a:t>Прикамское</a:t>
            </a:r>
            <a:r>
              <a:rPr lang="ru-RU" sz="1500" b="1" dirty="0"/>
              <a:t> чудо» </a:t>
            </a:r>
            <a:r>
              <a:rPr lang="ru-RU" sz="1500" dirty="0"/>
              <a:t>- школа № 9 г. Перми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Образовательный Форум </a:t>
            </a:r>
            <a:r>
              <a:rPr lang="ru-RU" sz="1500" b="1" dirty="0"/>
              <a:t>«Все звёзды в гости к нам!» </a:t>
            </a:r>
            <a:r>
              <a:rPr lang="ru-RU" sz="1500" dirty="0"/>
              <a:t>- школа № 2 г. Перми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Всероссийская </a:t>
            </a:r>
            <a:r>
              <a:rPr lang="ru-RU" sz="1500" b="1" dirty="0"/>
              <a:t>конференция учащихся и педагогов школ международного бакалавриата </a:t>
            </a:r>
            <a:r>
              <a:rPr lang="ru-RU" sz="1500" dirty="0"/>
              <a:t>«Наука и познание в развитии личности ребенка» - школа № 7 г. Перми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Краевой Фестиваль уникальных школ </a:t>
            </a:r>
            <a:r>
              <a:rPr lang="ru-RU" sz="1500" b="1" dirty="0"/>
              <a:t>«Школа &amp; Профессиональное сообщество» </a:t>
            </a:r>
            <a:r>
              <a:rPr lang="ru-RU" sz="1500" dirty="0"/>
              <a:t>- Департамент образования Администрации г. Перми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b="1" dirty="0"/>
              <a:t>Всероссийская экспедиционная летняя школа </a:t>
            </a:r>
            <a:r>
              <a:rPr lang="ru-RU" sz="1500" dirty="0"/>
              <a:t>«Взгляд в будущее: интеллект, интуиция, инновации» - </a:t>
            </a:r>
            <a:r>
              <a:rPr lang="ru-RU" sz="1500" dirty="0" err="1"/>
              <a:t>Баскевич</a:t>
            </a:r>
            <a:r>
              <a:rPr lang="ru-RU" sz="1500" dirty="0"/>
              <a:t> И.А., учитель географии школы № 7 г. Пермь, абсолютный победитель городского и краевого конкурсов «Учитель года 2012», лауреат Всероссийского конкурса «Учитель года 2012» 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Проект </a:t>
            </a:r>
            <a:r>
              <a:rPr lang="ru-RU" sz="1500" b="1" dirty="0"/>
              <a:t>«Интеллектуальная школа </a:t>
            </a:r>
            <a:r>
              <a:rPr lang="ru-RU" sz="1500" dirty="0"/>
              <a:t>(физика, комплексная система электронного обучения)» - Мухин О.И., научный руководитель ООО «Институт инновационных технологий» (г. Пермь)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Форумы </a:t>
            </a:r>
            <a:r>
              <a:rPr lang="ru-RU" sz="1500" b="1" dirty="0"/>
              <a:t>«Голоса Евразии» </a:t>
            </a:r>
            <a:r>
              <a:rPr lang="ru-RU" sz="1500" dirty="0"/>
              <a:t>и </a:t>
            </a:r>
            <a:r>
              <a:rPr lang="ru-RU" sz="1500" b="1" dirty="0"/>
              <a:t>«Пермь – Восток» </a:t>
            </a:r>
            <a:r>
              <a:rPr lang="ru-RU" sz="1500" dirty="0"/>
              <a:t>- гимназия № 2 г. Пермь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500" dirty="0"/>
              <a:t>Международный слет юных патриотов </a:t>
            </a:r>
            <a:r>
              <a:rPr lang="ru-RU" sz="1500" b="1" dirty="0"/>
              <a:t>«Равнение на победу» </a:t>
            </a:r>
            <a:r>
              <a:rPr lang="ru-RU" sz="1500" dirty="0"/>
              <a:t>- Пермский кадетский корпус Приволжского федерального округа</a:t>
            </a:r>
          </a:p>
          <a:p>
            <a:pPr marL="514350" indent="-514350">
              <a:lnSpc>
                <a:spcPts val="1500"/>
              </a:lnSpc>
              <a:spcBef>
                <a:spcPts val="600"/>
              </a:spcBef>
              <a:buFont typeface="+mj-lt"/>
              <a:buAutoNum type="arabicPeriod"/>
            </a:pP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29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Краево</a:t>
            </a:r>
            <a:r>
              <a:rPr lang="ru-RU" sz="3200" dirty="0"/>
              <a:t>й</a:t>
            </a:r>
            <a:r>
              <a:rPr lang="ru-RU" sz="3200" dirty="0" smtClean="0"/>
              <a:t> проект «Я люблю математику»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704136"/>
              </p:ext>
            </p:extLst>
          </p:nvPr>
        </p:nvGraphicFramePr>
        <p:xfrm>
          <a:off x="468450" y="3893314"/>
          <a:ext cx="4233204" cy="296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17352338"/>
              </p:ext>
            </p:extLst>
          </p:nvPr>
        </p:nvGraphicFramePr>
        <p:xfrm>
          <a:off x="4932040" y="3933056"/>
          <a:ext cx="4032448" cy="282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7349694"/>
              </p:ext>
            </p:extLst>
          </p:nvPr>
        </p:nvGraphicFramePr>
        <p:xfrm>
          <a:off x="5359223" y="605432"/>
          <a:ext cx="3394720" cy="325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9134774"/>
              </p:ext>
            </p:extLst>
          </p:nvPr>
        </p:nvGraphicFramePr>
        <p:xfrm>
          <a:off x="462624" y="899592"/>
          <a:ext cx="4752528" cy="126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Правая фигурная скобка 13"/>
          <p:cNvSpPr/>
          <p:nvPr/>
        </p:nvSpPr>
        <p:spPr>
          <a:xfrm rot="5400000">
            <a:off x="2737704" y="-235"/>
            <a:ext cx="161725" cy="4680520"/>
          </a:xfrm>
          <a:prstGeom prst="rightBrace">
            <a:avLst>
              <a:gd name="adj1" fmla="val 8333"/>
              <a:gd name="adj2" fmla="val 49780"/>
            </a:avLst>
          </a:prstGeom>
          <a:ln w="22225" cap="rnd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80039" y="2852940"/>
            <a:ext cx="1152128" cy="678949"/>
          </a:xfrm>
          <a:custGeom>
            <a:avLst/>
            <a:gdLst>
              <a:gd name="connsiteX0" fmla="*/ 0 w 1419405"/>
              <a:gd name="connsiteY0" fmla="*/ 0 h 678949"/>
              <a:gd name="connsiteX1" fmla="*/ 1419405 w 1419405"/>
              <a:gd name="connsiteY1" fmla="*/ 0 h 678949"/>
              <a:gd name="connsiteX2" fmla="*/ 1419405 w 1419405"/>
              <a:gd name="connsiteY2" fmla="*/ 678949 h 678949"/>
              <a:gd name="connsiteX3" fmla="*/ 0 w 1419405"/>
              <a:gd name="connsiteY3" fmla="*/ 678949 h 678949"/>
              <a:gd name="connsiteX4" fmla="*/ 0 w 1419405"/>
              <a:gd name="connsiteY4" fmla="*/ 0 h 67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05" h="678949">
                <a:moveTo>
                  <a:pt x="0" y="0"/>
                </a:moveTo>
                <a:lnTo>
                  <a:pt x="1419405" y="0"/>
                </a:lnTo>
                <a:lnTo>
                  <a:pt x="1419405" y="678949"/>
                </a:lnTo>
                <a:lnTo>
                  <a:pt x="0" y="6789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7 437 </a:t>
            </a:r>
            <a:r>
              <a:rPr lang="ru-RU" sz="1600" kern="1200" dirty="0" smtClean="0"/>
              <a:t/>
            </a:r>
            <a:br>
              <a:rPr lang="ru-RU" sz="1600" kern="1200" dirty="0" smtClean="0"/>
            </a:br>
            <a:r>
              <a:rPr lang="ru-RU" sz="1200" kern="1200" dirty="0" smtClean="0"/>
              <a:t>учащихся 8-11 классов</a:t>
            </a:r>
            <a:endParaRPr lang="ru-RU" sz="1600" kern="1200" dirty="0"/>
          </a:p>
        </p:txBody>
      </p:sp>
      <p:sp>
        <p:nvSpPr>
          <p:cNvPr id="21" name="Полилиния 20"/>
          <p:cNvSpPr/>
          <p:nvPr/>
        </p:nvSpPr>
        <p:spPr>
          <a:xfrm>
            <a:off x="1840254" y="2852936"/>
            <a:ext cx="930244" cy="678949"/>
          </a:xfrm>
          <a:custGeom>
            <a:avLst/>
            <a:gdLst>
              <a:gd name="connsiteX0" fmla="*/ 0 w 1419405"/>
              <a:gd name="connsiteY0" fmla="*/ 0 h 678949"/>
              <a:gd name="connsiteX1" fmla="*/ 1419405 w 1419405"/>
              <a:gd name="connsiteY1" fmla="*/ 0 h 678949"/>
              <a:gd name="connsiteX2" fmla="*/ 1419405 w 1419405"/>
              <a:gd name="connsiteY2" fmla="*/ 678949 h 678949"/>
              <a:gd name="connsiteX3" fmla="*/ 0 w 1419405"/>
              <a:gd name="connsiteY3" fmla="*/ 678949 h 678949"/>
              <a:gd name="connsiteX4" fmla="*/ 0 w 1419405"/>
              <a:gd name="connsiteY4" fmla="*/ 0 h 67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05" h="678949">
                <a:moveTo>
                  <a:pt x="0" y="0"/>
                </a:moveTo>
                <a:lnTo>
                  <a:pt x="1419405" y="0"/>
                </a:lnTo>
                <a:lnTo>
                  <a:pt x="1419405" y="678949"/>
                </a:lnTo>
                <a:lnTo>
                  <a:pt x="0" y="6789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30480" rIns="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165 </a:t>
            </a:r>
            <a:r>
              <a:rPr lang="ru-RU" sz="1100" b="1" kern="1200" dirty="0" smtClean="0"/>
              <a:t/>
            </a:r>
            <a:br>
              <a:rPr lang="ru-RU" sz="1100" b="1" kern="1200" dirty="0" smtClean="0"/>
            </a:br>
            <a:r>
              <a:rPr lang="ru-RU" sz="1200" kern="1200" dirty="0" smtClean="0"/>
              <a:t>педагогов</a:t>
            </a:r>
            <a:br>
              <a:rPr lang="ru-RU" sz="1200" kern="1200" dirty="0" smtClean="0"/>
            </a:br>
            <a:endParaRPr lang="ru-RU" sz="1100" kern="1200" dirty="0"/>
          </a:p>
        </p:txBody>
      </p:sp>
      <p:sp>
        <p:nvSpPr>
          <p:cNvPr id="24" name="Полилиния 23"/>
          <p:cNvSpPr/>
          <p:nvPr/>
        </p:nvSpPr>
        <p:spPr>
          <a:xfrm>
            <a:off x="2933507" y="2852936"/>
            <a:ext cx="726952" cy="678949"/>
          </a:xfrm>
          <a:custGeom>
            <a:avLst/>
            <a:gdLst>
              <a:gd name="connsiteX0" fmla="*/ 0 w 1419405"/>
              <a:gd name="connsiteY0" fmla="*/ 0 h 678949"/>
              <a:gd name="connsiteX1" fmla="*/ 1419405 w 1419405"/>
              <a:gd name="connsiteY1" fmla="*/ 0 h 678949"/>
              <a:gd name="connsiteX2" fmla="*/ 1419405 w 1419405"/>
              <a:gd name="connsiteY2" fmla="*/ 678949 h 678949"/>
              <a:gd name="connsiteX3" fmla="*/ 0 w 1419405"/>
              <a:gd name="connsiteY3" fmla="*/ 678949 h 678949"/>
              <a:gd name="connsiteX4" fmla="*/ 0 w 1419405"/>
              <a:gd name="connsiteY4" fmla="*/ 0 h 67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05" h="678949">
                <a:moveTo>
                  <a:pt x="0" y="0"/>
                </a:moveTo>
                <a:lnTo>
                  <a:pt x="1419405" y="0"/>
                </a:lnTo>
                <a:lnTo>
                  <a:pt x="1419405" y="678949"/>
                </a:lnTo>
                <a:lnTo>
                  <a:pt x="0" y="6789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30480" rIns="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44</a:t>
            </a:r>
            <a:r>
              <a:rPr lang="ru-RU" sz="1050" kern="1200" dirty="0" smtClean="0"/>
              <a:t> </a:t>
            </a:r>
            <a:br>
              <a:rPr lang="ru-RU" sz="1050" kern="1200" dirty="0" smtClean="0"/>
            </a:br>
            <a:r>
              <a:rPr lang="ru-RU" sz="1200" kern="1200" dirty="0" smtClean="0"/>
              <a:t>школы</a:t>
            </a:r>
            <a:br>
              <a:rPr lang="ru-RU" sz="1200" kern="1200" dirty="0" smtClean="0"/>
            </a:br>
            <a:endParaRPr lang="ru-RU" sz="1100" kern="1200" dirty="0"/>
          </a:p>
        </p:txBody>
      </p:sp>
      <p:sp>
        <p:nvSpPr>
          <p:cNvPr id="27" name="Полилиния 26"/>
          <p:cNvSpPr/>
          <p:nvPr/>
        </p:nvSpPr>
        <p:spPr>
          <a:xfrm>
            <a:off x="3859270" y="2852936"/>
            <a:ext cx="1331535" cy="678949"/>
          </a:xfrm>
          <a:custGeom>
            <a:avLst/>
            <a:gdLst>
              <a:gd name="connsiteX0" fmla="*/ 0 w 1419405"/>
              <a:gd name="connsiteY0" fmla="*/ 0 h 678949"/>
              <a:gd name="connsiteX1" fmla="*/ 1419405 w 1419405"/>
              <a:gd name="connsiteY1" fmla="*/ 0 h 678949"/>
              <a:gd name="connsiteX2" fmla="*/ 1419405 w 1419405"/>
              <a:gd name="connsiteY2" fmla="*/ 678949 h 678949"/>
              <a:gd name="connsiteX3" fmla="*/ 0 w 1419405"/>
              <a:gd name="connsiteY3" fmla="*/ 678949 h 678949"/>
              <a:gd name="connsiteX4" fmla="*/ 0 w 1419405"/>
              <a:gd name="connsiteY4" fmla="*/ 0 h 67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05" h="678949">
                <a:moveTo>
                  <a:pt x="0" y="0"/>
                </a:moveTo>
                <a:lnTo>
                  <a:pt x="1419405" y="0"/>
                </a:lnTo>
                <a:lnTo>
                  <a:pt x="1419405" y="678949"/>
                </a:lnTo>
                <a:lnTo>
                  <a:pt x="0" y="6789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30480" rIns="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20</a:t>
            </a:r>
            <a:r>
              <a:rPr lang="ru-RU" sz="1400" kern="1200" dirty="0" smtClean="0"/>
              <a:t/>
            </a:r>
            <a:br>
              <a:rPr lang="ru-RU" sz="1400" kern="1200" dirty="0" smtClean="0"/>
            </a:br>
            <a:r>
              <a:rPr lang="ru-RU" sz="1200" kern="1200" dirty="0" smtClean="0"/>
              <a:t>муниципальных районов</a:t>
            </a:r>
            <a:endParaRPr lang="ru-RU" sz="1200" kern="1200" dirty="0"/>
          </a:p>
        </p:txBody>
      </p:sp>
    </p:spTree>
    <p:extLst>
      <p:ext uri="{BB962C8B-B14F-4D97-AF65-F5344CB8AC3E}">
        <p14:creationId xmlns:p14="http://schemas.microsoft.com/office/powerpoint/2010/main" val="13432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61" b="23692"/>
          <a:stretch/>
        </p:blipFill>
        <p:spPr>
          <a:xfrm>
            <a:off x="3059832" y="3755000"/>
            <a:ext cx="1871506" cy="14021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61" b="23692"/>
          <a:stretch/>
        </p:blipFill>
        <p:spPr>
          <a:xfrm>
            <a:off x="5292083" y="1224892"/>
            <a:ext cx="3321225" cy="2512209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06206670"/>
              </p:ext>
            </p:extLst>
          </p:nvPr>
        </p:nvGraphicFramePr>
        <p:xfrm>
          <a:off x="5508104" y="909386"/>
          <a:ext cx="3384377" cy="251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92087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Проект «Электронная школа»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/>
              <a:pPr/>
              <a:t>17</a:t>
            </a:fld>
            <a:endParaRPr lang="ru-RU" alt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962573"/>
            <a:ext cx="2427549" cy="2978595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782920798"/>
              </p:ext>
            </p:extLst>
          </p:nvPr>
        </p:nvGraphicFramePr>
        <p:xfrm>
          <a:off x="467544" y="5445224"/>
          <a:ext cx="831595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1520" y="1039243"/>
            <a:ext cx="201622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2015-2016 </a:t>
            </a:r>
            <a:r>
              <a:rPr lang="ru-RU" b="1" u="sng" dirty="0" smtClean="0"/>
              <a:t>уч. </a:t>
            </a:r>
            <a:r>
              <a:rPr lang="ru-RU" b="1" u="sng" dirty="0"/>
              <a:t>год</a:t>
            </a:r>
            <a:r>
              <a:rPr lang="ru-RU" b="1" u="sng" dirty="0" smtClean="0"/>
              <a:t>:</a:t>
            </a:r>
          </a:p>
          <a:p>
            <a:r>
              <a:rPr lang="ru-RU" b="1" dirty="0" smtClean="0"/>
              <a:t>15</a:t>
            </a:r>
            <a:r>
              <a:rPr lang="ru-RU" dirty="0" smtClean="0"/>
              <a:t> территорий</a:t>
            </a:r>
          </a:p>
          <a:p>
            <a:r>
              <a:rPr lang="ru-RU" b="1" dirty="0" smtClean="0"/>
              <a:t>718 </a:t>
            </a:r>
            <a:r>
              <a:rPr lang="ru-RU" dirty="0" smtClean="0"/>
              <a:t>учеников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767513" y="1039243"/>
            <a:ext cx="2376267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2016-2017  </a:t>
            </a:r>
            <a:r>
              <a:rPr lang="ru-RU" altLang="ru-RU" sz="1800" b="1" u="sng" dirty="0">
                <a:solidFill>
                  <a:prstClr val="black"/>
                </a:solidFill>
                <a:cs typeface="Arial" panose="020B0604020202020204" pitchFamily="34" charset="0"/>
              </a:rPr>
              <a:t>уч. </a:t>
            </a:r>
            <a:r>
              <a:rPr lang="ru-RU" altLang="ru-RU" sz="1800" b="1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год</a:t>
            </a:r>
            <a:r>
              <a:rPr lang="ru-RU" altLang="ru-RU" sz="1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 altLang="ru-RU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14 </a:t>
            </a:r>
            <a:r>
              <a:rPr lang="ru-RU" altLang="ru-RU" sz="1800" dirty="0">
                <a:solidFill>
                  <a:prstClr val="black"/>
                </a:solidFill>
                <a:cs typeface="Arial" panose="020B0604020202020204" pitchFamily="34" charset="0"/>
              </a:rPr>
              <a:t>территорий </a:t>
            </a:r>
            <a:r>
              <a:rPr lang="ru-RU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края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855 </a:t>
            </a:r>
            <a:r>
              <a:rPr lang="ru-RU" altLang="ru-RU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учеников</a:t>
            </a:r>
            <a:r>
              <a:rPr lang="ru-RU" altLang="ru-RU" sz="1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2699792" y="2002488"/>
            <a:ext cx="2736304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В 2016-2017  учебном году</a:t>
            </a:r>
            <a:endParaRPr lang="ru-RU" alt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 в 24  школах закрыто 26  вакансий  по учебным предметам</a:t>
            </a:r>
            <a:endParaRPr lang="ru-RU" altLang="ru-RU" sz="13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37633949"/>
              </p:ext>
            </p:extLst>
          </p:nvPr>
        </p:nvGraphicFramePr>
        <p:xfrm>
          <a:off x="2607060" y="3212357"/>
          <a:ext cx="3212733" cy="158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92082" y="4271429"/>
            <a:ext cx="3321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Сетевые учителя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2" descr="C: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084263"/>
            <a:ext cx="37449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5522913" y="3429000"/>
            <a:ext cx="286543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08" name="Заголовок 1"/>
          <p:cNvSpPr>
            <a:spLocks noGrp="1"/>
          </p:cNvSpPr>
          <p:nvPr>
            <p:ph type="title"/>
          </p:nvPr>
        </p:nvSpPr>
        <p:spPr>
          <a:xfrm>
            <a:off x="425450" y="325736"/>
            <a:ext cx="8229600" cy="777875"/>
          </a:xfrm>
        </p:spPr>
        <p:txBody>
          <a:bodyPr>
            <a:normAutofit/>
          </a:bodyPr>
          <a:lstStyle/>
          <a:p>
            <a:pPr eaLnBrk="1" hangingPunct="1">
              <a:lnSpc>
                <a:spcPts val="1200"/>
              </a:lnSpc>
            </a:pPr>
            <a:r>
              <a:rPr lang="ru-RU" altLang="ru-RU" dirty="0" smtClean="0"/>
              <a:t>Мобильный учитель</a:t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  <a:br>
              <a:rPr lang="ru-RU" altLang="ru-RU" dirty="0" smtClean="0"/>
            </a:br>
            <a:r>
              <a:rPr lang="ru-RU" altLang="ru-RU" sz="3100" dirty="0" smtClean="0"/>
              <a:t>(инновационное решение кадровой проблемы)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03649-8085-48C3-98FB-ACD7F5AE4A7D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7653" name="TextBox 17"/>
          <p:cNvSpPr txBox="1">
            <a:spLocks noChangeArrowheads="1"/>
          </p:cNvSpPr>
          <p:nvPr/>
        </p:nvSpPr>
        <p:spPr bwMode="auto">
          <a:xfrm>
            <a:off x="6156325" y="2032000"/>
            <a:ext cx="257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dirty="0" err="1" smtClean="0"/>
              <a:t>Красновишерский</a:t>
            </a:r>
            <a:endParaRPr lang="ru-RU" altLang="ru-RU" sz="2400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24525" y="2420938"/>
            <a:ext cx="286543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12" name="TextBox 20"/>
          <p:cNvSpPr txBox="1">
            <a:spLocks noChangeArrowheads="1"/>
          </p:cNvSpPr>
          <p:nvPr/>
        </p:nvSpPr>
        <p:spPr bwMode="auto">
          <a:xfrm>
            <a:off x="6011863" y="2679700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Соликамский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03800" y="3068638"/>
            <a:ext cx="286543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92713" y="4419600"/>
            <a:ext cx="286543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15" name="TextBox 23"/>
          <p:cNvSpPr txBox="1">
            <a:spLocks noChangeArrowheads="1"/>
          </p:cNvSpPr>
          <p:nvPr/>
        </p:nvSpPr>
        <p:spPr bwMode="auto">
          <a:xfrm>
            <a:off x="6599238" y="4048125"/>
            <a:ext cx="153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Чусовской</a:t>
            </a:r>
            <a:endParaRPr lang="ru-RU" alt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92725" y="5313363"/>
            <a:ext cx="286543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17" name="TextBox 26"/>
          <p:cNvSpPr txBox="1">
            <a:spLocks noChangeArrowheads="1"/>
          </p:cNvSpPr>
          <p:nvPr/>
        </p:nvSpPr>
        <p:spPr bwMode="auto">
          <a:xfrm>
            <a:off x="6516688" y="4926013"/>
            <a:ext cx="177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Кишертский</a:t>
            </a:r>
            <a:endParaRPr lang="ru-RU" alt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20738" y="4616450"/>
            <a:ext cx="286543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19" name="TextBox 28"/>
          <p:cNvSpPr txBox="1">
            <a:spLocks noChangeArrowheads="1"/>
          </p:cNvSpPr>
          <p:nvPr/>
        </p:nvSpPr>
        <p:spPr bwMode="auto">
          <a:xfrm>
            <a:off x="719138" y="4227513"/>
            <a:ext cx="145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Очерский</a:t>
            </a:r>
            <a:endParaRPr lang="ru-RU" alt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00163" y="4999038"/>
            <a:ext cx="286543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21" name="TextBox 30"/>
          <p:cNvSpPr txBox="1">
            <a:spLocks noChangeArrowheads="1"/>
          </p:cNvSpPr>
          <p:nvPr/>
        </p:nvSpPr>
        <p:spPr bwMode="auto">
          <a:xfrm>
            <a:off x="1190625" y="4619625"/>
            <a:ext cx="1506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Пермский</a:t>
            </a:r>
          </a:p>
        </p:txBody>
      </p:sp>
      <p:pic>
        <p:nvPicPr>
          <p:cNvPr id="47122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50847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1640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28035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20748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71805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2211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1669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1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0686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2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3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5450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4" name="TextBox 20"/>
          <p:cNvSpPr txBox="1">
            <a:spLocks noChangeArrowheads="1"/>
          </p:cNvSpPr>
          <p:nvPr/>
        </p:nvSpPr>
        <p:spPr bwMode="auto">
          <a:xfrm>
            <a:off x="6164263" y="3038475"/>
            <a:ext cx="250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Александровский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746750" y="4076700"/>
            <a:ext cx="286543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36" name="TextBox 20"/>
          <p:cNvSpPr txBox="1">
            <a:spLocks noChangeArrowheads="1"/>
          </p:cNvSpPr>
          <p:nvPr/>
        </p:nvSpPr>
        <p:spPr bwMode="auto">
          <a:xfrm>
            <a:off x="6388100" y="3687763"/>
            <a:ext cx="2287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Горнозаводский</a:t>
            </a:r>
          </a:p>
        </p:txBody>
      </p:sp>
      <p:pic>
        <p:nvPicPr>
          <p:cNvPr id="47137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163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5651500" y="4868863"/>
            <a:ext cx="2089150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39" name="TextBox 20"/>
          <p:cNvSpPr txBox="1">
            <a:spLocks noChangeArrowheads="1"/>
          </p:cNvSpPr>
          <p:nvPr/>
        </p:nvSpPr>
        <p:spPr bwMode="auto">
          <a:xfrm>
            <a:off x="6292850" y="4479925"/>
            <a:ext cx="131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г.Лысьва</a:t>
            </a:r>
            <a:endParaRPr lang="ru-RU" altLang="ru-RU" sz="2400" dirty="0"/>
          </a:p>
        </p:txBody>
      </p:sp>
      <p:pic>
        <p:nvPicPr>
          <p:cNvPr id="47140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815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971550" y="6092825"/>
            <a:ext cx="286543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142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324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3" name="TextBox 20"/>
          <p:cNvSpPr txBox="1">
            <a:spLocks noChangeArrowheads="1"/>
          </p:cNvSpPr>
          <p:nvPr/>
        </p:nvSpPr>
        <p:spPr bwMode="auto">
          <a:xfrm>
            <a:off x="971550" y="5703888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Чайковский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419225" y="5661025"/>
            <a:ext cx="286543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45" name="TextBox 20"/>
          <p:cNvSpPr txBox="1">
            <a:spLocks noChangeArrowheads="1"/>
          </p:cNvSpPr>
          <p:nvPr/>
        </p:nvSpPr>
        <p:spPr bwMode="auto">
          <a:xfrm>
            <a:off x="1419225" y="5272088"/>
            <a:ext cx="1841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Бардымский</a:t>
            </a:r>
            <a:endParaRPr lang="ru-RU" altLang="ru-RU" sz="2400" dirty="0"/>
          </a:p>
        </p:txBody>
      </p:sp>
      <p:pic>
        <p:nvPicPr>
          <p:cNvPr id="47146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451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1258888" y="4292600"/>
            <a:ext cx="286543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148" name="TextBox 20"/>
          <p:cNvSpPr txBox="1">
            <a:spLocks noChangeArrowheads="1"/>
          </p:cNvSpPr>
          <p:nvPr/>
        </p:nvSpPr>
        <p:spPr bwMode="auto">
          <a:xfrm>
            <a:off x="1258888" y="3903663"/>
            <a:ext cx="177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Нытвенский</a:t>
            </a:r>
            <a:endParaRPr lang="ru-RU" altLang="ru-RU" sz="2400" dirty="0"/>
          </a:p>
        </p:txBody>
      </p:sp>
      <p:sp>
        <p:nvSpPr>
          <p:cNvPr id="47149" name="TextBox 20"/>
          <p:cNvSpPr txBox="1">
            <a:spLocks noChangeArrowheads="1"/>
          </p:cNvSpPr>
          <p:nvPr/>
        </p:nvSpPr>
        <p:spPr bwMode="auto">
          <a:xfrm>
            <a:off x="6470650" y="1527175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Гайнский</a:t>
            </a:r>
            <a:endParaRPr lang="ru-RU" altLang="ru-RU" sz="2400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578225" y="1989138"/>
            <a:ext cx="481012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151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0397" y="3623905"/>
            <a:ext cx="183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17 сельских районов</a:t>
            </a:r>
            <a:endParaRPr lang="ru-RU" b="1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76535" y="5014694"/>
            <a:ext cx="148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50 сельских школ</a:t>
            </a:r>
            <a:endParaRPr lang="ru-RU" b="1" u="sng" dirty="0"/>
          </a:p>
        </p:txBody>
      </p:sp>
      <p:sp>
        <p:nvSpPr>
          <p:cNvPr id="54" name="TextBox 53"/>
          <p:cNvSpPr txBox="1"/>
          <p:nvPr/>
        </p:nvSpPr>
        <p:spPr>
          <a:xfrm flipH="1">
            <a:off x="146689" y="1500723"/>
            <a:ext cx="2257579" cy="21441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u="sng" dirty="0" smtClean="0"/>
              <a:t>28 «мобильных учителя»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Иностр</a:t>
            </a:r>
            <a:r>
              <a:rPr lang="ru-RU" dirty="0" smtClean="0"/>
              <a:t>. язык – 15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Информатика-3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Физика-2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Математика- 1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Физкультура- 2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Психологи-2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Химия-1 </a:t>
            </a:r>
            <a:endParaRPr lang="ru-RU" dirty="0"/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Логопед-1 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5651500" y="5403851"/>
            <a:ext cx="302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Доля 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часов,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переданных мобильным учителям, 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к общему количеству находящихся на вакансии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часов, %</a:t>
            </a:r>
          </a:p>
          <a:p>
            <a:endParaRPr lang="ru-RU" sz="1200" dirty="0" smtClean="0"/>
          </a:p>
          <a:p>
            <a:endParaRPr lang="ru-RU" sz="2000" dirty="0"/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86183"/>
              </p:ext>
            </p:extLst>
          </p:nvPr>
        </p:nvGraphicFramePr>
        <p:xfrm>
          <a:off x="5868193" y="6152198"/>
          <a:ext cx="266424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39"/>
                <a:gridCol w="728506"/>
                <a:gridCol w="553482"/>
                <a:gridCol w="590220"/>
              </a:tblGrid>
              <a:tr h="21919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ru-RU" sz="1400" b="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ru-RU" sz="1400" b="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400" b="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400" b="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1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51%</a:t>
                      </a:r>
                      <a:endParaRPr lang="ru-RU" sz="14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69%</a:t>
                      </a:r>
                      <a:endParaRPr lang="ru-RU" sz="14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79%</a:t>
                      </a:r>
                      <a:endParaRPr lang="ru-RU" sz="14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82%</a:t>
                      </a:r>
                      <a:endParaRPr lang="ru-RU" sz="14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8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80241" y="260649"/>
            <a:ext cx="7839096" cy="864096"/>
          </a:xfrm>
          <a:noFill/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Инновационные формы повышения квалификации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1557809"/>
            <a:ext cx="8134998" cy="5159752"/>
            <a:chOff x="1546445" y="1697907"/>
            <a:chExt cx="10211244" cy="5159752"/>
          </a:xfrm>
        </p:grpSpPr>
        <p:sp>
          <p:nvSpPr>
            <p:cNvPr id="25" name="Puzzle2"/>
            <p:cNvSpPr>
              <a:spLocks noEditPoints="1" noChangeArrowheads="1"/>
            </p:cNvSpPr>
            <p:nvPr/>
          </p:nvSpPr>
          <p:spPr bwMode="gray">
            <a:xfrm>
              <a:off x="3130518" y="3366260"/>
              <a:ext cx="2772780" cy="2118470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5490"/>
                    <a:invGamma/>
                  </a:schemeClr>
                </a:gs>
                <a:gs pos="100000">
                  <a:srgbClr val="F478F7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7827" name="Group 3"/>
            <p:cNvGrpSpPr>
              <a:grpSpLocks/>
            </p:cNvGrpSpPr>
            <p:nvPr/>
          </p:nvGrpSpPr>
          <p:grpSpPr bwMode="auto">
            <a:xfrm>
              <a:off x="4680753" y="1697907"/>
              <a:ext cx="4419605" cy="4376739"/>
              <a:chOff x="1824" y="633"/>
              <a:chExt cx="2834" cy="2849"/>
            </a:xfrm>
          </p:grpSpPr>
          <p:sp>
            <p:nvSpPr>
              <p:cNvPr id="77828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29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0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1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8774921" y="1801339"/>
              <a:ext cx="298276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b="1" dirty="0" smtClean="0">
                  <a:solidFill>
                    <a:srgbClr val="5F5F5F"/>
                  </a:solidFill>
                </a:rPr>
                <a:t>университетско-школьный кластер</a:t>
              </a:r>
              <a:endParaRPr lang="en-US" sz="2400" b="1" dirty="0">
                <a:solidFill>
                  <a:srgbClr val="5F5F5F"/>
                </a:solidFill>
              </a:endParaRPr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8774921" y="3874161"/>
              <a:ext cx="226190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b="1" dirty="0" smtClean="0">
                  <a:solidFill>
                    <a:srgbClr val="5F5F5F"/>
                  </a:solidFill>
                </a:rPr>
                <a:t>проектные семинары</a:t>
              </a:r>
              <a:endParaRPr lang="en-US" sz="2400" b="1" dirty="0">
                <a:solidFill>
                  <a:srgbClr val="5F5F5F"/>
                </a:solidFill>
              </a:endParaRPr>
            </a:p>
          </p:txBody>
        </p:sp>
        <p:sp>
          <p:nvSpPr>
            <p:cNvPr id="77834" name="Text Box 10"/>
            <p:cNvSpPr txBox="1">
              <a:spLocks noChangeArrowheads="1"/>
            </p:cNvSpPr>
            <p:nvPr/>
          </p:nvSpPr>
          <p:spPr bwMode="auto">
            <a:xfrm>
              <a:off x="1939217" y="1986005"/>
              <a:ext cx="326056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ru-RU" sz="2400" b="1" dirty="0" smtClean="0">
                  <a:solidFill>
                    <a:srgbClr val="5F5F5F"/>
                  </a:solidFill>
                </a:rPr>
                <a:t>университетские округа</a:t>
              </a:r>
              <a:endParaRPr lang="en-US" sz="2400" b="1" dirty="0">
                <a:solidFill>
                  <a:srgbClr val="5F5F5F"/>
                </a:solidFill>
              </a:endParaRPr>
            </a:p>
          </p:txBody>
        </p:sp>
        <p:sp>
          <p:nvSpPr>
            <p:cNvPr id="77835" name="Text Box 11"/>
            <p:cNvSpPr txBox="1">
              <a:spLocks noChangeArrowheads="1"/>
            </p:cNvSpPr>
            <p:nvPr/>
          </p:nvSpPr>
          <p:spPr bwMode="auto">
            <a:xfrm>
              <a:off x="1546445" y="5657330"/>
              <a:ext cx="325390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ru-RU" sz="2400" b="1" dirty="0" smtClean="0">
                  <a:solidFill>
                    <a:srgbClr val="5F5F5F"/>
                  </a:solidFill>
                </a:rPr>
                <a:t>образовательные экспедиционные школы</a:t>
              </a:r>
              <a:endParaRPr lang="en-US" sz="2400" b="1" dirty="0">
                <a:solidFill>
                  <a:srgbClr val="5F5F5F"/>
                </a:solidFill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5707222" y="6257494"/>
              <a:ext cx="24384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sz="2400" b="1" dirty="0" smtClean="0">
                  <a:solidFill>
                    <a:srgbClr val="5F5F5F"/>
                  </a:solidFill>
                </a:rPr>
                <a:t>стажировки</a:t>
              </a:r>
              <a:endParaRPr lang="en-US" b="1" dirty="0">
                <a:solidFill>
                  <a:srgbClr val="5F5F5F"/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/>
              <a:pPr/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45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 flipH="1">
            <a:off x="34946" y="-109108"/>
            <a:ext cx="5400000" cy="8821079"/>
            <a:chOff x="1435678" y="116632"/>
            <a:chExt cx="8111566" cy="8821079"/>
          </a:xfrm>
        </p:grpSpPr>
        <p:sp>
          <p:nvSpPr>
            <p:cNvPr id="22" name="Арка 21"/>
            <p:cNvSpPr>
              <a:spLocks noChangeAspect="1"/>
            </p:cNvSpPr>
            <p:nvPr/>
          </p:nvSpPr>
          <p:spPr>
            <a:xfrm rot="5400000">
              <a:off x="2225442" y="2139272"/>
              <a:ext cx="4104456" cy="4725747"/>
            </a:xfrm>
            <a:prstGeom prst="blockArc">
              <a:avLst>
                <a:gd name="adj1" fmla="val 12538560"/>
                <a:gd name="adj2" fmla="val 19954219"/>
                <a:gd name="adj3" fmla="val 21395"/>
              </a:avLst>
            </a:prstGeom>
            <a:gradFill flip="none" rotWithShape="1">
              <a:gsLst>
                <a:gs pos="28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Арка 22"/>
            <p:cNvSpPr>
              <a:spLocks/>
            </p:cNvSpPr>
            <p:nvPr/>
          </p:nvSpPr>
          <p:spPr>
            <a:xfrm rot="5400000">
              <a:off x="1422411" y="1203752"/>
              <a:ext cx="6637269" cy="6610736"/>
            </a:xfrm>
            <a:prstGeom prst="blockArc">
              <a:avLst>
                <a:gd name="adj1" fmla="val 12538560"/>
                <a:gd name="adj2" fmla="val 19954219"/>
                <a:gd name="adj3" fmla="val 21395"/>
              </a:avLst>
            </a:prstGeom>
            <a:gradFill>
              <a:gsLst>
                <a:gs pos="28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Арка 23"/>
            <p:cNvSpPr>
              <a:spLocks/>
            </p:cNvSpPr>
            <p:nvPr/>
          </p:nvSpPr>
          <p:spPr>
            <a:xfrm rot="5400000">
              <a:off x="1464297" y="854764"/>
              <a:ext cx="8821079" cy="7344815"/>
            </a:xfrm>
            <a:prstGeom prst="blockArc">
              <a:avLst>
                <a:gd name="adj1" fmla="val 12538560"/>
                <a:gd name="adj2" fmla="val 19954219"/>
                <a:gd name="adj3" fmla="val 21395"/>
              </a:avLst>
            </a:prstGeom>
            <a:gradFill>
              <a:gsLst>
                <a:gs pos="28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48766" y="-64221"/>
            <a:ext cx="5400000" cy="8821079"/>
            <a:chOff x="1435678" y="116632"/>
            <a:chExt cx="8111566" cy="8821079"/>
          </a:xfrm>
        </p:grpSpPr>
        <p:sp>
          <p:nvSpPr>
            <p:cNvPr id="17" name="Арка 16"/>
            <p:cNvSpPr>
              <a:spLocks noChangeAspect="1"/>
            </p:cNvSpPr>
            <p:nvPr/>
          </p:nvSpPr>
          <p:spPr>
            <a:xfrm rot="5400000">
              <a:off x="2225442" y="2139272"/>
              <a:ext cx="4104456" cy="4725747"/>
            </a:xfrm>
            <a:prstGeom prst="blockArc">
              <a:avLst>
                <a:gd name="adj1" fmla="val 12538560"/>
                <a:gd name="adj2" fmla="val 19954219"/>
                <a:gd name="adj3" fmla="val 21395"/>
              </a:avLst>
            </a:prstGeom>
            <a:gradFill flip="none" rotWithShape="1">
              <a:gsLst>
                <a:gs pos="28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Арка 17"/>
            <p:cNvSpPr>
              <a:spLocks/>
            </p:cNvSpPr>
            <p:nvPr/>
          </p:nvSpPr>
          <p:spPr>
            <a:xfrm rot="5400000">
              <a:off x="1422411" y="1203752"/>
              <a:ext cx="6637269" cy="6610736"/>
            </a:xfrm>
            <a:prstGeom prst="blockArc">
              <a:avLst>
                <a:gd name="adj1" fmla="val 12538560"/>
                <a:gd name="adj2" fmla="val 19954219"/>
                <a:gd name="adj3" fmla="val 21395"/>
              </a:avLst>
            </a:prstGeom>
            <a:gradFill>
              <a:gsLst>
                <a:gs pos="28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Арка 18"/>
            <p:cNvSpPr>
              <a:spLocks/>
            </p:cNvSpPr>
            <p:nvPr/>
          </p:nvSpPr>
          <p:spPr>
            <a:xfrm rot="5400000">
              <a:off x="1464297" y="854764"/>
              <a:ext cx="8821079" cy="7344815"/>
            </a:xfrm>
            <a:prstGeom prst="blockArc">
              <a:avLst>
                <a:gd name="adj1" fmla="val 12538560"/>
                <a:gd name="adj2" fmla="val 19954219"/>
                <a:gd name="adj3" fmla="val 21395"/>
              </a:avLst>
            </a:prstGeom>
            <a:gradFill>
              <a:gsLst>
                <a:gs pos="28000">
                  <a:schemeClr val="bg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Инновационное образовательное пространство Пермского края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1305934"/>
            <a:ext cx="534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Министерство образования и науки Пермского края</a:t>
            </a:r>
            <a:endParaRPr lang="ru-RU" u="sng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106916" y="1700808"/>
            <a:ext cx="2520280" cy="890018"/>
          </a:xfrm>
          <a:prstGeom prst="downArrow">
            <a:avLst>
              <a:gd name="adj1" fmla="val 50000"/>
              <a:gd name="adj2" fmla="val 45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Поддержка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9992210">
            <a:off x="5584537" y="2065861"/>
            <a:ext cx="1925962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20995116">
            <a:off x="5872477" y="2847834"/>
            <a:ext cx="2234259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935221" y="3611116"/>
            <a:ext cx="2116568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81537">
            <a:off x="5808440" y="4378468"/>
            <a:ext cx="2255414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137456">
            <a:off x="5838777" y="5193869"/>
            <a:ext cx="2092976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2943926">
            <a:off x="4778866" y="5963744"/>
            <a:ext cx="1667710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056052">
            <a:off x="5291333" y="5708740"/>
            <a:ext cx="2221234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25280" y="2681691"/>
            <a:ext cx="1512168" cy="1493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87313" indent="-87313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200" b="1" dirty="0" err="1" smtClean="0">
                <a:solidFill>
                  <a:schemeClr val="tx1"/>
                </a:solidFill>
              </a:rPr>
              <a:t>Инновационно</a:t>
            </a:r>
            <a:r>
              <a:rPr lang="ru-RU" sz="1200" b="1" dirty="0" smtClean="0">
                <a:solidFill>
                  <a:schemeClr val="tx1"/>
                </a:solidFill>
              </a:rPr>
              <a:t>-активные школы</a:t>
            </a:r>
          </a:p>
          <a:p>
            <a:pPr marL="87313" indent="-87313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Школы  международного </a:t>
            </a:r>
            <a:r>
              <a:rPr lang="ru-RU" sz="1200" b="1" dirty="0" err="1" smtClean="0">
                <a:solidFill>
                  <a:schemeClr val="tx1"/>
                </a:solidFill>
              </a:rPr>
              <a:t>бакалавриата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87313" indent="-87313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Школы предынженерного образования</a:t>
            </a:r>
          </a:p>
          <a:p>
            <a:pPr marL="87313" indent="-87313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1607790" flipH="1">
            <a:off x="1152448" y="2060848"/>
            <a:ext cx="2141750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604884" flipH="1">
            <a:off x="646950" y="2855317"/>
            <a:ext cx="2325821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flipH="1">
            <a:off x="550511" y="3606103"/>
            <a:ext cx="2353712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21018463" flipH="1">
            <a:off x="537094" y="4373455"/>
            <a:ext cx="2508115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20462544" flipH="1">
            <a:off x="683996" y="5188856"/>
            <a:ext cx="2327477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8656074" flipH="1">
            <a:off x="2419617" y="5938964"/>
            <a:ext cx="1689687" cy="5571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9543948" flipH="1">
            <a:off x="1133275" y="5721502"/>
            <a:ext cx="2488582" cy="50103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28138" y="4236498"/>
            <a:ext cx="1512168" cy="1493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Школы </a:t>
            </a:r>
            <a:r>
              <a:rPr lang="ru-RU" sz="1200" b="1" dirty="0" smtClean="0">
                <a:solidFill>
                  <a:schemeClr val="tx1"/>
                </a:solidFill>
              </a:rPr>
              <a:t>университетского округа - ЦИО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96951" y="4241636"/>
            <a:ext cx="1512168" cy="1493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Школы </a:t>
            </a:r>
            <a:r>
              <a:rPr lang="ru-RU" sz="1200" b="1" dirty="0" smtClean="0">
                <a:solidFill>
                  <a:schemeClr val="tx1"/>
                </a:solidFill>
              </a:rPr>
              <a:t>университетско-школьного кластера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3"/>
          <a:stretch/>
        </p:blipFill>
        <p:spPr bwMode="auto">
          <a:xfrm>
            <a:off x="4799194" y="5154098"/>
            <a:ext cx="545569" cy="58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62" y="5219155"/>
            <a:ext cx="572241" cy="56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1811" y="3697868"/>
            <a:ext cx="14079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Грани мастерства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1114" y="4509120"/>
            <a:ext cx="14079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Конференция МБ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30149" y="2185700"/>
            <a:ext cx="160979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Интеллектуальная школа</a:t>
            </a:r>
          </a:p>
        </p:txBody>
      </p:sp>
      <p:sp>
        <p:nvSpPr>
          <p:cNvPr id="32" name="Прямоугольник 31"/>
          <p:cNvSpPr>
            <a:spLocks/>
          </p:cNvSpPr>
          <p:nvPr/>
        </p:nvSpPr>
        <p:spPr>
          <a:xfrm>
            <a:off x="980639" y="2905316"/>
            <a:ext cx="1407941" cy="513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Голоса Евразии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47835" y="5445224"/>
            <a:ext cx="14079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Равнение на победу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2371" y="2185700"/>
            <a:ext cx="14079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Уроки в библиотеке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44379" y="5476747"/>
            <a:ext cx="1407941" cy="544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Пермь – Восток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25539" y="2977788"/>
            <a:ext cx="148682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Экспедиционная школа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697868"/>
            <a:ext cx="14079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Все звёзды в гости к нам!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8767" y="4552439"/>
            <a:ext cx="13306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 err="1">
                <a:solidFill>
                  <a:prstClr val="black"/>
                </a:solidFill>
                <a:latin typeface="Calibri"/>
                <a:cs typeface="+mn-cs"/>
              </a:rPr>
              <a:t>Прикамское</a:t>
            </a: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 чудо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21150" y="5870846"/>
            <a:ext cx="23984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Школа &amp; </a:t>
            </a:r>
            <a:r>
              <a:rPr lang="ru-RU" sz="1400" dirty="0" smtClean="0">
                <a:solidFill>
                  <a:prstClr val="black"/>
                </a:solidFill>
                <a:latin typeface="Calibri"/>
                <a:cs typeface="+mn-cs"/>
              </a:rPr>
              <a:t>Профессиональное </a:t>
            </a: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сообщество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1059337" y="3816976"/>
            <a:ext cx="287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Инновационные проекты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 rot="5400000">
            <a:off x="4741271" y="4052050"/>
            <a:ext cx="287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Инновационные проекты</a:t>
            </a:r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9" y="1370698"/>
            <a:ext cx="371570" cy="3715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9" y="2020446"/>
            <a:ext cx="371570" cy="37157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" y="2406328"/>
            <a:ext cx="371570" cy="37157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" y="3610907"/>
            <a:ext cx="371570" cy="3715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0" y="3092787"/>
            <a:ext cx="371570" cy="37157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6" y="4148216"/>
            <a:ext cx="371570" cy="37157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2" y="4710475"/>
            <a:ext cx="371570" cy="37157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9" y="5201702"/>
            <a:ext cx="371570" cy="3715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" y="5793083"/>
            <a:ext cx="371570" cy="3715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7" y="6210281"/>
            <a:ext cx="371570" cy="3715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9" y="1618582"/>
            <a:ext cx="371570" cy="37157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6" y="6396066"/>
            <a:ext cx="371570" cy="37157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0211" y="1428306"/>
            <a:ext cx="347922" cy="36668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3601" y="2159422"/>
            <a:ext cx="347922" cy="36668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1203" y="2463109"/>
            <a:ext cx="347922" cy="36668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3308" y="3958726"/>
            <a:ext cx="347922" cy="36668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1092" y="3212570"/>
            <a:ext cx="347922" cy="36668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3309" y="4679542"/>
            <a:ext cx="347922" cy="36668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9937" y="5271002"/>
            <a:ext cx="347922" cy="36668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5519" y="5775917"/>
            <a:ext cx="347922" cy="36668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840" y="6429522"/>
            <a:ext cx="347922" cy="36668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131" y="1736429"/>
            <a:ext cx="347922" cy="36668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1215" y="6246181"/>
            <a:ext cx="347922" cy="3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" y="2207359"/>
            <a:ext cx="22129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Заголовок 1"/>
          <p:cNvSpPr>
            <a:spLocks noGrp="1"/>
          </p:cNvSpPr>
          <p:nvPr>
            <p:ph type="title"/>
          </p:nvPr>
        </p:nvSpPr>
        <p:spPr>
          <a:xfrm>
            <a:off x="334778" y="116632"/>
            <a:ext cx="8712522" cy="752624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/>
              <a:t>Инновационная форма повышения квалификации педагогов - система Университетских округов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065580"/>
              </p:ext>
            </p:extLst>
          </p:nvPr>
        </p:nvGraphicFramePr>
        <p:xfrm>
          <a:off x="611188" y="1681637"/>
          <a:ext cx="784887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398" name="TextBox 4"/>
          <p:cNvSpPr txBox="1">
            <a:spLocks noChangeArrowheads="1"/>
          </p:cNvSpPr>
          <p:nvPr/>
        </p:nvSpPr>
        <p:spPr bwMode="auto">
          <a:xfrm>
            <a:off x="2886007" y="5095874"/>
            <a:ext cx="3291735" cy="369332"/>
          </a:xfrm>
          <a:prstGeom prst="rect">
            <a:avLst/>
          </a:prstGeom>
          <a:solidFill>
            <a:schemeClr val="bg1">
              <a:alpha val="41176"/>
            </a:schemeClr>
          </a:solidFill>
          <a:ln w="9525">
            <a:solidFill>
              <a:schemeClr val="tx1">
                <a:alpha val="9294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Центры инновационного опыта</a:t>
            </a:r>
            <a:endParaRPr lang="ru-RU" altLang="ru-RU" sz="1800" dirty="0"/>
          </a:p>
        </p:txBody>
      </p:sp>
      <p:sp>
        <p:nvSpPr>
          <p:cNvPr id="59399" name="TextBox 5"/>
          <p:cNvSpPr txBox="1">
            <a:spLocks noChangeArrowheads="1"/>
          </p:cNvSpPr>
          <p:nvPr/>
        </p:nvSpPr>
        <p:spPr bwMode="auto">
          <a:xfrm>
            <a:off x="1442284" y="3265679"/>
            <a:ext cx="2872774" cy="646331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solidFill>
              <a:schemeClr val="tx1">
                <a:alpha val="67842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Развитие метапредметных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компетенций</a:t>
            </a:r>
            <a:endParaRPr lang="ru-RU" altLang="ru-RU" sz="1800" dirty="0"/>
          </a:p>
        </p:txBody>
      </p:sp>
      <p:sp>
        <p:nvSpPr>
          <p:cNvPr id="59400" name="TextBox 6"/>
          <p:cNvSpPr txBox="1">
            <a:spLocks noChangeArrowheads="1"/>
          </p:cNvSpPr>
          <p:nvPr/>
        </p:nvSpPr>
        <p:spPr bwMode="auto">
          <a:xfrm>
            <a:off x="5004048" y="3264310"/>
            <a:ext cx="2865437" cy="647700"/>
          </a:xfrm>
          <a:prstGeom prst="rect">
            <a:avLst/>
          </a:prstGeom>
          <a:solidFill>
            <a:schemeClr val="bg1">
              <a:alpha val="41176"/>
            </a:schemeClr>
          </a:solidFill>
          <a:ln w="9525">
            <a:solidFill>
              <a:schemeClr val="tx1">
                <a:alpha val="67058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Повышение предметных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компетенций</a:t>
            </a:r>
          </a:p>
        </p:txBody>
      </p:sp>
      <p:pic>
        <p:nvPicPr>
          <p:cNvPr id="5940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51" y="2046264"/>
            <a:ext cx="193516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r="16687"/>
          <a:stretch>
            <a:fillRect/>
          </a:stretch>
        </p:blipFill>
        <p:spPr bwMode="auto">
          <a:xfrm>
            <a:off x="1207034" y="5091166"/>
            <a:ext cx="167163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52" y="4249841"/>
            <a:ext cx="9937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7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75535"/>
            <a:ext cx="836612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7" y="1191607"/>
            <a:ext cx="11525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080481" y="980728"/>
            <a:ext cx="1572732" cy="14493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Университетско-школьный кластер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3AF9-976D-4E98-B5F5-14B032E69F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7" y="886284"/>
            <a:ext cx="7956376" cy="596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69144" y="112323"/>
            <a:ext cx="6585223" cy="908720"/>
          </a:xfrm>
          <a:prstGeom prst="rect">
            <a:avLst/>
          </a:prstGeom>
          <a:ln>
            <a:noFill/>
          </a:ln>
          <a:effectLst/>
          <a:extLst>
            <a:ext uri="{FAA26D3D-D897-4be2-8F04-BA451C77F1D7}"/>
          </a:extLst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Международная олимпиада учителей «ПРОФИ-КРАЙ»</a:t>
            </a:r>
            <a:b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инновационная форма повышения предметной компетенции</a:t>
            </a:r>
            <a:endParaRPr lang="ru-RU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916832"/>
            <a:ext cx="349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83 регионов России и 6 стран СНГ</a:t>
            </a:r>
          </a:p>
        </p:txBody>
      </p:sp>
    </p:spTree>
    <p:extLst>
      <p:ext uri="{BB962C8B-B14F-4D97-AF65-F5344CB8AC3E}">
        <p14:creationId xmlns:p14="http://schemas.microsoft.com/office/powerpoint/2010/main" val="25429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931224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Международная научно-практическая конференция Университетского округа НИУ ВШЭ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57977"/>
              </p:ext>
            </p:extLst>
          </p:nvPr>
        </p:nvGraphicFramePr>
        <p:xfrm>
          <a:off x="5292080" y="1268760"/>
          <a:ext cx="36827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62883461"/>
              </p:ext>
            </p:extLst>
          </p:nvPr>
        </p:nvGraphicFramePr>
        <p:xfrm>
          <a:off x="-35024" y="548680"/>
          <a:ext cx="532859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38210429"/>
              </p:ext>
            </p:extLst>
          </p:nvPr>
        </p:nvGraphicFramePr>
        <p:xfrm>
          <a:off x="251520" y="2348880"/>
          <a:ext cx="525658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760252621"/>
              </p:ext>
            </p:extLst>
          </p:nvPr>
        </p:nvGraphicFramePr>
        <p:xfrm>
          <a:off x="-180528" y="4941168"/>
          <a:ext cx="5868143" cy="181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9536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417205" y="1124743"/>
            <a:ext cx="3024336" cy="31650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04508" y="1824893"/>
            <a:ext cx="527018" cy="523987"/>
          </a:xfrm>
          <a:custGeom>
            <a:avLst/>
            <a:gdLst>
              <a:gd name="connsiteX0" fmla="*/ 0 w 527018"/>
              <a:gd name="connsiteY0" fmla="*/ 0 h 523987"/>
              <a:gd name="connsiteX1" fmla="*/ 527018 w 527018"/>
              <a:gd name="connsiteY1" fmla="*/ 0 h 523987"/>
              <a:gd name="connsiteX2" fmla="*/ 527018 w 527018"/>
              <a:gd name="connsiteY2" fmla="*/ 523987 h 523987"/>
              <a:gd name="connsiteX3" fmla="*/ 0 w 527018"/>
              <a:gd name="connsiteY3" fmla="*/ 523987 h 523987"/>
              <a:gd name="connsiteX4" fmla="*/ 0 w 527018"/>
              <a:gd name="connsiteY4" fmla="*/ 0 h 5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18" h="523987">
                <a:moveTo>
                  <a:pt x="0" y="0"/>
                </a:moveTo>
                <a:lnTo>
                  <a:pt x="527018" y="0"/>
                </a:lnTo>
                <a:lnTo>
                  <a:pt x="527018" y="523987"/>
                </a:lnTo>
                <a:lnTo>
                  <a:pt x="0" y="5239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/>
              <a:t>ПГНИУ</a:t>
            </a:r>
            <a:endParaRPr lang="ru-RU" sz="1000" b="1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1885301" y="1824893"/>
            <a:ext cx="527018" cy="523987"/>
          </a:xfrm>
          <a:custGeom>
            <a:avLst/>
            <a:gdLst>
              <a:gd name="connsiteX0" fmla="*/ 0 w 527018"/>
              <a:gd name="connsiteY0" fmla="*/ 0 h 523987"/>
              <a:gd name="connsiteX1" fmla="*/ 527018 w 527018"/>
              <a:gd name="connsiteY1" fmla="*/ 0 h 523987"/>
              <a:gd name="connsiteX2" fmla="*/ 527018 w 527018"/>
              <a:gd name="connsiteY2" fmla="*/ 523987 h 523987"/>
              <a:gd name="connsiteX3" fmla="*/ 0 w 527018"/>
              <a:gd name="connsiteY3" fmla="*/ 523987 h 523987"/>
              <a:gd name="connsiteX4" fmla="*/ 0 w 527018"/>
              <a:gd name="connsiteY4" fmla="*/ 0 h 5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18" h="523987">
                <a:moveTo>
                  <a:pt x="0" y="0"/>
                </a:moveTo>
                <a:lnTo>
                  <a:pt x="527018" y="0"/>
                </a:lnTo>
                <a:lnTo>
                  <a:pt x="527018" y="523987"/>
                </a:lnTo>
                <a:lnTo>
                  <a:pt x="0" y="5239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/>
              <a:t>ПГГПУ</a:t>
            </a:r>
            <a:endParaRPr lang="ru-RU" sz="1000" b="1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3566095" y="1824893"/>
            <a:ext cx="527018" cy="523987"/>
          </a:xfrm>
          <a:custGeom>
            <a:avLst/>
            <a:gdLst>
              <a:gd name="connsiteX0" fmla="*/ 0 w 527018"/>
              <a:gd name="connsiteY0" fmla="*/ 0 h 523987"/>
              <a:gd name="connsiteX1" fmla="*/ 527018 w 527018"/>
              <a:gd name="connsiteY1" fmla="*/ 0 h 523987"/>
              <a:gd name="connsiteX2" fmla="*/ 527018 w 527018"/>
              <a:gd name="connsiteY2" fmla="*/ 523987 h 523987"/>
              <a:gd name="connsiteX3" fmla="*/ 0 w 527018"/>
              <a:gd name="connsiteY3" fmla="*/ 523987 h 523987"/>
              <a:gd name="connsiteX4" fmla="*/ 0 w 527018"/>
              <a:gd name="connsiteY4" fmla="*/ 0 h 5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18" h="523987">
                <a:moveTo>
                  <a:pt x="0" y="0"/>
                </a:moveTo>
                <a:lnTo>
                  <a:pt x="527018" y="0"/>
                </a:lnTo>
                <a:lnTo>
                  <a:pt x="527018" y="523987"/>
                </a:lnTo>
                <a:lnTo>
                  <a:pt x="0" y="5239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/>
              <a:t>НИУ ВШЭ -Пермь</a:t>
            </a:r>
            <a:endParaRPr lang="ru-RU" sz="1000" b="1" kern="1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Университетско-школьный кластер</a:t>
            </a:r>
            <a:endParaRPr lang="ru-RU" sz="3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9890841"/>
              </p:ext>
            </p:extLst>
          </p:nvPr>
        </p:nvGraphicFramePr>
        <p:xfrm>
          <a:off x="1257892" y="2636912"/>
          <a:ext cx="36724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Двойные фигурные скобки 8"/>
          <p:cNvSpPr/>
          <p:nvPr/>
        </p:nvSpPr>
        <p:spPr>
          <a:xfrm>
            <a:off x="755576" y="2587062"/>
            <a:ext cx="3528392" cy="3888432"/>
          </a:xfrm>
          <a:prstGeom prst="bracePair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81498" y="4208112"/>
            <a:ext cx="30243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Виртуальные предметные кафедры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13110546"/>
              </p:ext>
            </p:extLst>
          </p:nvPr>
        </p:nvGraphicFramePr>
        <p:xfrm>
          <a:off x="4908376" y="3413224"/>
          <a:ext cx="340804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71549" y="5173892"/>
            <a:ext cx="1584176" cy="954107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Средний прирост по результатам  итогового тестирования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95840" y="5127726"/>
            <a:ext cx="1360385" cy="523220"/>
          </a:xfrm>
          <a:prstGeom prst="rect">
            <a:avLst/>
          </a:prstGeom>
          <a:noFill/>
          <a:ln w="15875" cmpd="tri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Эффективность проекта</a:t>
            </a:r>
            <a:endParaRPr lang="ru-RU" sz="14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4345839" y="4001783"/>
            <a:ext cx="416463" cy="487183"/>
            <a:chOff x="1507575" y="880420"/>
            <a:chExt cx="416463" cy="487183"/>
          </a:xfrm>
          <a:noFill/>
        </p:grpSpPr>
        <p:sp>
          <p:nvSpPr>
            <p:cNvPr id="23" name="Плюс 22"/>
            <p:cNvSpPr/>
            <p:nvPr/>
          </p:nvSpPr>
          <p:spPr>
            <a:xfrm>
              <a:off x="1507575" y="880420"/>
              <a:ext cx="416463" cy="487183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люс 4"/>
            <p:cNvSpPr/>
            <p:nvPr/>
          </p:nvSpPr>
          <p:spPr>
            <a:xfrm>
              <a:off x="1507575" y="977857"/>
              <a:ext cx="291524" cy="292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55086" y="4289814"/>
            <a:ext cx="416463" cy="487183"/>
            <a:chOff x="1507575" y="880420"/>
            <a:chExt cx="416463" cy="487183"/>
          </a:xfrm>
        </p:grpSpPr>
        <p:sp>
          <p:nvSpPr>
            <p:cNvPr id="26" name="Плюс 25"/>
            <p:cNvSpPr/>
            <p:nvPr/>
          </p:nvSpPr>
          <p:spPr>
            <a:xfrm>
              <a:off x="1507575" y="880420"/>
              <a:ext cx="416463" cy="487183"/>
            </a:xfrm>
            <a:prstGeom prst="mathPlus">
              <a:avLst/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люс 4"/>
            <p:cNvSpPr/>
            <p:nvPr/>
          </p:nvSpPr>
          <p:spPr>
            <a:xfrm>
              <a:off x="1507575" y="977857"/>
              <a:ext cx="291524" cy="292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r="6163" b="15492"/>
          <a:stretch/>
        </p:blipFill>
        <p:spPr>
          <a:xfrm>
            <a:off x="4159711" y="1489137"/>
            <a:ext cx="921008" cy="885523"/>
          </a:xfrm>
          <a:prstGeom prst="rect">
            <a:avLst/>
          </a:prstGeom>
          <a:ln w="19050"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3" y="1451038"/>
            <a:ext cx="876266" cy="876266"/>
          </a:xfrm>
          <a:prstGeom prst="rect">
            <a:avLst/>
          </a:prstGeom>
          <a:ln w="19050"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b="17619"/>
          <a:stretch/>
        </p:blipFill>
        <p:spPr>
          <a:xfrm>
            <a:off x="2497203" y="1460166"/>
            <a:ext cx="914542" cy="876266"/>
          </a:xfrm>
          <a:prstGeom prst="rect">
            <a:avLst/>
          </a:prstGeom>
          <a:ln w="19050">
            <a:noFill/>
          </a:ln>
        </p:spPr>
      </p:pic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1435080106"/>
              </p:ext>
            </p:extLst>
          </p:nvPr>
        </p:nvGraphicFramePr>
        <p:xfrm>
          <a:off x="5813439" y="438118"/>
          <a:ext cx="309723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181004860"/>
              </p:ext>
            </p:extLst>
          </p:nvPr>
        </p:nvGraphicFramePr>
        <p:xfrm>
          <a:off x="5957739" y="2092293"/>
          <a:ext cx="2276202" cy="174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53707" y="1200944"/>
            <a:ext cx="5203569" cy="11606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solidFill>
                  <a:schemeClr val="tx2"/>
                </a:solidFill>
              </a:rPr>
              <a:t>Сетевое сообщество </a:t>
            </a:r>
            <a:r>
              <a:rPr lang="ru-RU" sz="1600" dirty="0" err="1" smtClean="0">
                <a:solidFill>
                  <a:schemeClr val="tx2"/>
                </a:solidFill>
              </a:rPr>
              <a:t>тьюторов</a:t>
            </a:r>
            <a:r>
              <a:rPr lang="ru-RU" sz="1600" dirty="0" smtClean="0">
                <a:solidFill>
                  <a:schemeClr val="tx2"/>
                </a:solidFill>
              </a:rPr>
              <a:t> – преподавателей вузов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7584" y="44451"/>
            <a:ext cx="7776864" cy="108029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dirty="0" smtClean="0"/>
              <a:t>I Всероссийская экспедиционная школа учащихся и педагогов «Взгляд в будущее: интеллект, интуиция, инновации» (Горнозаводский район)</a:t>
            </a:r>
          </a:p>
        </p:txBody>
      </p:sp>
      <p:pic>
        <p:nvPicPr>
          <p:cNvPr id="409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7" y="3459680"/>
            <a:ext cx="2627956" cy="197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5" y="1413183"/>
            <a:ext cx="2620017" cy="196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131" y="1412776"/>
            <a:ext cx="5473700" cy="33162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u="sng" dirty="0" smtClean="0">
                <a:cs typeface="Arial" panose="020B0604020202020204" pitchFamily="34" charset="0"/>
              </a:rPr>
              <a:t>Более </a:t>
            </a:r>
            <a:r>
              <a:rPr lang="ru-RU" sz="2000" b="1" u="sng" dirty="0">
                <a:cs typeface="Arial" panose="020B0604020202020204" pitchFamily="34" charset="0"/>
              </a:rPr>
              <a:t>300 человек </a:t>
            </a:r>
            <a:r>
              <a:rPr lang="ru-RU" sz="2000" b="1" u="sng" dirty="0" smtClean="0">
                <a:cs typeface="Arial" panose="020B0604020202020204" pitchFamily="34" charset="0"/>
              </a:rPr>
              <a:t>(</a:t>
            </a:r>
            <a:r>
              <a:rPr lang="en-US" sz="2000" b="1" u="sng" dirty="0" smtClean="0">
                <a:cs typeface="Arial" panose="020B0604020202020204" pitchFamily="34" charset="0"/>
              </a:rPr>
              <a:t>176 </a:t>
            </a:r>
            <a:r>
              <a:rPr lang="ru-RU" sz="2000" b="1" u="sng" dirty="0" smtClean="0">
                <a:cs typeface="Arial" panose="020B0604020202020204" pitchFamily="34" charset="0"/>
              </a:rPr>
              <a:t>взрослых, </a:t>
            </a:r>
            <a:r>
              <a:rPr lang="en-US" sz="2000" b="1" u="sng" dirty="0" smtClean="0">
                <a:cs typeface="Arial" panose="020B0604020202020204" pitchFamily="34" charset="0"/>
              </a:rPr>
              <a:t>132</a:t>
            </a:r>
            <a:r>
              <a:rPr lang="ru-RU" sz="2000" b="1" u="sng" dirty="0" smtClean="0">
                <a:cs typeface="Arial" panose="020B0604020202020204" pitchFamily="34" charset="0"/>
              </a:rPr>
              <a:t> </a:t>
            </a:r>
            <a:r>
              <a:rPr lang="ru-RU" sz="2000" b="1" u="sng" dirty="0" smtClean="0"/>
              <a:t>ребенка</a:t>
            </a:r>
            <a:r>
              <a:rPr lang="ru-RU" sz="2000" b="1" u="sng" dirty="0" smtClean="0">
                <a:cs typeface="Arial" panose="020B0604020202020204" pitchFamily="34" charset="0"/>
              </a:rPr>
              <a:t>) из </a:t>
            </a:r>
            <a:r>
              <a:rPr lang="ru-RU" sz="2000" b="1" u="sng" dirty="0">
                <a:cs typeface="Arial" panose="020B0604020202020204" pitchFamily="34" charset="0"/>
              </a:rPr>
              <a:t>25 регионов РФ и Республики </a:t>
            </a:r>
            <a:r>
              <a:rPr lang="ru-RU" sz="2000" b="1" u="sng" dirty="0" smtClean="0">
                <a:cs typeface="Arial" panose="020B0604020202020204" pitchFamily="34" charset="0"/>
              </a:rPr>
              <a:t>Болгария</a:t>
            </a:r>
            <a:endParaRPr lang="ru-RU" sz="2000" b="1" u="sng" dirty="0">
              <a:cs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ru-RU" b="1" u="sng" dirty="0" smtClean="0">
                <a:cs typeface="Arial" panose="020B0604020202020204" pitchFamily="34" charset="0"/>
              </a:rPr>
              <a:t>Образовательная </a:t>
            </a:r>
            <a:r>
              <a:rPr lang="ru-RU" b="1" u="sng" dirty="0">
                <a:cs typeface="Arial" panose="020B0604020202020204" pitchFamily="34" charset="0"/>
              </a:rPr>
              <a:t>программа из </a:t>
            </a:r>
            <a:r>
              <a:rPr lang="ru-RU" b="1" u="sng" dirty="0" smtClean="0">
                <a:cs typeface="Arial" panose="020B0604020202020204" pitchFamily="34" charset="0"/>
              </a:rPr>
              <a:t>модулей:</a:t>
            </a:r>
            <a:endParaRPr lang="ru-RU" b="1" u="sng" dirty="0"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Arial" panose="020B0604020202020204" pitchFamily="34" charset="0"/>
              </a:rPr>
              <a:t>ежедневные полевые мастерские лучших учителей России и Болгарии для школьников и педагогов;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Arial" panose="020B0604020202020204" pitchFamily="34" charset="0"/>
              </a:rPr>
              <a:t>ежедневные выездные образовательные модули «Экспедиционные исследования» и «Экспедиционные практики»;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Arial" panose="020B0604020202020204" pitchFamily="34" charset="0"/>
              </a:rPr>
              <a:t>конференция исследовательских работ учащихся и проектных работ педагогов</a:t>
            </a:r>
          </a:p>
        </p:txBody>
      </p:sp>
      <p:pic>
        <p:nvPicPr>
          <p:cNvPr id="4103" name="Picture 2" descr="http://club.mon.gov.ru/media/photos/big/7d84/0c26/6e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96" y="5731704"/>
            <a:ext cx="1296027" cy="8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http://www.dubenki.o-mordovia.ru/data/photo/1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11711" r="3961"/>
          <a:stretch>
            <a:fillRect/>
          </a:stretch>
        </p:blipFill>
        <p:spPr bwMode="auto">
          <a:xfrm>
            <a:off x="4479826" y="5731704"/>
            <a:ext cx="1187052" cy="8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" y="5731704"/>
            <a:ext cx="2617544" cy="8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6"/>
          <p:cNvSpPr txBox="1">
            <a:spLocks noChangeArrowheads="1"/>
          </p:cNvSpPr>
          <p:nvPr/>
        </p:nvSpPr>
        <p:spPr bwMode="auto">
          <a:xfrm>
            <a:off x="219206" y="4581128"/>
            <a:ext cx="5447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 smtClean="0"/>
              <a:t>Инициатор:  </a:t>
            </a:r>
            <a:r>
              <a:rPr lang="ru-RU" altLang="ru-RU" sz="1800" b="1" dirty="0" smtClean="0"/>
              <a:t>учитель английского языка Школы №7 И. </a:t>
            </a:r>
            <a:r>
              <a:rPr lang="ru-RU" altLang="ru-RU" sz="1800" b="1" dirty="0" err="1" smtClean="0"/>
              <a:t>Баскевич</a:t>
            </a:r>
            <a:r>
              <a:rPr lang="ru-RU" altLang="ru-RU" sz="1800" b="1" dirty="0" smtClean="0"/>
              <a:t>             </a:t>
            </a:r>
            <a:endParaRPr lang="ru-RU" alt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/>
              <a:pPr/>
              <a:t>24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206" y="5301208"/>
            <a:ext cx="1687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u="sng" dirty="0">
                <a:solidFill>
                  <a:prstClr val="black"/>
                </a:solidFill>
              </a:rPr>
              <a:t>Организаторы: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8243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5544616" cy="908050"/>
          </a:xfrm>
        </p:spPr>
        <p:txBody>
          <a:bodyPr>
            <a:normAutofit fontScale="90000"/>
          </a:bodyPr>
          <a:lstStyle/>
          <a:p>
            <a:r>
              <a:rPr lang="ru-RU" altLang="ru-RU" sz="3600" dirty="0"/>
              <a:t>Краевой </a:t>
            </a:r>
            <a:r>
              <a:rPr lang="ru-RU" altLang="ru-RU" sz="3600" dirty="0" smtClean="0"/>
              <a:t>проект 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>«Вперёд</a:t>
            </a:r>
            <a:r>
              <a:rPr lang="ru-RU" altLang="ru-RU" sz="3600" dirty="0"/>
              <a:t>, в будущее</a:t>
            </a:r>
            <a:r>
              <a:rPr lang="ru-RU" altLang="ru-RU" sz="3600" dirty="0" smtClean="0"/>
              <a:t>!»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470707"/>
              </p:ext>
            </p:extLst>
          </p:nvPr>
        </p:nvGraphicFramePr>
        <p:xfrm>
          <a:off x="611560" y="1319395"/>
          <a:ext cx="5499480" cy="17041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34984"/>
                <a:gridCol w="1800200"/>
                <a:gridCol w="2664296"/>
              </a:tblGrid>
              <a:tr h="62908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Количество участников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Количество муниципалитетов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37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67" marB="4576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37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67" marB="4576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1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400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37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67" marB="4576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1 500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18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91429" marR="91429" marT="45767" marB="4576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https://scontent-b.xx.fbcdn.net/hphotos-prn2/t31.0-8/1396886_230859183748284_178329547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30720"/>
            <a:ext cx="24473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fbcdn-sphotos-d-a.akamaihd.net/hphotos-ak-prn2/t31.0-8/1398353_230858717081664_1023366019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4276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content-a.xx.fbcdn.net/hphotos-frc3/t31.0-8/1417814_230859610414908_779499057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70" y="4653136"/>
            <a:ext cx="2447386" cy="18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6"/>
          <p:cNvSpPr txBox="1">
            <a:spLocks/>
          </p:cNvSpPr>
          <p:nvPr/>
        </p:nvSpPr>
        <p:spPr>
          <a:xfrm>
            <a:off x="467544" y="3140968"/>
            <a:ext cx="5742747" cy="3312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Система профессиональных проб и социальных практик</a:t>
            </a:r>
          </a:p>
          <a:p>
            <a:pPr fontAlgn="auto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Решение нестандартных задач</a:t>
            </a:r>
          </a:p>
          <a:p>
            <a:pPr fontAlgn="auto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Обучение смысловому чтению, аргументации, навыкам публичного выступления</a:t>
            </a:r>
          </a:p>
          <a:p>
            <a:pPr fontAlgn="auto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Краевой </a:t>
            </a:r>
            <a:r>
              <a:rPr lang="ru-RU" sz="2000" dirty="0" err="1">
                <a:solidFill>
                  <a:prstClr val="black"/>
                </a:solidFill>
              </a:rPr>
              <a:t>метапредметный</a:t>
            </a:r>
            <a:r>
              <a:rPr lang="ru-RU" sz="2000" dirty="0">
                <a:solidFill>
                  <a:prstClr val="black"/>
                </a:solidFill>
              </a:rPr>
              <a:t> лагерь «Вперёд, в будущее</a:t>
            </a:r>
            <a:r>
              <a:rPr lang="ru-RU" sz="2000" dirty="0" smtClean="0">
                <a:solidFill>
                  <a:prstClr val="black"/>
                </a:solidFill>
              </a:rPr>
              <a:t>!»</a:t>
            </a:r>
          </a:p>
          <a:p>
            <a:pPr fontAlgn="auto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Реализация совместных проектов педагогов и учащихся</a:t>
            </a:r>
          </a:p>
          <a:p>
            <a:pPr fontAlgn="auto">
              <a:spcAft>
                <a:spcPts val="0"/>
              </a:spcAft>
            </a:pPr>
            <a:r>
              <a:rPr lang="ru-RU" sz="2000" dirty="0" err="1" smtClean="0">
                <a:solidFill>
                  <a:prstClr val="black"/>
                </a:solidFill>
              </a:rPr>
              <a:t>Метапредметная</a:t>
            </a:r>
            <a:r>
              <a:rPr lang="ru-RU" sz="2000" dirty="0" smtClean="0">
                <a:solidFill>
                  <a:prstClr val="black"/>
                </a:solidFill>
              </a:rPr>
              <a:t> олимпиада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ru-RU" sz="2000" u="sng" dirty="0" smtClean="0">
                <a:solidFill>
                  <a:prstClr val="black"/>
                </a:solidFill>
              </a:rPr>
              <a:t>Участники: </a:t>
            </a:r>
            <a:r>
              <a:rPr lang="ru-RU" sz="2000" dirty="0" smtClean="0">
                <a:solidFill>
                  <a:prstClr val="black"/>
                </a:solidFill>
              </a:rPr>
              <a:t>учителя школ с командами учащихся</a:t>
            </a:r>
          </a:p>
        </p:txBody>
      </p:sp>
      <p:pic>
        <p:nvPicPr>
          <p:cNvPr id="11" name="Picture 8" descr="&amp;Pcy;&amp;iecy;&amp;rcy;&amp;mcy;&amp;scy;&amp;kcy;&amp;icy;&amp;jcy; &amp;gcy;&amp;ocy;&amp;scy;&amp;ucy;&amp;dcy;&amp;acy;&amp;rcy;&amp;scy;&amp;tcy;&amp;vcy;&amp;iecy;&amp;ncy;&amp;ncy;&amp;ycy;&amp;jcy; &amp;ncy;&amp;acy;&amp;tscy;&amp;icy;&amp;ocy;&amp;ncy;&amp;acy;&amp;lcy;&amp;softcy;&amp;ncy;&amp;ycy;&amp;jcy; &amp;icy;&amp;scy;&amp;scy;&amp;lcy;&amp;iecy;&amp;dcy;&amp;ocy;&amp;vcy;&amp;acy;&amp;tcy;&amp;iecy;&amp;lcy;&amp;softcy;&amp;scy;&amp;kcy;&amp;icy;&amp;jcy; &amp;ucy;&amp;ncy;&amp;icy;&amp;vcy;&amp;iecy;&amp;rcy;&amp;scy;&amp;icy;&amp;tcy;&amp;iecy;&amp;t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674965" cy="6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5806959" cy="1095202"/>
          </a:xfrm>
          <a:ln>
            <a:noFill/>
          </a:ln>
          <a:effectLst/>
          <a:extLst>
            <a:ext uri="{FAA26D3D-D897-4be2-8F04-BA451C77F1D7}"/>
          </a:extLst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Краевая О</a:t>
            </a:r>
            <a:r>
              <a:rPr kumimoji="0"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лимпиада учителей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 методике преподавания</a:t>
            </a:r>
            <a:r>
              <a:rPr kumimoji="0"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kumimoji="0"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инновационная форма повышения предметной компетенции</a:t>
            </a:r>
            <a:endParaRPr kumimoji="0" lang="ru-RU" sz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591" y="1484784"/>
            <a:ext cx="770001" cy="90475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429053"/>
              </p:ext>
            </p:extLst>
          </p:nvPr>
        </p:nvGraphicFramePr>
        <p:xfrm>
          <a:off x="240571" y="4288968"/>
          <a:ext cx="8114682" cy="211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2934351"/>
            <a:ext cx="2880320" cy="1185276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Calibri"/>
              </a:rPr>
              <a:t>2015 г.-2016г.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Олимпиада учителей начальных классов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077071"/>
            <a:ext cx="1985458" cy="1200329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Calibri"/>
              </a:rPr>
              <a:t>2016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Олимпиада учителей немецкого языка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3184" y="4077072"/>
            <a:ext cx="2218304" cy="1200329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solidFill>
            <a:srgbClr val="FF7C8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Calibri"/>
              </a:rPr>
              <a:t>2016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Олимпиада молодых учителей математики</a:t>
            </a:r>
          </a:p>
        </p:txBody>
      </p:sp>
      <p:pic>
        <p:nvPicPr>
          <p:cNvPr id="12" name="Picture 2" descr="http://cs11355.vk.me/u143823825/142116082/x_4657717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92" y="1484784"/>
            <a:ext cx="3874488" cy="23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0984" y="1589891"/>
            <a:ext cx="25629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Пермский государственный гуманитарно-педагогический университет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189864" y="2572858"/>
            <a:ext cx="6614383" cy="1207638"/>
          </a:xfrm>
          <a:custGeom>
            <a:avLst/>
            <a:gdLst>
              <a:gd name="connsiteX0" fmla="*/ 0 w 6120680"/>
              <a:gd name="connsiteY0" fmla="*/ 0 h 1315262"/>
              <a:gd name="connsiteX1" fmla="*/ 6120680 w 6120680"/>
              <a:gd name="connsiteY1" fmla="*/ 0 h 1315262"/>
              <a:gd name="connsiteX2" fmla="*/ 6120680 w 6120680"/>
              <a:gd name="connsiteY2" fmla="*/ 1315262 h 1315262"/>
              <a:gd name="connsiteX3" fmla="*/ 0 w 6120680"/>
              <a:gd name="connsiteY3" fmla="*/ 1315262 h 1315262"/>
              <a:gd name="connsiteX4" fmla="*/ 0 w 6120680"/>
              <a:gd name="connsiteY4" fmla="*/ 0 h 131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680" h="1315262">
                <a:moveTo>
                  <a:pt x="0" y="0"/>
                </a:moveTo>
                <a:lnTo>
                  <a:pt x="6120680" y="0"/>
                </a:lnTo>
                <a:lnTo>
                  <a:pt x="6120680" y="1315262"/>
                </a:lnTo>
                <a:lnTo>
                  <a:pt x="0" y="131526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288000" rIns="396000" bIns="128016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cs typeface="Times New Roman" panose="02020603050405020304" pitchFamily="18" charset="0"/>
              </a:rPr>
              <a:t>Разработка моделей повышения качества образования в школах с низкими результатами обучения и функционирующих в неблагоприятных социальных условиях. Организация курсов повышения квалификации </a:t>
            </a:r>
            <a:r>
              <a:rPr lang="ru-RU" sz="1600" dirty="0" smtClean="0">
                <a:cs typeface="Times New Roman" panose="02020603050405020304" pitchFamily="18" charset="0"/>
              </a:rPr>
              <a:t>педагогов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>
          <a:xfrm>
            <a:off x="250825" y="1"/>
            <a:ext cx="8713788" cy="617538"/>
          </a:xfrm>
        </p:spPr>
        <p:txBody>
          <a:bodyPr/>
          <a:lstStyle/>
          <a:p>
            <a:r>
              <a:rPr lang="ru-RU" altLang="ru-RU" sz="2400" dirty="0" smtClean="0">
                <a:cs typeface="Times New Roman" pitchFamily="18" charset="0"/>
              </a:rPr>
              <a:t>Новые проекты в 2017 году в общем образовании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89865" y="887911"/>
            <a:ext cx="6614383" cy="1316954"/>
          </a:xfrm>
          <a:custGeom>
            <a:avLst/>
            <a:gdLst>
              <a:gd name="connsiteX0" fmla="*/ 0 w 6120680"/>
              <a:gd name="connsiteY0" fmla="*/ 0 h 1315262"/>
              <a:gd name="connsiteX1" fmla="*/ 6120680 w 6120680"/>
              <a:gd name="connsiteY1" fmla="*/ 0 h 1315262"/>
              <a:gd name="connsiteX2" fmla="*/ 6120680 w 6120680"/>
              <a:gd name="connsiteY2" fmla="*/ 1315262 h 1315262"/>
              <a:gd name="connsiteX3" fmla="*/ 0 w 6120680"/>
              <a:gd name="connsiteY3" fmla="*/ 1315262 h 1315262"/>
              <a:gd name="connsiteX4" fmla="*/ 0 w 6120680"/>
              <a:gd name="connsiteY4" fmla="*/ 0 h 131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680" h="1315262">
                <a:moveTo>
                  <a:pt x="0" y="0"/>
                </a:moveTo>
                <a:lnTo>
                  <a:pt x="6120680" y="0"/>
                </a:lnTo>
                <a:lnTo>
                  <a:pt x="6120680" y="1315262"/>
                </a:lnTo>
                <a:lnTo>
                  <a:pt x="0" y="13152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288000" rIns="396000" bIns="128016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Учителя физики и учащиеся, проявившие интерес к инженерной технике и изучению физики, будут иметь возможность обучаться технологиям  экспериментальной, поисковой и проектно-исследовательской работы, в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т.ч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. на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базе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вузовских лабораторий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458150" y="629546"/>
            <a:ext cx="4181888" cy="518140"/>
          </a:xfrm>
          <a:custGeom>
            <a:avLst/>
            <a:gdLst>
              <a:gd name="connsiteX0" fmla="*/ 0 w 4284476"/>
              <a:gd name="connsiteY0" fmla="*/ 86358 h 518140"/>
              <a:gd name="connsiteX1" fmla="*/ 86358 w 4284476"/>
              <a:gd name="connsiteY1" fmla="*/ 0 h 518140"/>
              <a:gd name="connsiteX2" fmla="*/ 4198118 w 4284476"/>
              <a:gd name="connsiteY2" fmla="*/ 0 h 518140"/>
              <a:gd name="connsiteX3" fmla="*/ 4284476 w 4284476"/>
              <a:gd name="connsiteY3" fmla="*/ 86358 h 518140"/>
              <a:gd name="connsiteX4" fmla="*/ 4284476 w 4284476"/>
              <a:gd name="connsiteY4" fmla="*/ 431782 h 518140"/>
              <a:gd name="connsiteX5" fmla="*/ 4198118 w 4284476"/>
              <a:gd name="connsiteY5" fmla="*/ 518140 h 518140"/>
              <a:gd name="connsiteX6" fmla="*/ 86358 w 4284476"/>
              <a:gd name="connsiteY6" fmla="*/ 518140 h 518140"/>
              <a:gd name="connsiteX7" fmla="*/ 0 w 4284476"/>
              <a:gd name="connsiteY7" fmla="*/ 431782 h 518140"/>
              <a:gd name="connsiteX8" fmla="*/ 0 w 4284476"/>
              <a:gd name="connsiteY8" fmla="*/ 86358 h 51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4476" h="518140">
                <a:moveTo>
                  <a:pt x="0" y="86358"/>
                </a:moveTo>
                <a:cubicBezTo>
                  <a:pt x="0" y="38664"/>
                  <a:pt x="38664" y="0"/>
                  <a:pt x="86358" y="0"/>
                </a:cubicBezTo>
                <a:lnTo>
                  <a:pt x="4198118" y="0"/>
                </a:lnTo>
                <a:cubicBezTo>
                  <a:pt x="4245812" y="0"/>
                  <a:pt x="4284476" y="38664"/>
                  <a:pt x="4284476" y="86358"/>
                </a:cubicBezTo>
                <a:lnTo>
                  <a:pt x="4284476" y="431782"/>
                </a:lnTo>
                <a:cubicBezTo>
                  <a:pt x="4284476" y="479476"/>
                  <a:pt x="4245812" y="518140"/>
                  <a:pt x="4198118" y="518140"/>
                </a:cubicBezTo>
                <a:lnTo>
                  <a:pt x="86358" y="518140"/>
                </a:lnTo>
                <a:cubicBezTo>
                  <a:pt x="38664" y="518140"/>
                  <a:pt x="0" y="479476"/>
                  <a:pt x="0" y="431782"/>
                </a:cubicBezTo>
                <a:lnTo>
                  <a:pt x="0" y="8635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7237" tIns="25294" rIns="187237" bIns="25294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Проект «Школьная физика»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55561" y="2276872"/>
            <a:ext cx="4284476" cy="560880"/>
          </a:xfrm>
          <a:custGeom>
            <a:avLst/>
            <a:gdLst>
              <a:gd name="connsiteX0" fmla="*/ 0 w 4284476"/>
              <a:gd name="connsiteY0" fmla="*/ 93482 h 560880"/>
              <a:gd name="connsiteX1" fmla="*/ 93482 w 4284476"/>
              <a:gd name="connsiteY1" fmla="*/ 0 h 560880"/>
              <a:gd name="connsiteX2" fmla="*/ 4190994 w 4284476"/>
              <a:gd name="connsiteY2" fmla="*/ 0 h 560880"/>
              <a:gd name="connsiteX3" fmla="*/ 4284476 w 4284476"/>
              <a:gd name="connsiteY3" fmla="*/ 93482 h 560880"/>
              <a:gd name="connsiteX4" fmla="*/ 4284476 w 4284476"/>
              <a:gd name="connsiteY4" fmla="*/ 467398 h 560880"/>
              <a:gd name="connsiteX5" fmla="*/ 4190994 w 4284476"/>
              <a:gd name="connsiteY5" fmla="*/ 560880 h 560880"/>
              <a:gd name="connsiteX6" fmla="*/ 93482 w 4284476"/>
              <a:gd name="connsiteY6" fmla="*/ 560880 h 560880"/>
              <a:gd name="connsiteX7" fmla="*/ 0 w 4284476"/>
              <a:gd name="connsiteY7" fmla="*/ 467398 h 560880"/>
              <a:gd name="connsiteX8" fmla="*/ 0 w 4284476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4476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4190994" y="0"/>
                </a:lnTo>
                <a:cubicBezTo>
                  <a:pt x="4242623" y="0"/>
                  <a:pt x="4284476" y="41853"/>
                  <a:pt x="4284476" y="93482"/>
                </a:cubicBezTo>
                <a:lnTo>
                  <a:pt x="4284476" y="467398"/>
                </a:lnTo>
                <a:cubicBezTo>
                  <a:pt x="4284476" y="519027"/>
                  <a:pt x="4242623" y="560880"/>
                  <a:pt x="4190994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9323" tIns="27380" rIns="189323" bIns="273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Проект «Образовательный лифт»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84" y="877786"/>
            <a:ext cx="2040984" cy="12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minzdrav.pnzreg.ru/files/health_pnzreg_ru/sayt_28_01_2012_testirov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84" y="2253577"/>
            <a:ext cx="2040984" cy="15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189865" y="3976464"/>
            <a:ext cx="6614383" cy="1397114"/>
          </a:xfrm>
          <a:custGeom>
            <a:avLst/>
            <a:gdLst>
              <a:gd name="connsiteX0" fmla="*/ 0 w 6120680"/>
              <a:gd name="connsiteY0" fmla="*/ 0 h 1315262"/>
              <a:gd name="connsiteX1" fmla="*/ 6120680 w 6120680"/>
              <a:gd name="connsiteY1" fmla="*/ 0 h 1315262"/>
              <a:gd name="connsiteX2" fmla="*/ 6120680 w 6120680"/>
              <a:gd name="connsiteY2" fmla="*/ 1315262 h 1315262"/>
              <a:gd name="connsiteX3" fmla="*/ 0 w 6120680"/>
              <a:gd name="connsiteY3" fmla="*/ 1315262 h 1315262"/>
              <a:gd name="connsiteX4" fmla="*/ 0 w 6120680"/>
              <a:gd name="connsiteY4" fmla="*/ 0 h 131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680" h="1315262">
                <a:moveTo>
                  <a:pt x="0" y="0"/>
                </a:moveTo>
                <a:lnTo>
                  <a:pt x="6120680" y="0"/>
                </a:lnTo>
                <a:lnTo>
                  <a:pt x="6120680" y="1315262"/>
                </a:lnTo>
                <a:lnTo>
                  <a:pt x="0" y="13152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288000" rIns="396000" bIns="128016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 smtClean="0">
              <a:latin typeface="+mj-lt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Организация 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выездных занятий и мероприятий по научно-техническому творчеству детей высококвалифицированными педагогами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использованием современного оборудования в отдаленных районах края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370956" y="3861048"/>
            <a:ext cx="4269082" cy="518140"/>
          </a:xfrm>
          <a:custGeom>
            <a:avLst/>
            <a:gdLst>
              <a:gd name="connsiteX0" fmla="*/ 0 w 4284476"/>
              <a:gd name="connsiteY0" fmla="*/ 86358 h 518140"/>
              <a:gd name="connsiteX1" fmla="*/ 86358 w 4284476"/>
              <a:gd name="connsiteY1" fmla="*/ 0 h 518140"/>
              <a:gd name="connsiteX2" fmla="*/ 4198118 w 4284476"/>
              <a:gd name="connsiteY2" fmla="*/ 0 h 518140"/>
              <a:gd name="connsiteX3" fmla="*/ 4284476 w 4284476"/>
              <a:gd name="connsiteY3" fmla="*/ 86358 h 518140"/>
              <a:gd name="connsiteX4" fmla="*/ 4284476 w 4284476"/>
              <a:gd name="connsiteY4" fmla="*/ 431782 h 518140"/>
              <a:gd name="connsiteX5" fmla="*/ 4198118 w 4284476"/>
              <a:gd name="connsiteY5" fmla="*/ 518140 h 518140"/>
              <a:gd name="connsiteX6" fmla="*/ 86358 w 4284476"/>
              <a:gd name="connsiteY6" fmla="*/ 518140 h 518140"/>
              <a:gd name="connsiteX7" fmla="*/ 0 w 4284476"/>
              <a:gd name="connsiteY7" fmla="*/ 431782 h 518140"/>
              <a:gd name="connsiteX8" fmla="*/ 0 w 4284476"/>
              <a:gd name="connsiteY8" fmla="*/ 86358 h 51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4476" h="518140">
                <a:moveTo>
                  <a:pt x="0" y="86358"/>
                </a:moveTo>
                <a:cubicBezTo>
                  <a:pt x="0" y="38664"/>
                  <a:pt x="38664" y="0"/>
                  <a:pt x="86358" y="0"/>
                </a:cubicBezTo>
                <a:lnTo>
                  <a:pt x="4198118" y="0"/>
                </a:lnTo>
                <a:cubicBezTo>
                  <a:pt x="4245812" y="0"/>
                  <a:pt x="4284476" y="38664"/>
                  <a:pt x="4284476" y="86358"/>
                </a:cubicBezTo>
                <a:lnTo>
                  <a:pt x="4284476" y="431782"/>
                </a:lnTo>
                <a:cubicBezTo>
                  <a:pt x="4284476" y="479476"/>
                  <a:pt x="4245812" y="518140"/>
                  <a:pt x="4198118" y="518140"/>
                </a:cubicBezTo>
                <a:lnTo>
                  <a:pt x="86358" y="518140"/>
                </a:lnTo>
                <a:cubicBezTo>
                  <a:pt x="38664" y="518140"/>
                  <a:pt x="0" y="479476"/>
                  <a:pt x="0" y="431782"/>
                </a:cubicBezTo>
                <a:lnTo>
                  <a:pt x="0" y="8635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7237" tIns="25294" rIns="187237" bIns="25294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Мобильный технопарк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428310" y="5805264"/>
            <a:ext cx="4284476" cy="560880"/>
          </a:xfrm>
          <a:custGeom>
            <a:avLst/>
            <a:gdLst>
              <a:gd name="connsiteX0" fmla="*/ 0 w 4284476"/>
              <a:gd name="connsiteY0" fmla="*/ 93482 h 560880"/>
              <a:gd name="connsiteX1" fmla="*/ 93482 w 4284476"/>
              <a:gd name="connsiteY1" fmla="*/ 0 h 560880"/>
              <a:gd name="connsiteX2" fmla="*/ 4190994 w 4284476"/>
              <a:gd name="connsiteY2" fmla="*/ 0 h 560880"/>
              <a:gd name="connsiteX3" fmla="*/ 4284476 w 4284476"/>
              <a:gd name="connsiteY3" fmla="*/ 93482 h 560880"/>
              <a:gd name="connsiteX4" fmla="*/ 4284476 w 4284476"/>
              <a:gd name="connsiteY4" fmla="*/ 467398 h 560880"/>
              <a:gd name="connsiteX5" fmla="*/ 4190994 w 4284476"/>
              <a:gd name="connsiteY5" fmla="*/ 560880 h 560880"/>
              <a:gd name="connsiteX6" fmla="*/ 93482 w 4284476"/>
              <a:gd name="connsiteY6" fmla="*/ 560880 h 560880"/>
              <a:gd name="connsiteX7" fmla="*/ 0 w 4284476"/>
              <a:gd name="connsiteY7" fmla="*/ 467398 h 560880"/>
              <a:gd name="connsiteX8" fmla="*/ 0 w 4284476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4476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4190994" y="0"/>
                </a:lnTo>
                <a:cubicBezTo>
                  <a:pt x="4242623" y="0"/>
                  <a:pt x="4284476" y="41853"/>
                  <a:pt x="4284476" y="93482"/>
                </a:cubicBezTo>
                <a:lnTo>
                  <a:pt x="4284476" y="467398"/>
                </a:lnTo>
                <a:cubicBezTo>
                  <a:pt x="4284476" y="519027"/>
                  <a:pt x="4242623" y="560880"/>
                  <a:pt x="4190994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9323" tIns="27380" rIns="189323" bIns="273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Открой край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(образовательный туризм)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89867" y="5699485"/>
            <a:ext cx="6614382" cy="1041883"/>
          </a:xfrm>
          <a:custGeom>
            <a:avLst/>
            <a:gdLst>
              <a:gd name="connsiteX0" fmla="*/ 0 w 6120680"/>
              <a:gd name="connsiteY0" fmla="*/ 0 h 1315262"/>
              <a:gd name="connsiteX1" fmla="*/ 6120680 w 6120680"/>
              <a:gd name="connsiteY1" fmla="*/ 0 h 1315262"/>
              <a:gd name="connsiteX2" fmla="*/ 6120680 w 6120680"/>
              <a:gd name="connsiteY2" fmla="*/ 1315262 h 1315262"/>
              <a:gd name="connsiteX3" fmla="*/ 0 w 6120680"/>
              <a:gd name="connsiteY3" fmla="*/ 1315262 h 1315262"/>
              <a:gd name="connsiteX4" fmla="*/ 0 w 6120680"/>
              <a:gd name="connsiteY4" fmla="*/ 0 h 131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680" h="1315262">
                <a:moveTo>
                  <a:pt x="0" y="0"/>
                </a:moveTo>
                <a:lnTo>
                  <a:pt x="6120680" y="0"/>
                </a:lnTo>
                <a:lnTo>
                  <a:pt x="6120680" y="1315262"/>
                </a:lnTo>
                <a:lnTo>
                  <a:pt x="0" y="131526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4000" tIns="288000" rIns="396000" bIns="128016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cs typeface="Times New Roman" panose="02020603050405020304" pitchFamily="18" charset="0"/>
              </a:rPr>
              <a:t>уровня знаний юных жителей края о родном регионе и формирование у учащихся базовых навыков экскурсионной работы при помощи специального мобильного приложения</a:t>
            </a:r>
          </a:p>
        </p:txBody>
      </p:sp>
      <p:pic>
        <p:nvPicPr>
          <p:cNvPr id="28" name="Picture 4" descr="D:\Clipboard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4739"/>
            <a:ext cx="676096" cy="14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ttp://www.avto-master.com/upload/resize_cache/iblock/02d/1115_665_194741b4c66f48e785505267fcb7d795f/426max_perevernut-v-druguyu-storonu_1115kh6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5459"/>
          <a:stretch/>
        </p:blipFill>
        <p:spPr bwMode="auto">
          <a:xfrm>
            <a:off x="6968173" y="3989960"/>
            <a:ext cx="2044249" cy="14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олилиния 26"/>
          <p:cNvSpPr/>
          <p:nvPr/>
        </p:nvSpPr>
        <p:spPr>
          <a:xfrm>
            <a:off x="370956" y="5419045"/>
            <a:ext cx="4269081" cy="560880"/>
          </a:xfrm>
          <a:custGeom>
            <a:avLst/>
            <a:gdLst>
              <a:gd name="connsiteX0" fmla="*/ 0 w 4284476"/>
              <a:gd name="connsiteY0" fmla="*/ 93482 h 560880"/>
              <a:gd name="connsiteX1" fmla="*/ 93482 w 4284476"/>
              <a:gd name="connsiteY1" fmla="*/ 0 h 560880"/>
              <a:gd name="connsiteX2" fmla="*/ 4190994 w 4284476"/>
              <a:gd name="connsiteY2" fmla="*/ 0 h 560880"/>
              <a:gd name="connsiteX3" fmla="*/ 4284476 w 4284476"/>
              <a:gd name="connsiteY3" fmla="*/ 93482 h 560880"/>
              <a:gd name="connsiteX4" fmla="*/ 4284476 w 4284476"/>
              <a:gd name="connsiteY4" fmla="*/ 467398 h 560880"/>
              <a:gd name="connsiteX5" fmla="*/ 4190994 w 4284476"/>
              <a:gd name="connsiteY5" fmla="*/ 560880 h 560880"/>
              <a:gd name="connsiteX6" fmla="*/ 93482 w 4284476"/>
              <a:gd name="connsiteY6" fmla="*/ 560880 h 560880"/>
              <a:gd name="connsiteX7" fmla="*/ 0 w 4284476"/>
              <a:gd name="connsiteY7" fmla="*/ 467398 h 560880"/>
              <a:gd name="connsiteX8" fmla="*/ 0 w 4284476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4476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4190994" y="0"/>
                </a:lnTo>
                <a:cubicBezTo>
                  <a:pt x="4242623" y="0"/>
                  <a:pt x="4284476" y="41853"/>
                  <a:pt x="4284476" y="93482"/>
                </a:cubicBezTo>
                <a:lnTo>
                  <a:pt x="4284476" y="467398"/>
                </a:lnTo>
                <a:cubicBezTo>
                  <a:pt x="4284476" y="519027"/>
                  <a:pt x="4242623" y="560880"/>
                  <a:pt x="4190994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9323" tIns="27380" rIns="189323" bIns="273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Открой край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(образовательный туризм)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6" name="Группа 10"/>
          <p:cNvGrpSpPr>
            <a:grpSpLocks/>
          </p:cNvGrpSpPr>
          <p:nvPr/>
        </p:nvGrpSpPr>
        <p:grpSpPr bwMode="auto">
          <a:xfrm>
            <a:off x="7866256" y="5444739"/>
            <a:ext cx="1057629" cy="1413261"/>
            <a:chOff x="5392494" y="998643"/>
            <a:chExt cx="1685442" cy="2344420"/>
          </a:xfrm>
        </p:grpSpPr>
        <p:pic>
          <p:nvPicPr>
            <p:cNvPr id="20" name="Picture 3" descr="D:\Clipboard0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494" y="998643"/>
              <a:ext cx="1685442" cy="164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 descr="D:\Clipboard0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637" y="2622983"/>
              <a:ext cx="1473155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9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855069"/>
              </p:ext>
            </p:extLst>
          </p:nvPr>
        </p:nvGraphicFramePr>
        <p:xfrm>
          <a:off x="107504" y="980728"/>
          <a:ext cx="8856984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26E6-F6A3-4C37-AD83-A14E4A19B248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274054"/>
              </p:ext>
            </p:extLst>
          </p:nvPr>
        </p:nvGraphicFramePr>
        <p:xfrm>
          <a:off x="107504" y="980728"/>
          <a:ext cx="8856984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26E6-F6A3-4C37-AD83-A14E4A19B248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4" name="Овал 3"/>
          <p:cNvSpPr/>
          <p:nvPr/>
        </p:nvSpPr>
        <p:spPr>
          <a:xfrm>
            <a:off x="1475656" y="1412776"/>
            <a:ext cx="5760640" cy="46805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Инновационная среда – средство развития профессионализма педагогов и формирования новых компетентностей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453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059832" y="5386016"/>
            <a:ext cx="5326006" cy="1063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"/>
            <a:ext cx="7776864" cy="11247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Управление внедрением ФГОС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F71A02E7-4644-4795-B738-4D958A1609AF}" type="slidenum">
              <a:rPr lang="ru-RU" altLang="ru-RU" b="1" smtClean="0">
                <a:solidFill>
                  <a:schemeClr val="bg1"/>
                </a:solidFill>
              </a:rPr>
              <a:pPr/>
              <a:t>3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5" name="Круговая стрелка 4"/>
          <p:cNvSpPr/>
          <p:nvPr/>
        </p:nvSpPr>
        <p:spPr>
          <a:xfrm>
            <a:off x="432651" y="1412776"/>
            <a:ext cx="2412000" cy="24120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hape 5"/>
          <p:cNvSpPr/>
          <p:nvPr/>
        </p:nvSpPr>
        <p:spPr>
          <a:xfrm>
            <a:off x="-180528" y="2858868"/>
            <a:ext cx="2412000" cy="241200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Арка 6"/>
          <p:cNvSpPr/>
          <p:nvPr/>
        </p:nvSpPr>
        <p:spPr>
          <a:xfrm>
            <a:off x="525005" y="4379119"/>
            <a:ext cx="2025682" cy="2040471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олилиния 7"/>
          <p:cNvSpPr/>
          <p:nvPr/>
        </p:nvSpPr>
        <p:spPr>
          <a:xfrm>
            <a:off x="252363" y="2276872"/>
            <a:ext cx="2016224" cy="399539"/>
          </a:xfrm>
          <a:custGeom>
            <a:avLst/>
            <a:gdLst>
              <a:gd name="connsiteX0" fmla="*/ 0 w 1598542"/>
              <a:gd name="connsiteY0" fmla="*/ 0 h 799079"/>
              <a:gd name="connsiteX1" fmla="*/ 1598542 w 1598542"/>
              <a:gd name="connsiteY1" fmla="*/ 0 h 799079"/>
              <a:gd name="connsiteX2" fmla="*/ 1598542 w 1598542"/>
              <a:gd name="connsiteY2" fmla="*/ 799079 h 799079"/>
              <a:gd name="connsiteX3" fmla="*/ 0 w 1598542"/>
              <a:gd name="connsiteY3" fmla="*/ 799079 h 799079"/>
              <a:gd name="connsiteX4" fmla="*/ 0 w 1598542"/>
              <a:gd name="connsiteY4" fmla="*/ 0 h 79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542" h="799079">
                <a:moveTo>
                  <a:pt x="0" y="0"/>
                </a:moveTo>
                <a:lnTo>
                  <a:pt x="1598542" y="0"/>
                </a:lnTo>
                <a:lnTo>
                  <a:pt x="1598542" y="799079"/>
                </a:lnTo>
                <a:lnTo>
                  <a:pt x="0" y="799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Министерство</a:t>
            </a:r>
            <a:endParaRPr lang="ru-RU" sz="2000" b="1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252363" y="3861048"/>
            <a:ext cx="2025203" cy="399539"/>
          </a:xfrm>
          <a:custGeom>
            <a:avLst/>
            <a:gdLst>
              <a:gd name="connsiteX0" fmla="*/ 0 w 1598542"/>
              <a:gd name="connsiteY0" fmla="*/ 0 h 799079"/>
              <a:gd name="connsiteX1" fmla="*/ 1598542 w 1598542"/>
              <a:gd name="connsiteY1" fmla="*/ 0 h 799079"/>
              <a:gd name="connsiteX2" fmla="*/ 1598542 w 1598542"/>
              <a:gd name="connsiteY2" fmla="*/ 799079 h 799079"/>
              <a:gd name="connsiteX3" fmla="*/ 0 w 1598542"/>
              <a:gd name="connsiteY3" fmla="*/ 799079 h 799079"/>
              <a:gd name="connsiteX4" fmla="*/ 0 w 1598542"/>
              <a:gd name="connsiteY4" fmla="*/ 0 h 79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542" h="799079">
                <a:moveTo>
                  <a:pt x="0" y="0"/>
                </a:moveTo>
                <a:lnTo>
                  <a:pt x="1598542" y="0"/>
                </a:lnTo>
                <a:lnTo>
                  <a:pt x="1598542" y="799079"/>
                </a:lnTo>
                <a:lnTo>
                  <a:pt x="0" y="7990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Муниципалитеты</a:t>
            </a:r>
            <a:endParaRPr lang="ru-RU" sz="2000" b="1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73691" y="5165462"/>
            <a:ext cx="2179160" cy="553726"/>
          </a:xfrm>
          <a:custGeom>
            <a:avLst/>
            <a:gdLst>
              <a:gd name="connsiteX0" fmla="*/ 0 w 1598542"/>
              <a:gd name="connsiteY0" fmla="*/ 0 h 799079"/>
              <a:gd name="connsiteX1" fmla="*/ 1598542 w 1598542"/>
              <a:gd name="connsiteY1" fmla="*/ 0 h 799079"/>
              <a:gd name="connsiteX2" fmla="*/ 1598542 w 1598542"/>
              <a:gd name="connsiteY2" fmla="*/ 799079 h 799079"/>
              <a:gd name="connsiteX3" fmla="*/ 0 w 1598542"/>
              <a:gd name="connsiteY3" fmla="*/ 799079 h 799079"/>
              <a:gd name="connsiteX4" fmla="*/ 0 w 1598542"/>
              <a:gd name="connsiteY4" fmla="*/ 0 h 79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542" h="799079">
                <a:moveTo>
                  <a:pt x="0" y="0"/>
                </a:moveTo>
                <a:lnTo>
                  <a:pt x="1598542" y="0"/>
                </a:lnTo>
                <a:lnTo>
                  <a:pt x="1598542" y="799079"/>
                </a:lnTo>
                <a:lnTo>
                  <a:pt x="0" y="799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Образовательные учреждения</a:t>
            </a:r>
            <a:endParaRPr lang="ru-RU" sz="2000" b="1" kern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1398533"/>
            <a:ext cx="266300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Коллегия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74597"/>
            <a:ext cx="266300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Общественный совет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2547003"/>
            <a:ext cx="2663002" cy="552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Координационный совет по внедрению ФГОС</a:t>
            </a:r>
            <a:endParaRPr lang="ru-RU" sz="1600" b="1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2231476" y="2023580"/>
            <a:ext cx="1405683" cy="541060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7991" y="1412776"/>
            <a:ext cx="1681307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ИРО ПК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7991" y="1981753"/>
            <a:ext cx="1681307" cy="5462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ВУЗЫ: ПГГПУ,</a:t>
            </a:r>
          </a:p>
          <a:p>
            <a:pPr algn="ctr"/>
            <a:r>
              <a:rPr lang="ru-RU" b="1" dirty="0" smtClean="0"/>
              <a:t>ПГНИУ, ВШЭ</a:t>
            </a:r>
            <a:endParaRPr lang="ru-RU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1840" y="5754440"/>
            <a:ext cx="1653598" cy="626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Апробационные площадки</a:t>
            </a:r>
            <a:endParaRPr lang="ru-RU" sz="1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18890" y="5754440"/>
            <a:ext cx="1653598" cy="626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Центры </a:t>
            </a:r>
            <a:r>
              <a:rPr lang="ru-RU" sz="1400" b="1" dirty="0" smtClean="0"/>
              <a:t>инновационного </a:t>
            </a:r>
            <a:r>
              <a:rPr lang="ru-RU" sz="1400" b="1" dirty="0" smtClean="0"/>
              <a:t>опыта</a:t>
            </a:r>
            <a:endParaRPr lang="ru-RU" sz="1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62818" y="5754440"/>
            <a:ext cx="1653598" cy="626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Инновационные школы</a:t>
            </a:r>
            <a:endParaRPr lang="ru-RU" sz="1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8" y="3244306"/>
            <a:ext cx="2661636" cy="27055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Методические службы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03848" y="3568342"/>
            <a:ext cx="2661636" cy="27055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Профес</a:t>
            </a:r>
            <a:r>
              <a:rPr lang="ru-RU" b="1" dirty="0" smtClean="0"/>
              <a:t>. объединения</a:t>
            </a:r>
            <a:endParaRPr lang="ru-RU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03848" y="3892378"/>
            <a:ext cx="2661636" cy="27055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Разработческие</a:t>
            </a:r>
            <a:r>
              <a:rPr lang="ru-RU" b="1" dirty="0" smtClean="0"/>
              <a:t> группы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8" y="4202559"/>
            <a:ext cx="2661636" cy="27055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ВТК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03848" y="4512740"/>
            <a:ext cx="2661636" cy="27055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Проектные группы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03848" y="4814627"/>
            <a:ext cx="2661636" cy="27055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ППМС центры</a:t>
            </a:r>
            <a:endParaRPr lang="ru-RU" b="1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2143826" y="3750199"/>
            <a:ext cx="1552845" cy="541060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507639" y="5137909"/>
            <a:ext cx="1288366" cy="439410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4897323" y="5213223"/>
            <a:ext cx="1288366" cy="439410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77990" y="2585509"/>
            <a:ext cx="1681307" cy="5462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НКО</a:t>
            </a:r>
            <a:endParaRPr lang="ru-RU" b="1" dirty="0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7036209" y="4298465"/>
            <a:ext cx="1223088" cy="699106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2109861" y="5478391"/>
            <a:ext cx="1552845" cy="541060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5541167" y="1948848"/>
            <a:ext cx="1405683" cy="541060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0800000">
            <a:off x="6405526" y="3542825"/>
            <a:ext cx="1223088" cy="699106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50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21" y="0"/>
            <a:ext cx="7675828" cy="1152525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«Инновационные школы»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58880" y="6356351"/>
            <a:ext cx="2133600" cy="365125"/>
          </a:xfrm>
        </p:spPr>
        <p:txBody>
          <a:bodyPr/>
          <a:lstStyle/>
          <a:p>
            <a:fld id="{8F58D2AC-15B5-473E-8E0F-5B939F2A3065}" type="slidenum">
              <a:rPr lang="ru-RU" altLang="ru-RU" b="1" smtClean="0">
                <a:solidFill>
                  <a:prstClr val="black"/>
                </a:solidFill>
              </a:rPr>
              <a:pPr/>
              <a:t>4</a:t>
            </a:fld>
            <a:endParaRPr lang="ru-RU" altLang="ru-RU" b="1" dirty="0">
              <a:solidFill>
                <a:prstClr val="black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39553" y="1875791"/>
            <a:ext cx="2490036" cy="936105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8" bIns="72391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 smtClean="0">
                <a:solidFill>
                  <a:prstClr val="white"/>
                </a:solidFill>
              </a:rPr>
              <a:t>«Инженерная школа»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39552" y="2866791"/>
            <a:ext cx="2490037" cy="936104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9" bIns="7239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 smtClean="0">
                <a:solidFill>
                  <a:prstClr val="white"/>
                </a:solidFill>
              </a:rPr>
              <a:t>«</a:t>
            </a:r>
            <a:r>
              <a:rPr lang="en-US" sz="1900" b="1" dirty="0" smtClean="0">
                <a:solidFill>
                  <a:prstClr val="white"/>
                </a:solidFill>
              </a:rPr>
              <a:t>IT-</a:t>
            </a:r>
            <a:r>
              <a:rPr lang="ru-RU" sz="1900" b="1" dirty="0" smtClean="0">
                <a:solidFill>
                  <a:prstClr val="white"/>
                </a:solidFill>
              </a:rPr>
              <a:t>школа» 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39552" y="3861048"/>
            <a:ext cx="2490037" cy="936104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9" bIns="7239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 smtClean="0">
                <a:solidFill>
                  <a:prstClr val="white"/>
                </a:solidFill>
              </a:rPr>
              <a:t>«Техно</a:t>
            </a:r>
            <a:r>
              <a:rPr lang="en-US" sz="1900" b="1" dirty="0" smtClean="0">
                <a:solidFill>
                  <a:prstClr val="white"/>
                </a:solidFill>
              </a:rPr>
              <a:t>-</a:t>
            </a:r>
            <a:r>
              <a:rPr lang="ru-RU" sz="1900" b="1" dirty="0" smtClean="0">
                <a:solidFill>
                  <a:prstClr val="white"/>
                </a:solidFill>
              </a:rPr>
              <a:t>школа»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39552" y="4853920"/>
            <a:ext cx="2490037" cy="936104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9" bIns="7239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 smtClean="0">
                <a:solidFill>
                  <a:prstClr val="white"/>
                </a:solidFill>
              </a:rPr>
              <a:t>«Школа </a:t>
            </a:r>
            <a:r>
              <a:rPr lang="ru-RU" sz="1900" b="1" dirty="0" err="1" smtClean="0">
                <a:solidFill>
                  <a:prstClr val="white"/>
                </a:solidFill>
              </a:rPr>
              <a:t>фотоники</a:t>
            </a:r>
            <a:r>
              <a:rPr lang="ru-RU" sz="1900" b="1" dirty="0" smtClean="0">
                <a:solidFill>
                  <a:prstClr val="white"/>
                </a:solidFill>
              </a:rPr>
              <a:t>» 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6493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prstClr val="black"/>
                </a:solidFill>
              </a:rPr>
              <a:t>Образовательно-производственный кластер</a:t>
            </a:r>
            <a:endParaRPr lang="ru-RU" sz="2000" b="1" u="sng" dirty="0">
              <a:solidFill>
                <a:prstClr val="black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44841" y="5859262"/>
            <a:ext cx="2490037" cy="936104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9" bIns="7239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 smtClean="0">
                <a:solidFill>
                  <a:prstClr val="white"/>
                </a:solidFill>
              </a:rPr>
              <a:t>Школа дизайна «Точка» 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4128" y="1064930"/>
            <a:ext cx="292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prstClr val="black"/>
                </a:solidFill>
              </a:rPr>
              <a:t>Спортивно-</a:t>
            </a:r>
            <a:r>
              <a:rPr lang="ru-RU" sz="2000" b="1" u="sng" dirty="0" err="1" smtClean="0">
                <a:solidFill>
                  <a:prstClr val="black"/>
                </a:solidFill>
              </a:rPr>
              <a:t>обра</a:t>
            </a:r>
            <a:r>
              <a:rPr lang="ru-RU" sz="2000" b="1" u="sng" dirty="0" smtClean="0">
                <a:solidFill>
                  <a:prstClr val="black"/>
                </a:solidFill>
              </a:rPr>
              <a:t>-</a:t>
            </a:r>
            <a:r>
              <a:rPr lang="ru-RU" sz="2000" b="1" u="sng" dirty="0" err="1" smtClean="0">
                <a:solidFill>
                  <a:prstClr val="black"/>
                </a:solidFill>
              </a:rPr>
              <a:t>зовательный</a:t>
            </a:r>
            <a:r>
              <a:rPr lang="ru-RU" sz="2000" b="1" u="sng" dirty="0" smtClean="0">
                <a:solidFill>
                  <a:prstClr val="black"/>
                </a:solidFill>
              </a:rPr>
              <a:t>-кластер</a:t>
            </a:r>
            <a:endParaRPr lang="ru-RU" sz="2000" b="1" u="sng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1840" y="1064930"/>
            <a:ext cx="292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prstClr val="black"/>
                </a:solidFill>
              </a:rPr>
              <a:t>Культурно-</a:t>
            </a:r>
            <a:r>
              <a:rPr lang="ru-RU" sz="2000" b="1" u="sng" dirty="0" err="1" smtClean="0">
                <a:solidFill>
                  <a:prstClr val="black"/>
                </a:solidFill>
              </a:rPr>
              <a:t>образова</a:t>
            </a:r>
            <a:r>
              <a:rPr lang="ru-RU" sz="2000" b="1" u="sng" dirty="0" smtClean="0">
                <a:solidFill>
                  <a:prstClr val="black"/>
                </a:solidFill>
              </a:rPr>
              <a:t>-тельный кластер</a:t>
            </a:r>
            <a:endParaRPr lang="ru-RU" sz="2000" b="1" u="sng" dirty="0">
              <a:solidFill>
                <a:prstClr val="black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227047" y="1875792"/>
            <a:ext cx="2490037" cy="936104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9" bIns="7239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 smtClean="0">
                <a:solidFill>
                  <a:prstClr val="white"/>
                </a:solidFill>
              </a:rPr>
              <a:t>Гимназия № 11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3228058" y="2874144"/>
            <a:ext cx="2490037" cy="936104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9" bIns="7239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 smtClean="0">
                <a:solidFill>
                  <a:prstClr val="white"/>
                </a:solidFill>
              </a:rPr>
              <a:t>Марковская СОШ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5842967" y="2869039"/>
            <a:ext cx="2490037" cy="936104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9" bIns="7239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>
                <a:solidFill>
                  <a:prstClr val="white"/>
                </a:solidFill>
              </a:rPr>
              <a:t>«Спортивная </a:t>
            </a:r>
            <a:r>
              <a:rPr lang="ru-RU" sz="1900" b="1" dirty="0" smtClean="0">
                <a:solidFill>
                  <a:prstClr val="white"/>
                </a:solidFill>
              </a:rPr>
              <a:t>школа» № 32 (</a:t>
            </a:r>
            <a:r>
              <a:rPr lang="ru-RU" sz="1900" b="1" dirty="0" err="1" smtClean="0">
                <a:solidFill>
                  <a:prstClr val="white"/>
                </a:solidFill>
              </a:rPr>
              <a:t>Киокушинкай</a:t>
            </a:r>
            <a:r>
              <a:rPr lang="ru-RU" sz="1900" b="1" dirty="0" smtClean="0">
                <a:solidFill>
                  <a:prstClr val="white"/>
                </a:solidFill>
              </a:rPr>
              <a:t>)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5842968" y="1874519"/>
            <a:ext cx="2490036" cy="936105"/>
          </a:xfrm>
          <a:custGeom>
            <a:avLst/>
            <a:gdLst>
              <a:gd name="connsiteX0" fmla="*/ 0 w 2490036"/>
              <a:gd name="connsiteY0" fmla="*/ 0 h 1073082"/>
              <a:gd name="connsiteX1" fmla="*/ 1953495 w 2490036"/>
              <a:gd name="connsiteY1" fmla="*/ 0 h 1073082"/>
              <a:gd name="connsiteX2" fmla="*/ 2490036 w 2490036"/>
              <a:gd name="connsiteY2" fmla="*/ 536541 h 1073082"/>
              <a:gd name="connsiteX3" fmla="*/ 1953495 w 2490036"/>
              <a:gd name="connsiteY3" fmla="*/ 1073082 h 1073082"/>
              <a:gd name="connsiteX4" fmla="*/ 0 w 2490036"/>
              <a:gd name="connsiteY4" fmla="*/ 1073082 h 1073082"/>
              <a:gd name="connsiteX5" fmla="*/ 0 w 2490036"/>
              <a:gd name="connsiteY5" fmla="*/ 0 h 10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1073082">
                <a:moveTo>
                  <a:pt x="2490036" y="1073082"/>
                </a:moveTo>
                <a:lnTo>
                  <a:pt x="536541" y="1073082"/>
                </a:lnTo>
                <a:lnTo>
                  <a:pt x="0" y="536541"/>
                </a:lnTo>
                <a:lnTo>
                  <a:pt x="536541" y="0"/>
                </a:lnTo>
                <a:lnTo>
                  <a:pt x="2490036" y="0"/>
                </a:lnTo>
                <a:lnTo>
                  <a:pt x="2490036" y="1073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1470" tIns="72391" rIns="135128" bIns="72391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 smtClean="0">
                <a:solidFill>
                  <a:prstClr val="white"/>
                </a:solidFill>
              </a:rPr>
              <a:t>«Спортивная школа» № 85 (Футбол)</a:t>
            </a:r>
            <a:endParaRPr lang="ru-RU" sz="1900" dirty="0">
              <a:solidFill>
                <a:prstClr val="whit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213149" y="3895925"/>
            <a:ext cx="3521205" cy="3080479"/>
            <a:chOff x="539752" y="1628800"/>
            <a:chExt cx="4608312" cy="4148328"/>
          </a:xfrm>
        </p:grpSpPr>
        <p:sp>
          <p:nvSpPr>
            <p:cNvPr id="18" name="Полилиния 17"/>
            <p:cNvSpPr/>
            <p:nvPr/>
          </p:nvSpPr>
          <p:spPr>
            <a:xfrm>
              <a:off x="539752" y="1816688"/>
              <a:ext cx="1800000" cy="1800000"/>
            </a:xfrm>
            <a:custGeom>
              <a:avLst/>
              <a:gdLst>
                <a:gd name="connsiteX0" fmla="*/ 1354615 w 1810385"/>
                <a:gd name="connsiteY0" fmla="*/ 458525 h 1810385"/>
                <a:gd name="connsiteX1" fmla="*/ 1621708 w 1810385"/>
                <a:gd name="connsiteY1" fmla="*/ 378028 h 1810385"/>
                <a:gd name="connsiteX2" fmla="*/ 1719988 w 1810385"/>
                <a:gd name="connsiteY2" fmla="*/ 548254 h 1810385"/>
                <a:gd name="connsiteX3" fmla="*/ 1516730 w 1810385"/>
                <a:gd name="connsiteY3" fmla="*/ 739315 h 1810385"/>
                <a:gd name="connsiteX4" fmla="*/ 1516730 w 1810385"/>
                <a:gd name="connsiteY4" fmla="*/ 1071070 h 1810385"/>
                <a:gd name="connsiteX5" fmla="*/ 1719988 w 1810385"/>
                <a:gd name="connsiteY5" fmla="*/ 1262131 h 1810385"/>
                <a:gd name="connsiteX6" fmla="*/ 1621708 w 1810385"/>
                <a:gd name="connsiteY6" fmla="*/ 1432357 h 1810385"/>
                <a:gd name="connsiteX7" fmla="*/ 1354615 w 1810385"/>
                <a:gd name="connsiteY7" fmla="*/ 1351860 h 1810385"/>
                <a:gd name="connsiteX8" fmla="*/ 1067307 w 1810385"/>
                <a:gd name="connsiteY8" fmla="*/ 1517738 h 1810385"/>
                <a:gd name="connsiteX9" fmla="*/ 1003473 w 1810385"/>
                <a:gd name="connsiteY9" fmla="*/ 1789296 h 1810385"/>
                <a:gd name="connsiteX10" fmla="*/ 806912 w 1810385"/>
                <a:gd name="connsiteY10" fmla="*/ 1789296 h 1810385"/>
                <a:gd name="connsiteX11" fmla="*/ 743078 w 1810385"/>
                <a:gd name="connsiteY11" fmla="*/ 1517738 h 1810385"/>
                <a:gd name="connsiteX12" fmla="*/ 455770 w 1810385"/>
                <a:gd name="connsiteY12" fmla="*/ 1351860 h 1810385"/>
                <a:gd name="connsiteX13" fmla="*/ 188677 w 1810385"/>
                <a:gd name="connsiteY13" fmla="*/ 1432357 h 1810385"/>
                <a:gd name="connsiteX14" fmla="*/ 90397 w 1810385"/>
                <a:gd name="connsiteY14" fmla="*/ 1262131 h 1810385"/>
                <a:gd name="connsiteX15" fmla="*/ 293655 w 1810385"/>
                <a:gd name="connsiteY15" fmla="*/ 1071070 h 1810385"/>
                <a:gd name="connsiteX16" fmla="*/ 293655 w 1810385"/>
                <a:gd name="connsiteY16" fmla="*/ 739315 h 1810385"/>
                <a:gd name="connsiteX17" fmla="*/ 90397 w 1810385"/>
                <a:gd name="connsiteY17" fmla="*/ 548254 h 1810385"/>
                <a:gd name="connsiteX18" fmla="*/ 188677 w 1810385"/>
                <a:gd name="connsiteY18" fmla="*/ 378028 h 1810385"/>
                <a:gd name="connsiteX19" fmla="*/ 455770 w 1810385"/>
                <a:gd name="connsiteY19" fmla="*/ 458525 h 1810385"/>
                <a:gd name="connsiteX20" fmla="*/ 743078 w 1810385"/>
                <a:gd name="connsiteY20" fmla="*/ 292647 h 1810385"/>
                <a:gd name="connsiteX21" fmla="*/ 806912 w 1810385"/>
                <a:gd name="connsiteY21" fmla="*/ 21089 h 1810385"/>
                <a:gd name="connsiteX22" fmla="*/ 1003473 w 1810385"/>
                <a:gd name="connsiteY22" fmla="*/ 21089 h 1810385"/>
                <a:gd name="connsiteX23" fmla="*/ 1067307 w 1810385"/>
                <a:gd name="connsiteY23" fmla="*/ 292647 h 1810385"/>
                <a:gd name="connsiteX24" fmla="*/ 1354615 w 1810385"/>
                <a:gd name="connsiteY24" fmla="*/ 458525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0385" h="1810385">
                  <a:moveTo>
                    <a:pt x="1354615" y="458525"/>
                  </a:moveTo>
                  <a:lnTo>
                    <a:pt x="1621708" y="378028"/>
                  </a:lnTo>
                  <a:lnTo>
                    <a:pt x="1719988" y="548254"/>
                  </a:lnTo>
                  <a:lnTo>
                    <a:pt x="1516730" y="739315"/>
                  </a:lnTo>
                  <a:cubicBezTo>
                    <a:pt x="1546193" y="847937"/>
                    <a:pt x="1546193" y="962448"/>
                    <a:pt x="1516730" y="1071070"/>
                  </a:cubicBezTo>
                  <a:lnTo>
                    <a:pt x="1719988" y="1262131"/>
                  </a:lnTo>
                  <a:lnTo>
                    <a:pt x="1621708" y="1432357"/>
                  </a:lnTo>
                  <a:lnTo>
                    <a:pt x="1354615" y="1351860"/>
                  </a:lnTo>
                  <a:cubicBezTo>
                    <a:pt x="1275277" y="1431687"/>
                    <a:pt x="1176108" y="1488942"/>
                    <a:pt x="1067307" y="1517738"/>
                  </a:cubicBezTo>
                  <a:lnTo>
                    <a:pt x="1003473" y="1789296"/>
                  </a:lnTo>
                  <a:lnTo>
                    <a:pt x="806912" y="1789296"/>
                  </a:lnTo>
                  <a:lnTo>
                    <a:pt x="743078" y="1517738"/>
                  </a:lnTo>
                  <a:cubicBezTo>
                    <a:pt x="634276" y="1488943"/>
                    <a:pt x="535108" y="1431688"/>
                    <a:pt x="455770" y="1351860"/>
                  </a:cubicBezTo>
                  <a:lnTo>
                    <a:pt x="188677" y="1432357"/>
                  </a:lnTo>
                  <a:lnTo>
                    <a:pt x="90397" y="1262131"/>
                  </a:lnTo>
                  <a:lnTo>
                    <a:pt x="293655" y="1071070"/>
                  </a:lnTo>
                  <a:cubicBezTo>
                    <a:pt x="264192" y="962448"/>
                    <a:pt x="264192" y="847937"/>
                    <a:pt x="293655" y="739315"/>
                  </a:cubicBezTo>
                  <a:lnTo>
                    <a:pt x="90397" y="548254"/>
                  </a:lnTo>
                  <a:lnTo>
                    <a:pt x="188677" y="378028"/>
                  </a:lnTo>
                  <a:lnTo>
                    <a:pt x="455770" y="458525"/>
                  </a:lnTo>
                  <a:cubicBezTo>
                    <a:pt x="535108" y="378698"/>
                    <a:pt x="634277" y="321443"/>
                    <a:pt x="743078" y="292647"/>
                  </a:cubicBezTo>
                  <a:lnTo>
                    <a:pt x="806912" y="21089"/>
                  </a:lnTo>
                  <a:lnTo>
                    <a:pt x="1003473" y="21089"/>
                  </a:lnTo>
                  <a:lnTo>
                    <a:pt x="1067307" y="292647"/>
                  </a:lnTo>
                  <a:cubicBezTo>
                    <a:pt x="1176109" y="321442"/>
                    <a:pt x="1275277" y="378697"/>
                    <a:pt x="1354615" y="458525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350" tIns="527105" rIns="524350" bIns="527105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37016" y="2428884"/>
              <a:ext cx="997818" cy="571965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>
              <a:spAutoFit/>
            </a:bodyPr>
            <a:lstStyle/>
            <a:p>
              <a:pPr lvl="0" algn="ctr" defTabSz="2400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  <a:cs typeface="+mn-cs"/>
                </a:rPr>
                <a:t>ДПО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962078" y="2731995"/>
              <a:ext cx="1800000" cy="1800000"/>
            </a:xfrm>
            <a:custGeom>
              <a:avLst/>
              <a:gdLst>
                <a:gd name="connsiteX0" fmla="*/ 1766901 w 2489279"/>
                <a:gd name="connsiteY0" fmla="*/ 396887 h 2489279"/>
                <a:gd name="connsiteX1" fmla="*/ 1960527 w 2489279"/>
                <a:gd name="connsiteY1" fmla="*/ 234406 h 2489279"/>
                <a:gd name="connsiteX2" fmla="*/ 2115212 w 2489279"/>
                <a:gd name="connsiteY2" fmla="*/ 364203 h 2489279"/>
                <a:gd name="connsiteX3" fmla="*/ 1988823 w 2489279"/>
                <a:gd name="connsiteY3" fmla="*/ 583102 h 2489279"/>
                <a:gd name="connsiteX4" fmla="*/ 2189640 w 2489279"/>
                <a:gd name="connsiteY4" fmla="*/ 930927 h 2489279"/>
                <a:gd name="connsiteX5" fmla="*/ 2442407 w 2489279"/>
                <a:gd name="connsiteY5" fmla="*/ 930920 h 2489279"/>
                <a:gd name="connsiteX6" fmla="*/ 2477471 w 2489279"/>
                <a:gd name="connsiteY6" fmla="*/ 1129779 h 2489279"/>
                <a:gd name="connsiteX7" fmla="*/ 2239946 w 2489279"/>
                <a:gd name="connsiteY7" fmla="*/ 1216224 h 2489279"/>
                <a:gd name="connsiteX8" fmla="*/ 2170203 w 2489279"/>
                <a:gd name="connsiteY8" fmla="*/ 1611756 h 2489279"/>
                <a:gd name="connsiteX9" fmla="*/ 2363838 w 2489279"/>
                <a:gd name="connsiteY9" fmla="*/ 1774226 h 2489279"/>
                <a:gd name="connsiteX10" fmla="*/ 2262874 w 2489279"/>
                <a:gd name="connsiteY10" fmla="*/ 1949100 h 2489279"/>
                <a:gd name="connsiteX11" fmla="*/ 2025353 w 2489279"/>
                <a:gd name="connsiteY11" fmla="*/ 1862643 h 2489279"/>
                <a:gd name="connsiteX12" fmla="*/ 1717684 w 2489279"/>
                <a:gd name="connsiteY12" fmla="*/ 2120808 h 2489279"/>
                <a:gd name="connsiteX13" fmla="*/ 1761583 w 2489279"/>
                <a:gd name="connsiteY13" fmla="*/ 2369733 h 2489279"/>
                <a:gd name="connsiteX14" fmla="*/ 1571834 w 2489279"/>
                <a:gd name="connsiteY14" fmla="*/ 2438796 h 2489279"/>
                <a:gd name="connsiteX15" fmla="*/ 1445456 w 2489279"/>
                <a:gd name="connsiteY15" fmla="*/ 2219890 h 2489279"/>
                <a:gd name="connsiteX16" fmla="*/ 1043823 w 2489279"/>
                <a:gd name="connsiteY16" fmla="*/ 2219890 h 2489279"/>
                <a:gd name="connsiteX17" fmla="*/ 917445 w 2489279"/>
                <a:gd name="connsiteY17" fmla="*/ 2438796 h 2489279"/>
                <a:gd name="connsiteX18" fmla="*/ 727696 w 2489279"/>
                <a:gd name="connsiteY18" fmla="*/ 2369733 h 2489279"/>
                <a:gd name="connsiteX19" fmla="*/ 771595 w 2489279"/>
                <a:gd name="connsiteY19" fmla="*/ 2120807 h 2489279"/>
                <a:gd name="connsiteX20" fmla="*/ 463926 w 2489279"/>
                <a:gd name="connsiteY20" fmla="*/ 1862642 h 2489279"/>
                <a:gd name="connsiteX21" fmla="*/ 226405 w 2489279"/>
                <a:gd name="connsiteY21" fmla="*/ 1949100 h 2489279"/>
                <a:gd name="connsiteX22" fmla="*/ 125441 w 2489279"/>
                <a:gd name="connsiteY22" fmla="*/ 1774226 h 2489279"/>
                <a:gd name="connsiteX23" fmla="*/ 319076 w 2489279"/>
                <a:gd name="connsiteY23" fmla="*/ 1611756 h 2489279"/>
                <a:gd name="connsiteX24" fmla="*/ 249333 w 2489279"/>
                <a:gd name="connsiteY24" fmla="*/ 1216224 h 2489279"/>
                <a:gd name="connsiteX25" fmla="*/ 11808 w 2489279"/>
                <a:gd name="connsiteY25" fmla="*/ 1129779 h 2489279"/>
                <a:gd name="connsiteX26" fmla="*/ 46872 w 2489279"/>
                <a:gd name="connsiteY26" fmla="*/ 930920 h 2489279"/>
                <a:gd name="connsiteX27" fmla="*/ 299639 w 2489279"/>
                <a:gd name="connsiteY27" fmla="*/ 930926 h 2489279"/>
                <a:gd name="connsiteX28" fmla="*/ 500456 w 2489279"/>
                <a:gd name="connsiteY28" fmla="*/ 583101 h 2489279"/>
                <a:gd name="connsiteX29" fmla="*/ 374067 w 2489279"/>
                <a:gd name="connsiteY29" fmla="*/ 364203 h 2489279"/>
                <a:gd name="connsiteX30" fmla="*/ 528752 w 2489279"/>
                <a:gd name="connsiteY30" fmla="*/ 234406 h 2489279"/>
                <a:gd name="connsiteX31" fmla="*/ 722378 w 2489279"/>
                <a:gd name="connsiteY31" fmla="*/ 396887 h 2489279"/>
                <a:gd name="connsiteX32" fmla="*/ 1099790 w 2489279"/>
                <a:gd name="connsiteY32" fmla="*/ 259520 h 2489279"/>
                <a:gd name="connsiteX33" fmla="*/ 1143676 w 2489279"/>
                <a:gd name="connsiteY33" fmla="*/ 10592 h 2489279"/>
                <a:gd name="connsiteX34" fmla="*/ 1345603 w 2489279"/>
                <a:gd name="connsiteY34" fmla="*/ 10592 h 2489279"/>
                <a:gd name="connsiteX35" fmla="*/ 1389489 w 2489279"/>
                <a:gd name="connsiteY35" fmla="*/ 259520 h 2489279"/>
                <a:gd name="connsiteX36" fmla="*/ 1766901 w 2489279"/>
                <a:gd name="connsiteY36" fmla="*/ 396887 h 248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89279" h="2489279">
                  <a:moveTo>
                    <a:pt x="1766901" y="396887"/>
                  </a:moveTo>
                  <a:lnTo>
                    <a:pt x="1960527" y="234406"/>
                  </a:lnTo>
                  <a:lnTo>
                    <a:pt x="2115212" y="364203"/>
                  </a:lnTo>
                  <a:lnTo>
                    <a:pt x="1988823" y="583102"/>
                  </a:lnTo>
                  <a:cubicBezTo>
                    <a:pt x="2078693" y="684199"/>
                    <a:pt x="2147022" y="802548"/>
                    <a:pt x="2189640" y="930927"/>
                  </a:cubicBezTo>
                  <a:lnTo>
                    <a:pt x="2442407" y="930920"/>
                  </a:lnTo>
                  <a:lnTo>
                    <a:pt x="2477471" y="1129779"/>
                  </a:lnTo>
                  <a:lnTo>
                    <a:pt x="2239946" y="1216224"/>
                  </a:lnTo>
                  <a:cubicBezTo>
                    <a:pt x="2243806" y="1351437"/>
                    <a:pt x="2220076" y="1486018"/>
                    <a:pt x="2170203" y="1611756"/>
                  </a:cubicBezTo>
                  <a:lnTo>
                    <a:pt x="2363838" y="1774226"/>
                  </a:lnTo>
                  <a:lnTo>
                    <a:pt x="2262874" y="1949100"/>
                  </a:lnTo>
                  <a:lnTo>
                    <a:pt x="2025353" y="1862643"/>
                  </a:lnTo>
                  <a:cubicBezTo>
                    <a:pt x="1941397" y="1968703"/>
                    <a:pt x="1836712" y="2056545"/>
                    <a:pt x="1717684" y="2120808"/>
                  </a:cubicBezTo>
                  <a:lnTo>
                    <a:pt x="1761583" y="2369733"/>
                  </a:lnTo>
                  <a:lnTo>
                    <a:pt x="1571834" y="2438796"/>
                  </a:lnTo>
                  <a:lnTo>
                    <a:pt x="1445456" y="2219890"/>
                  </a:lnTo>
                  <a:cubicBezTo>
                    <a:pt x="1312968" y="2247171"/>
                    <a:pt x="1176311" y="2247171"/>
                    <a:pt x="1043823" y="2219890"/>
                  </a:cubicBezTo>
                  <a:lnTo>
                    <a:pt x="917445" y="2438796"/>
                  </a:lnTo>
                  <a:lnTo>
                    <a:pt x="727696" y="2369733"/>
                  </a:lnTo>
                  <a:lnTo>
                    <a:pt x="771595" y="2120807"/>
                  </a:lnTo>
                  <a:cubicBezTo>
                    <a:pt x="652567" y="2056544"/>
                    <a:pt x="547882" y="1968702"/>
                    <a:pt x="463926" y="1862642"/>
                  </a:cubicBezTo>
                  <a:lnTo>
                    <a:pt x="226405" y="1949100"/>
                  </a:lnTo>
                  <a:lnTo>
                    <a:pt x="125441" y="1774226"/>
                  </a:lnTo>
                  <a:lnTo>
                    <a:pt x="319076" y="1611756"/>
                  </a:lnTo>
                  <a:cubicBezTo>
                    <a:pt x="269203" y="1486018"/>
                    <a:pt x="245473" y="1351437"/>
                    <a:pt x="249333" y="1216224"/>
                  </a:cubicBezTo>
                  <a:lnTo>
                    <a:pt x="11808" y="1129779"/>
                  </a:lnTo>
                  <a:lnTo>
                    <a:pt x="46872" y="930920"/>
                  </a:lnTo>
                  <a:lnTo>
                    <a:pt x="299639" y="930926"/>
                  </a:lnTo>
                  <a:cubicBezTo>
                    <a:pt x="342257" y="802548"/>
                    <a:pt x="410586" y="684199"/>
                    <a:pt x="500456" y="583101"/>
                  </a:cubicBezTo>
                  <a:lnTo>
                    <a:pt x="374067" y="364203"/>
                  </a:lnTo>
                  <a:lnTo>
                    <a:pt x="528752" y="234406"/>
                  </a:lnTo>
                  <a:lnTo>
                    <a:pt x="722378" y="396887"/>
                  </a:lnTo>
                  <a:cubicBezTo>
                    <a:pt x="837545" y="325938"/>
                    <a:pt x="965961" y="279198"/>
                    <a:pt x="1099790" y="259520"/>
                  </a:cubicBezTo>
                  <a:lnTo>
                    <a:pt x="1143676" y="10592"/>
                  </a:lnTo>
                  <a:lnTo>
                    <a:pt x="1345603" y="10592"/>
                  </a:lnTo>
                  <a:lnTo>
                    <a:pt x="1389489" y="259520"/>
                  </a:lnTo>
                  <a:cubicBezTo>
                    <a:pt x="1523318" y="279198"/>
                    <a:pt x="1651734" y="325937"/>
                    <a:pt x="1766901" y="39688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9036" tIns="651682" rIns="569036" bIns="695216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289372" y="3397851"/>
              <a:ext cx="1242761" cy="497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2400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Calibri"/>
                  <a:cs typeface="+mn-cs"/>
                </a:rPr>
                <a:t>Школы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132064" y="1758748"/>
              <a:ext cx="2016000" cy="2016000"/>
            </a:xfrm>
            <a:custGeom>
              <a:avLst/>
              <a:gdLst>
                <a:gd name="connsiteX0" fmla="*/ 1327246 w 1773807"/>
                <a:gd name="connsiteY0" fmla="*/ 449260 h 1773807"/>
                <a:gd name="connsiteX1" fmla="*/ 1588942 w 1773807"/>
                <a:gd name="connsiteY1" fmla="*/ 370390 h 1773807"/>
                <a:gd name="connsiteX2" fmla="*/ 1685237 w 1773807"/>
                <a:gd name="connsiteY2" fmla="*/ 537177 h 1773807"/>
                <a:gd name="connsiteX3" fmla="*/ 1486085 w 1773807"/>
                <a:gd name="connsiteY3" fmla="*/ 724378 h 1773807"/>
                <a:gd name="connsiteX4" fmla="*/ 1486085 w 1773807"/>
                <a:gd name="connsiteY4" fmla="*/ 1049430 h 1773807"/>
                <a:gd name="connsiteX5" fmla="*/ 1685237 w 1773807"/>
                <a:gd name="connsiteY5" fmla="*/ 1236630 h 1773807"/>
                <a:gd name="connsiteX6" fmla="*/ 1588942 w 1773807"/>
                <a:gd name="connsiteY6" fmla="*/ 1403417 h 1773807"/>
                <a:gd name="connsiteX7" fmla="*/ 1327246 w 1773807"/>
                <a:gd name="connsiteY7" fmla="*/ 1324547 h 1773807"/>
                <a:gd name="connsiteX8" fmla="*/ 1045743 w 1773807"/>
                <a:gd name="connsiteY8" fmla="*/ 1487073 h 1773807"/>
                <a:gd name="connsiteX9" fmla="*/ 983198 w 1773807"/>
                <a:gd name="connsiteY9" fmla="*/ 1753144 h 1773807"/>
                <a:gd name="connsiteX10" fmla="*/ 790609 w 1773807"/>
                <a:gd name="connsiteY10" fmla="*/ 1753144 h 1773807"/>
                <a:gd name="connsiteX11" fmla="*/ 728064 w 1773807"/>
                <a:gd name="connsiteY11" fmla="*/ 1487073 h 1773807"/>
                <a:gd name="connsiteX12" fmla="*/ 446561 w 1773807"/>
                <a:gd name="connsiteY12" fmla="*/ 1324547 h 1773807"/>
                <a:gd name="connsiteX13" fmla="*/ 184865 w 1773807"/>
                <a:gd name="connsiteY13" fmla="*/ 1403417 h 1773807"/>
                <a:gd name="connsiteX14" fmla="*/ 88570 w 1773807"/>
                <a:gd name="connsiteY14" fmla="*/ 1236630 h 1773807"/>
                <a:gd name="connsiteX15" fmla="*/ 287722 w 1773807"/>
                <a:gd name="connsiteY15" fmla="*/ 1049429 h 1773807"/>
                <a:gd name="connsiteX16" fmla="*/ 287722 w 1773807"/>
                <a:gd name="connsiteY16" fmla="*/ 724377 h 1773807"/>
                <a:gd name="connsiteX17" fmla="*/ 88570 w 1773807"/>
                <a:gd name="connsiteY17" fmla="*/ 537177 h 1773807"/>
                <a:gd name="connsiteX18" fmla="*/ 184865 w 1773807"/>
                <a:gd name="connsiteY18" fmla="*/ 370390 h 1773807"/>
                <a:gd name="connsiteX19" fmla="*/ 446561 w 1773807"/>
                <a:gd name="connsiteY19" fmla="*/ 449260 h 1773807"/>
                <a:gd name="connsiteX20" fmla="*/ 728064 w 1773807"/>
                <a:gd name="connsiteY20" fmla="*/ 286734 h 1773807"/>
                <a:gd name="connsiteX21" fmla="*/ 790609 w 1773807"/>
                <a:gd name="connsiteY21" fmla="*/ 20663 h 1773807"/>
                <a:gd name="connsiteX22" fmla="*/ 983198 w 1773807"/>
                <a:gd name="connsiteY22" fmla="*/ 20663 h 1773807"/>
                <a:gd name="connsiteX23" fmla="*/ 1045743 w 1773807"/>
                <a:gd name="connsiteY23" fmla="*/ 286734 h 1773807"/>
                <a:gd name="connsiteX24" fmla="*/ 1327246 w 1773807"/>
                <a:gd name="connsiteY24" fmla="*/ 449260 h 177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73807" h="1773807">
                  <a:moveTo>
                    <a:pt x="1141705" y="448690"/>
                  </a:moveTo>
                  <a:lnTo>
                    <a:pt x="1331431" y="331184"/>
                  </a:lnTo>
                  <a:lnTo>
                    <a:pt x="1442623" y="442376"/>
                  </a:lnTo>
                  <a:lnTo>
                    <a:pt x="1325117" y="632102"/>
                  </a:lnTo>
                  <a:cubicBezTo>
                    <a:pt x="1370375" y="709938"/>
                    <a:pt x="1394085" y="798425"/>
                    <a:pt x="1393808" y="888462"/>
                  </a:cubicBezTo>
                  <a:lnTo>
                    <a:pt x="1590435" y="994016"/>
                  </a:lnTo>
                  <a:lnTo>
                    <a:pt x="1549735" y="1145906"/>
                  </a:lnTo>
                  <a:lnTo>
                    <a:pt x="1326675" y="1139006"/>
                  </a:lnTo>
                  <a:cubicBezTo>
                    <a:pt x="1281896" y="1217119"/>
                    <a:pt x="1217120" y="1281896"/>
                    <a:pt x="1139007" y="1326675"/>
                  </a:cubicBezTo>
                  <a:lnTo>
                    <a:pt x="1145906" y="1549736"/>
                  </a:lnTo>
                  <a:lnTo>
                    <a:pt x="994016" y="1590435"/>
                  </a:lnTo>
                  <a:lnTo>
                    <a:pt x="888461" y="1393809"/>
                  </a:lnTo>
                  <a:cubicBezTo>
                    <a:pt x="798424" y="1394086"/>
                    <a:pt x="709938" y="1370376"/>
                    <a:pt x="632102" y="1325117"/>
                  </a:cubicBezTo>
                  <a:lnTo>
                    <a:pt x="442376" y="1442623"/>
                  </a:lnTo>
                  <a:lnTo>
                    <a:pt x="331184" y="1331431"/>
                  </a:lnTo>
                  <a:lnTo>
                    <a:pt x="448690" y="1141705"/>
                  </a:lnTo>
                  <a:cubicBezTo>
                    <a:pt x="403432" y="1063869"/>
                    <a:pt x="379722" y="975382"/>
                    <a:pt x="379999" y="885345"/>
                  </a:cubicBezTo>
                  <a:lnTo>
                    <a:pt x="183372" y="779791"/>
                  </a:lnTo>
                  <a:lnTo>
                    <a:pt x="224072" y="627901"/>
                  </a:lnTo>
                  <a:lnTo>
                    <a:pt x="447132" y="634801"/>
                  </a:lnTo>
                  <a:cubicBezTo>
                    <a:pt x="491911" y="556688"/>
                    <a:pt x="556687" y="491911"/>
                    <a:pt x="634800" y="447132"/>
                  </a:cubicBezTo>
                  <a:lnTo>
                    <a:pt x="627901" y="224071"/>
                  </a:lnTo>
                  <a:lnTo>
                    <a:pt x="779791" y="183372"/>
                  </a:lnTo>
                  <a:lnTo>
                    <a:pt x="885346" y="379998"/>
                  </a:lnTo>
                  <a:cubicBezTo>
                    <a:pt x="975383" y="379721"/>
                    <a:pt x="1063869" y="403431"/>
                    <a:pt x="1141705" y="4486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956" tIns="656956" rIns="656956" bIns="656956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71216" y="2535914"/>
              <a:ext cx="942528" cy="497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white"/>
                  </a:solidFill>
                  <a:latin typeface="Calibri"/>
                  <a:cs typeface="+mn-cs"/>
                </a:rPr>
                <a:t>УДОД</a:t>
              </a:r>
              <a:endParaRPr lang="ru-RU" sz="16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730588" y="3689128"/>
              <a:ext cx="2088000" cy="2088000"/>
            </a:xfrm>
            <a:custGeom>
              <a:avLst/>
              <a:gdLst>
                <a:gd name="connsiteX0" fmla="*/ 1327246 w 1773807"/>
                <a:gd name="connsiteY0" fmla="*/ 449260 h 1773807"/>
                <a:gd name="connsiteX1" fmla="*/ 1588942 w 1773807"/>
                <a:gd name="connsiteY1" fmla="*/ 370390 h 1773807"/>
                <a:gd name="connsiteX2" fmla="*/ 1685237 w 1773807"/>
                <a:gd name="connsiteY2" fmla="*/ 537177 h 1773807"/>
                <a:gd name="connsiteX3" fmla="*/ 1486085 w 1773807"/>
                <a:gd name="connsiteY3" fmla="*/ 724378 h 1773807"/>
                <a:gd name="connsiteX4" fmla="*/ 1486085 w 1773807"/>
                <a:gd name="connsiteY4" fmla="*/ 1049430 h 1773807"/>
                <a:gd name="connsiteX5" fmla="*/ 1685237 w 1773807"/>
                <a:gd name="connsiteY5" fmla="*/ 1236630 h 1773807"/>
                <a:gd name="connsiteX6" fmla="*/ 1588942 w 1773807"/>
                <a:gd name="connsiteY6" fmla="*/ 1403417 h 1773807"/>
                <a:gd name="connsiteX7" fmla="*/ 1327246 w 1773807"/>
                <a:gd name="connsiteY7" fmla="*/ 1324547 h 1773807"/>
                <a:gd name="connsiteX8" fmla="*/ 1045743 w 1773807"/>
                <a:gd name="connsiteY8" fmla="*/ 1487073 h 1773807"/>
                <a:gd name="connsiteX9" fmla="*/ 983198 w 1773807"/>
                <a:gd name="connsiteY9" fmla="*/ 1753144 h 1773807"/>
                <a:gd name="connsiteX10" fmla="*/ 790609 w 1773807"/>
                <a:gd name="connsiteY10" fmla="*/ 1753144 h 1773807"/>
                <a:gd name="connsiteX11" fmla="*/ 728064 w 1773807"/>
                <a:gd name="connsiteY11" fmla="*/ 1487073 h 1773807"/>
                <a:gd name="connsiteX12" fmla="*/ 446561 w 1773807"/>
                <a:gd name="connsiteY12" fmla="*/ 1324547 h 1773807"/>
                <a:gd name="connsiteX13" fmla="*/ 184865 w 1773807"/>
                <a:gd name="connsiteY13" fmla="*/ 1403417 h 1773807"/>
                <a:gd name="connsiteX14" fmla="*/ 88570 w 1773807"/>
                <a:gd name="connsiteY14" fmla="*/ 1236630 h 1773807"/>
                <a:gd name="connsiteX15" fmla="*/ 287722 w 1773807"/>
                <a:gd name="connsiteY15" fmla="*/ 1049429 h 1773807"/>
                <a:gd name="connsiteX16" fmla="*/ 287722 w 1773807"/>
                <a:gd name="connsiteY16" fmla="*/ 724377 h 1773807"/>
                <a:gd name="connsiteX17" fmla="*/ 88570 w 1773807"/>
                <a:gd name="connsiteY17" fmla="*/ 537177 h 1773807"/>
                <a:gd name="connsiteX18" fmla="*/ 184865 w 1773807"/>
                <a:gd name="connsiteY18" fmla="*/ 370390 h 1773807"/>
                <a:gd name="connsiteX19" fmla="*/ 446561 w 1773807"/>
                <a:gd name="connsiteY19" fmla="*/ 449260 h 1773807"/>
                <a:gd name="connsiteX20" fmla="*/ 728064 w 1773807"/>
                <a:gd name="connsiteY20" fmla="*/ 286734 h 1773807"/>
                <a:gd name="connsiteX21" fmla="*/ 790609 w 1773807"/>
                <a:gd name="connsiteY21" fmla="*/ 20663 h 1773807"/>
                <a:gd name="connsiteX22" fmla="*/ 983198 w 1773807"/>
                <a:gd name="connsiteY22" fmla="*/ 20663 h 1773807"/>
                <a:gd name="connsiteX23" fmla="*/ 1045743 w 1773807"/>
                <a:gd name="connsiteY23" fmla="*/ 286734 h 1773807"/>
                <a:gd name="connsiteX24" fmla="*/ 1327246 w 1773807"/>
                <a:gd name="connsiteY24" fmla="*/ 449260 h 177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73807" h="1773807">
                  <a:moveTo>
                    <a:pt x="1141705" y="448690"/>
                  </a:moveTo>
                  <a:lnTo>
                    <a:pt x="1331431" y="331184"/>
                  </a:lnTo>
                  <a:lnTo>
                    <a:pt x="1442623" y="442376"/>
                  </a:lnTo>
                  <a:lnTo>
                    <a:pt x="1325117" y="632102"/>
                  </a:lnTo>
                  <a:cubicBezTo>
                    <a:pt x="1370375" y="709938"/>
                    <a:pt x="1394085" y="798425"/>
                    <a:pt x="1393808" y="888462"/>
                  </a:cubicBezTo>
                  <a:lnTo>
                    <a:pt x="1590435" y="994016"/>
                  </a:lnTo>
                  <a:lnTo>
                    <a:pt x="1549735" y="1145906"/>
                  </a:lnTo>
                  <a:lnTo>
                    <a:pt x="1326675" y="1139006"/>
                  </a:lnTo>
                  <a:cubicBezTo>
                    <a:pt x="1281896" y="1217119"/>
                    <a:pt x="1217120" y="1281896"/>
                    <a:pt x="1139007" y="1326675"/>
                  </a:cubicBezTo>
                  <a:lnTo>
                    <a:pt x="1145906" y="1549736"/>
                  </a:lnTo>
                  <a:lnTo>
                    <a:pt x="994016" y="1590435"/>
                  </a:lnTo>
                  <a:lnTo>
                    <a:pt x="888461" y="1393809"/>
                  </a:lnTo>
                  <a:cubicBezTo>
                    <a:pt x="798424" y="1394086"/>
                    <a:pt x="709938" y="1370376"/>
                    <a:pt x="632102" y="1325117"/>
                  </a:cubicBezTo>
                  <a:lnTo>
                    <a:pt x="442376" y="1442623"/>
                  </a:lnTo>
                  <a:lnTo>
                    <a:pt x="331184" y="1331431"/>
                  </a:lnTo>
                  <a:lnTo>
                    <a:pt x="448690" y="1141705"/>
                  </a:lnTo>
                  <a:cubicBezTo>
                    <a:pt x="403432" y="1063869"/>
                    <a:pt x="379722" y="975382"/>
                    <a:pt x="379999" y="885345"/>
                  </a:cubicBezTo>
                  <a:lnTo>
                    <a:pt x="183372" y="779791"/>
                  </a:lnTo>
                  <a:lnTo>
                    <a:pt x="224072" y="627901"/>
                  </a:lnTo>
                  <a:lnTo>
                    <a:pt x="447132" y="634801"/>
                  </a:lnTo>
                  <a:cubicBezTo>
                    <a:pt x="491911" y="556688"/>
                    <a:pt x="556687" y="491911"/>
                    <a:pt x="634800" y="447132"/>
                  </a:cubicBezTo>
                  <a:lnTo>
                    <a:pt x="627901" y="224071"/>
                  </a:lnTo>
                  <a:lnTo>
                    <a:pt x="779791" y="183372"/>
                  </a:lnTo>
                  <a:lnTo>
                    <a:pt x="885346" y="379998"/>
                  </a:lnTo>
                  <a:cubicBezTo>
                    <a:pt x="975383" y="379721"/>
                    <a:pt x="1063869" y="403431"/>
                    <a:pt x="1141705" y="44869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956" tIns="656956" rIns="656956" bIns="656956" numCol="1" spcCol="1270" anchor="ctr" anchorCtr="0">
              <a:noAutofit/>
            </a:bodyPr>
            <a:lstStyle/>
            <a:p>
              <a:pPr lvl="0" algn="ctr" defTabSz="2400300" rtl="0">
                <a:spcBef>
                  <a:spcPct val="0"/>
                </a:spcBef>
                <a:spcAft>
                  <a:spcPts val="0"/>
                </a:spcAft>
              </a:pPr>
              <a:endParaRPr lang="ru-RU" sz="1400" kern="1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39696" y="4414333"/>
              <a:ext cx="2286000" cy="6217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defTabSz="2400300">
                <a:spcAft>
                  <a:spcPts val="0"/>
                </a:spcAft>
              </a:pPr>
              <a:r>
                <a:rPr lang="ru-RU" sz="2400" b="1" dirty="0" smtClean="0">
                  <a:solidFill>
                    <a:prstClr val="white"/>
                  </a:solidFill>
                  <a:latin typeface="Calibri"/>
                  <a:cs typeface="+mn-cs"/>
                </a:rPr>
                <a:t>НКО</a:t>
              </a:r>
              <a:endParaRPr lang="ru-RU" sz="2400" b="1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050658" y="1628800"/>
              <a:ext cx="1297206" cy="1296000"/>
            </a:xfrm>
            <a:custGeom>
              <a:avLst/>
              <a:gdLst>
                <a:gd name="connsiteX0" fmla="*/ 1354615 w 1810385"/>
                <a:gd name="connsiteY0" fmla="*/ 458525 h 1810385"/>
                <a:gd name="connsiteX1" fmla="*/ 1621708 w 1810385"/>
                <a:gd name="connsiteY1" fmla="*/ 378028 h 1810385"/>
                <a:gd name="connsiteX2" fmla="*/ 1719988 w 1810385"/>
                <a:gd name="connsiteY2" fmla="*/ 548254 h 1810385"/>
                <a:gd name="connsiteX3" fmla="*/ 1516730 w 1810385"/>
                <a:gd name="connsiteY3" fmla="*/ 739315 h 1810385"/>
                <a:gd name="connsiteX4" fmla="*/ 1516730 w 1810385"/>
                <a:gd name="connsiteY4" fmla="*/ 1071070 h 1810385"/>
                <a:gd name="connsiteX5" fmla="*/ 1719988 w 1810385"/>
                <a:gd name="connsiteY5" fmla="*/ 1262131 h 1810385"/>
                <a:gd name="connsiteX6" fmla="*/ 1621708 w 1810385"/>
                <a:gd name="connsiteY6" fmla="*/ 1432357 h 1810385"/>
                <a:gd name="connsiteX7" fmla="*/ 1354615 w 1810385"/>
                <a:gd name="connsiteY7" fmla="*/ 1351860 h 1810385"/>
                <a:gd name="connsiteX8" fmla="*/ 1067307 w 1810385"/>
                <a:gd name="connsiteY8" fmla="*/ 1517738 h 1810385"/>
                <a:gd name="connsiteX9" fmla="*/ 1003473 w 1810385"/>
                <a:gd name="connsiteY9" fmla="*/ 1789296 h 1810385"/>
                <a:gd name="connsiteX10" fmla="*/ 806912 w 1810385"/>
                <a:gd name="connsiteY10" fmla="*/ 1789296 h 1810385"/>
                <a:gd name="connsiteX11" fmla="*/ 743078 w 1810385"/>
                <a:gd name="connsiteY11" fmla="*/ 1517738 h 1810385"/>
                <a:gd name="connsiteX12" fmla="*/ 455770 w 1810385"/>
                <a:gd name="connsiteY12" fmla="*/ 1351860 h 1810385"/>
                <a:gd name="connsiteX13" fmla="*/ 188677 w 1810385"/>
                <a:gd name="connsiteY13" fmla="*/ 1432357 h 1810385"/>
                <a:gd name="connsiteX14" fmla="*/ 90397 w 1810385"/>
                <a:gd name="connsiteY14" fmla="*/ 1262131 h 1810385"/>
                <a:gd name="connsiteX15" fmla="*/ 293655 w 1810385"/>
                <a:gd name="connsiteY15" fmla="*/ 1071070 h 1810385"/>
                <a:gd name="connsiteX16" fmla="*/ 293655 w 1810385"/>
                <a:gd name="connsiteY16" fmla="*/ 739315 h 1810385"/>
                <a:gd name="connsiteX17" fmla="*/ 90397 w 1810385"/>
                <a:gd name="connsiteY17" fmla="*/ 548254 h 1810385"/>
                <a:gd name="connsiteX18" fmla="*/ 188677 w 1810385"/>
                <a:gd name="connsiteY18" fmla="*/ 378028 h 1810385"/>
                <a:gd name="connsiteX19" fmla="*/ 455770 w 1810385"/>
                <a:gd name="connsiteY19" fmla="*/ 458525 h 1810385"/>
                <a:gd name="connsiteX20" fmla="*/ 743078 w 1810385"/>
                <a:gd name="connsiteY20" fmla="*/ 292647 h 1810385"/>
                <a:gd name="connsiteX21" fmla="*/ 806912 w 1810385"/>
                <a:gd name="connsiteY21" fmla="*/ 21089 h 1810385"/>
                <a:gd name="connsiteX22" fmla="*/ 1003473 w 1810385"/>
                <a:gd name="connsiteY22" fmla="*/ 21089 h 1810385"/>
                <a:gd name="connsiteX23" fmla="*/ 1067307 w 1810385"/>
                <a:gd name="connsiteY23" fmla="*/ 292647 h 1810385"/>
                <a:gd name="connsiteX24" fmla="*/ 1354615 w 1810385"/>
                <a:gd name="connsiteY24" fmla="*/ 458525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0385" h="1810385">
                  <a:moveTo>
                    <a:pt x="1354615" y="458525"/>
                  </a:moveTo>
                  <a:lnTo>
                    <a:pt x="1621708" y="378028"/>
                  </a:lnTo>
                  <a:lnTo>
                    <a:pt x="1719988" y="548254"/>
                  </a:lnTo>
                  <a:lnTo>
                    <a:pt x="1516730" y="739315"/>
                  </a:lnTo>
                  <a:cubicBezTo>
                    <a:pt x="1546193" y="847937"/>
                    <a:pt x="1546193" y="962448"/>
                    <a:pt x="1516730" y="1071070"/>
                  </a:cubicBezTo>
                  <a:lnTo>
                    <a:pt x="1719988" y="1262131"/>
                  </a:lnTo>
                  <a:lnTo>
                    <a:pt x="1621708" y="1432357"/>
                  </a:lnTo>
                  <a:lnTo>
                    <a:pt x="1354615" y="1351860"/>
                  </a:lnTo>
                  <a:cubicBezTo>
                    <a:pt x="1275277" y="1431687"/>
                    <a:pt x="1176108" y="1488942"/>
                    <a:pt x="1067307" y="1517738"/>
                  </a:cubicBezTo>
                  <a:lnTo>
                    <a:pt x="1003473" y="1789296"/>
                  </a:lnTo>
                  <a:lnTo>
                    <a:pt x="806912" y="1789296"/>
                  </a:lnTo>
                  <a:lnTo>
                    <a:pt x="743078" y="1517738"/>
                  </a:lnTo>
                  <a:cubicBezTo>
                    <a:pt x="634276" y="1488943"/>
                    <a:pt x="535108" y="1431688"/>
                    <a:pt x="455770" y="1351860"/>
                  </a:cubicBezTo>
                  <a:lnTo>
                    <a:pt x="188677" y="1432357"/>
                  </a:lnTo>
                  <a:lnTo>
                    <a:pt x="90397" y="1262131"/>
                  </a:lnTo>
                  <a:lnTo>
                    <a:pt x="293655" y="1071070"/>
                  </a:lnTo>
                  <a:cubicBezTo>
                    <a:pt x="264192" y="962448"/>
                    <a:pt x="264192" y="847937"/>
                    <a:pt x="293655" y="739315"/>
                  </a:cubicBezTo>
                  <a:lnTo>
                    <a:pt x="90397" y="548254"/>
                  </a:lnTo>
                  <a:lnTo>
                    <a:pt x="188677" y="378028"/>
                  </a:lnTo>
                  <a:lnTo>
                    <a:pt x="455770" y="458525"/>
                  </a:lnTo>
                  <a:cubicBezTo>
                    <a:pt x="535108" y="378698"/>
                    <a:pt x="634277" y="321443"/>
                    <a:pt x="743078" y="292647"/>
                  </a:cubicBezTo>
                  <a:lnTo>
                    <a:pt x="806912" y="21089"/>
                  </a:lnTo>
                  <a:lnTo>
                    <a:pt x="1003473" y="21089"/>
                  </a:lnTo>
                  <a:lnTo>
                    <a:pt x="1067307" y="292647"/>
                  </a:lnTo>
                  <a:cubicBezTo>
                    <a:pt x="1176109" y="321442"/>
                    <a:pt x="1275277" y="378697"/>
                    <a:pt x="1354615" y="4585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350" tIns="527105" rIns="524350" bIns="527105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207812" y="1978844"/>
              <a:ext cx="931002" cy="53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prstClr val="white"/>
                  </a:solidFill>
                  <a:latin typeface="Calibri"/>
                  <a:cs typeface="+mn-cs"/>
                </a:rPr>
                <a:t>Вузы</a:t>
              </a:r>
              <a:endParaRPr lang="ru-RU" sz="1400" b="1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305860" y="3620165"/>
              <a:ext cx="1800000" cy="1800000"/>
            </a:xfrm>
            <a:custGeom>
              <a:avLst/>
              <a:gdLst>
                <a:gd name="connsiteX0" fmla="*/ 1766901 w 2489279"/>
                <a:gd name="connsiteY0" fmla="*/ 396887 h 2489279"/>
                <a:gd name="connsiteX1" fmla="*/ 1960527 w 2489279"/>
                <a:gd name="connsiteY1" fmla="*/ 234406 h 2489279"/>
                <a:gd name="connsiteX2" fmla="*/ 2115212 w 2489279"/>
                <a:gd name="connsiteY2" fmla="*/ 364203 h 2489279"/>
                <a:gd name="connsiteX3" fmla="*/ 1988823 w 2489279"/>
                <a:gd name="connsiteY3" fmla="*/ 583102 h 2489279"/>
                <a:gd name="connsiteX4" fmla="*/ 2189640 w 2489279"/>
                <a:gd name="connsiteY4" fmla="*/ 930927 h 2489279"/>
                <a:gd name="connsiteX5" fmla="*/ 2442407 w 2489279"/>
                <a:gd name="connsiteY5" fmla="*/ 930920 h 2489279"/>
                <a:gd name="connsiteX6" fmla="*/ 2477471 w 2489279"/>
                <a:gd name="connsiteY6" fmla="*/ 1129779 h 2489279"/>
                <a:gd name="connsiteX7" fmla="*/ 2239946 w 2489279"/>
                <a:gd name="connsiteY7" fmla="*/ 1216224 h 2489279"/>
                <a:gd name="connsiteX8" fmla="*/ 2170203 w 2489279"/>
                <a:gd name="connsiteY8" fmla="*/ 1611756 h 2489279"/>
                <a:gd name="connsiteX9" fmla="*/ 2363838 w 2489279"/>
                <a:gd name="connsiteY9" fmla="*/ 1774226 h 2489279"/>
                <a:gd name="connsiteX10" fmla="*/ 2262874 w 2489279"/>
                <a:gd name="connsiteY10" fmla="*/ 1949100 h 2489279"/>
                <a:gd name="connsiteX11" fmla="*/ 2025353 w 2489279"/>
                <a:gd name="connsiteY11" fmla="*/ 1862643 h 2489279"/>
                <a:gd name="connsiteX12" fmla="*/ 1717684 w 2489279"/>
                <a:gd name="connsiteY12" fmla="*/ 2120808 h 2489279"/>
                <a:gd name="connsiteX13" fmla="*/ 1761583 w 2489279"/>
                <a:gd name="connsiteY13" fmla="*/ 2369733 h 2489279"/>
                <a:gd name="connsiteX14" fmla="*/ 1571834 w 2489279"/>
                <a:gd name="connsiteY14" fmla="*/ 2438796 h 2489279"/>
                <a:gd name="connsiteX15" fmla="*/ 1445456 w 2489279"/>
                <a:gd name="connsiteY15" fmla="*/ 2219890 h 2489279"/>
                <a:gd name="connsiteX16" fmla="*/ 1043823 w 2489279"/>
                <a:gd name="connsiteY16" fmla="*/ 2219890 h 2489279"/>
                <a:gd name="connsiteX17" fmla="*/ 917445 w 2489279"/>
                <a:gd name="connsiteY17" fmla="*/ 2438796 h 2489279"/>
                <a:gd name="connsiteX18" fmla="*/ 727696 w 2489279"/>
                <a:gd name="connsiteY18" fmla="*/ 2369733 h 2489279"/>
                <a:gd name="connsiteX19" fmla="*/ 771595 w 2489279"/>
                <a:gd name="connsiteY19" fmla="*/ 2120807 h 2489279"/>
                <a:gd name="connsiteX20" fmla="*/ 463926 w 2489279"/>
                <a:gd name="connsiteY20" fmla="*/ 1862642 h 2489279"/>
                <a:gd name="connsiteX21" fmla="*/ 226405 w 2489279"/>
                <a:gd name="connsiteY21" fmla="*/ 1949100 h 2489279"/>
                <a:gd name="connsiteX22" fmla="*/ 125441 w 2489279"/>
                <a:gd name="connsiteY22" fmla="*/ 1774226 h 2489279"/>
                <a:gd name="connsiteX23" fmla="*/ 319076 w 2489279"/>
                <a:gd name="connsiteY23" fmla="*/ 1611756 h 2489279"/>
                <a:gd name="connsiteX24" fmla="*/ 249333 w 2489279"/>
                <a:gd name="connsiteY24" fmla="*/ 1216224 h 2489279"/>
                <a:gd name="connsiteX25" fmla="*/ 11808 w 2489279"/>
                <a:gd name="connsiteY25" fmla="*/ 1129779 h 2489279"/>
                <a:gd name="connsiteX26" fmla="*/ 46872 w 2489279"/>
                <a:gd name="connsiteY26" fmla="*/ 930920 h 2489279"/>
                <a:gd name="connsiteX27" fmla="*/ 299639 w 2489279"/>
                <a:gd name="connsiteY27" fmla="*/ 930926 h 2489279"/>
                <a:gd name="connsiteX28" fmla="*/ 500456 w 2489279"/>
                <a:gd name="connsiteY28" fmla="*/ 583101 h 2489279"/>
                <a:gd name="connsiteX29" fmla="*/ 374067 w 2489279"/>
                <a:gd name="connsiteY29" fmla="*/ 364203 h 2489279"/>
                <a:gd name="connsiteX30" fmla="*/ 528752 w 2489279"/>
                <a:gd name="connsiteY30" fmla="*/ 234406 h 2489279"/>
                <a:gd name="connsiteX31" fmla="*/ 722378 w 2489279"/>
                <a:gd name="connsiteY31" fmla="*/ 396887 h 2489279"/>
                <a:gd name="connsiteX32" fmla="*/ 1099790 w 2489279"/>
                <a:gd name="connsiteY32" fmla="*/ 259520 h 2489279"/>
                <a:gd name="connsiteX33" fmla="*/ 1143676 w 2489279"/>
                <a:gd name="connsiteY33" fmla="*/ 10592 h 2489279"/>
                <a:gd name="connsiteX34" fmla="*/ 1345603 w 2489279"/>
                <a:gd name="connsiteY34" fmla="*/ 10592 h 2489279"/>
                <a:gd name="connsiteX35" fmla="*/ 1389489 w 2489279"/>
                <a:gd name="connsiteY35" fmla="*/ 259520 h 2489279"/>
                <a:gd name="connsiteX36" fmla="*/ 1766901 w 2489279"/>
                <a:gd name="connsiteY36" fmla="*/ 396887 h 248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89279" h="2489279">
                  <a:moveTo>
                    <a:pt x="1766901" y="396887"/>
                  </a:moveTo>
                  <a:lnTo>
                    <a:pt x="1960527" y="234406"/>
                  </a:lnTo>
                  <a:lnTo>
                    <a:pt x="2115212" y="364203"/>
                  </a:lnTo>
                  <a:lnTo>
                    <a:pt x="1988823" y="583102"/>
                  </a:lnTo>
                  <a:cubicBezTo>
                    <a:pt x="2078693" y="684199"/>
                    <a:pt x="2147022" y="802548"/>
                    <a:pt x="2189640" y="930927"/>
                  </a:cubicBezTo>
                  <a:lnTo>
                    <a:pt x="2442407" y="930920"/>
                  </a:lnTo>
                  <a:lnTo>
                    <a:pt x="2477471" y="1129779"/>
                  </a:lnTo>
                  <a:lnTo>
                    <a:pt x="2239946" y="1216224"/>
                  </a:lnTo>
                  <a:cubicBezTo>
                    <a:pt x="2243806" y="1351437"/>
                    <a:pt x="2220076" y="1486018"/>
                    <a:pt x="2170203" y="1611756"/>
                  </a:cubicBezTo>
                  <a:lnTo>
                    <a:pt x="2363838" y="1774226"/>
                  </a:lnTo>
                  <a:lnTo>
                    <a:pt x="2262874" y="1949100"/>
                  </a:lnTo>
                  <a:lnTo>
                    <a:pt x="2025353" y="1862643"/>
                  </a:lnTo>
                  <a:cubicBezTo>
                    <a:pt x="1941397" y="1968703"/>
                    <a:pt x="1836712" y="2056545"/>
                    <a:pt x="1717684" y="2120808"/>
                  </a:cubicBezTo>
                  <a:lnTo>
                    <a:pt x="1761583" y="2369733"/>
                  </a:lnTo>
                  <a:lnTo>
                    <a:pt x="1571834" y="2438796"/>
                  </a:lnTo>
                  <a:lnTo>
                    <a:pt x="1445456" y="2219890"/>
                  </a:lnTo>
                  <a:cubicBezTo>
                    <a:pt x="1312968" y="2247171"/>
                    <a:pt x="1176311" y="2247171"/>
                    <a:pt x="1043823" y="2219890"/>
                  </a:cubicBezTo>
                  <a:lnTo>
                    <a:pt x="917445" y="2438796"/>
                  </a:lnTo>
                  <a:lnTo>
                    <a:pt x="727696" y="2369733"/>
                  </a:lnTo>
                  <a:lnTo>
                    <a:pt x="771595" y="2120807"/>
                  </a:lnTo>
                  <a:cubicBezTo>
                    <a:pt x="652567" y="2056544"/>
                    <a:pt x="547882" y="1968702"/>
                    <a:pt x="463926" y="1862642"/>
                  </a:cubicBezTo>
                  <a:lnTo>
                    <a:pt x="226405" y="1949100"/>
                  </a:lnTo>
                  <a:lnTo>
                    <a:pt x="125441" y="1774226"/>
                  </a:lnTo>
                  <a:lnTo>
                    <a:pt x="319076" y="1611756"/>
                  </a:lnTo>
                  <a:cubicBezTo>
                    <a:pt x="269203" y="1486018"/>
                    <a:pt x="245473" y="1351437"/>
                    <a:pt x="249333" y="1216224"/>
                  </a:cubicBezTo>
                  <a:lnTo>
                    <a:pt x="11808" y="1129779"/>
                  </a:lnTo>
                  <a:lnTo>
                    <a:pt x="46872" y="930920"/>
                  </a:lnTo>
                  <a:lnTo>
                    <a:pt x="299639" y="930926"/>
                  </a:lnTo>
                  <a:cubicBezTo>
                    <a:pt x="342257" y="802548"/>
                    <a:pt x="410586" y="684199"/>
                    <a:pt x="500456" y="583101"/>
                  </a:cubicBezTo>
                  <a:lnTo>
                    <a:pt x="374067" y="364203"/>
                  </a:lnTo>
                  <a:lnTo>
                    <a:pt x="528752" y="234406"/>
                  </a:lnTo>
                  <a:lnTo>
                    <a:pt x="722378" y="396887"/>
                  </a:lnTo>
                  <a:cubicBezTo>
                    <a:pt x="837545" y="325938"/>
                    <a:pt x="965961" y="279198"/>
                    <a:pt x="1099790" y="259520"/>
                  </a:cubicBezTo>
                  <a:lnTo>
                    <a:pt x="1143676" y="10592"/>
                  </a:lnTo>
                  <a:lnTo>
                    <a:pt x="1345603" y="10592"/>
                  </a:lnTo>
                  <a:lnTo>
                    <a:pt x="1389489" y="259520"/>
                  </a:lnTo>
                  <a:cubicBezTo>
                    <a:pt x="1523318" y="279198"/>
                    <a:pt x="1651734" y="325937"/>
                    <a:pt x="1766901" y="39688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9036" tIns="651682" rIns="569036" bIns="695216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60882" y="4375235"/>
              <a:ext cx="1542669" cy="385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2400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>
                  <a:solidFill>
                    <a:prstClr val="white"/>
                  </a:solidFill>
                  <a:latin typeface="Calibri"/>
                  <a:cs typeface="+mn-cs"/>
                </a:rPr>
                <a:t>Предприятия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5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06205" y="1671215"/>
            <a:ext cx="6435241" cy="24055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lvl="0" algn="ctr"/>
            <a:r>
              <a:rPr lang="ru-RU" sz="2300" i="1" dirty="0">
                <a:solidFill>
                  <a:schemeClr val="accent3">
                    <a:lumMod val="75000"/>
                  </a:schemeClr>
                </a:solidFill>
              </a:rPr>
              <a:t>Индивидуальная образовательная траектория</a:t>
            </a: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>
          <a:xfrm>
            <a:off x="755575" y="188913"/>
            <a:ext cx="7848873" cy="93583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Образовательная среда инновационных школ</a:t>
            </a:r>
            <a:endParaRPr lang="ru-RU" altLang="ru-RU" sz="1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315575"/>
            <a:ext cx="172819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Учебная деятельность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2306050"/>
            <a:ext cx="189005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Внеучебная деятельность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4333419"/>
            <a:ext cx="1368152" cy="121772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УДОД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68980" y="4333419"/>
            <a:ext cx="1434380" cy="121772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СПО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09660" y="4333419"/>
            <a:ext cx="1310612" cy="121772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ВУЗы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26182" y="4333419"/>
            <a:ext cx="1805166" cy="121772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Предприятия</a:t>
            </a:r>
            <a:r>
              <a:rPr lang="ru-RU" sz="2000" b="1" dirty="0">
                <a:solidFill>
                  <a:schemeClr val="tx1"/>
                </a:solidFill>
              </a:rPr>
              <a:t>, организации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3333890"/>
            <a:ext cx="6231556" cy="6330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Социальные </a:t>
            </a:r>
            <a:r>
              <a:rPr lang="ru-RU" b="1" dirty="0">
                <a:solidFill>
                  <a:schemeClr val="tx1"/>
                </a:solidFill>
              </a:rPr>
              <a:t>практики и профессиональные пробы</a:t>
            </a:r>
          </a:p>
        </p:txBody>
      </p:sp>
      <p:pic>
        <p:nvPicPr>
          <p:cNvPr id="4111" name="Рисунок 41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" y="3327963"/>
            <a:ext cx="2234059" cy="1490100"/>
          </a:xfrm>
          <a:prstGeom prst="rect">
            <a:avLst/>
          </a:prstGeom>
        </p:spPr>
      </p:pic>
      <p:pic>
        <p:nvPicPr>
          <p:cNvPr id="4112" name="Рисунок 41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9" y="1671780"/>
            <a:ext cx="2234059" cy="1490100"/>
          </a:xfrm>
          <a:prstGeom prst="rect">
            <a:avLst/>
          </a:prstGeom>
        </p:spPr>
      </p:pic>
      <p:pic>
        <p:nvPicPr>
          <p:cNvPr id="3074" name="Picture 2" descr="http://school5future.narod.ru/images/p7_p102082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84"/>
          <a:stretch/>
        </p:blipFill>
        <p:spPr bwMode="auto">
          <a:xfrm>
            <a:off x="266034" y="4978982"/>
            <a:ext cx="2251271" cy="14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020272" y="2315575"/>
            <a:ext cx="193227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spc="-100" dirty="0" smtClean="0">
                <a:solidFill>
                  <a:schemeClr val="tx1"/>
                </a:solidFill>
              </a:rPr>
              <a:t>Дополнительное образование</a:t>
            </a:r>
            <a:endParaRPr lang="ru-RU" sz="2000" spc="-1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958851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+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383868" y="4026480"/>
            <a:ext cx="0" cy="3069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886170" y="4034844"/>
            <a:ext cx="0" cy="3069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364966" y="4026480"/>
            <a:ext cx="0" cy="3069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8007517" y="4026480"/>
            <a:ext cx="0" cy="3069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48467" y="2435631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+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4336" y="2435631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+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876D82CE-DF87-42CE-B68F-146F0404CCF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4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9793" y="1109042"/>
            <a:ext cx="5832648" cy="584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latin typeface="+mn-lt"/>
              </a:rPr>
              <a:t>Профессиональные </a:t>
            </a:r>
            <a:r>
              <a:rPr lang="ru-RU" sz="2200" b="1" u="sng" dirty="0" smtClean="0">
                <a:latin typeface="+mn-lt"/>
              </a:rPr>
              <a:t>пробы</a:t>
            </a:r>
            <a:r>
              <a:rPr lang="ru-RU" sz="2200" dirty="0" smtClean="0">
                <a:latin typeface="+mn-lt"/>
              </a:rPr>
              <a:t>:</a:t>
            </a:r>
            <a:endParaRPr lang="ru-RU" sz="2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правоохранительные организации (40 чел.)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малый и средний бизнес (20 чел.)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образование (25 чел.)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здравоохранение (20 чел.)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учреждения культуры (10 чел.)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органы системы безопасности (15 чел.)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ОАО «Чусовской металлургический завод» (30 чел.)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государственное и муниципальное управление (20 чел.)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latin typeface="+mn-lt"/>
              </a:rPr>
              <a:t>Социальные практики</a:t>
            </a:r>
            <a:r>
              <a:rPr lang="ru-RU" sz="2200" dirty="0">
                <a:latin typeface="+mn-lt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делопроизводство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социальные коммуникации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международная интеграция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sz="2200" dirty="0">
                <a:latin typeface="+mn-lt"/>
              </a:rPr>
              <a:t>социально-бытовые коммуникации</a:t>
            </a:r>
          </a:p>
        </p:txBody>
      </p:sp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dirty="0" smtClean="0"/>
              <a:t>Профессиональные пробы и социальные практики (НОЦ г. Чусового)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3C85D-7045-404B-BC41-A1B2A6C53E2F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051" name="Picture 7" descr="F:\союз(мы)\210820094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062236"/>
            <a:ext cx="23844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F:\ФАЗАН 9\DSCN4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010644"/>
            <a:ext cx="2384425" cy="1714500"/>
          </a:xfrm>
          <a:prstGeom prst="rect">
            <a:avLst/>
          </a:prstGeom>
          <a:noFill/>
          <a:ln w="60325">
            <a:solidFill>
              <a:schemeClr val="bg1"/>
            </a:solidFill>
            <a:miter lim="800000"/>
            <a:headEnd/>
            <a:tailEnd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" descr="DSC01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868863"/>
            <a:ext cx="24066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4624"/>
            <a:ext cx="6984776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«Инженерная школа» (СОШ № 16 г. Перми)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94078" y="6381686"/>
            <a:ext cx="2133600" cy="365125"/>
          </a:xfrm>
        </p:spPr>
        <p:txBody>
          <a:bodyPr/>
          <a:lstStyle/>
          <a:p>
            <a:pPr>
              <a:defRPr/>
            </a:pPr>
            <a:fld id="{185D25A6-25B2-48ED-A2D1-96B40AACC743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 bwMode="auto">
          <a:xfrm>
            <a:off x="3548065" y="-766764"/>
            <a:ext cx="2352675" cy="77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/>
          </a:p>
        </p:txBody>
      </p:sp>
      <p:pic>
        <p:nvPicPr>
          <p:cNvPr id="15" name="Рисунок 10"/>
          <p:cNvPicPr>
            <a:picLocks noChangeAspect="1" noChangeArrowheads="1"/>
          </p:cNvPicPr>
          <p:nvPr/>
        </p:nvPicPr>
        <p:blipFill>
          <a:blip r:embed="rId3"/>
          <a:srcRect l="66380" t="59007" r="22556" b="27309"/>
          <a:stretch>
            <a:fillRect/>
          </a:stretch>
        </p:blipFill>
        <p:spPr bwMode="auto">
          <a:xfrm>
            <a:off x="500692" y="1216098"/>
            <a:ext cx="2931438" cy="203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3974294" y="1772816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Комплексная обработка материалов</a:t>
            </a:r>
            <a:endParaRPr lang="ru-RU" sz="1600" b="1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3974294" y="2202656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Моделирование технических объектов</a:t>
            </a:r>
            <a:endParaRPr lang="ru-RU" sz="1600" b="1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3974294" y="2632496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smtClean="0"/>
              <a:t>Освоение технологий декорирования интерьера </a:t>
            </a:r>
            <a:endParaRPr lang="ru-RU" sz="1600" b="1" kern="1200"/>
          </a:p>
        </p:txBody>
      </p:sp>
      <p:sp>
        <p:nvSpPr>
          <p:cNvPr id="8" name="Полилиния 7"/>
          <p:cNvSpPr/>
          <p:nvPr/>
        </p:nvSpPr>
        <p:spPr>
          <a:xfrm>
            <a:off x="3974294" y="3062336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smtClean="0"/>
              <a:t>Основы полиграфии </a:t>
            </a:r>
            <a:endParaRPr lang="ru-RU" sz="1600" b="1" kern="1200"/>
          </a:p>
        </p:txBody>
      </p:sp>
      <p:sp>
        <p:nvSpPr>
          <p:cNvPr id="9" name="Полилиния 8"/>
          <p:cNvSpPr/>
          <p:nvPr/>
        </p:nvSpPr>
        <p:spPr>
          <a:xfrm>
            <a:off x="3974294" y="3492177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smtClean="0"/>
              <a:t>Сайтостроение и робототехника</a:t>
            </a:r>
            <a:endParaRPr lang="ru-RU" sz="1600" b="1" kern="1200"/>
          </a:p>
        </p:txBody>
      </p:sp>
      <p:sp>
        <p:nvSpPr>
          <p:cNvPr id="10" name="Полилиния 9"/>
          <p:cNvSpPr/>
          <p:nvPr/>
        </p:nvSpPr>
        <p:spPr>
          <a:xfrm>
            <a:off x="3974294" y="3922017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smtClean="0"/>
              <a:t>Освоение станочного оборудования </a:t>
            </a:r>
            <a:endParaRPr lang="ru-RU" sz="1600" b="1" kern="1200"/>
          </a:p>
        </p:txBody>
      </p:sp>
      <p:sp>
        <p:nvSpPr>
          <p:cNvPr id="11" name="Полилиния 10"/>
          <p:cNvSpPr/>
          <p:nvPr/>
        </p:nvSpPr>
        <p:spPr>
          <a:xfrm>
            <a:off x="3974294" y="4351857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smtClean="0"/>
              <a:t>Ракетомоделизм</a:t>
            </a:r>
            <a:endParaRPr lang="ru-RU" sz="1600" b="1" kern="1200"/>
          </a:p>
        </p:txBody>
      </p:sp>
      <p:sp>
        <p:nvSpPr>
          <p:cNvPr id="12" name="Полилиния 11"/>
          <p:cNvSpPr/>
          <p:nvPr/>
        </p:nvSpPr>
        <p:spPr>
          <a:xfrm>
            <a:off x="3974294" y="4781697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smtClean="0"/>
              <a:t>Основы инженерного творчества</a:t>
            </a:r>
            <a:endParaRPr lang="ru-RU" sz="1600" b="1" kern="1200"/>
          </a:p>
        </p:txBody>
      </p:sp>
      <p:sp>
        <p:nvSpPr>
          <p:cNvPr id="14" name="Полилиния 13"/>
          <p:cNvSpPr/>
          <p:nvPr/>
        </p:nvSpPr>
        <p:spPr>
          <a:xfrm>
            <a:off x="3974294" y="5211536"/>
            <a:ext cx="4558146" cy="383760"/>
          </a:xfrm>
          <a:custGeom>
            <a:avLst/>
            <a:gdLst>
              <a:gd name="connsiteX0" fmla="*/ 0 w 4464495"/>
              <a:gd name="connsiteY0" fmla="*/ 63961 h 383760"/>
              <a:gd name="connsiteX1" fmla="*/ 63961 w 4464495"/>
              <a:gd name="connsiteY1" fmla="*/ 0 h 383760"/>
              <a:gd name="connsiteX2" fmla="*/ 4400534 w 4464495"/>
              <a:gd name="connsiteY2" fmla="*/ 0 h 383760"/>
              <a:gd name="connsiteX3" fmla="*/ 4464495 w 4464495"/>
              <a:gd name="connsiteY3" fmla="*/ 63961 h 383760"/>
              <a:gd name="connsiteX4" fmla="*/ 4464495 w 4464495"/>
              <a:gd name="connsiteY4" fmla="*/ 319799 h 383760"/>
              <a:gd name="connsiteX5" fmla="*/ 4400534 w 4464495"/>
              <a:gd name="connsiteY5" fmla="*/ 383760 h 383760"/>
              <a:gd name="connsiteX6" fmla="*/ 63961 w 4464495"/>
              <a:gd name="connsiteY6" fmla="*/ 383760 h 383760"/>
              <a:gd name="connsiteX7" fmla="*/ 0 w 4464495"/>
              <a:gd name="connsiteY7" fmla="*/ 319799 h 383760"/>
              <a:gd name="connsiteX8" fmla="*/ 0 w 4464495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4495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400534" y="0"/>
                </a:lnTo>
                <a:cubicBezTo>
                  <a:pt x="4435859" y="0"/>
                  <a:pt x="4464495" y="28636"/>
                  <a:pt x="4464495" y="63961"/>
                </a:cubicBezTo>
                <a:lnTo>
                  <a:pt x="4464495" y="319799"/>
                </a:lnTo>
                <a:cubicBezTo>
                  <a:pt x="4464495" y="355124"/>
                  <a:pt x="4435859" y="383760"/>
                  <a:pt x="4400534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smtClean="0"/>
              <a:t>Основы трехмерного моделирования</a:t>
            </a:r>
            <a:endParaRPr lang="ru-RU" sz="1600" b="1" kern="1200"/>
          </a:p>
        </p:txBody>
      </p:sp>
      <p:sp>
        <p:nvSpPr>
          <p:cNvPr id="18" name="TextBox 17"/>
          <p:cNvSpPr txBox="1"/>
          <p:nvPr/>
        </p:nvSpPr>
        <p:spPr>
          <a:xfrm>
            <a:off x="3635896" y="1239954"/>
            <a:ext cx="489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Курсы по выбору (в </a:t>
            </a:r>
            <a:r>
              <a:rPr lang="ru-RU" sz="2000" b="1" u="sng" dirty="0" err="1" smtClean="0"/>
              <a:t>т.ч</a:t>
            </a:r>
            <a:r>
              <a:rPr lang="ru-RU" sz="2000" b="1" u="sng" dirty="0" smtClean="0"/>
              <a:t>. на предприятиях):</a:t>
            </a:r>
            <a:endParaRPr lang="ru-RU" sz="2000" b="1" u="sng" dirty="0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6" y="3424242"/>
            <a:ext cx="2925224" cy="217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628" y="5805264"/>
            <a:ext cx="8233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u="sng" dirty="0"/>
              <a:t>Преподаватели  из профессиональных образовательных </a:t>
            </a:r>
            <a:r>
              <a:rPr lang="ru-RU" b="1" u="sng" dirty="0" smtClean="0"/>
              <a:t>организаций и предприятий:</a:t>
            </a:r>
          </a:p>
          <a:p>
            <a:pPr marL="0" indent="0">
              <a:buNone/>
            </a:pPr>
            <a:r>
              <a:rPr lang="ru-RU" b="1" dirty="0" smtClean="0"/>
              <a:t>Политехнический университет  </a:t>
            </a:r>
            <a:r>
              <a:rPr lang="ru-RU" b="1" dirty="0"/>
              <a:t>– 7 </a:t>
            </a:r>
            <a:r>
              <a:rPr lang="ru-RU" b="1" dirty="0" smtClean="0"/>
              <a:t>чел., колледжи </a:t>
            </a:r>
            <a:r>
              <a:rPr lang="ru-RU" b="1" dirty="0"/>
              <a:t>– 4 чел</a:t>
            </a:r>
            <a:r>
              <a:rPr lang="ru-RU" b="1" dirty="0" smtClean="0"/>
              <a:t>., предприятия – 5 чел.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4" y="345476"/>
            <a:ext cx="1069776" cy="7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" y="1218329"/>
            <a:ext cx="7750576" cy="310758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74637"/>
            <a:ext cx="7659191" cy="850107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Расписание «инженерного» дня</a:t>
            </a:r>
            <a:br>
              <a:rPr lang="ru-RU" sz="3200" dirty="0" smtClean="0"/>
            </a:br>
            <a:r>
              <a:rPr lang="ru-RU" sz="3200" dirty="0" smtClean="0"/>
              <a:t>СОШ № 16 г. Перми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5702" y="6309320"/>
            <a:ext cx="2133600" cy="365125"/>
          </a:xfrm>
        </p:spPr>
        <p:txBody>
          <a:bodyPr/>
          <a:lstStyle/>
          <a:p>
            <a:fld id="{8F58D2AC-15B5-473E-8E0F-5B939F2A3065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9" y="4325915"/>
            <a:ext cx="7465383" cy="2503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04" y="345476"/>
            <a:ext cx="1069776" cy="7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07524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Социальные партнеры СОШ №16 </a:t>
            </a:r>
            <a:r>
              <a:rPr lang="ru-RU" sz="3200" dirty="0" err="1" smtClean="0"/>
              <a:t>г.Перми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268760"/>
            <a:ext cx="6048672" cy="4536504"/>
          </a:xfrm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b="1" u="sng" dirty="0" smtClean="0"/>
              <a:t>Социальные партнеры: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b="1" u="sng" dirty="0" smtClean="0"/>
              <a:t>Предприятия и организации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1. </a:t>
            </a:r>
            <a:r>
              <a:rPr lang="ru-RU" sz="1600" dirty="0"/>
              <a:t>ПАО  НПО «Искра»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/>
              <a:t>2. ООО «</a:t>
            </a:r>
            <a:r>
              <a:rPr lang="ru-RU" sz="1600" dirty="0" err="1"/>
              <a:t>Русгидро</a:t>
            </a:r>
            <a:r>
              <a:rPr lang="ru-RU" sz="1600" dirty="0"/>
              <a:t> – Камская  ГЭС»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/>
              <a:t>3. Группа компаний «</a:t>
            </a:r>
            <a:r>
              <a:rPr lang="ru-RU" sz="1600" dirty="0" smtClean="0"/>
              <a:t>ПЦБК»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/>
              <a:t>4</a:t>
            </a:r>
            <a:r>
              <a:rPr lang="ru-RU" sz="1600" dirty="0" smtClean="0"/>
              <a:t>. </a:t>
            </a:r>
            <a:r>
              <a:rPr lang="ru-RU" sz="1600" dirty="0"/>
              <a:t>Группа компаний «</a:t>
            </a:r>
            <a:r>
              <a:rPr lang="ru-RU" sz="1600" dirty="0" err="1"/>
              <a:t>Аскон</a:t>
            </a:r>
            <a:r>
              <a:rPr lang="ru-RU" sz="1600" dirty="0"/>
              <a:t>»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5. </a:t>
            </a:r>
            <a:r>
              <a:rPr lang="ru-RU" sz="1600" dirty="0"/>
              <a:t>Туристическое  АГЕНСТВО «</a:t>
            </a:r>
            <a:r>
              <a:rPr lang="en-US" sz="1600" dirty="0"/>
              <a:t>EKS-TOUR</a:t>
            </a:r>
            <a:r>
              <a:rPr lang="ru-RU" sz="1600" dirty="0"/>
              <a:t>»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/>
              <a:t>6</a:t>
            </a:r>
            <a:r>
              <a:rPr lang="ru-RU" sz="1600" dirty="0" smtClean="0"/>
              <a:t>. </a:t>
            </a:r>
            <a:r>
              <a:rPr lang="ru-RU" sz="1600" dirty="0"/>
              <a:t>ПАО ПЗ «Машиностроитель»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b="1" u="sng" dirty="0" smtClean="0"/>
              <a:t>Образовательные организации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/>
              <a:t>7</a:t>
            </a:r>
            <a:r>
              <a:rPr lang="ru-RU" sz="1600" dirty="0" smtClean="0"/>
              <a:t>. </a:t>
            </a:r>
            <a:r>
              <a:rPr lang="ru-RU" sz="1600" dirty="0"/>
              <a:t>Пермский авиационный техникум ИМ. А. Д. </a:t>
            </a:r>
            <a:r>
              <a:rPr lang="ru-RU" sz="1600" dirty="0" err="1"/>
              <a:t>Швецова</a:t>
            </a:r>
            <a:endParaRPr lang="ru-RU" sz="1600" dirty="0"/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/>
              <a:t>8</a:t>
            </a:r>
            <a:r>
              <a:rPr lang="ru-RU" sz="1600" dirty="0" smtClean="0"/>
              <a:t>. </a:t>
            </a:r>
            <a:r>
              <a:rPr lang="ru-RU" sz="1600" dirty="0"/>
              <a:t>Пермский политехнический колледж им. Н.Г. Славянова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/>
              <a:t>9</a:t>
            </a:r>
            <a:r>
              <a:rPr lang="ru-RU" sz="1600" dirty="0" smtClean="0"/>
              <a:t>. </a:t>
            </a:r>
            <a:r>
              <a:rPr lang="ru-RU" sz="1600" dirty="0"/>
              <a:t>Пермский  машиностроительный  </a:t>
            </a:r>
            <a:r>
              <a:rPr lang="ru-RU" sz="1600" dirty="0" smtClean="0"/>
              <a:t>колледж</a:t>
            </a:r>
            <a:endParaRPr lang="ru-RU" sz="1600" b="1" u="sng" dirty="0" smtClean="0"/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10. </a:t>
            </a:r>
            <a:r>
              <a:rPr lang="ru-RU" sz="1600" dirty="0"/>
              <a:t>Пермский  национально-исследовательский  политехнический университет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11. </a:t>
            </a:r>
            <a:r>
              <a:rPr lang="ru-RU" sz="1600" dirty="0"/>
              <a:t>Волжская  государственная  академия  водного  </a:t>
            </a:r>
            <a:r>
              <a:rPr lang="ru-RU" sz="1600" dirty="0" smtClean="0"/>
              <a:t>транспорта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12. </a:t>
            </a:r>
            <a:r>
              <a:rPr lang="ru-RU" sz="1600" dirty="0"/>
              <a:t>ДЮСШ «Нортон-юниор»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b="1" u="sng" dirty="0" smtClean="0"/>
              <a:t>Негосударственные и общественные организации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13. Союз  изобретателей Пермского  края  им. А.С. Попова</a:t>
            </a:r>
          </a:p>
          <a:p>
            <a:pPr marL="4000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600" dirty="0" smtClean="0"/>
              <a:t>14. Академия  бизнес  решений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3" y="5191148"/>
            <a:ext cx="1780575" cy="133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9" y="1234386"/>
            <a:ext cx="1785719" cy="1180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9" y="2564904"/>
            <a:ext cx="178219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71800" y="588024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Дружить» </a:t>
            </a:r>
            <a:r>
              <a:rPr lang="ru-RU" sz="36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– обязательно</a:t>
            </a:r>
            <a:r>
              <a:rPr lang="ru-RU" sz="3600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!</a:t>
            </a:r>
            <a:endParaRPr lang="ru-RU" sz="3600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78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2439</Words>
  <Application>Microsoft Office PowerPoint</Application>
  <PresentationFormat>Экран (4:3)</PresentationFormat>
  <Paragraphs>470</Paragraphs>
  <Slides>29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Courier New</vt:lpstr>
      <vt:lpstr>Symbol</vt:lpstr>
      <vt:lpstr>Times New Roman</vt:lpstr>
      <vt:lpstr>Тема Office</vt:lpstr>
      <vt:lpstr>Инновационное образовательное пространство Пермского края</vt:lpstr>
      <vt:lpstr>Инновационное образовательное пространство Пермского края</vt:lpstr>
      <vt:lpstr>Управление внедрением ФГОС</vt:lpstr>
      <vt:lpstr>«Инновационные школы»</vt:lpstr>
      <vt:lpstr>Образовательная среда инновационных школ</vt:lpstr>
      <vt:lpstr>Профессиональные пробы и социальные практики (НОЦ г. Чусового)</vt:lpstr>
      <vt:lpstr>«Инженерная школа» (СОШ № 16 г. Перми)</vt:lpstr>
      <vt:lpstr>Расписание «инженерного» дня СОШ № 16 г. Перми</vt:lpstr>
      <vt:lpstr>Социальные партнеры СОШ №16 г.Перми</vt:lpstr>
      <vt:lpstr>«IT-школа» (СОШ № 10 г. Перми)</vt:lpstr>
      <vt:lpstr>«Спортивная школа» (СОШ №32 г. Перми)</vt:lpstr>
      <vt:lpstr>Расписание занятий спортивного класса СОШ № 32 г. Перми на вторник</vt:lpstr>
      <vt:lpstr>Построение образовательного пространства в старшей школе</vt:lpstr>
      <vt:lpstr>Обучение в старшей школе по индивидуальным образовательным траекториям</vt:lpstr>
      <vt:lpstr>Поддержка инициатив образовательных учреждений</vt:lpstr>
      <vt:lpstr>Краевой проект «Я люблю математику»</vt:lpstr>
      <vt:lpstr>Проект «Электронная школа»</vt:lpstr>
      <vt:lpstr>Мобильный учитель    (инновационное решение кадровой проблемы)</vt:lpstr>
      <vt:lpstr>Инновационные формы повышения квалификации</vt:lpstr>
      <vt:lpstr>Инновационная форма повышения квалификации педагогов - система Университетских округов</vt:lpstr>
      <vt:lpstr>Презентация PowerPoint</vt:lpstr>
      <vt:lpstr>Международная научно-практическая конференция Университетского округа НИУ ВШЭ</vt:lpstr>
      <vt:lpstr>Презентация PowerPoint</vt:lpstr>
      <vt:lpstr>I Всероссийская экспедиционная школа учащихся и педагогов «Взгляд в будущее: интеллект, интуиция, инновации» (Горнозаводский район)</vt:lpstr>
      <vt:lpstr>Краевой проект  «Вперёд, в будущее!»</vt:lpstr>
      <vt:lpstr>Краевая Олимпиада учителей  по методике преподавания инновационная форма повышения предметной компетенции</vt:lpstr>
      <vt:lpstr>Новые проекты в 2017 году в общем образовании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Голубцов Алексей Валерьевич</dc:creator>
  <cp:lastModifiedBy>Кассина Раиса Алексеевна</cp:lastModifiedBy>
  <cp:revision>339</cp:revision>
  <cp:lastPrinted>2015-10-19T06:42:20Z</cp:lastPrinted>
  <dcterms:created xsi:type="dcterms:W3CDTF">2015-08-12T08:21:20Z</dcterms:created>
  <dcterms:modified xsi:type="dcterms:W3CDTF">2017-03-30T03:49:36Z</dcterms:modified>
</cp:coreProperties>
</file>