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64" r:id="rId4"/>
    <p:sldId id="266" r:id="rId5"/>
    <p:sldId id="262" r:id="rId6"/>
    <p:sldId id="265" r:id="rId7"/>
    <p:sldId id="260" r:id="rId8"/>
    <p:sldId id="261" r:id="rId9"/>
    <p:sldId id="259" r:id="rId10"/>
    <p:sldId id="258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AF4FD7-076D-4DDE-B434-D1B2580FF92E}">
          <p14:sldIdLst>
            <p14:sldId id="256"/>
            <p14:sldId id="263"/>
            <p14:sldId id="264"/>
            <p14:sldId id="266"/>
            <p14:sldId id="262"/>
            <p14:sldId id="265"/>
            <p14:sldId id="260"/>
            <p14:sldId id="261"/>
            <p14:sldId id="259"/>
            <p14:sldId id="258"/>
            <p14:sldId id="268"/>
            <p14:sldId id="269"/>
          </p14:sldIdLst>
        </p14:section>
        <p14:section name="Раздел без заголовка" id="{7CF90C96-3C63-4FF8-828F-375D1C9E1BF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22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42863-F285-4F2F-A92D-361535862EEA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E79E3-4F45-4DE6-A2EF-164B26C549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7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79E3-4F45-4DE6-A2EF-164B26C5495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5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9996" y="3096518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endParaRPr lang="ru-RU" sz="40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221088"/>
            <a:ext cx="6044208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Дерендяев Константин Леонидович,</a:t>
            </a:r>
          </a:p>
          <a:p>
            <a:pPr algn="l"/>
            <a:r>
              <a:rPr lang="ru-RU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читель технологии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МБОУ «Гимназия № 14» г. Глазова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abivur@gmail.com</a:t>
            </a:r>
            <a:endParaRPr lang="ru-RU" sz="24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endParaRPr lang="ru-RU" sz="2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" y="420057"/>
            <a:ext cx="1285884" cy="16430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ucy;&amp;rcy;&amp;ocy;&amp;kcy;  &amp;tcy;&amp;iecy;&amp;khcy;&amp;ncy;&amp;ocy;&amp;lcy;&amp;ocy;&amp;gcy;&amp;icy;&amp;icy; &amp;dcy;&amp;lcy;&amp;yacy; &amp;mcy;&amp;acy;&amp;lcy;&amp;softcy;&amp;chcy;&amp;icy;&amp;kcy;&amp;ocy;&amp;v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6" y="3645024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5439" y="2020800"/>
            <a:ext cx="7767555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Проектная </a:t>
            </a:r>
            <a:r>
              <a:rPr lang="ru-RU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</a:t>
            </a:r>
            <a:endParaRPr lang="ru-RU" sz="40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уроках технологии</a:t>
            </a:r>
            <a:endParaRPr lang="ru-RU" sz="4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2" r="2391"/>
          <a:stretch/>
        </p:blipFill>
        <p:spPr>
          <a:xfrm>
            <a:off x="15595" y="764704"/>
            <a:ext cx="9133367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" y="1220653"/>
            <a:ext cx="2957116" cy="3946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731" y="336274"/>
            <a:ext cx="2954207" cy="2218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50" y="3933056"/>
            <a:ext cx="2954207" cy="2216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687" y="1412776"/>
            <a:ext cx="2978142" cy="39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Остались вопросы?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3861048"/>
            <a:ext cx="7605487" cy="1752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Дерендяев Константин </a:t>
            </a:r>
            <a:r>
              <a:rPr 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Леонидович</a:t>
            </a:r>
            <a:endParaRPr lang="ru-RU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abivur@gmail.com</a:t>
            </a:r>
            <a:endParaRPr lang="ru-RU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357166"/>
            <a:ext cx="1285884" cy="164307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8483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        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Технология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наука о преобразовании материи, энергии, информации по замыслам человек.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64" t="2204" r="3846" b="3779"/>
          <a:stretch/>
        </p:blipFill>
        <p:spPr>
          <a:xfrm>
            <a:off x="1979712" y="260648"/>
            <a:ext cx="525658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нужна Технология?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Недостаточный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содержанию изучаемого материала.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интереса к предлагаемым формам обучения.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практической значимости изучаемого материала.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51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1" y="836712"/>
            <a:ext cx="4602879" cy="1316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9" y="2924944"/>
            <a:ext cx="8856984" cy="261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30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11560" y="54868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</a:p>
          <a:p>
            <a:pPr marL="0" indent="0" algn="just">
              <a:buNone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Творческий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технологии  – это самостоятельно разработанное и изготовленное изделие от идеи до её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воплощения. Это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итоговая работа. </a:t>
            </a:r>
          </a:p>
        </p:txBody>
      </p:sp>
    </p:spTree>
    <p:extLst>
      <p:ext uri="{BB962C8B-B14F-4D97-AF65-F5344CB8AC3E}">
        <p14:creationId xmlns:p14="http://schemas.microsoft.com/office/powerpoint/2010/main" val="3598784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0025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380" t="9450" r="16255"/>
          <a:stretch/>
        </p:blipFill>
        <p:spPr>
          <a:xfrm>
            <a:off x="4427984" y="149870"/>
            <a:ext cx="4536504" cy="2987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59" y="3372751"/>
            <a:ext cx="3993540" cy="2995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876" r="4104"/>
          <a:stretch/>
        </p:blipFill>
        <p:spPr>
          <a:xfrm>
            <a:off x="221098" y="3562842"/>
            <a:ext cx="4568318" cy="28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404664"/>
            <a:ext cx="6624736" cy="57606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09" y="216354"/>
            <a:ext cx="7053683" cy="59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9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404664"/>
            <a:ext cx="8208912" cy="56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9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87" t="1648" r="3572" b="-7144"/>
          <a:stretch/>
        </p:blipFill>
        <p:spPr>
          <a:xfrm>
            <a:off x="0" y="692696"/>
            <a:ext cx="9174601" cy="56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68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95</Words>
  <Application>Microsoft Office PowerPoint</Application>
  <PresentationFormat>Экран (4:3)</PresentationFormat>
  <Paragraphs>26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</vt:lpstr>
      <vt:lpstr>Презентация PowerPoint</vt:lpstr>
      <vt:lpstr> Зачем нужна Технология?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Остались вопросы?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name no</dc:creator>
  <cp:lastModifiedBy>Ratt</cp:lastModifiedBy>
  <cp:revision>58</cp:revision>
  <dcterms:created xsi:type="dcterms:W3CDTF">2016-02-23T06:10:53Z</dcterms:created>
  <dcterms:modified xsi:type="dcterms:W3CDTF">2016-12-14T11:06:08Z</dcterms:modified>
</cp:coreProperties>
</file>