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ED10E-2490-46FE-B822-53F4654F21DC}" type="datetimeFigureOut">
              <a:rPr lang="ru-RU" smtClean="0"/>
              <a:t>18.10.2016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A52D2-F766-4D36-BE28-0EFBC507F1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1251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ED10E-2490-46FE-B822-53F4654F21DC}" type="datetimeFigureOut">
              <a:rPr lang="ru-RU" smtClean="0"/>
              <a:t>18.10.2016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A52D2-F766-4D36-BE28-0EFBC507F1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9531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ED10E-2490-46FE-B822-53F4654F21DC}" type="datetimeFigureOut">
              <a:rPr lang="ru-RU" smtClean="0"/>
              <a:t>18.10.2016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A52D2-F766-4D36-BE28-0EFBC507F1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7653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ED10E-2490-46FE-B822-53F4654F21DC}" type="datetimeFigureOut">
              <a:rPr lang="ru-RU" smtClean="0"/>
              <a:t>18.10.2016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A52D2-F766-4D36-BE28-0EFBC507F1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5288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ED10E-2490-46FE-B822-53F4654F21DC}" type="datetimeFigureOut">
              <a:rPr lang="ru-RU" smtClean="0"/>
              <a:t>18.10.2016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A52D2-F766-4D36-BE28-0EFBC507F1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591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ED10E-2490-46FE-B822-53F4654F21DC}" type="datetimeFigureOut">
              <a:rPr lang="ru-RU" smtClean="0"/>
              <a:t>18.10.2016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A52D2-F766-4D36-BE28-0EFBC507F1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3115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ED10E-2490-46FE-B822-53F4654F21DC}" type="datetimeFigureOut">
              <a:rPr lang="ru-RU" smtClean="0"/>
              <a:t>18.10.2016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A52D2-F766-4D36-BE28-0EFBC507F1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36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ED10E-2490-46FE-B822-53F4654F21DC}" type="datetimeFigureOut">
              <a:rPr lang="ru-RU" smtClean="0"/>
              <a:t>18.10.2016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A52D2-F766-4D36-BE28-0EFBC507F1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6365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ED10E-2490-46FE-B822-53F4654F21DC}" type="datetimeFigureOut">
              <a:rPr lang="ru-RU" smtClean="0"/>
              <a:t>18.10.2016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A52D2-F766-4D36-BE28-0EFBC507F1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2656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ED10E-2490-46FE-B822-53F4654F21DC}" type="datetimeFigureOut">
              <a:rPr lang="ru-RU" smtClean="0"/>
              <a:t>18.10.2016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A52D2-F766-4D36-BE28-0EFBC507F1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533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ED10E-2490-46FE-B822-53F4654F21DC}" type="datetimeFigureOut">
              <a:rPr lang="ru-RU" smtClean="0"/>
              <a:t>18.10.2016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A52D2-F766-4D36-BE28-0EFBC507F1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3929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ED10E-2490-46FE-B822-53F4654F21DC}" type="datetimeFigureOut">
              <a:rPr lang="ru-RU" smtClean="0"/>
              <a:t>18.10.2016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A52D2-F766-4D36-BE28-0EFBC507F1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501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dartemev@hse.ru" TargetMode="External"/><Relationship Id="rId2" Type="http://schemas.openxmlformats.org/officeDocument/2006/relationships/hyperlink" Target="mailto:aemelyanov@hse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Мероприятия для учащихся старших классов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Факультет экономики, менеджмента и бизнес-информатики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6916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Образовательные программы «Экономика» и «Менеджмент»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В течение учебного года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Школа юных экономистов</a:t>
            </a:r>
          </a:p>
          <a:p>
            <a:pPr lvl="1"/>
            <a:r>
              <a:rPr lang="ru-RU" dirty="0"/>
              <a:t>Специальный проект для 10-11-классников, направленный на формирование экономического образа мышления и понимание особенностей функционирования экономики. </a:t>
            </a:r>
          </a:p>
          <a:p>
            <a:pPr lvl="1"/>
            <a:r>
              <a:rPr lang="ru-RU" dirty="0" smtClean="0"/>
              <a:t>Занятия </a:t>
            </a:r>
            <a:r>
              <a:rPr lang="ru-RU" dirty="0"/>
              <a:t>проходят по четвергам с 17.00 до 18.30 два раза в месяц.</a:t>
            </a:r>
            <a:endParaRPr lang="ru-RU" dirty="0" smtClean="0"/>
          </a:p>
          <a:p>
            <a:r>
              <a:rPr lang="ru-RU" b="1" dirty="0" smtClean="0"/>
              <a:t>16-18 декабря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Зимняя школа молодежных интернет-проектов "</a:t>
            </a:r>
            <a:r>
              <a:rPr lang="ru-RU" dirty="0" err="1" smtClean="0">
                <a:solidFill>
                  <a:srgbClr val="FF0000"/>
                </a:solidFill>
              </a:rPr>
              <a:t>Junior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Startup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Harvest</a:t>
            </a:r>
            <a:r>
              <a:rPr lang="ru-RU" dirty="0" smtClean="0">
                <a:solidFill>
                  <a:srgbClr val="FF0000"/>
                </a:solidFill>
              </a:rPr>
              <a:t>"</a:t>
            </a:r>
            <a:endParaRPr lang="ru-RU" dirty="0" smtClean="0">
              <a:solidFill>
                <a:srgbClr val="FF0000"/>
              </a:solidFill>
            </a:endParaRPr>
          </a:p>
          <a:p>
            <a:pPr lvl="1"/>
            <a:r>
              <a:rPr lang="ru-RU" dirty="0" err="1" smtClean="0"/>
              <a:t>Harvest</a:t>
            </a:r>
            <a:r>
              <a:rPr lang="ru-RU" dirty="0" smtClean="0"/>
              <a:t>: три дня, которые меняют </a:t>
            </a:r>
            <a:r>
              <a:rPr lang="ru-RU" dirty="0" err="1" smtClean="0"/>
              <a:t>стартапы</a:t>
            </a:r>
            <a:r>
              <a:rPr lang="ru-RU" dirty="0" smtClean="0"/>
              <a:t>. Это рабочие выходные </a:t>
            </a:r>
            <a:r>
              <a:rPr lang="ru-RU" dirty="0" err="1" smtClean="0"/>
              <a:t>Harvest</a:t>
            </a:r>
            <a:r>
              <a:rPr lang="ru-RU" dirty="0" smtClean="0"/>
              <a:t>, чтобы помочь молодым предпринимателям на самой ранней стадии: когда идея понятна, а вот как ее реализовать – не очень.</a:t>
            </a:r>
          </a:p>
          <a:p>
            <a:r>
              <a:rPr lang="ru-RU" b="1" dirty="0" smtClean="0"/>
              <a:t>Апрель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Школьная секция студенческой конференции «Современный менеджмент: проблемы, гипотезы, исследования»</a:t>
            </a:r>
          </a:p>
          <a:p>
            <a:pPr lvl="1"/>
            <a:r>
              <a:rPr lang="ru-RU" dirty="0" smtClean="0"/>
              <a:t>Ориентирована на талантливых школьников, имеющих научные работы в области экономики, управления, менеджмента, маркетинга, логистики и пр.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4871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Образовательные программы «Экономика» и «Менеджмент»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Выездной формат</a:t>
            </a:r>
          </a:p>
          <a:p>
            <a:r>
              <a:rPr lang="ru-RU" dirty="0" smtClean="0"/>
              <a:t>Мы можем организовать выездные лекции по следующим темам</a:t>
            </a:r>
          </a:p>
          <a:p>
            <a:r>
              <a:rPr lang="ru-RU" dirty="0"/>
              <a:t>Уроки от ОП «Экономика»: </a:t>
            </a:r>
          </a:p>
          <a:p>
            <a:pPr lvl="1"/>
            <a:r>
              <a:rPr lang="ru-RU" dirty="0"/>
              <a:t>Юный инвестор</a:t>
            </a:r>
          </a:p>
          <a:p>
            <a:pPr lvl="1"/>
            <a:r>
              <a:rPr lang="ru-RU" dirty="0"/>
              <a:t>Привлечение инвестиций в регион/город</a:t>
            </a:r>
          </a:p>
          <a:p>
            <a:pPr lvl="1"/>
            <a:r>
              <a:rPr lang="ru-RU" dirty="0"/>
              <a:t>Основы финансовых расчетов</a:t>
            </a:r>
          </a:p>
          <a:p>
            <a:pPr lvl="1"/>
            <a:r>
              <a:rPr lang="ru-RU" dirty="0"/>
              <a:t>Кто такие экономисты и чем они занимаются?</a:t>
            </a:r>
          </a:p>
          <a:p>
            <a:pPr lvl="1"/>
            <a:r>
              <a:rPr lang="ru-RU" dirty="0"/>
              <a:t>Картели и как с ними бороться? </a:t>
            </a:r>
          </a:p>
          <a:p>
            <a:pPr lvl="1"/>
            <a:r>
              <a:rPr lang="ru-RU" dirty="0"/>
              <a:t>Монополия – это хорошо или плохо? </a:t>
            </a:r>
          </a:p>
          <a:p>
            <a:pPr lvl="1"/>
            <a:r>
              <a:rPr lang="ru-RU" dirty="0" smtClean="0"/>
              <a:t>Что </a:t>
            </a:r>
            <a:r>
              <a:rPr lang="ru-RU" dirty="0"/>
              <a:t>такое институты и зачем они людям? </a:t>
            </a:r>
          </a:p>
          <a:p>
            <a:pPr lvl="1"/>
            <a:r>
              <a:rPr lang="ru-RU" dirty="0" err="1"/>
              <a:t>Трансакционные</a:t>
            </a:r>
            <a:r>
              <a:rPr lang="ru-RU" dirty="0"/>
              <a:t> издержки: что это такое и как она на нас влияют? </a:t>
            </a:r>
          </a:p>
          <a:p>
            <a:pPr lvl="1"/>
            <a:r>
              <a:rPr lang="ru-RU" dirty="0"/>
              <a:t>Микроэкономические модели государственного регулирования </a:t>
            </a:r>
            <a:r>
              <a:rPr lang="ru-RU" dirty="0" smtClean="0"/>
              <a:t>рынка</a:t>
            </a:r>
          </a:p>
          <a:p>
            <a:pPr lvl="0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9870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Образовательные программы «Экономика» и «Менеджмент»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Выездной формат</a:t>
            </a:r>
          </a:p>
          <a:p>
            <a:r>
              <a:rPr lang="ru-RU" dirty="0" smtClean="0"/>
              <a:t>Мы можем организовать выездные занятия по следующим темам</a:t>
            </a:r>
          </a:p>
          <a:p>
            <a:r>
              <a:rPr lang="ru-RU" dirty="0"/>
              <a:t>Уроки от ОП «Менеджмент»</a:t>
            </a:r>
          </a:p>
          <a:p>
            <a:r>
              <a:rPr lang="ru-RU" dirty="0"/>
              <a:t>В рамках курса «Обществознание»</a:t>
            </a:r>
          </a:p>
          <a:p>
            <a:pPr lvl="1"/>
            <a:r>
              <a:rPr lang="ru-RU" dirty="0"/>
              <a:t>Экономика и экономическая наука</a:t>
            </a:r>
          </a:p>
          <a:p>
            <a:pPr lvl="1"/>
            <a:r>
              <a:rPr lang="ru-RU" dirty="0"/>
              <a:t>Факторы производства и факторные доходы</a:t>
            </a:r>
          </a:p>
          <a:p>
            <a:pPr lvl="1"/>
            <a:r>
              <a:rPr lang="ru-RU" dirty="0"/>
              <a:t>Рынок и рыночный механизм. Спрос и предложение</a:t>
            </a:r>
          </a:p>
          <a:p>
            <a:pPr lvl="1"/>
            <a:r>
              <a:rPr lang="ru-RU" dirty="0"/>
              <a:t>Постоянные и переменные издержки</a:t>
            </a:r>
          </a:p>
          <a:p>
            <a:pPr lvl="1"/>
            <a:r>
              <a:rPr lang="ru-RU" dirty="0"/>
              <a:t>Предпринимательство. Основные источники финансирования бизнеса</a:t>
            </a:r>
          </a:p>
          <a:p>
            <a:r>
              <a:rPr lang="ru-RU" dirty="0"/>
              <a:t>В рамках свободных и дополнительных уроков</a:t>
            </a:r>
          </a:p>
          <a:p>
            <a:pPr lvl="1"/>
            <a:r>
              <a:rPr lang="ru-RU" dirty="0"/>
              <a:t>Вот что значит «Управлять бизнесом»!</a:t>
            </a:r>
          </a:p>
          <a:p>
            <a:pPr lvl="1"/>
            <a:r>
              <a:rPr lang="ru-RU" dirty="0"/>
              <a:t>Лекция «Взлеты и падения известных компаний»</a:t>
            </a:r>
          </a:p>
          <a:p>
            <a:pPr lvl="1"/>
            <a:r>
              <a:rPr lang="ru-RU" dirty="0"/>
              <a:t>Деловая игра «Создание и вывод на рынок нового продукта»</a:t>
            </a:r>
          </a:p>
          <a:p>
            <a:pPr lvl="1"/>
            <a:r>
              <a:rPr lang="ru-RU" dirty="0"/>
              <a:t>Лекция-практикум «Социальное предпринимательство: как изменить этот мир к лучшему»</a:t>
            </a:r>
          </a:p>
          <a:p>
            <a:pPr lvl="1"/>
            <a:r>
              <a:rPr lang="ru-RU" dirty="0"/>
              <a:t>Лекция-практикум «</a:t>
            </a:r>
            <a:r>
              <a:rPr lang="ru-RU" dirty="0" err="1"/>
              <a:t>Стартапы</a:t>
            </a:r>
            <a:r>
              <a:rPr lang="ru-RU" dirty="0"/>
              <a:t>: мифы и реальность»</a:t>
            </a:r>
          </a:p>
          <a:p>
            <a:pPr lvl="1"/>
            <a:r>
              <a:rPr lang="ru-RU" dirty="0"/>
              <a:t>Лекция- практикум «Что нас дальше ждет: новые тренды в технологиях и поведении людей» </a:t>
            </a:r>
          </a:p>
          <a:p>
            <a:pPr lvl="1"/>
            <a:r>
              <a:rPr lang="ru-RU" dirty="0"/>
              <a:t>Лекция «Реклама и </a:t>
            </a:r>
            <a:r>
              <a:rPr lang="ru-RU" dirty="0" err="1"/>
              <a:t>брендинг</a:t>
            </a:r>
            <a:r>
              <a:rPr lang="ru-RU" dirty="0"/>
              <a:t>»</a:t>
            </a:r>
          </a:p>
          <a:p>
            <a:pPr lvl="1"/>
            <a:r>
              <a:rPr lang="ru-RU" dirty="0"/>
              <a:t>Лекция «Что такое инновации и почему они не взлетают?» </a:t>
            </a:r>
          </a:p>
          <a:p>
            <a:pPr lvl="1"/>
            <a:r>
              <a:rPr lang="ru-RU" dirty="0"/>
              <a:t>Деловые игры на тренировку навыков работы в команде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0164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 кем связаться?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Экономика</a:t>
            </a:r>
          </a:p>
          <a:p>
            <a:pPr lvl="1"/>
            <a:r>
              <a:rPr lang="ru-RU" dirty="0" smtClean="0"/>
              <a:t>Емельянов Андрей Михайлович	</a:t>
            </a:r>
            <a:r>
              <a:rPr lang="en-US" dirty="0" smtClean="0">
                <a:hlinkClick r:id="rId2"/>
              </a:rPr>
              <a:t>aemelyanov@hse.ru</a:t>
            </a:r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Менеджмент</a:t>
            </a:r>
          </a:p>
          <a:p>
            <a:pPr lvl="1"/>
            <a:r>
              <a:rPr lang="ru-RU" dirty="0" smtClean="0"/>
              <a:t>Артемьев Дмитрий Геннадьевич	</a:t>
            </a:r>
            <a:r>
              <a:rPr lang="en-US" dirty="0" smtClean="0">
                <a:hlinkClick r:id="rId3"/>
              </a:rPr>
              <a:t>dartemev@hse.ru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Коллеги из Университетского округа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36787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382</Words>
  <Application>Microsoft Office PowerPoint</Application>
  <PresentationFormat>Широкоэкранный</PresentationFormat>
  <Paragraphs>54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Мероприятия для учащихся старших классов</vt:lpstr>
      <vt:lpstr>Образовательные программы «Экономика» и «Менеджмент»</vt:lpstr>
      <vt:lpstr>Образовательные программы «Экономика» и «Менеджмент»</vt:lpstr>
      <vt:lpstr>Образовательные программы «Экономика» и «Менеджмент»</vt:lpstr>
      <vt:lpstr>С кем связаться?</vt:lpstr>
    </vt:vector>
  </TitlesOfParts>
  <Company>CtrlSoft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Мероприятия для учащихся старших классов</dc:title>
  <dc:creator>gergert</dc:creator>
  <cp:lastModifiedBy>gergert</cp:lastModifiedBy>
  <cp:revision>2</cp:revision>
  <dcterms:created xsi:type="dcterms:W3CDTF">2016-10-18T05:51:28Z</dcterms:created>
  <dcterms:modified xsi:type="dcterms:W3CDTF">2016-10-18T05:57:15Z</dcterms:modified>
</cp:coreProperties>
</file>