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2" r:id="rId4"/>
    <p:sldId id="257" r:id="rId5"/>
    <p:sldId id="256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D996-8A83-442B-AB12-794BA3614F12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470E-34F9-4ED9-A637-9B75B2E54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8064896" cy="367240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Презентационное мероприятие НИУ ВШЭ – 18.02.2016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 «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Балльно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-рейтинговая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оценивания образовательных результатов обучающихся как ресурс повышения качества образования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Обществознание.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оценивания: эссе, работа с источником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5013176"/>
            <a:ext cx="7992888" cy="11685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Сабурова Людмила Леонидовна,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обществознания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Добрянская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СОШ№ 3»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683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с источником.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выполнения заданий к фрагментам текста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Первые два вопроса-задания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С1), 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(С2)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оцениваются от 0 до 2 баллов, два последующих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(С3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(С4)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 от 0 до 3 баллов. Таким образом, за полное правильное выполнение мини-теста с текстовым фрагментом экзаменуемый может получить 10 баллов.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 текстовому фрагменту поставлены четыре вопроса – задания, которые в совокупности с фрагментом источника образуют составное задание, своего рода мини-тест. Каждый из четырех вопросов (заданий) к тексту имеет свое назначение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направлен на проверку определенной группы умений.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Первое задание  (С1)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направлено на выявление осознанности восприятия и точности воспроизведения информации, содержащейся в тексте в явном виде. Второе задание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С2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3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на преобразующее воспроизведение и интерпретацию текста в заданном контексте (выявление ключевых идей текста, разъяснение отдельных положений и т.п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Третье задание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(С3) предполагает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привлечение знаний обществоведческого курса и направлено на конкретизацию отдельных положений текста в связи с изученным курсом, на интерпретацию ключевых идей, проблем с опорой на собственные знания. Четвёртое задание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(С4)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предполагает использование информации текста в другой познавательной ситуации, самостоятельное формулирование и аргументацию оценочных, прогностических и иных суждений, связанных с проблематикой текста и т.п.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заданий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обращена только к тексту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их система оценивания содержит эталон правильного ответа (задания с закрытым рядом допустимых ответов). Как правило, это цитаты или близкий к тексту пересказ определённых фрагментов содержания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Выполнение другой части заданий (задания, предполагающие широкий спектр вариантов ответа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проверяется по критериям, содержащим лишь «ключ» и примеры возможных элементов правильного ответа.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Оценивание выполнения заданий, требующих составления плана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Выполнение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этого задания предполагает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а) соответствие структуры предложенного ответа плану сложного типа; б) наличие пунктов плана, указывающих на понимание экзаменуемым основных аспектов данной темы, без которых она не может быть раскрыта по существу; в) корректность формулировок пунктов плана.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Формулировки пунктов плана, имеющие абстрактно-формальный характер и не отражающие специфики темы, не засчитываются при оценивании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любых двух из 2, 3 и 4 пунктов плана (представленных в виде пунктов или подпунктов) в данной или близкой по смыслу формулировке не позволит раскрыть содержание этой темы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существу.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43852" cy="171450"/>
          </a:xfrm>
        </p:spPr>
        <p:txBody>
          <a:bodyPr>
            <a:noAutofit/>
          </a:bodyPr>
          <a:lstStyle/>
          <a:p>
            <a:pPr algn="l"/>
            <a:r>
              <a:rPr lang="ru-RU" sz="1600" i="1" dirty="0" smtClean="0"/>
              <a:t>Вам </a:t>
            </a:r>
            <a:r>
              <a:rPr lang="ru-RU" sz="1600" i="1" dirty="0"/>
              <a:t>предстоит подготовить развёрнутый ответ по теме </a:t>
            </a:r>
            <a:r>
              <a:rPr lang="ru-RU" sz="1600" b="1" i="1" dirty="0"/>
              <a:t>«Научное познание». </a:t>
            </a:r>
            <a:r>
              <a:rPr lang="ru-RU" sz="1600" i="1" dirty="0"/>
              <a:t>Составьте план, в соответствии с которым Вы будете освещать эту тему. План должен содержать не менее трёх пунктов, из которых два или более детализированы в подпунктах.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Один из вариантов плана раскрытия данной темы, согласно предлагаемому варианту верного ответа, может быть таким:</a:t>
            </a:r>
            <a:br>
              <a:rPr lang="ru-RU" sz="1600" dirty="0"/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Научное познание – один из видов познания объективного мира.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2. 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Особенности научного познания: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 стремление к объективности (к изучению мира таким, каков он есть независимо от человека);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б) специальный язык, включающий особые термины, строго определяемые понятия, математические символы;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в) особые процедуры проверки результатов.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 Уровни научного знания: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 эмпирическое знание;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б) теоретическое знание.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 Методы научного познания: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 научное наблюдение;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б) описание;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в) классификация;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г) научный эксперимент;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мысленный эксперимент;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е) выдвижение гипотез;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ж) научное моделирование.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16" y="5638797"/>
            <a:ext cx="357190" cy="76218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901014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Универсальные обобщенные критерии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785795"/>
          <a:ext cx="9001157" cy="6175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615"/>
                <a:gridCol w="2195847"/>
                <a:gridCol w="3748751"/>
                <a:gridCol w="642944"/>
              </a:tblGrid>
              <a:tr h="95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Структура предложенного плана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Наличие пунктов плана, без которых данная тема 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не может быть раскрыта 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по существу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Корректность формулировок пунктов плана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Баллы 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Три или более пунктов, </a:t>
                      </a:r>
                      <a:r>
                        <a:rPr lang="ru-RU" sz="1200" i="1" u="sng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любые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два из которых детализированы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 подпунктах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Формулировки пунктов плана корректны и позволяют раскрыть содержание темы по существу</a:t>
                      </a:r>
                      <a:endParaRPr lang="ru-RU" sz="14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7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Два пункта, детализированы </a:t>
                      </a:r>
                      <a:b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в подпунктах.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ИЛИ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Три пункта, </a:t>
                      </a:r>
                      <a:r>
                        <a:rPr lang="ru-RU" sz="1200" i="1" u="sng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любой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один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из которых детализирован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 подпунктах 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Формулировки пунктов плана корректны и позволяют раскрыть содержание темы по существу</a:t>
                      </a:r>
                      <a:endParaRPr lang="ru-RU" sz="14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2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Три  или более пунктов, </a:t>
                      </a:r>
                      <a:r>
                        <a:rPr lang="ru-RU" sz="1200" i="1" u="sng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любые</a:t>
                      </a: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 два из которых детализированы в подпунктах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SimSun"/>
                          <a:cs typeface="Times New Roman"/>
                        </a:rPr>
                        <a:t>Формулировки пунктов плана позволяют в целом раскрыть содержание темы, отдельные неточности в формулировках не искажают плана по существу</a:t>
                      </a:r>
                      <a:endParaRPr lang="ru-RU" sz="14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План по своей структуре является простым и содержит не менее трёх пунктов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Формулировки пунктов плана корректны и позволяют раскрыть содержание темы по существу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32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ИЛИ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Три или более пунктов, </a:t>
                      </a:r>
                      <a:r>
                        <a:rPr lang="ru-RU" sz="1200" i="1" u="sng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любые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один-два из которых детализированы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 подпунктах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Один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3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6"/>
          <a:ext cx="8258204" cy="591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145"/>
                <a:gridCol w="2075353"/>
                <a:gridCol w="2075353"/>
                <a:gridCol w="2075353"/>
              </a:tblGrid>
              <a:tr h="1210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Три или более пунктов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, </a:t>
                      </a:r>
                      <a:r>
                        <a:rPr lang="ru-RU" sz="1200" i="1" u="sng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любые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один-два из которых детализированы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 подпунктах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SimSun"/>
                          <a:cs typeface="Times New Roman"/>
                        </a:rPr>
                        <a:t>В плане наряду с корректными формулировками имеются ошибочные позиции, искажающие отдельные аспекты раскрытия темы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008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 пункта, </a:t>
                      </a:r>
                      <a:r>
                        <a:rPr lang="ru-RU" sz="1200" i="1" u="sng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любой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один из которых детализирован 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 подпунктах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 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Формулировки пунктов плана корректны и позволяют раскрыть содержание темы по существу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0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 и более пунктов, </a:t>
                      </a:r>
                      <a:r>
                        <a:rPr lang="ru-RU" sz="1200" i="1" u="sng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любые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один-два из которых детализированы 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 подпунктах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Два 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Формулировки пунктов плана позволяют в целом раскрыть содержание темы, </a:t>
                      </a:r>
                      <a:r>
                        <a:rPr lang="ru-RU" sz="1200" dirty="0">
                          <a:latin typeface="Times New Roman"/>
                          <a:ea typeface="SimSun"/>
                          <a:cs typeface="Times New Roman"/>
                        </a:rPr>
                        <a:t>отдельные неточности в формулировках не искажают план по существу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740">
                <a:tc gridSpan="3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ответы, которые не соответствуют вышеуказанным критериям выставления оценок в 1, 2 и 3 балла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706267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8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58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58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2547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Оценивание выполнения альтернативных заданий, требующих написания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мини-сочинения</a:t>
            </a: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4911741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Критерии оценивания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ответа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К1-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Раскрытие смысла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высказывания-1 балл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К2- Характер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уровень теоретической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аргументации- 2 балла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К3- Качество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фактической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аргументации-2 балла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Привести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менее двух примеров из различных источников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(примеры из разных учебных предметов рассматриваются </a:t>
            </a:r>
            <a:br>
              <a:rPr lang="ru-RU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 качестве примеров из различных источников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балл-5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«Общество ныне- это цивилизованная орда, состоящая из двух могущественных племен- недоедающих и скучающих» (Д.Байрон)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«Регресс имел место так же часто, как и прогресс»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(Г.Спенсер)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716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Презентационное мероприятие НИУ ВШЭ – 18.02.2016  Семинар «Балльно-рейтинговая система оценивания образовательных результатов обучающихся как ресурс повышения качества образования»  Обществознание.  Объекты оценивания: эссе, работа с источником  </vt:lpstr>
      <vt:lpstr>Работа с источником. Оценивание выполнения заданий к фрагментам текста </vt:lpstr>
      <vt:lpstr>Презентация PowerPoint</vt:lpstr>
      <vt:lpstr> Оценивание выполнения заданий, требующих составления плана </vt:lpstr>
      <vt:lpstr>Вам предстоит подготовить развёрнутый ответ по теме «Научное познание». Составьте план, в соответствии с которым Вы будете освещать эту тему. План должен содержать не менее трёх пунктов, из которых два или более детализированы в подпунктах. Один из вариантов плана раскрытия данной темы, согласно предлагаемому варианту верного ответа, может быть таким: 1. Научное познание – один из видов познания объективного мира. 2. Особенности научного познания: а) стремление к объективности (к изучению мира таким, каков он есть независимо от человека); б) специальный язык, включающий особые термины, строго определяемые понятия, математические символы; в) особые процедуры проверки результатов. 3. Уровни научного знания: а) эмпирическое знание; б) теоретическое знание. 4. Методы научного познания: а) научное наблюдение; б) описание; в) классификация; г) научный эксперимент; д) мысленный эксперимент; е) выдвижение гипотез; ж) научное моделирование. </vt:lpstr>
      <vt:lpstr>Универсальные обобщенные критерии</vt:lpstr>
      <vt:lpstr>Презентация PowerPoint</vt:lpstr>
      <vt:lpstr>Оценивание выполнения альтернативных заданий, требующих написания мини-сочинения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9.  Вам предстоит подготовить развёрнутый ответ по теме «Научное познание». Составьте план, в соответствии с которым Вы будете освещать эту тему. План должен содержать не менее трёх пунктов, из которых два или более детализированы в подпунктах. Один из вариантов плана раскрытия данной темы, согласно предлагаемому варианту верного ответа, может быть таким: 1. Научное познание – один из видов познания объективного мира. 2. Особенности научного познания: а) стремление к объективности (к изучению мира таким, каков он есть независимо от человека); б) специальный язык, включающий особые термины, строго определяемые понятия, математические символы; в) особые процедуры проверки результатов. 3. Уровни научного знания: а) эмпирическое знание; б) теоретическое знание. 4. Методы научного познания: а) научное наблюдение; б) описание; в) классификация; г) научный эксперимент; д) мысленный эксперимент; е) выдвижение гипотез; ж) научное моделирование.</dc:title>
  <dc:creator>Sabur</dc:creator>
  <cp:lastModifiedBy>пк</cp:lastModifiedBy>
  <cp:revision>15</cp:revision>
  <dcterms:created xsi:type="dcterms:W3CDTF">2016-02-18T14:39:25Z</dcterms:created>
  <dcterms:modified xsi:type="dcterms:W3CDTF">2016-02-19T09:09:55Z</dcterms:modified>
</cp:coreProperties>
</file>