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364EE-56DC-44B2-BCA2-9CA1DEE1ED70}" type="doc">
      <dgm:prSet loTypeId="urn:microsoft.com/office/officeart/2005/8/layout/lProcess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F87348-C54B-4106-BD12-60EB8307E14B}">
      <dgm:prSet phldrT="[Текст]"/>
      <dgm:spPr/>
      <dgm:t>
        <a:bodyPr/>
        <a:lstStyle/>
        <a:p>
          <a:r>
            <a:rPr lang="ru-RU" dirty="0" smtClean="0">
              <a:latin typeface="Flash" pitchFamily="34" charset="0"/>
            </a:rPr>
            <a:t>10 класс</a:t>
          </a:r>
          <a:endParaRPr lang="ru-RU" dirty="0">
            <a:latin typeface="Flash" pitchFamily="34" charset="0"/>
          </a:endParaRPr>
        </a:p>
      </dgm:t>
    </dgm:pt>
    <dgm:pt modelId="{C9ED626F-271D-43CD-B10A-0F36DC6FB057}" type="parTrans" cxnId="{A607026D-EBC3-4FE1-921B-0DD7C985DA6B}">
      <dgm:prSet/>
      <dgm:spPr/>
      <dgm:t>
        <a:bodyPr/>
        <a:lstStyle/>
        <a:p>
          <a:endParaRPr lang="ru-RU"/>
        </a:p>
      </dgm:t>
    </dgm:pt>
    <dgm:pt modelId="{16ED094D-97A2-4C17-8492-67BD0262437F}" type="sibTrans" cxnId="{A607026D-EBC3-4FE1-921B-0DD7C985DA6B}">
      <dgm:prSet/>
      <dgm:spPr/>
      <dgm:t>
        <a:bodyPr/>
        <a:lstStyle/>
        <a:p>
          <a:endParaRPr lang="ru-RU"/>
        </a:p>
      </dgm:t>
    </dgm:pt>
    <dgm:pt modelId="{FA654076-4865-4661-B33A-2B75857BA90F}">
      <dgm:prSet phldrT="[Текст]" custT="1"/>
      <dgm:spPr/>
      <dgm:t>
        <a:bodyPr/>
        <a:lstStyle/>
        <a:p>
          <a:r>
            <a:rPr lang="ru-RU" sz="2000" b="1" i="1" u="sng" dirty="0" smtClean="0"/>
            <a:t>М1: </a:t>
          </a:r>
          <a:r>
            <a:rPr lang="ru-RU" sz="2000" b="1" dirty="0" smtClean="0"/>
            <a:t>Безопасность и защита человека в опасных и чрезвычайных ситуациях (</a:t>
          </a:r>
          <a:r>
            <a:rPr lang="ru-RU" sz="2000" dirty="0" smtClean="0"/>
            <a:t>17ч)</a:t>
          </a:r>
          <a:endParaRPr lang="ru-RU" sz="2000" dirty="0"/>
        </a:p>
      </dgm:t>
    </dgm:pt>
    <dgm:pt modelId="{47402480-59DE-4B7C-AAF0-844F9AE7E8EC}" type="parTrans" cxnId="{217B2B8C-DF8D-4E88-B771-F9CEE2743A16}">
      <dgm:prSet/>
      <dgm:spPr/>
      <dgm:t>
        <a:bodyPr/>
        <a:lstStyle/>
        <a:p>
          <a:endParaRPr lang="ru-RU"/>
        </a:p>
      </dgm:t>
    </dgm:pt>
    <dgm:pt modelId="{26FDAD9E-8091-4320-8162-9A530520C2C2}" type="sibTrans" cxnId="{217B2B8C-DF8D-4E88-B771-F9CEE2743A16}">
      <dgm:prSet/>
      <dgm:spPr/>
      <dgm:t>
        <a:bodyPr/>
        <a:lstStyle/>
        <a:p>
          <a:endParaRPr lang="ru-RU"/>
        </a:p>
      </dgm:t>
    </dgm:pt>
    <dgm:pt modelId="{D8C63F38-83F1-4DBC-93DD-1CD95C3A10A1}">
      <dgm:prSet phldrT="[Текст]" custT="1"/>
      <dgm:spPr/>
      <dgm:t>
        <a:bodyPr/>
        <a:lstStyle/>
        <a:p>
          <a:r>
            <a:rPr lang="ru-RU" sz="2000" b="1" i="1" u="sng" dirty="0" smtClean="0"/>
            <a:t>М2: </a:t>
          </a:r>
          <a:r>
            <a:rPr lang="ru-RU" sz="2000" b="1" dirty="0" smtClean="0"/>
            <a:t>Основы медицинских знаний и здорового образа жизни (</a:t>
          </a:r>
          <a:r>
            <a:rPr lang="ru-RU" sz="2000" dirty="0" smtClean="0"/>
            <a:t>16 ч)</a:t>
          </a:r>
          <a:r>
            <a:rPr lang="ru-RU" sz="2000" b="1" dirty="0" smtClean="0"/>
            <a:t> </a:t>
          </a:r>
          <a:endParaRPr lang="ru-RU" sz="2000" dirty="0"/>
        </a:p>
      </dgm:t>
    </dgm:pt>
    <dgm:pt modelId="{5E4F01ED-1CB2-4AF1-80DA-19CE4368C29D}" type="parTrans" cxnId="{FCCF9EFA-631D-4F20-86C1-76F1F045B1A2}">
      <dgm:prSet/>
      <dgm:spPr/>
      <dgm:t>
        <a:bodyPr/>
        <a:lstStyle/>
        <a:p>
          <a:endParaRPr lang="ru-RU"/>
        </a:p>
      </dgm:t>
    </dgm:pt>
    <dgm:pt modelId="{F5E8C0A7-BCD1-4BEC-B098-9726C5A8BEF0}" type="sibTrans" cxnId="{FCCF9EFA-631D-4F20-86C1-76F1F045B1A2}">
      <dgm:prSet/>
      <dgm:spPr/>
      <dgm:t>
        <a:bodyPr/>
        <a:lstStyle/>
        <a:p>
          <a:endParaRPr lang="ru-RU"/>
        </a:p>
      </dgm:t>
    </dgm:pt>
    <dgm:pt modelId="{354B00EA-AEE8-4E6E-B6E4-4CCE6BE4D661}">
      <dgm:prSet phldrT="[Текст]"/>
      <dgm:spPr/>
      <dgm:t>
        <a:bodyPr/>
        <a:lstStyle/>
        <a:p>
          <a:r>
            <a:rPr lang="ru-RU" dirty="0" smtClean="0">
              <a:latin typeface="Flash" pitchFamily="34" charset="0"/>
            </a:rPr>
            <a:t>11 класс</a:t>
          </a:r>
          <a:endParaRPr lang="ru-RU" dirty="0">
            <a:latin typeface="Flash" pitchFamily="34" charset="0"/>
          </a:endParaRPr>
        </a:p>
      </dgm:t>
    </dgm:pt>
    <dgm:pt modelId="{16CD749A-50C6-41CE-B0DF-220A6CA88B3F}" type="parTrans" cxnId="{63A18256-353F-495E-8B94-81BF6871EFA8}">
      <dgm:prSet/>
      <dgm:spPr/>
      <dgm:t>
        <a:bodyPr/>
        <a:lstStyle/>
        <a:p>
          <a:endParaRPr lang="ru-RU"/>
        </a:p>
      </dgm:t>
    </dgm:pt>
    <dgm:pt modelId="{5CC87F4F-45ED-4120-91DA-9DC2061D4809}" type="sibTrans" cxnId="{63A18256-353F-495E-8B94-81BF6871EFA8}">
      <dgm:prSet/>
      <dgm:spPr/>
      <dgm:t>
        <a:bodyPr/>
        <a:lstStyle/>
        <a:p>
          <a:endParaRPr lang="ru-RU"/>
        </a:p>
      </dgm:t>
    </dgm:pt>
    <dgm:pt modelId="{70470783-87C7-4C6D-96F1-65E07D8A4188}">
      <dgm:prSet phldrT="[Текст]" custT="1"/>
      <dgm:spPr/>
      <dgm:t>
        <a:bodyPr/>
        <a:lstStyle/>
        <a:p>
          <a:r>
            <a:rPr lang="ru-RU" sz="2400" b="1" i="1" u="sng" dirty="0" smtClean="0"/>
            <a:t>М3: </a:t>
          </a:r>
          <a:r>
            <a:rPr lang="ru-RU" sz="2400" b="1" dirty="0" smtClean="0"/>
            <a:t>Материнство (29 ч) /</a:t>
          </a:r>
        </a:p>
        <a:p>
          <a:r>
            <a:rPr lang="ru-RU" sz="2400" b="1" dirty="0" smtClean="0"/>
            <a:t>Основы военной службы </a:t>
          </a:r>
          <a:endParaRPr lang="ru-RU" sz="2400" b="1" dirty="0"/>
        </a:p>
      </dgm:t>
    </dgm:pt>
    <dgm:pt modelId="{CB906981-2465-4913-ACC2-72A31475061F}" type="parTrans" cxnId="{1C1408BB-E3FF-4AFC-AB76-E177E2DFC926}">
      <dgm:prSet/>
      <dgm:spPr/>
      <dgm:t>
        <a:bodyPr/>
        <a:lstStyle/>
        <a:p>
          <a:endParaRPr lang="ru-RU"/>
        </a:p>
      </dgm:t>
    </dgm:pt>
    <dgm:pt modelId="{26972164-7A51-4EF4-B07F-DE5DC4A19908}" type="sibTrans" cxnId="{1C1408BB-E3FF-4AFC-AB76-E177E2DFC926}">
      <dgm:prSet/>
      <dgm:spPr/>
      <dgm:t>
        <a:bodyPr/>
        <a:lstStyle/>
        <a:p>
          <a:endParaRPr lang="ru-RU"/>
        </a:p>
      </dgm:t>
    </dgm:pt>
    <dgm:pt modelId="{CE91D59E-7BDF-4DBC-939F-41B5A64CD8C6}">
      <dgm:prSet phldrT="[Текст]" custT="1"/>
      <dgm:spPr/>
      <dgm:t>
        <a:bodyPr/>
        <a:lstStyle/>
        <a:p>
          <a:r>
            <a:rPr lang="ru-RU" sz="2000" b="1" i="1" u="sng" dirty="0" smtClean="0"/>
            <a:t>М2: </a:t>
          </a:r>
          <a:r>
            <a:rPr lang="ru-RU" sz="2000" b="1" dirty="0" smtClean="0"/>
            <a:t>Основы медицинских знаний и правила оказания первой медицинской помощи     (6 ч) </a:t>
          </a:r>
          <a:endParaRPr lang="ru-RU" sz="2000" dirty="0"/>
        </a:p>
      </dgm:t>
    </dgm:pt>
    <dgm:pt modelId="{CA96184B-9273-4000-A408-0310F394CA21}" type="parTrans" cxnId="{68BC8A28-AA8E-434A-B4EF-25877217FA56}">
      <dgm:prSet/>
      <dgm:spPr/>
      <dgm:t>
        <a:bodyPr/>
        <a:lstStyle/>
        <a:p>
          <a:endParaRPr lang="ru-RU"/>
        </a:p>
      </dgm:t>
    </dgm:pt>
    <dgm:pt modelId="{83E54B6A-E6E2-4A3E-A9BF-B8135B0094B0}" type="sibTrans" cxnId="{68BC8A28-AA8E-434A-B4EF-25877217FA56}">
      <dgm:prSet/>
      <dgm:spPr/>
      <dgm:t>
        <a:bodyPr/>
        <a:lstStyle/>
        <a:p>
          <a:endParaRPr lang="ru-RU"/>
        </a:p>
      </dgm:t>
    </dgm:pt>
    <dgm:pt modelId="{51F801CD-F814-410D-8373-8B11C83F883F}">
      <dgm:prSet phldrT="[Текст]" custT="1"/>
      <dgm:spPr/>
      <dgm:t>
        <a:bodyPr/>
        <a:lstStyle/>
        <a:p>
          <a:r>
            <a:rPr lang="ru-RU" sz="2000" b="1" i="1" u="sng" dirty="0" smtClean="0"/>
            <a:t>М3 (А) </a:t>
          </a:r>
          <a:r>
            <a:rPr lang="ru-RU" sz="2000" b="1" dirty="0" smtClean="0"/>
            <a:t>Основы военной службы  (</a:t>
          </a:r>
          <a:r>
            <a:rPr lang="ru-RU" sz="2000" dirty="0" smtClean="0"/>
            <a:t>2 ч)</a:t>
          </a:r>
          <a:endParaRPr lang="ru-RU" sz="2000" dirty="0"/>
        </a:p>
      </dgm:t>
    </dgm:pt>
    <dgm:pt modelId="{0C274380-CB54-4B1B-9E45-9050AA29A5F1}" type="parTrans" cxnId="{BEF0DFCB-C64B-4437-8C9C-A5FA37982581}">
      <dgm:prSet/>
      <dgm:spPr/>
      <dgm:t>
        <a:bodyPr/>
        <a:lstStyle/>
        <a:p>
          <a:endParaRPr lang="ru-RU"/>
        </a:p>
      </dgm:t>
    </dgm:pt>
    <dgm:pt modelId="{F3AE6452-B0DE-40EF-AD3C-12F6803417FC}" type="sibTrans" cxnId="{BEF0DFCB-C64B-4437-8C9C-A5FA37982581}">
      <dgm:prSet/>
      <dgm:spPr/>
      <dgm:t>
        <a:bodyPr/>
        <a:lstStyle/>
        <a:p>
          <a:endParaRPr lang="ru-RU"/>
        </a:p>
      </dgm:t>
    </dgm:pt>
    <dgm:pt modelId="{7DBD54D8-1820-4B17-9BE6-831FF5C4BF7A}" type="pres">
      <dgm:prSet presAssocID="{DE8364EE-56DC-44B2-BCA2-9CA1DEE1ED7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0172DC-3E99-43FF-BF56-A04E65F1E2EA}" type="pres">
      <dgm:prSet presAssocID="{1CF87348-C54B-4106-BD12-60EB8307E14B}" presName="compNode" presStyleCnt="0"/>
      <dgm:spPr/>
    </dgm:pt>
    <dgm:pt modelId="{2107E37A-66EB-4EBE-8F1C-D2F595C5C39D}" type="pres">
      <dgm:prSet presAssocID="{1CF87348-C54B-4106-BD12-60EB8307E14B}" presName="aNode" presStyleLbl="bgShp" presStyleIdx="0" presStyleCnt="2"/>
      <dgm:spPr/>
      <dgm:t>
        <a:bodyPr/>
        <a:lstStyle/>
        <a:p>
          <a:endParaRPr lang="ru-RU"/>
        </a:p>
      </dgm:t>
    </dgm:pt>
    <dgm:pt modelId="{EB85C333-F1CF-49F0-ACC0-18E1C59CEDE5}" type="pres">
      <dgm:prSet presAssocID="{1CF87348-C54B-4106-BD12-60EB8307E14B}" presName="textNode" presStyleLbl="bgShp" presStyleIdx="0" presStyleCnt="2"/>
      <dgm:spPr/>
      <dgm:t>
        <a:bodyPr/>
        <a:lstStyle/>
        <a:p>
          <a:endParaRPr lang="ru-RU"/>
        </a:p>
      </dgm:t>
    </dgm:pt>
    <dgm:pt modelId="{CD4CA62A-7690-4999-8C35-0820D2BAF989}" type="pres">
      <dgm:prSet presAssocID="{1CF87348-C54B-4106-BD12-60EB8307E14B}" presName="compChildNode" presStyleCnt="0"/>
      <dgm:spPr/>
    </dgm:pt>
    <dgm:pt modelId="{ADD14031-8E82-4CAA-95A1-E5461E6FF191}" type="pres">
      <dgm:prSet presAssocID="{1CF87348-C54B-4106-BD12-60EB8307E14B}" presName="theInnerList" presStyleCnt="0"/>
      <dgm:spPr/>
    </dgm:pt>
    <dgm:pt modelId="{512E4210-7F75-4827-BAEA-DCC71A9AE483}" type="pres">
      <dgm:prSet presAssocID="{FA654076-4865-4661-B33A-2B75857BA90F}" presName="childNode" presStyleLbl="node1" presStyleIdx="0" presStyleCnt="5" custScaleY="222148" custLinFactY="-25292" custLinFactNeighborX="91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35A52-FD00-4935-B440-C0BDFD734C92}" type="pres">
      <dgm:prSet presAssocID="{FA654076-4865-4661-B33A-2B75857BA90F}" presName="aSpace2" presStyleCnt="0"/>
      <dgm:spPr/>
    </dgm:pt>
    <dgm:pt modelId="{1655D918-A678-49F3-BDBD-D6D6DCA9C90D}" type="pres">
      <dgm:prSet presAssocID="{D8C63F38-83F1-4DBC-93DD-1CD95C3A10A1}" presName="childNode" presStyleLbl="node1" presStyleIdx="1" presStyleCnt="5" custScaleY="247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B1907-4D6D-4BCF-A5C7-65A18AAD9E2E}" type="pres">
      <dgm:prSet presAssocID="{D8C63F38-83F1-4DBC-93DD-1CD95C3A10A1}" presName="aSpace2" presStyleCnt="0"/>
      <dgm:spPr/>
    </dgm:pt>
    <dgm:pt modelId="{56A8E37A-B1E3-4B57-AA3A-114DBCCDD84E}" type="pres">
      <dgm:prSet presAssocID="{51F801CD-F814-410D-8373-8B11C83F883F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4EAA5-8AE6-4357-9839-A8B16C08D4B1}" type="pres">
      <dgm:prSet presAssocID="{1CF87348-C54B-4106-BD12-60EB8307E14B}" presName="aSpace" presStyleCnt="0"/>
      <dgm:spPr/>
    </dgm:pt>
    <dgm:pt modelId="{3CDA960E-3F16-4FBD-8AE5-2BD257058B95}" type="pres">
      <dgm:prSet presAssocID="{354B00EA-AEE8-4E6E-B6E4-4CCE6BE4D661}" presName="compNode" presStyleCnt="0"/>
      <dgm:spPr/>
    </dgm:pt>
    <dgm:pt modelId="{36554417-D403-4AD1-94B5-C2FC6DEE100E}" type="pres">
      <dgm:prSet presAssocID="{354B00EA-AEE8-4E6E-B6E4-4CCE6BE4D661}" presName="aNode" presStyleLbl="bgShp" presStyleIdx="1" presStyleCnt="2"/>
      <dgm:spPr/>
      <dgm:t>
        <a:bodyPr/>
        <a:lstStyle/>
        <a:p>
          <a:endParaRPr lang="ru-RU"/>
        </a:p>
      </dgm:t>
    </dgm:pt>
    <dgm:pt modelId="{32487536-0DAA-478C-9330-B154DE6BE212}" type="pres">
      <dgm:prSet presAssocID="{354B00EA-AEE8-4E6E-B6E4-4CCE6BE4D661}" presName="textNode" presStyleLbl="bgShp" presStyleIdx="1" presStyleCnt="2"/>
      <dgm:spPr/>
      <dgm:t>
        <a:bodyPr/>
        <a:lstStyle/>
        <a:p>
          <a:endParaRPr lang="ru-RU"/>
        </a:p>
      </dgm:t>
    </dgm:pt>
    <dgm:pt modelId="{9126AD46-225C-47F7-8C78-B0DD494975BD}" type="pres">
      <dgm:prSet presAssocID="{354B00EA-AEE8-4E6E-B6E4-4CCE6BE4D661}" presName="compChildNode" presStyleCnt="0"/>
      <dgm:spPr/>
    </dgm:pt>
    <dgm:pt modelId="{57CBD25B-546D-4BD3-B462-ED02AA42EFE8}" type="pres">
      <dgm:prSet presAssocID="{354B00EA-AEE8-4E6E-B6E4-4CCE6BE4D661}" presName="theInnerList" presStyleCnt="0"/>
      <dgm:spPr/>
    </dgm:pt>
    <dgm:pt modelId="{C18FA433-22F2-4EDB-B915-52F60F8DB86B}" type="pres">
      <dgm:prSet presAssocID="{70470783-87C7-4C6D-96F1-65E07D8A4188}" presName="childNode" presStyleLbl="node1" presStyleIdx="3" presStyleCnt="5" custScaleX="102683" custScaleY="165348" custLinFactNeighborX="-1171" custLinFactNeighborY="-90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86277-0976-4FF6-A30A-C7EE7BCACEE8}" type="pres">
      <dgm:prSet presAssocID="{70470783-87C7-4C6D-96F1-65E07D8A4188}" presName="aSpace2" presStyleCnt="0"/>
      <dgm:spPr/>
    </dgm:pt>
    <dgm:pt modelId="{E624B165-7D77-477F-99A0-93B01A9C5EC3}" type="pres">
      <dgm:prSet presAssocID="{CE91D59E-7BDF-4DBC-939F-41B5A64CD8C6}" presName="childNode" presStyleLbl="node1" presStyleIdx="4" presStyleCnt="5" custScaleY="139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BC8A28-AA8E-434A-B4EF-25877217FA56}" srcId="{354B00EA-AEE8-4E6E-B6E4-4CCE6BE4D661}" destId="{CE91D59E-7BDF-4DBC-939F-41B5A64CD8C6}" srcOrd="1" destOrd="0" parTransId="{CA96184B-9273-4000-A408-0310F394CA21}" sibTransId="{83E54B6A-E6E2-4A3E-A9BF-B8135B0094B0}"/>
    <dgm:cxn modelId="{06338875-BD27-4C5D-816E-2CB92DAC3F6A}" type="presOf" srcId="{D8C63F38-83F1-4DBC-93DD-1CD95C3A10A1}" destId="{1655D918-A678-49F3-BDBD-D6D6DCA9C90D}" srcOrd="0" destOrd="0" presId="urn:microsoft.com/office/officeart/2005/8/layout/lProcess2"/>
    <dgm:cxn modelId="{41C093CF-564E-4889-87FA-6138B1259C92}" type="presOf" srcId="{1CF87348-C54B-4106-BD12-60EB8307E14B}" destId="{2107E37A-66EB-4EBE-8F1C-D2F595C5C39D}" srcOrd="0" destOrd="0" presId="urn:microsoft.com/office/officeart/2005/8/layout/lProcess2"/>
    <dgm:cxn modelId="{217B2B8C-DF8D-4E88-B771-F9CEE2743A16}" srcId="{1CF87348-C54B-4106-BD12-60EB8307E14B}" destId="{FA654076-4865-4661-B33A-2B75857BA90F}" srcOrd="0" destOrd="0" parTransId="{47402480-59DE-4B7C-AAF0-844F9AE7E8EC}" sibTransId="{26FDAD9E-8091-4320-8162-9A530520C2C2}"/>
    <dgm:cxn modelId="{1C1408BB-E3FF-4AFC-AB76-E177E2DFC926}" srcId="{354B00EA-AEE8-4E6E-B6E4-4CCE6BE4D661}" destId="{70470783-87C7-4C6D-96F1-65E07D8A4188}" srcOrd="0" destOrd="0" parTransId="{CB906981-2465-4913-ACC2-72A31475061F}" sibTransId="{26972164-7A51-4EF4-B07F-DE5DC4A19908}"/>
    <dgm:cxn modelId="{839FD5F8-6EB6-499F-BA2B-964A3B206AAE}" type="presOf" srcId="{1CF87348-C54B-4106-BD12-60EB8307E14B}" destId="{EB85C333-F1CF-49F0-ACC0-18E1C59CEDE5}" srcOrd="1" destOrd="0" presId="urn:microsoft.com/office/officeart/2005/8/layout/lProcess2"/>
    <dgm:cxn modelId="{79FFDB45-CCF0-4C12-88BD-679170687A68}" type="presOf" srcId="{CE91D59E-7BDF-4DBC-939F-41B5A64CD8C6}" destId="{E624B165-7D77-477F-99A0-93B01A9C5EC3}" srcOrd="0" destOrd="0" presId="urn:microsoft.com/office/officeart/2005/8/layout/lProcess2"/>
    <dgm:cxn modelId="{BEF0DFCB-C64B-4437-8C9C-A5FA37982581}" srcId="{1CF87348-C54B-4106-BD12-60EB8307E14B}" destId="{51F801CD-F814-410D-8373-8B11C83F883F}" srcOrd="2" destOrd="0" parTransId="{0C274380-CB54-4B1B-9E45-9050AA29A5F1}" sibTransId="{F3AE6452-B0DE-40EF-AD3C-12F6803417FC}"/>
    <dgm:cxn modelId="{ADC79DFA-F8E3-4AF8-B8F9-C47E856988FB}" type="presOf" srcId="{DE8364EE-56DC-44B2-BCA2-9CA1DEE1ED70}" destId="{7DBD54D8-1820-4B17-9BE6-831FF5C4BF7A}" srcOrd="0" destOrd="0" presId="urn:microsoft.com/office/officeart/2005/8/layout/lProcess2"/>
    <dgm:cxn modelId="{4C2DFB1C-3BDE-4F94-9211-21F47D6FAB9A}" type="presOf" srcId="{51F801CD-F814-410D-8373-8B11C83F883F}" destId="{56A8E37A-B1E3-4B57-AA3A-114DBCCDD84E}" srcOrd="0" destOrd="0" presId="urn:microsoft.com/office/officeart/2005/8/layout/lProcess2"/>
    <dgm:cxn modelId="{894ADE8A-6879-427E-8795-C167FE72AE90}" type="presOf" srcId="{354B00EA-AEE8-4E6E-B6E4-4CCE6BE4D661}" destId="{32487536-0DAA-478C-9330-B154DE6BE212}" srcOrd="1" destOrd="0" presId="urn:microsoft.com/office/officeart/2005/8/layout/lProcess2"/>
    <dgm:cxn modelId="{3F8F51D4-3D28-4D51-893E-1DD1C213631A}" type="presOf" srcId="{354B00EA-AEE8-4E6E-B6E4-4CCE6BE4D661}" destId="{36554417-D403-4AD1-94B5-C2FC6DEE100E}" srcOrd="0" destOrd="0" presId="urn:microsoft.com/office/officeart/2005/8/layout/lProcess2"/>
    <dgm:cxn modelId="{63A18256-353F-495E-8B94-81BF6871EFA8}" srcId="{DE8364EE-56DC-44B2-BCA2-9CA1DEE1ED70}" destId="{354B00EA-AEE8-4E6E-B6E4-4CCE6BE4D661}" srcOrd="1" destOrd="0" parTransId="{16CD749A-50C6-41CE-B0DF-220A6CA88B3F}" sibTransId="{5CC87F4F-45ED-4120-91DA-9DC2061D4809}"/>
    <dgm:cxn modelId="{A607026D-EBC3-4FE1-921B-0DD7C985DA6B}" srcId="{DE8364EE-56DC-44B2-BCA2-9CA1DEE1ED70}" destId="{1CF87348-C54B-4106-BD12-60EB8307E14B}" srcOrd="0" destOrd="0" parTransId="{C9ED626F-271D-43CD-B10A-0F36DC6FB057}" sibTransId="{16ED094D-97A2-4C17-8492-67BD0262437F}"/>
    <dgm:cxn modelId="{766A9F6F-933A-41F0-AB61-A9AC2C55705D}" type="presOf" srcId="{70470783-87C7-4C6D-96F1-65E07D8A4188}" destId="{C18FA433-22F2-4EDB-B915-52F60F8DB86B}" srcOrd="0" destOrd="0" presId="urn:microsoft.com/office/officeart/2005/8/layout/lProcess2"/>
    <dgm:cxn modelId="{FCCF9EFA-631D-4F20-86C1-76F1F045B1A2}" srcId="{1CF87348-C54B-4106-BD12-60EB8307E14B}" destId="{D8C63F38-83F1-4DBC-93DD-1CD95C3A10A1}" srcOrd="1" destOrd="0" parTransId="{5E4F01ED-1CB2-4AF1-80DA-19CE4368C29D}" sibTransId="{F5E8C0A7-BCD1-4BEC-B098-9726C5A8BEF0}"/>
    <dgm:cxn modelId="{07E1FFE8-66AE-49AE-92DB-41C14D85279D}" type="presOf" srcId="{FA654076-4865-4661-B33A-2B75857BA90F}" destId="{512E4210-7F75-4827-BAEA-DCC71A9AE483}" srcOrd="0" destOrd="0" presId="urn:microsoft.com/office/officeart/2005/8/layout/lProcess2"/>
    <dgm:cxn modelId="{6ECDACA2-B6BF-4085-80FE-324C82914D42}" type="presParOf" srcId="{7DBD54D8-1820-4B17-9BE6-831FF5C4BF7A}" destId="{740172DC-3E99-43FF-BF56-A04E65F1E2EA}" srcOrd="0" destOrd="0" presId="urn:microsoft.com/office/officeart/2005/8/layout/lProcess2"/>
    <dgm:cxn modelId="{9F538AA9-56BA-426F-84AF-EC3317E0BED7}" type="presParOf" srcId="{740172DC-3E99-43FF-BF56-A04E65F1E2EA}" destId="{2107E37A-66EB-4EBE-8F1C-D2F595C5C39D}" srcOrd="0" destOrd="0" presId="urn:microsoft.com/office/officeart/2005/8/layout/lProcess2"/>
    <dgm:cxn modelId="{8D75475C-CAA6-4DBF-BE58-DB6B9B9FBC35}" type="presParOf" srcId="{740172DC-3E99-43FF-BF56-A04E65F1E2EA}" destId="{EB85C333-F1CF-49F0-ACC0-18E1C59CEDE5}" srcOrd="1" destOrd="0" presId="urn:microsoft.com/office/officeart/2005/8/layout/lProcess2"/>
    <dgm:cxn modelId="{9D335A15-ED7D-4B33-86EB-DE04EC2007FE}" type="presParOf" srcId="{740172DC-3E99-43FF-BF56-A04E65F1E2EA}" destId="{CD4CA62A-7690-4999-8C35-0820D2BAF989}" srcOrd="2" destOrd="0" presId="urn:microsoft.com/office/officeart/2005/8/layout/lProcess2"/>
    <dgm:cxn modelId="{90129F93-BF69-4061-815C-39E7981889B6}" type="presParOf" srcId="{CD4CA62A-7690-4999-8C35-0820D2BAF989}" destId="{ADD14031-8E82-4CAA-95A1-E5461E6FF191}" srcOrd="0" destOrd="0" presId="urn:microsoft.com/office/officeart/2005/8/layout/lProcess2"/>
    <dgm:cxn modelId="{D59C6558-9525-40C2-8C5D-8DA4A6CA6E9B}" type="presParOf" srcId="{ADD14031-8E82-4CAA-95A1-E5461E6FF191}" destId="{512E4210-7F75-4827-BAEA-DCC71A9AE483}" srcOrd="0" destOrd="0" presId="urn:microsoft.com/office/officeart/2005/8/layout/lProcess2"/>
    <dgm:cxn modelId="{4863EC89-0A0E-459E-81E6-1D58F1A63B70}" type="presParOf" srcId="{ADD14031-8E82-4CAA-95A1-E5461E6FF191}" destId="{75335A52-FD00-4935-B440-C0BDFD734C92}" srcOrd="1" destOrd="0" presId="urn:microsoft.com/office/officeart/2005/8/layout/lProcess2"/>
    <dgm:cxn modelId="{84BD1D79-7B82-44A5-B5A1-0B069CA08EEE}" type="presParOf" srcId="{ADD14031-8E82-4CAA-95A1-E5461E6FF191}" destId="{1655D918-A678-49F3-BDBD-D6D6DCA9C90D}" srcOrd="2" destOrd="0" presId="urn:microsoft.com/office/officeart/2005/8/layout/lProcess2"/>
    <dgm:cxn modelId="{A2EBCDB0-655C-43A8-B33A-437CA1D9E9F1}" type="presParOf" srcId="{ADD14031-8E82-4CAA-95A1-E5461E6FF191}" destId="{3EAB1907-4D6D-4BCF-A5C7-65A18AAD9E2E}" srcOrd="3" destOrd="0" presId="urn:microsoft.com/office/officeart/2005/8/layout/lProcess2"/>
    <dgm:cxn modelId="{DA982FF5-ED44-423A-BAAA-9567BDF0E20F}" type="presParOf" srcId="{ADD14031-8E82-4CAA-95A1-E5461E6FF191}" destId="{56A8E37A-B1E3-4B57-AA3A-114DBCCDD84E}" srcOrd="4" destOrd="0" presId="urn:microsoft.com/office/officeart/2005/8/layout/lProcess2"/>
    <dgm:cxn modelId="{6F337638-C12D-4C69-98C2-4A0D8DBD0DB6}" type="presParOf" srcId="{7DBD54D8-1820-4B17-9BE6-831FF5C4BF7A}" destId="{8A04EAA5-8AE6-4357-9839-A8B16C08D4B1}" srcOrd="1" destOrd="0" presId="urn:microsoft.com/office/officeart/2005/8/layout/lProcess2"/>
    <dgm:cxn modelId="{35AA1BE8-AFA6-4FD7-8553-540F25DCCB78}" type="presParOf" srcId="{7DBD54D8-1820-4B17-9BE6-831FF5C4BF7A}" destId="{3CDA960E-3F16-4FBD-8AE5-2BD257058B95}" srcOrd="2" destOrd="0" presId="urn:microsoft.com/office/officeart/2005/8/layout/lProcess2"/>
    <dgm:cxn modelId="{204A27EC-9B1D-4BFF-AB2E-7B42973D5B19}" type="presParOf" srcId="{3CDA960E-3F16-4FBD-8AE5-2BD257058B95}" destId="{36554417-D403-4AD1-94B5-C2FC6DEE100E}" srcOrd="0" destOrd="0" presId="urn:microsoft.com/office/officeart/2005/8/layout/lProcess2"/>
    <dgm:cxn modelId="{43F54D8D-02AE-4DC6-B93D-B9C0CAACC26F}" type="presParOf" srcId="{3CDA960E-3F16-4FBD-8AE5-2BD257058B95}" destId="{32487536-0DAA-478C-9330-B154DE6BE212}" srcOrd="1" destOrd="0" presId="urn:microsoft.com/office/officeart/2005/8/layout/lProcess2"/>
    <dgm:cxn modelId="{F9D74E8A-D6A3-436D-9048-D3B3A721D472}" type="presParOf" srcId="{3CDA960E-3F16-4FBD-8AE5-2BD257058B95}" destId="{9126AD46-225C-47F7-8C78-B0DD494975BD}" srcOrd="2" destOrd="0" presId="urn:microsoft.com/office/officeart/2005/8/layout/lProcess2"/>
    <dgm:cxn modelId="{FAE2881D-EBBF-4517-A9A5-4BF891F39387}" type="presParOf" srcId="{9126AD46-225C-47F7-8C78-B0DD494975BD}" destId="{57CBD25B-546D-4BD3-B462-ED02AA42EFE8}" srcOrd="0" destOrd="0" presId="urn:microsoft.com/office/officeart/2005/8/layout/lProcess2"/>
    <dgm:cxn modelId="{F7127C72-6137-4CCD-AA01-6FBC944E73A4}" type="presParOf" srcId="{57CBD25B-546D-4BD3-B462-ED02AA42EFE8}" destId="{C18FA433-22F2-4EDB-B915-52F60F8DB86B}" srcOrd="0" destOrd="0" presId="urn:microsoft.com/office/officeart/2005/8/layout/lProcess2"/>
    <dgm:cxn modelId="{68FD6262-F0B2-4E46-B766-BF037BFF746C}" type="presParOf" srcId="{57CBD25B-546D-4BD3-B462-ED02AA42EFE8}" destId="{4FF86277-0976-4FF6-A30A-C7EE7BCACEE8}" srcOrd="1" destOrd="0" presId="urn:microsoft.com/office/officeart/2005/8/layout/lProcess2"/>
    <dgm:cxn modelId="{0FDC9635-77F2-41FC-B4D7-C8C61DFE1945}" type="presParOf" srcId="{57CBD25B-546D-4BD3-B462-ED02AA42EFE8}" destId="{E624B165-7D77-477F-99A0-93B01A9C5EC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244B94-C6D8-49B3-9F2D-F55A5C21299A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</dgm:pt>
    <dgm:pt modelId="{57619219-17E4-4A18-9D30-EB23DBC515CD}">
      <dgm:prSet phldrT="[Текст]" custT="1"/>
      <dgm:spPr/>
      <dgm:t>
        <a:bodyPr/>
        <a:lstStyle/>
        <a:p>
          <a:r>
            <a:rPr lang="ru-RU" sz="2000" b="1" dirty="0" smtClean="0"/>
            <a:t>Лекции и беседы</a:t>
          </a:r>
          <a:endParaRPr lang="ru-RU" sz="2000" b="1" dirty="0"/>
        </a:p>
      </dgm:t>
    </dgm:pt>
    <dgm:pt modelId="{14799947-9C3F-4858-89AB-826B6F7B1B33}" type="parTrans" cxnId="{786FBB12-1C27-4E21-8CD8-18375BBF032D}">
      <dgm:prSet/>
      <dgm:spPr/>
      <dgm:t>
        <a:bodyPr/>
        <a:lstStyle/>
        <a:p>
          <a:endParaRPr lang="ru-RU"/>
        </a:p>
      </dgm:t>
    </dgm:pt>
    <dgm:pt modelId="{258ABF38-4F1F-4E82-9304-DBEC4E5C58C5}" type="sibTrans" cxnId="{786FBB12-1C27-4E21-8CD8-18375BBF032D}">
      <dgm:prSet/>
      <dgm:spPr/>
      <dgm:t>
        <a:bodyPr/>
        <a:lstStyle/>
        <a:p>
          <a:endParaRPr lang="ru-RU"/>
        </a:p>
      </dgm:t>
    </dgm:pt>
    <dgm:pt modelId="{306CDA93-F68B-4447-93BC-CCDD065E8109}">
      <dgm:prSet phldrT="[Текст]" custT="1"/>
      <dgm:spPr/>
      <dgm:t>
        <a:bodyPr/>
        <a:lstStyle/>
        <a:p>
          <a:r>
            <a:rPr lang="ru-RU" sz="2000" b="1" dirty="0" smtClean="0"/>
            <a:t>Учебные конференции, семинары</a:t>
          </a:r>
          <a:endParaRPr lang="ru-RU" sz="2000" b="1" dirty="0"/>
        </a:p>
      </dgm:t>
    </dgm:pt>
    <dgm:pt modelId="{73135EAA-73D0-491E-BF8B-B26739932253}" type="parTrans" cxnId="{36FCCE08-75C0-4D7A-87AF-4733A586BAF2}">
      <dgm:prSet/>
      <dgm:spPr/>
      <dgm:t>
        <a:bodyPr/>
        <a:lstStyle/>
        <a:p>
          <a:endParaRPr lang="ru-RU"/>
        </a:p>
      </dgm:t>
    </dgm:pt>
    <dgm:pt modelId="{1C961FAA-F472-4489-819C-D2212D4E7344}" type="sibTrans" cxnId="{36FCCE08-75C0-4D7A-87AF-4733A586BAF2}">
      <dgm:prSet/>
      <dgm:spPr/>
      <dgm:t>
        <a:bodyPr/>
        <a:lstStyle/>
        <a:p>
          <a:endParaRPr lang="ru-RU"/>
        </a:p>
      </dgm:t>
    </dgm:pt>
    <dgm:pt modelId="{37813A8D-DAE0-4CEC-9D1A-951BE3138AC2}">
      <dgm:prSet phldrT="[Текст]" custT="1"/>
      <dgm:spPr/>
      <dgm:t>
        <a:bodyPr/>
        <a:lstStyle/>
        <a:p>
          <a:r>
            <a:rPr lang="ru-RU" sz="2000" b="1" dirty="0" smtClean="0"/>
            <a:t>Проектная деятельность, выступления с сообщением</a:t>
          </a:r>
          <a:endParaRPr lang="ru-RU" sz="2000" b="1" dirty="0"/>
        </a:p>
      </dgm:t>
    </dgm:pt>
    <dgm:pt modelId="{F2B1FCD1-53E5-4A7B-A79C-36FDE1B64869}" type="parTrans" cxnId="{6E4AD76D-8E0B-4C5A-9C56-B479C72F6799}">
      <dgm:prSet/>
      <dgm:spPr/>
      <dgm:t>
        <a:bodyPr/>
        <a:lstStyle/>
        <a:p>
          <a:endParaRPr lang="ru-RU"/>
        </a:p>
      </dgm:t>
    </dgm:pt>
    <dgm:pt modelId="{BAAF7B1C-BE78-4C3E-B53B-4E1B8E44B73C}" type="sibTrans" cxnId="{6E4AD76D-8E0B-4C5A-9C56-B479C72F6799}">
      <dgm:prSet/>
      <dgm:spPr/>
      <dgm:t>
        <a:bodyPr/>
        <a:lstStyle/>
        <a:p>
          <a:endParaRPr lang="ru-RU"/>
        </a:p>
      </dgm:t>
    </dgm:pt>
    <dgm:pt modelId="{A91533A5-A8BD-488F-AD5A-5F07401E9AAC}">
      <dgm:prSet phldrT="[Текст]" custT="1"/>
      <dgm:spPr/>
      <dgm:t>
        <a:bodyPr/>
        <a:lstStyle/>
        <a:p>
          <a:r>
            <a:rPr lang="ru-RU" sz="2000" b="1" dirty="0" smtClean="0"/>
            <a:t>Решение ситуационных задач</a:t>
          </a:r>
          <a:endParaRPr lang="ru-RU" sz="2000" b="1" dirty="0"/>
        </a:p>
      </dgm:t>
    </dgm:pt>
    <dgm:pt modelId="{E875778D-7800-4823-965C-09D05B185B6A}" type="parTrans" cxnId="{35C2CC0D-C3F5-4F9B-B766-B54D0733949F}">
      <dgm:prSet/>
      <dgm:spPr/>
      <dgm:t>
        <a:bodyPr/>
        <a:lstStyle/>
        <a:p>
          <a:endParaRPr lang="ru-RU"/>
        </a:p>
      </dgm:t>
    </dgm:pt>
    <dgm:pt modelId="{736C03C6-298D-49AF-904B-1CE2C2D2CDCC}" type="sibTrans" cxnId="{35C2CC0D-C3F5-4F9B-B766-B54D0733949F}">
      <dgm:prSet/>
      <dgm:spPr/>
      <dgm:t>
        <a:bodyPr/>
        <a:lstStyle/>
        <a:p>
          <a:endParaRPr lang="ru-RU"/>
        </a:p>
      </dgm:t>
    </dgm:pt>
    <dgm:pt modelId="{6830674A-4A63-4A62-A356-6774F93F4921}">
      <dgm:prSet phldrT="[Текст]" custT="1"/>
      <dgm:spPr/>
      <dgm:t>
        <a:bodyPr/>
        <a:lstStyle/>
        <a:p>
          <a:r>
            <a:rPr lang="ru-RU" sz="2000" b="1" dirty="0" smtClean="0"/>
            <a:t>Дискуссии</a:t>
          </a:r>
          <a:endParaRPr lang="ru-RU" sz="2000" b="1" dirty="0"/>
        </a:p>
      </dgm:t>
    </dgm:pt>
    <dgm:pt modelId="{98ACF659-B337-4478-80DA-EFAFE371049F}" type="parTrans" cxnId="{71423049-EC7D-46D0-88FC-8607138CE8ED}">
      <dgm:prSet/>
      <dgm:spPr/>
      <dgm:t>
        <a:bodyPr/>
        <a:lstStyle/>
        <a:p>
          <a:endParaRPr lang="ru-RU"/>
        </a:p>
      </dgm:t>
    </dgm:pt>
    <dgm:pt modelId="{75B2599C-27EE-4242-8D58-B04F051CEEF0}" type="sibTrans" cxnId="{71423049-EC7D-46D0-88FC-8607138CE8ED}">
      <dgm:prSet/>
      <dgm:spPr/>
      <dgm:t>
        <a:bodyPr/>
        <a:lstStyle/>
        <a:p>
          <a:endParaRPr lang="ru-RU"/>
        </a:p>
      </dgm:t>
    </dgm:pt>
    <dgm:pt modelId="{632519E0-C0A1-4CF0-A0AB-772495C6FE95}">
      <dgm:prSet phldrT="[Текст]" custT="1"/>
      <dgm:spPr/>
      <dgm:t>
        <a:bodyPr/>
        <a:lstStyle/>
        <a:p>
          <a:r>
            <a:rPr lang="ru-RU" sz="2000" b="1" dirty="0" smtClean="0"/>
            <a:t>Тесты</a:t>
          </a:r>
          <a:endParaRPr lang="ru-RU" sz="2000" b="1" dirty="0"/>
        </a:p>
      </dgm:t>
    </dgm:pt>
    <dgm:pt modelId="{6915BA15-49CE-4280-9755-0916B842DAE9}" type="parTrans" cxnId="{5EB0FDE4-BE07-4EF2-B910-69468F6E1AB4}">
      <dgm:prSet/>
      <dgm:spPr/>
      <dgm:t>
        <a:bodyPr/>
        <a:lstStyle/>
        <a:p>
          <a:endParaRPr lang="ru-RU"/>
        </a:p>
      </dgm:t>
    </dgm:pt>
    <dgm:pt modelId="{DD18213E-12CB-437D-B58C-248062F0362E}" type="sibTrans" cxnId="{5EB0FDE4-BE07-4EF2-B910-69468F6E1AB4}">
      <dgm:prSet/>
      <dgm:spPr/>
      <dgm:t>
        <a:bodyPr/>
        <a:lstStyle/>
        <a:p>
          <a:endParaRPr lang="ru-RU"/>
        </a:p>
      </dgm:t>
    </dgm:pt>
    <dgm:pt modelId="{FD2F194A-6CB0-43AF-9025-B67CDAC20396}">
      <dgm:prSet phldrT="[Текст]" custT="1"/>
      <dgm:spPr/>
      <dgm:t>
        <a:bodyPr/>
        <a:lstStyle/>
        <a:p>
          <a:r>
            <a:rPr lang="ru-RU" sz="2000" b="1" dirty="0" smtClean="0"/>
            <a:t>***</a:t>
          </a:r>
          <a:endParaRPr lang="ru-RU" sz="2000" b="1" dirty="0"/>
        </a:p>
      </dgm:t>
    </dgm:pt>
    <dgm:pt modelId="{7E4B6D5E-C375-4670-A6DA-07C7DFB0225A}" type="parTrans" cxnId="{200DDD08-D6F0-4D66-AA74-08F927CF30F3}">
      <dgm:prSet/>
      <dgm:spPr/>
      <dgm:t>
        <a:bodyPr/>
        <a:lstStyle/>
        <a:p>
          <a:endParaRPr lang="ru-RU"/>
        </a:p>
      </dgm:t>
    </dgm:pt>
    <dgm:pt modelId="{6FAEC8DF-75F3-4E9D-9215-746758ACEF75}" type="sibTrans" cxnId="{200DDD08-D6F0-4D66-AA74-08F927CF30F3}">
      <dgm:prSet/>
      <dgm:spPr/>
      <dgm:t>
        <a:bodyPr/>
        <a:lstStyle/>
        <a:p>
          <a:endParaRPr lang="ru-RU"/>
        </a:p>
      </dgm:t>
    </dgm:pt>
    <dgm:pt modelId="{8BCA5012-06A3-407F-99DB-288DE69DC495}" type="pres">
      <dgm:prSet presAssocID="{41244B94-C6D8-49B3-9F2D-F55A5C21299A}" presName="Name0" presStyleCnt="0">
        <dgm:presLayoutVars>
          <dgm:dir/>
          <dgm:resizeHandles val="exact"/>
        </dgm:presLayoutVars>
      </dgm:prSet>
      <dgm:spPr/>
    </dgm:pt>
    <dgm:pt modelId="{B535E152-9C2B-4BB3-9C2D-98CCE43895CE}" type="pres">
      <dgm:prSet presAssocID="{41244B94-C6D8-49B3-9F2D-F55A5C21299A}" presName="cycle" presStyleCnt="0"/>
      <dgm:spPr/>
    </dgm:pt>
    <dgm:pt modelId="{91E25E99-B6ED-4F82-8EC3-40886F78CAB6}" type="pres">
      <dgm:prSet presAssocID="{306CDA93-F68B-4447-93BC-CCDD065E8109}" presName="nodeFirstNode" presStyleLbl="node1" presStyleIdx="0" presStyleCnt="7" custScaleX="115139" custScaleY="121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4B645-681A-4192-8162-3419EBD248E7}" type="pres">
      <dgm:prSet presAssocID="{1C961FAA-F472-4489-819C-D2212D4E734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88DA397E-A2FA-4E81-B17F-E5A4677C7928}" type="pres">
      <dgm:prSet presAssocID="{57619219-17E4-4A18-9D30-EB23DBC515CD}" presName="nodeFollowingNodes" presStyleLbl="node1" presStyleIdx="1" presStyleCnt="7" custRadScaleRad="102750" custRadScaleInc="4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975CB-C3EB-4F16-ABFC-CAD7AD6F3931}" type="pres">
      <dgm:prSet presAssocID="{632519E0-C0A1-4CF0-A0AB-772495C6FE95}" presName="nodeFollowingNodes" presStyleLbl="node1" presStyleIdx="2" presStyleCnt="7" custRadScaleRad="99097" custRadScaleInc="-13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15134-3B17-48FE-8B13-5FEDDA861C6A}" type="pres">
      <dgm:prSet presAssocID="{FD2F194A-6CB0-43AF-9025-B67CDAC20396}" presName="nodeFollowingNodes" presStyleLbl="node1" presStyleIdx="3" presStyleCnt="7" custRadScaleRad="100550" custRadScaleInc="-30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227CF-0FFB-41EF-8E5F-1C4357A59AFB}" type="pres">
      <dgm:prSet presAssocID="{6830674A-4A63-4A62-A356-6774F93F4921}" presName="nodeFollowingNodes" presStyleLbl="node1" presStyleIdx="4" presStyleCnt="7" custRadScaleRad="105965" custRadScaleInc="37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24EBB-1D58-4C08-B593-32B49F49A982}" type="pres">
      <dgm:prSet presAssocID="{37813A8D-DAE0-4CEC-9D1A-951BE3138AC2}" presName="nodeFollowingNodes" presStyleLbl="node1" presStyleIdx="5" presStyleCnt="7" custScaleX="158833" custScaleY="160187" custRadScaleRad="104087" custRadScaleInc="20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B32DB-0F0B-4954-AC3D-C247A0CAB901}" type="pres">
      <dgm:prSet presAssocID="{A91533A5-A8BD-488F-AD5A-5F07401E9AAC}" presName="nodeFollowingNodes" presStyleLbl="node1" presStyleIdx="6" presStyleCnt="7" custScaleX="115113" custScaleY="105752" custRadScaleRad="111267" custRadScaleInc="-8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C2CC0D-C3F5-4F9B-B766-B54D0733949F}" srcId="{41244B94-C6D8-49B3-9F2D-F55A5C21299A}" destId="{A91533A5-A8BD-488F-AD5A-5F07401E9AAC}" srcOrd="6" destOrd="0" parTransId="{E875778D-7800-4823-965C-09D05B185B6A}" sibTransId="{736C03C6-298D-49AF-904B-1CE2C2D2CDCC}"/>
    <dgm:cxn modelId="{36FCCE08-75C0-4D7A-87AF-4733A586BAF2}" srcId="{41244B94-C6D8-49B3-9F2D-F55A5C21299A}" destId="{306CDA93-F68B-4447-93BC-CCDD065E8109}" srcOrd="0" destOrd="0" parTransId="{73135EAA-73D0-491E-BF8B-B26739932253}" sibTransId="{1C961FAA-F472-4489-819C-D2212D4E7344}"/>
    <dgm:cxn modelId="{075F2231-EE69-4F6B-8725-5844DE35B208}" type="presOf" srcId="{632519E0-C0A1-4CF0-A0AB-772495C6FE95}" destId="{A44975CB-C3EB-4F16-ABFC-CAD7AD6F3931}" srcOrd="0" destOrd="0" presId="urn:microsoft.com/office/officeart/2005/8/layout/cycle3"/>
    <dgm:cxn modelId="{200DDD08-D6F0-4D66-AA74-08F927CF30F3}" srcId="{41244B94-C6D8-49B3-9F2D-F55A5C21299A}" destId="{FD2F194A-6CB0-43AF-9025-B67CDAC20396}" srcOrd="3" destOrd="0" parTransId="{7E4B6D5E-C375-4670-A6DA-07C7DFB0225A}" sibTransId="{6FAEC8DF-75F3-4E9D-9215-746758ACEF75}"/>
    <dgm:cxn modelId="{2E73053D-5B36-4498-BB42-7BFB068B046E}" type="presOf" srcId="{37813A8D-DAE0-4CEC-9D1A-951BE3138AC2}" destId="{98C24EBB-1D58-4C08-B593-32B49F49A982}" srcOrd="0" destOrd="0" presId="urn:microsoft.com/office/officeart/2005/8/layout/cycle3"/>
    <dgm:cxn modelId="{5EB0FDE4-BE07-4EF2-B910-69468F6E1AB4}" srcId="{41244B94-C6D8-49B3-9F2D-F55A5C21299A}" destId="{632519E0-C0A1-4CF0-A0AB-772495C6FE95}" srcOrd="2" destOrd="0" parTransId="{6915BA15-49CE-4280-9755-0916B842DAE9}" sibTransId="{DD18213E-12CB-437D-B58C-248062F0362E}"/>
    <dgm:cxn modelId="{71423049-EC7D-46D0-88FC-8607138CE8ED}" srcId="{41244B94-C6D8-49B3-9F2D-F55A5C21299A}" destId="{6830674A-4A63-4A62-A356-6774F93F4921}" srcOrd="4" destOrd="0" parTransId="{98ACF659-B337-4478-80DA-EFAFE371049F}" sibTransId="{75B2599C-27EE-4242-8D58-B04F051CEEF0}"/>
    <dgm:cxn modelId="{786FBB12-1C27-4E21-8CD8-18375BBF032D}" srcId="{41244B94-C6D8-49B3-9F2D-F55A5C21299A}" destId="{57619219-17E4-4A18-9D30-EB23DBC515CD}" srcOrd="1" destOrd="0" parTransId="{14799947-9C3F-4858-89AB-826B6F7B1B33}" sibTransId="{258ABF38-4F1F-4E82-9304-DBEC4E5C58C5}"/>
    <dgm:cxn modelId="{FBA54562-D61C-4263-A67B-ED73BBB76527}" type="presOf" srcId="{306CDA93-F68B-4447-93BC-CCDD065E8109}" destId="{91E25E99-B6ED-4F82-8EC3-40886F78CAB6}" srcOrd="0" destOrd="0" presId="urn:microsoft.com/office/officeart/2005/8/layout/cycle3"/>
    <dgm:cxn modelId="{9253C696-6076-49F5-9F34-1E713D3B1217}" type="presOf" srcId="{A91533A5-A8BD-488F-AD5A-5F07401E9AAC}" destId="{D4DB32DB-0F0B-4954-AC3D-C247A0CAB901}" srcOrd="0" destOrd="0" presId="urn:microsoft.com/office/officeart/2005/8/layout/cycle3"/>
    <dgm:cxn modelId="{9725F2A1-3B49-4839-9254-BCC82E451EE8}" type="presOf" srcId="{1C961FAA-F472-4489-819C-D2212D4E7344}" destId="{F694B645-681A-4192-8162-3419EBD248E7}" srcOrd="0" destOrd="0" presId="urn:microsoft.com/office/officeart/2005/8/layout/cycle3"/>
    <dgm:cxn modelId="{B0C196C8-245E-48BA-96C1-D97DEB604A3C}" type="presOf" srcId="{FD2F194A-6CB0-43AF-9025-B67CDAC20396}" destId="{A4F15134-3B17-48FE-8B13-5FEDDA861C6A}" srcOrd="0" destOrd="0" presId="urn:microsoft.com/office/officeart/2005/8/layout/cycle3"/>
    <dgm:cxn modelId="{5691FFB9-11E8-40FE-B3D4-1D474A44EC51}" type="presOf" srcId="{57619219-17E4-4A18-9D30-EB23DBC515CD}" destId="{88DA397E-A2FA-4E81-B17F-E5A4677C7928}" srcOrd="0" destOrd="0" presId="urn:microsoft.com/office/officeart/2005/8/layout/cycle3"/>
    <dgm:cxn modelId="{2086C8CB-8386-47E0-9501-41583E4D0D61}" type="presOf" srcId="{6830674A-4A63-4A62-A356-6774F93F4921}" destId="{342227CF-0FFB-41EF-8E5F-1C4357A59AFB}" srcOrd="0" destOrd="0" presId="urn:microsoft.com/office/officeart/2005/8/layout/cycle3"/>
    <dgm:cxn modelId="{20DAEB18-302F-4077-9F12-F97CC1731EDF}" type="presOf" srcId="{41244B94-C6D8-49B3-9F2D-F55A5C21299A}" destId="{8BCA5012-06A3-407F-99DB-288DE69DC495}" srcOrd="0" destOrd="0" presId="urn:microsoft.com/office/officeart/2005/8/layout/cycle3"/>
    <dgm:cxn modelId="{6E4AD76D-8E0B-4C5A-9C56-B479C72F6799}" srcId="{41244B94-C6D8-49B3-9F2D-F55A5C21299A}" destId="{37813A8D-DAE0-4CEC-9D1A-951BE3138AC2}" srcOrd="5" destOrd="0" parTransId="{F2B1FCD1-53E5-4A7B-A79C-36FDE1B64869}" sibTransId="{BAAF7B1C-BE78-4C3E-B53B-4E1B8E44B73C}"/>
    <dgm:cxn modelId="{0641AE9D-47A9-4021-B520-A831D5AA594E}" type="presParOf" srcId="{8BCA5012-06A3-407F-99DB-288DE69DC495}" destId="{B535E152-9C2B-4BB3-9C2D-98CCE43895CE}" srcOrd="0" destOrd="0" presId="urn:microsoft.com/office/officeart/2005/8/layout/cycle3"/>
    <dgm:cxn modelId="{021DB3CC-985F-4B89-A813-097DC308C166}" type="presParOf" srcId="{B535E152-9C2B-4BB3-9C2D-98CCE43895CE}" destId="{91E25E99-B6ED-4F82-8EC3-40886F78CAB6}" srcOrd="0" destOrd="0" presId="urn:microsoft.com/office/officeart/2005/8/layout/cycle3"/>
    <dgm:cxn modelId="{12B2A405-3CA0-4D2D-8864-063A88F1229F}" type="presParOf" srcId="{B535E152-9C2B-4BB3-9C2D-98CCE43895CE}" destId="{F694B645-681A-4192-8162-3419EBD248E7}" srcOrd="1" destOrd="0" presId="urn:microsoft.com/office/officeart/2005/8/layout/cycle3"/>
    <dgm:cxn modelId="{554B1D71-2754-426C-9A37-6AD27E03DD93}" type="presParOf" srcId="{B535E152-9C2B-4BB3-9C2D-98CCE43895CE}" destId="{88DA397E-A2FA-4E81-B17F-E5A4677C7928}" srcOrd="2" destOrd="0" presId="urn:microsoft.com/office/officeart/2005/8/layout/cycle3"/>
    <dgm:cxn modelId="{F1C36D80-49BF-43E4-9AF0-CB407647AA43}" type="presParOf" srcId="{B535E152-9C2B-4BB3-9C2D-98CCE43895CE}" destId="{A44975CB-C3EB-4F16-ABFC-CAD7AD6F3931}" srcOrd="3" destOrd="0" presId="urn:microsoft.com/office/officeart/2005/8/layout/cycle3"/>
    <dgm:cxn modelId="{1C1A4FB1-4B63-4C65-88EA-9582F3A20BE5}" type="presParOf" srcId="{B535E152-9C2B-4BB3-9C2D-98CCE43895CE}" destId="{A4F15134-3B17-48FE-8B13-5FEDDA861C6A}" srcOrd="4" destOrd="0" presId="urn:microsoft.com/office/officeart/2005/8/layout/cycle3"/>
    <dgm:cxn modelId="{5A4B35F4-EF6F-4B4A-A658-3002FBC0FA34}" type="presParOf" srcId="{B535E152-9C2B-4BB3-9C2D-98CCE43895CE}" destId="{342227CF-0FFB-41EF-8E5F-1C4357A59AFB}" srcOrd="5" destOrd="0" presId="urn:microsoft.com/office/officeart/2005/8/layout/cycle3"/>
    <dgm:cxn modelId="{5A8CE38B-9127-4AC0-876C-FD531B031927}" type="presParOf" srcId="{B535E152-9C2B-4BB3-9C2D-98CCE43895CE}" destId="{98C24EBB-1D58-4C08-B593-32B49F49A982}" srcOrd="6" destOrd="0" presId="urn:microsoft.com/office/officeart/2005/8/layout/cycle3"/>
    <dgm:cxn modelId="{34A5A7ED-972D-4A90-A3FC-115926CE6383}" type="presParOf" srcId="{B535E152-9C2B-4BB3-9C2D-98CCE43895CE}" destId="{D4DB32DB-0F0B-4954-AC3D-C247A0CAB901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E67A64-DE62-4535-AF70-977B39059299}" type="doc">
      <dgm:prSet loTypeId="urn:microsoft.com/office/officeart/2008/layout/Squa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1C776A9-3450-46E3-95EB-A4C707992B68}">
      <dgm:prSet phldrT="[Текст]" custT="1"/>
      <dgm:spPr/>
      <dgm:t>
        <a:bodyPr/>
        <a:lstStyle/>
        <a:p>
          <a:r>
            <a:rPr lang="ru-RU" sz="2400" b="1" dirty="0" smtClean="0"/>
            <a:t>КМ1.1 </a:t>
          </a:r>
          <a:r>
            <a:rPr lang="ru-RU" sz="2400" dirty="0" smtClean="0"/>
            <a:t>«</a:t>
          </a:r>
          <a:r>
            <a:rPr lang="ru-RU" sz="2400" b="1" dirty="0" smtClean="0"/>
            <a:t>Обеспечение личной безопасности в повседневной жизни </a:t>
          </a:r>
          <a:r>
            <a:rPr lang="ru-RU" sz="2400" dirty="0" smtClean="0"/>
            <a:t>»</a:t>
          </a:r>
          <a:endParaRPr lang="ru-RU" sz="2400" dirty="0"/>
        </a:p>
      </dgm:t>
    </dgm:pt>
    <dgm:pt modelId="{B33D1165-9625-47A4-9156-583348760A7B}" type="parTrans" cxnId="{6778D768-C59A-4A49-81CD-3DFF4D783F9F}">
      <dgm:prSet/>
      <dgm:spPr/>
      <dgm:t>
        <a:bodyPr/>
        <a:lstStyle/>
        <a:p>
          <a:endParaRPr lang="ru-RU"/>
        </a:p>
      </dgm:t>
    </dgm:pt>
    <dgm:pt modelId="{648BC133-C11A-49AF-B509-2392E2AE824A}" type="sibTrans" cxnId="{6778D768-C59A-4A49-81CD-3DFF4D783F9F}">
      <dgm:prSet/>
      <dgm:spPr/>
      <dgm:t>
        <a:bodyPr/>
        <a:lstStyle/>
        <a:p>
          <a:endParaRPr lang="ru-RU"/>
        </a:p>
      </dgm:t>
    </dgm:pt>
    <dgm:pt modelId="{3788A5E0-402B-485A-AAA2-E288182C6CF5}">
      <dgm:prSet phldrT="[Текст]" custT="1"/>
      <dgm:spPr/>
      <dgm:t>
        <a:bodyPr/>
        <a:lstStyle/>
        <a:p>
          <a:r>
            <a:rPr lang="ru-RU" sz="2000" b="0" dirty="0" smtClean="0"/>
            <a:t>Тест «Личная безопасность»</a:t>
          </a:r>
          <a:endParaRPr lang="ru-RU" sz="2000" b="0" dirty="0"/>
        </a:p>
      </dgm:t>
    </dgm:pt>
    <dgm:pt modelId="{F52D5B80-E23E-47AC-AF92-05910FBABF39}" type="parTrans" cxnId="{1A5534AE-438C-4DE9-AB4E-9E8618291713}">
      <dgm:prSet/>
      <dgm:spPr/>
      <dgm:t>
        <a:bodyPr/>
        <a:lstStyle/>
        <a:p>
          <a:endParaRPr lang="ru-RU"/>
        </a:p>
      </dgm:t>
    </dgm:pt>
    <dgm:pt modelId="{66EFB064-4AF0-4D5D-B4A6-92474D0E5EC3}" type="sibTrans" cxnId="{1A5534AE-438C-4DE9-AB4E-9E8618291713}">
      <dgm:prSet/>
      <dgm:spPr/>
      <dgm:t>
        <a:bodyPr/>
        <a:lstStyle/>
        <a:p>
          <a:endParaRPr lang="ru-RU"/>
        </a:p>
      </dgm:t>
    </dgm:pt>
    <dgm:pt modelId="{C129DFB6-9D85-4895-94F2-496BCB8BB92B}">
      <dgm:prSet phldrT="[Текст]" custT="1"/>
      <dgm:spPr/>
      <dgm:t>
        <a:bodyPr/>
        <a:lstStyle/>
        <a:p>
          <a:r>
            <a:rPr lang="ru-RU" sz="2000" dirty="0" smtClean="0"/>
            <a:t>Практические задания «Личная безопасность»</a:t>
          </a:r>
          <a:endParaRPr lang="ru-RU" sz="2000" dirty="0"/>
        </a:p>
      </dgm:t>
    </dgm:pt>
    <dgm:pt modelId="{82DFF091-0587-486A-950A-9FC8A7072B6A}" type="parTrans" cxnId="{38878B47-5158-4FB3-B6F4-2E51DB8A9AA0}">
      <dgm:prSet/>
      <dgm:spPr/>
      <dgm:t>
        <a:bodyPr/>
        <a:lstStyle/>
        <a:p>
          <a:endParaRPr lang="ru-RU"/>
        </a:p>
      </dgm:t>
    </dgm:pt>
    <dgm:pt modelId="{B331BA96-BB38-4A23-BB55-9E8C190B47C3}" type="sibTrans" cxnId="{38878B47-5158-4FB3-B6F4-2E51DB8A9AA0}">
      <dgm:prSet/>
      <dgm:spPr/>
      <dgm:t>
        <a:bodyPr/>
        <a:lstStyle/>
        <a:p>
          <a:endParaRPr lang="ru-RU"/>
        </a:p>
      </dgm:t>
    </dgm:pt>
    <dgm:pt modelId="{6EA28F46-B35B-4E9F-B456-4526A5A168AC}">
      <dgm:prSet phldrT="[Текст]" custT="1"/>
      <dgm:spPr/>
      <dgm:t>
        <a:bodyPr/>
        <a:lstStyle/>
        <a:p>
          <a:r>
            <a:rPr lang="ru-RU" sz="2400" b="1" dirty="0" smtClean="0"/>
            <a:t>КМ 1.2 «Гражданская оборона»</a:t>
          </a:r>
          <a:endParaRPr lang="ru-RU" sz="2400" b="1" dirty="0"/>
        </a:p>
      </dgm:t>
    </dgm:pt>
    <dgm:pt modelId="{FCEE581D-D16B-47E9-A2EB-C7DC5C2E2BAE}" type="parTrans" cxnId="{1C20C446-0AB5-49D9-A957-2CF9DAE61F0C}">
      <dgm:prSet/>
      <dgm:spPr/>
      <dgm:t>
        <a:bodyPr/>
        <a:lstStyle/>
        <a:p>
          <a:endParaRPr lang="ru-RU"/>
        </a:p>
      </dgm:t>
    </dgm:pt>
    <dgm:pt modelId="{B27BFC1D-F953-4A51-9CAB-1A6F1D8D7DED}" type="sibTrans" cxnId="{1C20C446-0AB5-49D9-A957-2CF9DAE61F0C}">
      <dgm:prSet/>
      <dgm:spPr/>
      <dgm:t>
        <a:bodyPr/>
        <a:lstStyle/>
        <a:p>
          <a:endParaRPr lang="ru-RU"/>
        </a:p>
      </dgm:t>
    </dgm:pt>
    <dgm:pt modelId="{366B87ED-4432-4BA3-B239-983C492ADBB8}">
      <dgm:prSet phldrT="[Текст]" custT="1"/>
      <dgm:spPr/>
      <dgm:t>
        <a:bodyPr/>
        <a:lstStyle/>
        <a:p>
          <a:r>
            <a:rPr lang="ru-RU" sz="2000" dirty="0" smtClean="0"/>
            <a:t>Тест «Гражданская оборона» </a:t>
          </a:r>
          <a:endParaRPr lang="ru-RU" sz="2000" dirty="0"/>
        </a:p>
      </dgm:t>
    </dgm:pt>
    <dgm:pt modelId="{243528C1-9F60-4008-BB83-DAE8C5E376DC}" type="parTrans" cxnId="{D563A329-5064-4ECB-8050-AC3A6026108D}">
      <dgm:prSet/>
      <dgm:spPr/>
      <dgm:t>
        <a:bodyPr/>
        <a:lstStyle/>
        <a:p>
          <a:endParaRPr lang="ru-RU"/>
        </a:p>
      </dgm:t>
    </dgm:pt>
    <dgm:pt modelId="{66E19F80-6FD3-48A9-B0CF-EF07304E0364}" type="sibTrans" cxnId="{D563A329-5064-4ECB-8050-AC3A6026108D}">
      <dgm:prSet/>
      <dgm:spPr/>
      <dgm:t>
        <a:bodyPr/>
        <a:lstStyle/>
        <a:p>
          <a:endParaRPr lang="ru-RU"/>
        </a:p>
      </dgm:t>
    </dgm:pt>
    <dgm:pt modelId="{7CDA101A-86F4-43E9-8721-E4C3C9D116F9}">
      <dgm:prSet phldrT="[Текст]" custT="1"/>
      <dgm:spPr/>
      <dgm:t>
        <a:bodyPr/>
        <a:lstStyle/>
        <a:p>
          <a:r>
            <a:rPr lang="ru-RU" sz="2000" dirty="0" smtClean="0"/>
            <a:t>Практические задания «Индивидуальные средства защиты» </a:t>
          </a:r>
          <a:endParaRPr lang="ru-RU" sz="2000" dirty="0"/>
        </a:p>
      </dgm:t>
    </dgm:pt>
    <dgm:pt modelId="{AFA7D4F3-769E-4021-B9D8-A2853C561DBA}" type="parTrans" cxnId="{694B574A-8261-41FD-9AAC-8C063C800616}">
      <dgm:prSet/>
      <dgm:spPr/>
      <dgm:t>
        <a:bodyPr/>
        <a:lstStyle/>
        <a:p>
          <a:endParaRPr lang="ru-RU"/>
        </a:p>
      </dgm:t>
    </dgm:pt>
    <dgm:pt modelId="{36068333-5116-415C-B93B-B0F078342D5A}" type="sibTrans" cxnId="{694B574A-8261-41FD-9AAC-8C063C800616}">
      <dgm:prSet/>
      <dgm:spPr/>
      <dgm:t>
        <a:bodyPr/>
        <a:lstStyle/>
        <a:p>
          <a:endParaRPr lang="ru-RU"/>
        </a:p>
      </dgm:t>
    </dgm:pt>
    <dgm:pt modelId="{CC7F2CE0-58C5-4C4C-B4F5-697FDCEFE74B}" type="pres">
      <dgm:prSet presAssocID="{34E67A64-DE62-4535-AF70-977B39059299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254B640-1113-4BD0-A10F-C92B30013474}" type="pres">
      <dgm:prSet presAssocID="{81C776A9-3450-46E3-95EB-A4C707992B68}" presName="root" presStyleCnt="0">
        <dgm:presLayoutVars>
          <dgm:chMax/>
          <dgm:chPref/>
        </dgm:presLayoutVars>
      </dgm:prSet>
      <dgm:spPr/>
    </dgm:pt>
    <dgm:pt modelId="{70D37D4F-9130-4050-96AA-2316C699AEAE}" type="pres">
      <dgm:prSet presAssocID="{81C776A9-3450-46E3-95EB-A4C707992B68}" presName="rootComposite" presStyleCnt="0">
        <dgm:presLayoutVars/>
      </dgm:prSet>
      <dgm:spPr/>
    </dgm:pt>
    <dgm:pt modelId="{1BD29005-A88D-46DF-99F5-3E644F889487}" type="pres">
      <dgm:prSet presAssocID="{81C776A9-3450-46E3-95EB-A4C707992B68}" presName="ParentAccent" presStyleLbl="alignNode1" presStyleIdx="0" presStyleCnt="2" custLinFactNeighborX="151" custLinFactNeighborY="45788"/>
      <dgm:spPr/>
    </dgm:pt>
    <dgm:pt modelId="{2C93B201-EBC6-442F-B42B-79FB666A1E07}" type="pres">
      <dgm:prSet presAssocID="{81C776A9-3450-46E3-95EB-A4C707992B68}" presName="ParentSmallAccent" presStyleLbl="fgAcc1" presStyleIdx="0" presStyleCnt="2" custLinFactNeighborX="2055" custLinFactNeighborY="62067"/>
      <dgm:spPr/>
    </dgm:pt>
    <dgm:pt modelId="{85111C8A-5575-43A2-8DF4-696A155E202F}" type="pres">
      <dgm:prSet presAssocID="{81C776A9-3450-46E3-95EB-A4C707992B68}" presName="Parent" presStyleLbl="revTx" presStyleIdx="0" presStyleCnt="6" custScaleY="14464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F611B-B27D-4B32-B81E-550200B532EB}" type="pres">
      <dgm:prSet presAssocID="{81C776A9-3450-46E3-95EB-A4C707992B68}" presName="childShape" presStyleCnt="0">
        <dgm:presLayoutVars>
          <dgm:chMax val="0"/>
          <dgm:chPref val="0"/>
        </dgm:presLayoutVars>
      </dgm:prSet>
      <dgm:spPr/>
    </dgm:pt>
    <dgm:pt modelId="{2F7FD6FE-3F3E-4F47-8267-F45207F915AF}" type="pres">
      <dgm:prSet presAssocID="{3788A5E0-402B-485A-AAA2-E288182C6CF5}" presName="childComposite" presStyleCnt="0">
        <dgm:presLayoutVars>
          <dgm:chMax val="0"/>
          <dgm:chPref val="0"/>
        </dgm:presLayoutVars>
      </dgm:prSet>
      <dgm:spPr/>
    </dgm:pt>
    <dgm:pt modelId="{ED65ABF9-7FA2-4A34-BC67-360B9F145116}" type="pres">
      <dgm:prSet presAssocID="{3788A5E0-402B-485A-AAA2-E288182C6CF5}" presName="ChildAccent" presStyleLbl="solidFgAcc1" presStyleIdx="0" presStyleCnt="4" custLinFactY="13162" custLinFactNeighborX="2055" custLinFactNeighborY="100000"/>
      <dgm:spPr/>
    </dgm:pt>
    <dgm:pt modelId="{E684EFDC-09DA-4E89-A65E-163FBC3D12F3}" type="pres">
      <dgm:prSet presAssocID="{3788A5E0-402B-485A-AAA2-E288182C6CF5}" presName="Child" presStyleLbl="revTx" presStyleIdx="1" presStyleCnt="6" custLinFactNeighborX="358" custLinFactNeighborY="456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15070-A5EC-46C4-9046-DCDF70B089F6}" type="pres">
      <dgm:prSet presAssocID="{C129DFB6-9D85-4895-94F2-496BCB8BB92B}" presName="childComposite" presStyleCnt="0">
        <dgm:presLayoutVars>
          <dgm:chMax val="0"/>
          <dgm:chPref val="0"/>
        </dgm:presLayoutVars>
      </dgm:prSet>
      <dgm:spPr/>
    </dgm:pt>
    <dgm:pt modelId="{AA3C3001-F39A-4D7C-957C-20BECF6754FA}" type="pres">
      <dgm:prSet presAssocID="{C129DFB6-9D85-4895-94F2-496BCB8BB92B}" presName="ChildAccent" presStyleLbl="solidFgAcc1" presStyleIdx="1" presStyleCnt="4" custLinFactY="66550" custLinFactNeighborX="2055" custLinFactNeighborY="100000"/>
      <dgm:spPr/>
    </dgm:pt>
    <dgm:pt modelId="{E8D85EC0-E07A-413A-8B98-962B04290F00}" type="pres">
      <dgm:prSet presAssocID="{C129DFB6-9D85-4895-94F2-496BCB8BB92B}" presName="Child" presStyleLbl="revTx" presStyleIdx="2" presStyleCnt="6" custScaleY="147797" custLinFactNeighborX="358" custLinFactNeighborY="60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4C240-32DD-47D7-B0BC-C9B7B984167A}" type="pres">
      <dgm:prSet presAssocID="{6EA28F46-B35B-4E9F-B456-4526A5A168AC}" presName="root" presStyleCnt="0">
        <dgm:presLayoutVars>
          <dgm:chMax/>
          <dgm:chPref/>
        </dgm:presLayoutVars>
      </dgm:prSet>
      <dgm:spPr/>
    </dgm:pt>
    <dgm:pt modelId="{F87D927A-1612-4CCB-B80B-E8EDD39666C3}" type="pres">
      <dgm:prSet presAssocID="{6EA28F46-B35B-4E9F-B456-4526A5A168AC}" presName="rootComposite" presStyleCnt="0">
        <dgm:presLayoutVars/>
      </dgm:prSet>
      <dgm:spPr/>
    </dgm:pt>
    <dgm:pt modelId="{B1B431D3-F821-4052-B319-0597CB0B79AD}" type="pres">
      <dgm:prSet presAssocID="{6EA28F46-B35B-4E9F-B456-4526A5A168AC}" presName="ParentAccent" presStyleLbl="alignNode1" presStyleIdx="1" presStyleCnt="2" custLinFactNeighborX="-704" custLinFactNeighborY="85884"/>
      <dgm:spPr/>
    </dgm:pt>
    <dgm:pt modelId="{FA7F94DD-AD46-4F92-A0D9-558C7FE4E34D}" type="pres">
      <dgm:prSet presAssocID="{6EA28F46-B35B-4E9F-B456-4526A5A168AC}" presName="ParentSmallAccent" presStyleLbl="fgAcc1" presStyleIdx="1" presStyleCnt="2" custLinFactY="26278" custLinFactNeighborX="-9588" custLinFactNeighborY="100000"/>
      <dgm:spPr/>
    </dgm:pt>
    <dgm:pt modelId="{F29DEB51-48BC-4D61-81C8-A9033450AC0B}" type="pres">
      <dgm:prSet presAssocID="{6EA28F46-B35B-4E9F-B456-4526A5A168AC}" presName="Parent" presStyleLbl="revTx" presStyleIdx="3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83F0F-C1EE-4656-BC37-DD646789979F}" type="pres">
      <dgm:prSet presAssocID="{6EA28F46-B35B-4E9F-B456-4526A5A168AC}" presName="childShape" presStyleCnt="0">
        <dgm:presLayoutVars>
          <dgm:chMax val="0"/>
          <dgm:chPref val="0"/>
        </dgm:presLayoutVars>
      </dgm:prSet>
      <dgm:spPr/>
    </dgm:pt>
    <dgm:pt modelId="{E43650B7-E652-4BC9-876B-7F430F49487E}" type="pres">
      <dgm:prSet presAssocID="{366B87ED-4432-4BA3-B239-983C492ADBB8}" presName="childComposite" presStyleCnt="0">
        <dgm:presLayoutVars>
          <dgm:chMax val="0"/>
          <dgm:chPref val="0"/>
        </dgm:presLayoutVars>
      </dgm:prSet>
      <dgm:spPr/>
    </dgm:pt>
    <dgm:pt modelId="{C5290E3B-2006-4CB9-A94A-2FA93D55B82F}" type="pres">
      <dgm:prSet presAssocID="{366B87ED-4432-4BA3-B239-983C492ADBB8}" presName="ChildAccent" presStyleLbl="solidFgAcc1" presStyleIdx="2" presStyleCnt="4"/>
      <dgm:spPr/>
    </dgm:pt>
    <dgm:pt modelId="{D93948D4-674D-45EB-96BF-F4C9434AC272}" type="pres">
      <dgm:prSet presAssocID="{366B87ED-4432-4BA3-B239-983C492ADBB8}" presName="Child" presStyleLbl="revTx" presStyleIdx="4" presStyleCnt="6" custScaleY="1800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F2284-6DCB-4BC7-86ED-717174911CFC}" type="pres">
      <dgm:prSet presAssocID="{7CDA101A-86F4-43E9-8721-E4C3C9D116F9}" presName="childComposite" presStyleCnt="0">
        <dgm:presLayoutVars>
          <dgm:chMax val="0"/>
          <dgm:chPref val="0"/>
        </dgm:presLayoutVars>
      </dgm:prSet>
      <dgm:spPr/>
    </dgm:pt>
    <dgm:pt modelId="{1CB35BE0-9B1E-424F-97CC-3D1BCCFA57A8}" type="pres">
      <dgm:prSet presAssocID="{7CDA101A-86F4-43E9-8721-E4C3C9D116F9}" presName="ChildAccent" presStyleLbl="solidFgAcc1" presStyleIdx="3" presStyleCnt="4"/>
      <dgm:spPr/>
    </dgm:pt>
    <dgm:pt modelId="{25FD7C32-3277-4228-B3A8-31DEFC27A71E}" type="pres">
      <dgm:prSet presAssocID="{7CDA101A-86F4-43E9-8721-E4C3C9D116F9}" presName="Child" presStyleLbl="revTx" presStyleIdx="5" presStyleCnt="6" custScaleY="147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4B574A-8261-41FD-9AAC-8C063C800616}" srcId="{6EA28F46-B35B-4E9F-B456-4526A5A168AC}" destId="{7CDA101A-86F4-43E9-8721-E4C3C9D116F9}" srcOrd="1" destOrd="0" parTransId="{AFA7D4F3-769E-4021-B9D8-A2853C561DBA}" sibTransId="{36068333-5116-415C-B93B-B0F078342D5A}"/>
    <dgm:cxn modelId="{1C20C446-0AB5-49D9-A957-2CF9DAE61F0C}" srcId="{34E67A64-DE62-4535-AF70-977B39059299}" destId="{6EA28F46-B35B-4E9F-B456-4526A5A168AC}" srcOrd="1" destOrd="0" parTransId="{FCEE581D-D16B-47E9-A2EB-C7DC5C2E2BAE}" sibTransId="{B27BFC1D-F953-4A51-9CAB-1A6F1D8D7DED}"/>
    <dgm:cxn modelId="{1D20A491-F34D-46D4-8F49-854CAA7654AD}" type="presOf" srcId="{34E67A64-DE62-4535-AF70-977B39059299}" destId="{CC7F2CE0-58C5-4C4C-B4F5-697FDCEFE74B}" srcOrd="0" destOrd="0" presId="urn:microsoft.com/office/officeart/2008/layout/SquareAccentList"/>
    <dgm:cxn modelId="{38878B47-5158-4FB3-B6F4-2E51DB8A9AA0}" srcId="{81C776A9-3450-46E3-95EB-A4C707992B68}" destId="{C129DFB6-9D85-4895-94F2-496BCB8BB92B}" srcOrd="1" destOrd="0" parTransId="{82DFF091-0587-486A-950A-9FC8A7072B6A}" sibTransId="{B331BA96-BB38-4A23-BB55-9E8C190B47C3}"/>
    <dgm:cxn modelId="{429FD19A-2A7D-47A4-8312-4E1905D921B8}" type="presOf" srcId="{366B87ED-4432-4BA3-B239-983C492ADBB8}" destId="{D93948D4-674D-45EB-96BF-F4C9434AC272}" srcOrd="0" destOrd="0" presId="urn:microsoft.com/office/officeart/2008/layout/SquareAccentList"/>
    <dgm:cxn modelId="{D6991C8D-16B7-460A-A515-ED6CC003D534}" type="presOf" srcId="{81C776A9-3450-46E3-95EB-A4C707992B68}" destId="{85111C8A-5575-43A2-8DF4-696A155E202F}" srcOrd="0" destOrd="0" presId="urn:microsoft.com/office/officeart/2008/layout/SquareAccentList"/>
    <dgm:cxn modelId="{6778D768-C59A-4A49-81CD-3DFF4D783F9F}" srcId="{34E67A64-DE62-4535-AF70-977B39059299}" destId="{81C776A9-3450-46E3-95EB-A4C707992B68}" srcOrd="0" destOrd="0" parTransId="{B33D1165-9625-47A4-9156-583348760A7B}" sibTransId="{648BC133-C11A-49AF-B509-2392E2AE824A}"/>
    <dgm:cxn modelId="{74A37B19-AFFD-4F02-8669-25BA719182C0}" type="presOf" srcId="{6EA28F46-B35B-4E9F-B456-4526A5A168AC}" destId="{F29DEB51-48BC-4D61-81C8-A9033450AC0B}" srcOrd="0" destOrd="0" presId="urn:microsoft.com/office/officeart/2008/layout/SquareAccentList"/>
    <dgm:cxn modelId="{6F7A2BF8-5851-4BD8-B6F8-A32697DE0EE1}" type="presOf" srcId="{C129DFB6-9D85-4895-94F2-496BCB8BB92B}" destId="{E8D85EC0-E07A-413A-8B98-962B04290F00}" srcOrd="0" destOrd="0" presId="urn:microsoft.com/office/officeart/2008/layout/SquareAccentList"/>
    <dgm:cxn modelId="{2851586E-2A8B-48A4-A4DA-1DFC2E9CC5C9}" type="presOf" srcId="{7CDA101A-86F4-43E9-8721-E4C3C9D116F9}" destId="{25FD7C32-3277-4228-B3A8-31DEFC27A71E}" srcOrd="0" destOrd="0" presId="urn:microsoft.com/office/officeart/2008/layout/SquareAccentList"/>
    <dgm:cxn modelId="{F51F6D93-BC3C-4783-A202-7430C543AC5B}" type="presOf" srcId="{3788A5E0-402B-485A-AAA2-E288182C6CF5}" destId="{E684EFDC-09DA-4E89-A65E-163FBC3D12F3}" srcOrd="0" destOrd="0" presId="urn:microsoft.com/office/officeart/2008/layout/SquareAccentList"/>
    <dgm:cxn modelId="{1A5534AE-438C-4DE9-AB4E-9E8618291713}" srcId="{81C776A9-3450-46E3-95EB-A4C707992B68}" destId="{3788A5E0-402B-485A-AAA2-E288182C6CF5}" srcOrd="0" destOrd="0" parTransId="{F52D5B80-E23E-47AC-AF92-05910FBABF39}" sibTransId="{66EFB064-4AF0-4D5D-B4A6-92474D0E5EC3}"/>
    <dgm:cxn modelId="{D563A329-5064-4ECB-8050-AC3A6026108D}" srcId="{6EA28F46-B35B-4E9F-B456-4526A5A168AC}" destId="{366B87ED-4432-4BA3-B239-983C492ADBB8}" srcOrd="0" destOrd="0" parTransId="{243528C1-9F60-4008-BB83-DAE8C5E376DC}" sibTransId="{66E19F80-6FD3-48A9-B0CF-EF07304E0364}"/>
    <dgm:cxn modelId="{3B6BA790-877C-4ACD-B3FB-9CD3484054B5}" type="presParOf" srcId="{CC7F2CE0-58C5-4C4C-B4F5-697FDCEFE74B}" destId="{E254B640-1113-4BD0-A10F-C92B30013474}" srcOrd="0" destOrd="0" presId="urn:microsoft.com/office/officeart/2008/layout/SquareAccentList"/>
    <dgm:cxn modelId="{975EE6EA-564C-452C-BDA5-794F1BB9E3C3}" type="presParOf" srcId="{E254B640-1113-4BD0-A10F-C92B30013474}" destId="{70D37D4F-9130-4050-96AA-2316C699AEAE}" srcOrd="0" destOrd="0" presId="urn:microsoft.com/office/officeart/2008/layout/SquareAccentList"/>
    <dgm:cxn modelId="{FB50AC45-B3BF-40F3-9CD4-3FBC659058B0}" type="presParOf" srcId="{70D37D4F-9130-4050-96AA-2316C699AEAE}" destId="{1BD29005-A88D-46DF-99F5-3E644F889487}" srcOrd="0" destOrd="0" presId="urn:microsoft.com/office/officeart/2008/layout/SquareAccentList"/>
    <dgm:cxn modelId="{AF1BEE6B-900E-4ED5-BADA-5C8589B6A862}" type="presParOf" srcId="{70D37D4F-9130-4050-96AA-2316C699AEAE}" destId="{2C93B201-EBC6-442F-B42B-79FB666A1E07}" srcOrd="1" destOrd="0" presId="urn:microsoft.com/office/officeart/2008/layout/SquareAccentList"/>
    <dgm:cxn modelId="{2B9835DF-C09A-483D-A7F4-552B92F64D05}" type="presParOf" srcId="{70D37D4F-9130-4050-96AA-2316C699AEAE}" destId="{85111C8A-5575-43A2-8DF4-696A155E202F}" srcOrd="2" destOrd="0" presId="urn:microsoft.com/office/officeart/2008/layout/SquareAccentList"/>
    <dgm:cxn modelId="{0F93FE73-F4D0-4ED5-A569-EA5487658CC0}" type="presParOf" srcId="{E254B640-1113-4BD0-A10F-C92B30013474}" destId="{A36F611B-B27D-4B32-B81E-550200B532EB}" srcOrd="1" destOrd="0" presId="urn:microsoft.com/office/officeart/2008/layout/SquareAccentList"/>
    <dgm:cxn modelId="{5D767804-1F1D-476B-A727-537C88372895}" type="presParOf" srcId="{A36F611B-B27D-4B32-B81E-550200B532EB}" destId="{2F7FD6FE-3F3E-4F47-8267-F45207F915AF}" srcOrd="0" destOrd="0" presId="urn:microsoft.com/office/officeart/2008/layout/SquareAccentList"/>
    <dgm:cxn modelId="{2D5C23B7-696F-4A11-8C42-54C6A744798D}" type="presParOf" srcId="{2F7FD6FE-3F3E-4F47-8267-F45207F915AF}" destId="{ED65ABF9-7FA2-4A34-BC67-360B9F145116}" srcOrd="0" destOrd="0" presId="urn:microsoft.com/office/officeart/2008/layout/SquareAccentList"/>
    <dgm:cxn modelId="{C146A10C-F3FD-40B2-8CEF-EC54D60067D6}" type="presParOf" srcId="{2F7FD6FE-3F3E-4F47-8267-F45207F915AF}" destId="{E684EFDC-09DA-4E89-A65E-163FBC3D12F3}" srcOrd="1" destOrd="0" presId="urn:microsoft.com/office/officeart/2008/layout/SquareAccentList"/>
    <dgm:cxn modelId="{4907E841-CCE5-4324-AD5D-10C9427F5EE6}" type="presParOf" srcId="{A36F611B-B27D-4B32-B81E-550200B532EB}" destId="{CA815070-A5EC-46C4-9046-DCDF70B089F6}" srcOrd="1" destOrd="0" presId="urn:microsoft.com/office/officeart/2008/layout/SquareAccentList"/>
    <dgm:cxn modelId="{275F1011-D234-4D3F-82E4-55634930A31D}" type="presParOf" srcId="{CA815070-A5EC-46C4-9046-DCDF70B089F6}" destId="{AA3C3001-F39A-4D7C-957C-20BECF6754FA}" srcOrd="0" destOrd="0" presId="urn:microsoft.com/office/officeart/2008/layout/SquareAccentList"/>
    <dgm:cxn modelId="{AC79BD46-464B-4D60-A419-729948725907}" type="presParOf" srcId="{CA815070-A5EC-46C4-9046-DCDF70B089F6}" destId="{E8D85EC0-E07A-413A-8B98-962B04290F00}" srcOrd="1" destOrd="0" presId="urn:microsoft.com/office/officeart/2008/layout/SquareAccentList"/>
    <dgm:cxn modelId="{BE523B0C-EDDC-4A19-B8CC-F6CEB94B66F8}" type="presParOf" srcId="{CC7F2CE0-58C5-4C4C-B4F5-697FDCEFE74B}" destId="{7DE4C240-32DD-47D7-B0BC-C9B7B984167A}" srcOrd="1" destOrd="0" presId="urn:microsoft.com/office/officeart/2008/layout/SquareAccentList"/>
    <dgm:cxn modelId="{A98BDAA8-1538-4AED-A1A9-5A37E22E2E71}" type="presParOf" srcId="{7DE4C240-32DD-47D7-B0BC-C9B7B984167A}" destId="{F87D927A-1612-4CCB-B80B-E8EDD39666C3}" srcOrd="0" destOrd="0" presId="urn:microsoft.com/office/officeart/2008/layout/SquareAccentList"/>
    <dgm:cxn modelId="{8F64B2D8-CDDA-4C0B-BA15-A38C67822295}" type="presParOf" srcId="{F87D927A-1612-4CCB-B80B-E8EDD39666C3}" destId="{B1B431D3-F821-4052-B319-0597CB0B79AD}" srcOrd="0" destOrd="0" presId="urn:microsoft.com/office/officeart/2008/layout/SquareAccentList"/>
    <dgm:cxn modelId="{5DC3F513-ADDD-4123-9DDC-EA1907A88B5D}" type="presParOf" srcId="{F87D927A-1612-4CCB-B80B-E8EDD39666C3}" destId="{FA7F94DD-AD46-4F92-A0D9-558C7FE4E34D}" srcOrd="1" destOrd="0" presId="urn:microsoft.com/office/officeart/2008/layout/SquareAccentList"/>
    <dgm:cxn modelId="{6EB70820-8DAC-472A-AA6E-CB50B5A84B5D}" type="presParOf" srcId="{F87D927A-1612-4CCB-B80B-E8EDD39666C3}" destId="{F29DEB51-48BC-4D61-81C8-A9033450AC0B}" srcOrd="2" destOrd="0" presId="urn:microsoft.com/office/officeart/2008/layout/SquareAccentList"/>
    <dgm:cxn modelId="{13951393-CFA7-4A90-8F01-515B303E393D}" type="presParOf" srcId="{7DE4C240-32DD-47D7-B0BC-C9B7B984167A}" destId="{1E383F0F-C1EE-4656-BC37-DD646789979F}" srcOrd="1" destOrd="0" presId="urn:microsoft.com/office/officeart/2008/layout/SquareAccentList"/>
    <dgm:cxn modelId="{4EBCE978-1874-4CA1-832E-A8E2E700A40F}" type="presParOf" srcId="{1E383F0F-C1EE-4656-BC37-DD646789979F}" destId="{E43650B7-E652-4BC9-876B-7F430F49487E}" srcOrd="0" destOrd="0" presId="urn:microsoft.com/office/officeart/2008/layout/SquareAccentList"/>
    <dgm:cxn modelId="{24257402-5AC9-4539-8805-ED1B4FD8B79F}" type="presParOf" srcId="{E43650B7-E652-4BC9-876B-7F430F49487E}" destId="{C5290E3B-2006-4CB9-A94A-2FA93D55B82F}" srcOrd="0" destOrd="0" presId="urn:microsoft.com/office/officeart/2008/layout/SquareAccentList"/>
    <dgm:cxn modelId="{43634627-47F7-4C4C-9640-9FF2B7BFFDB1}" type="presParOf" srcId="{E43650B7-E652-4BC9-876B-7F430F49487E}" destId="{D93948D4-674D-45EB-96BF-F4C9434AC272}" srcOrd="1" destOrd="0" presId="urn:microsoft.com/office/officeart/2008/layout/SquareAccentList"/>
    <dgm:cxn modelId="{B1AC4CED-DB69-41F8-A454-5E0030BF50D1}" type="presParOf" srcId="{1E383F0F-C1EE-4656-BC37-DD646789979F}" destId="{42CF2284-6DCB-4BC7-86ED-717174911CFC}" srcOrd="1" destOrd="0" presId="urn:microsoft.com/office/officeart/2008/layout/SquareAccentList"/>
    <dgm:cxn modelId="{F0C3210D-F452-4F0E-9D24-E007180A65F3}" type="presParOf" srcId="{42CF2284-6DCB-4BC7-86ED-717174911CFC}" destId="{1CB35BE0-9B1E-424F-97CC-3D1BCCFA57A8}" srcOrd="0" destOrd="0" presId="urn:microsoft.com/office/officeart/2008/layout/SquareAccentList"/>
    <dgm:cxn modelId="{A8DDD07F-1294-435E-AA49-903B512C6962}" type="presParOf" srcId="{42CF2284-6DCB-4BC7-86ED-717174911CFC}" destId="{25FD7C32-3277-4228-B3A8-31DEFC27A71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FE5337-7175-401C-8CEF-707FC356D864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B3E5FBE-179E-4BF2-B5A3-1652D5208C7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Материнство – 29 ч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dirty="0"/>
        </a:p>
      </dgm:t>
    </dgm:pt>
    <dgm:pt modelId="{5C57FFCB-68E5-4C39-B096-DA0EFAC544DC}" type="parTrans" cxnId="{B8083FE8-D0D6-4CA8-B3CD-6AA70BDB6065}">
      <dgm:prSet/>
      <dgm:spPr/>
      <dgm:t>
        <a:bodyPr/>
        <a:lstStyle/>
        <a:p>
          <a:endParaRPr lang="ru-RU"/>
        </a:p>
      </dgm:t>
    </dgm:pt>
    <dgm:pt modelId="{39E9A64D-80BB-4933-BCB3-C7D727BBF2B7}" type="sibTrans" cxnId="{B8083FE8-D0D6-4CA8-B3CD-6AA70BDB6065}">
      <dgm:prSet/>
      <dgm:spPr/>
      <dgm:t>
        <a:bodyPr/>
        <a:lstStyle/>
        <a:p>
          <a:endParaRPr lang="ru-RU"/>
        </a:p>
      </dgm:t>
    </dgm:pt>
    <dgm:pt modelId="{759859AB-973E-4D10-AB9F-D640CD587F78}">
      <dgm:prSet phldrT="[Текст]" custT="1"/>
      <dgm:spPr/>
      <dgm:t>
        <a:bodyPr/>
        <a:lstStyle/>
        <a:p>
          <a:r>
            <a:rPr lang="ru-RU" sz="2800" b="1" dirty="0" smtClean="0"/>
            <a:t>1.Роль женщины в современном обществе (4 ч)</a:t>
          </a:r>
          <a:endParaRPr lang="ru-RU" sz="2800" dirty="0"/>
        </a:p>
      </dgm:t>
    </dgm:pt>
    <dgm:pt modelId="{43041FE8-6A96-4A58-861B-E5FCA4891CEE}" type="parTrans" cxnId="{7B61A57C-259D-4D93-8120-04BB3E507F1F}">
      <dgm:prSet/>
      <dgm:spPr/>
      <dgm:t>
        <a:bodyPr/>
        <a:lstStyle/>
        <a:p>
          <a:endParaRPr lang="ru-RU"/>
        </a:p>
      </dgm:t>
    </dgm:pt>
    <dgm:pt modelId="{E2AFA455-F331-49F8-93E7-FFBECF22D0FA}" type="sibTrans" cxnId="{7B61A57C-259D-4D93-8120-04BB3E507F1F}">
      <dgm:prSet/>
      <dgm:spPr/>
      <dgm:t>
        <a:bodyPr/>
        <a:lstStyle/>
        <a:p>
          <a:endParaRPr lang="ru-RU"/>
        </a:p>
      </dgm:t>
    </dgm:pt>
    <dgm:pt modelId="{DD69AAA1-69CB-4ABC-A592-9945165A84D0}">
      <dgm:prSet phldrT="[Текст]" custT="1"/>
      <dgm:spPr/>
      <dgm:t>
        <a:bodyPr/>
        <a:lstStyle/>
        <a:p>
          <a:r>
            <a:rPr lang="ru-RU" sz="2800" b="1" dirty="0" smtClean="0"/>
            <a:t>2.Репродуктивное здоровье женщины (9 час)</a:t>
          </a:r>
          <a:endParaRPr lang="ru-RU" sz="2800" dirty="0"/>
        </a:p>
      </dgm:t>
    </dgm:pt>
    <dgm:pt modelId="{8647760B-685F-49AE-A7B6-1E3E55577AFA}" type="parTrans" cxnId="{CF8FD220-D47B-4916-B6DE-B9FCFDB68198}">
      <dgm:prSet/>
      <dgm:spPr/>
      <dgm:t>
        <a:bodyPr/>
        <a:lstStyle/>
        <a:p>
          <a:endParaRPr lang="ru-RU"/>
        </a:p>
      </dgm:t>
    </dgm:pt>
    <dgm:pt modelId="{9BF936FC-CD54-4664-9ABB-BD6D56E519ED}" type="sibTrans" cxnId="{CF8FD220-D47B-4916-B6DE-B9FCFDB68198}">
      <dgm:prSet/>
      <dgm:spPr/>
      <dgm:t>
        <a:bodyPr/>
        <a:lstStyle/>
        <a:p>
          <a:endParaRPr lang="ru-RU"/>
        </a:p>
      </dgm:t>
    </dgm:pt>
    <dgm:pt modelId="{91C554B9-4252-4CBE-BB91-0DA239D9AE6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3.Семья в современном обществе. Функции семьи (6 ч)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dirty="0"/>
        </a:p>
      </dgm:t>
    </dgm:pt>
    <dgm:pt modelId="{71AFC781-58D2-4BB8-A18A-3A60AE44F7EB}" type="parTrans" cxnId="{5B897E45-2510-4534-B368-09B9181A40EC}">
      <dgm:prSet/>
      <dgm:spPr/>
      <dgm:t>
        <a:bodyPr/>
        <a:lstStyle/>
        <a:p>
          <a:endParaRPr lang="ru-RU"/>
        </a:p>
      </dgm:t>
    </dgm:pt>
    <dgm:pt modelId="{7F2ED08F-4CC8-4928-A563-0CC78A6FD88A}" type="sibTrans" cxnId="{5B897E45-2510-4534-B368-09B9181A40EC}">
      <dgm:prSet/>
      <dgm:spPr/>
      <dgm:t>
        <a:bodyPr/>
        <a:lstStyle/>
        <a:p>
          <a:endParaRPr lang="ru-RU"/>
        </a:p>
      </dgm:t>
    </dgm:pt>
    <dgm:pt modelId="{534240D4-5494-4DF4-8CEC-52745355FFC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4.Беременность и роды.  Уход за младенцем ( 9 ч)</a:t>
          </a:r>
          <a:endParaRPr lang="ru-RU" sz="2800" dirty="0" smtClean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dirty="0"/>
        </a:p>
      </dgm:t>
    </dgm:pt>
    <dgm:pt modelId="{52431A14-17DE-4F07-8859-706463D77465}" type="parTrans" cxnId="{82538B08-EF1C-4C47-B27A-9981FBB196F1}">
      <dgm:prSet/>
      <dgm:spPr/>
      <dgm:t>
        <a:bodyPr/>
        <a:lstStyle/>
        <a:p>
          <a:endParaRPr lang="ru-RU"/>
        </a:p>
      </dgm:t>
    </dgm:pt>
    <dgm:pt modelId="{1E968222-B897-4EEE-A623-572A61DBDD1E}" type="sibTrans" cxnId="{82538B08-EF1C-4C47-B27A-9981FBB196F1}">
      <dgm:prSet/>
      <dgm:spPr/>
      <dgm:t>
        <a:bodyPr/>
        <a:lstStyle/>
        <a:p>
          <a:endParaRPr lang="ru-RU"/>
        </a:p>
      </dgm:t>
    </dgm:pt>
    <dgm:pt modelId="{57ACBCC0-2A0E-4F93-BD09-198596301527}" type="pres">
      <dgm:prSet presAssocID="{F8FE5337-7175-401C-8CEF-707FC356D86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8486C7-FAE9-47B0-832F-B8C5AEC7BFE3}" type="pres">
      <dgm:prSet presAssocID="{F8FE5337-7175-401C-8CEF-707FC356D864}" presName="matrix" presStyleCnt="0"/>
      <dgm:spPr/>
    </dgm:pt>
    <dgm:pt modelId="{1DFC3A95-DBC1-4D2F-B13D-949D6BD913CB}" type="pres">
      <dgm:prSet presAssocID="{F8FE5337-7175-401C-8CEF-707FC356D864}" presName="tile1" presStyleLbl="node1" presStyleIdx="0" presStyleCnt="4"/>
      <dgm:spPr/>
      <dgm:t>
        <a:bodyPr/>
        <a:lstStyle/>
        <a:p>
          <a:endParaRPr lang="ru-RU"/>
        </a:p>
      </dgm:t>
    </dgm:pt>
    <dgm:pt modelId="{C01CC683-40CB-46EF-ABEE-FB9443E90921}" type="pres">
      <dgm:prSet presAssocID="{F8FE5337-7175-401C-8CEF-707FC356D86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C44DF-FA63-4823-8141-D77E6EE1A7CC}" type="pres">
      <dgm:prSet presAssocID="{F8FE5337-7175-401C-8CEF-707FC356D864}" presName="tile2" presStyleLbl="node1" presStyleIdx="1" presStyleCnt="4"/>
      <dgm:spPr/>
      <dgm:t>
        <a:bodyPr/>
        <a:lstStyle/>
        <a:p>
          <a:endParaRPr lang="ru-RU"/>
        </a:p>
      </dgm:t>
    </dgm:pt>
    <dgm:pt modelId="{82F84F15-A251-4B93-8A9B-A5CD85E2941F}" type="pres">
      <dgm:prSet presAssocID="{F8FE5337-7175-401C-8CEF-707FC356D86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4D827-FE25-46A8-9FBF-A10DC2131337}" type="pres">
      <dgm:prSet presAssocID="{F8FE5337-7175-401C-8CEF-707FC356D864}" presName="tile3" presStyleLbl="node1" presStyleIdx="2" presStyleCnt="4"/>
      <dgm:spPr/>
      <dgm:t>
        <a:bodyPr/>
        <a:lstStyle/>
        <a:p>
          <a:endParaRPr lang="ru-RU"/>
        </a:p>
      </dgm:t>
    </dgm:pt>
    <dgm:pt modelId="{B3F1ACB1-84F2-4A90-9466-FC151EA0CCAA}" type="pres">
      <dgm:prSet presAssocID="{F8FE5337-7175-401C-8CEF-707FC356D86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20A80-A240-4050-B460-A3135902DDE9}" type="pres">
      <dgm:prSet presAssocID="{F8FE5337-7175-401C-8CEF-707FC356D864}" presName="tile4" presStyleLbl="node1" presStyleIdx="3" presStyleCnt="4"/>
      <dgm:spPr/>
      <dgm:t>
        <a:bodyPr/>
        <a:lstStyle/>
        <a:p>
          <a:endParaRPr lang="ru-RU"/>
        </a:p>
      </dgm:t>
    </dgm:pt>
    <dgm:pt modelId="{56CF5667-DB2A-45A7-BF9D-45816CE148AD}" type="pres">
      <dgm:prSet presAssocID="{F8FE5337-7175-401C-8CEF-707FC356D86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32518-99F7-48E6-A711-98BB618E7F3D}" type="pres">
      <dgm:prSet presAssocID="{F8FE5337-7175-401C-8CEF-707FC356D864}" presName="centerTile" presStyleLbl="fgShp" presStyleIdx="0" presStyleCnt="1" custScaleX="13207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8083FE8-D0D6-4CA8-B3CD-6AA70BDB6065}" srcId="{F8FE5337-7175-401C-8CEF-707FC356D864}" destId="{EB3E5FBE-179E-4BF2-B5A3-1652D5208C7B}" srcOrd="0" destOrd="0" parTransId="{5C57FFCB-68E5-4C39-B096-DA0EFAC544DC}" sibTransId="{39E9A64D-80BB-4933-BCB3-C7D727BBF2B7}"/>
    <dgm:cxn modelId="{DB9FA75C-D7DA-427F-B5BE-379890A67382}" type="presOf" srcId="{759859AB-973E-4D10-AB9F-D640CD587F78}" destId="{1DFC3A95-DBC1-4D2F-B13D-949D6BD913CB}" srcOrd="0" destOrd="0" presId="urn:microsoft.com/office/officeart/2005/8/layout/matrix1"/>
    <dgm:cxn modelId="{9CA5C2BF-B19D-45F4-BDAA-FC474A82892A}" type="presOf" srcId="{534240D4-5494-4DF4-8CEC-52745355FFCE}" destId="{FA720A80-A240-4050-B460-A3135902DDE9}" srcOrd="0" destOrd="0" presId="urn:microsoft.com/office/officeart/2005/8/layout/matrix1"/>
    <dgm:cxn modelId="{4DBA2156-BD4B-43D5-82B4-EE877BBE6200}" type="presOf" srcId="{91C554B9-4252-4CBE-BB91-0DA239D9AE64}" destId="{B3F1ACB1-84F2-4A90-9466-FC151EA0CCAA}" srcOrd="1" destOrd="0" presId="urn:microsoft.com/office/officeart/2005/8/layout/matrix1"/>
    <dgm:cxn modelId="{462E08A4-6005-455B-9E4B-D0BF2457A460}" type="presOf" srcId="{DD69AAA1-69CB-4ABC-A592-9945165A84D0}" destId="{82F84F15-A251-4B93-8A9B-A5CD85E2941F}" srcOrd="1" destOrd="0" presId="urn:microsoft.com/office/officeart/2005/8/layout/matrix1"/>
    <dgm:cxn modelId="{CF8FD220-D47B-4916-B6DE-B9FCFDB68198}" srcId="{EB3E5FBE-179E-4BF2-B5A3-1652D5208C7B}" destId="{DD69AAA1-69CB-4ABC-A592-9945165A84D0}" srcOrd="1" destOrd="0" parTransId="{8647760B-685F-49AE-A7B6-1E3E55577AFA}" sibTransId="{9BF936FC-CD54-4664-9ABB-BD6D56E519ED}"/>
    <dgm:cxn modelId="{82538B08-EF1C-4C47-B27A-9981FBB196F1}" srcId="{EB3E5FBE-179E-4BF2-B5A3-1652D5208C7B}" destId="{534240D4-5494-4DF4-8CEC-52745355FFCE}" srcOrd="3" destOrd="0" parTransId="{52431A14-17DE-4F07-8859-706463D77465}" sibTransId="{1E968222-B897-4EEE-A623-572A61DBDD1E}"/>
    <dgm:cxn modelId="{E310A7BA-17F7-4E3A-968B-EFADDD229BCC}" type="presOf" srcId="{DD69AAA1-69CB-4ABC-A592-9945165A84D0}" destId="{C41C44DF-FA63-4823-8141-D77E6EE1A7CC}" srcOrd="0" destOrd="0" presId="urn:microsoft.com/office/officeart/2005/8/layout/matrix1"/>
    <dgm:cxn modelId="{1BDAF1BA-B78A-47BF-A460-C516FC9F9116}" type="presOf" srcId="{91C554B9-4252-4CBE-BB91-0DA239D9AE64}" destId="{07C4D827-FE25-46A8-9FBF-A10DC2131337}" srcOrd="0" destOrd="0" presId="urn:microsoft.com/office/officeart/2005/8/layout/matrix1"/>
    <dgm:cxn modelId="{580D56F7-C893-43A0-B49A-F140F47EC79C}" type="presOf" srcId="{F8FE5337-7175-401C-8CEF-707FC356D864}" destId="{57ACBCC0-2A0E-4F93-BD09-198596301527}" srcOrd="0" destOrd="0" presId="urn:microsoft.com/office/officeart/2005/8/layout/matrix1"/>
    <dgm:cxn modelId="{5B897E45-2510-4534-B368-09B9181A40EC}" srcId="{EB3E5FBE-179E-4BF2-B5A3-1652D5208C7B}" destId="{91C554B9-4252-4CBE-BB91-0DA239D9AE64}" srcOrd="2" destOrd="0" parTransId="{71AFC781-58D2-4BB8-A18A-3A60AE44F7EB}" sibTransId="{7F2ED08F-4CC8-4928-A563-0CC78A6FD88A}"/>
    <dgm:cxn modelId="{80200A02-28C0-4D08-9834-DB1D6B1BD652}" type="presOf" srcId="{EB3E5FBE-179E-4BF2-B5A3-1652D5208C7B}" destId="{CCE32518-99F7-48E6-A711-98BB618E7F3D}" srcOrd="0" destOrd="0" presId="urn:microsoft.com/office/officeart/2005/8/layout/matrix1"/>
    <dgm:cxn modelId="{78CCB154-B80C-40E6-BE63-F23BD6781078}" type="presOf" srcId="{534240D4-5494-4DF4-8CEC-52745355FFCE}" destId="{56CF5667-DB2A-45A7-BF9D-45816CE148AD}" srcOrd="1" destOrd="0" presId="urn:microsoft.com/office/officeart/2005/8/layout/matrix1"/>
    <dgm:cxn modelId="{7B61A57C-259D-4D93-8120-04BB3E507F1F}" srcId="{EB3E5FBE-179E-4BF2-B5A3-1652D5208C7B}" destId="{759859AB-973E-4D10-AB9F-D640CD587F78}" srcOrd="0" destOrd="0" parTransId="{43041FE8-6A96-4A58-861B-E5FCA4891CEE}" sibTransId="{E2AFA455-F331-49F8-93E7-FFBECF22D0FA}"/>
    <dgm:cxn modelId="{064A4F94-A794-4131-8352-33A6AC7D7BF5}" type="presOf" srcId="{759859AB-973E-4D10-AB9F-D640CD587F78}" destId="{C01CC683-40CB-46EF-ABEE-FB9443E90921}" srcOrd="1" destOrd="0" presId="urn:microsoft.com/office/officeart/2005/8/layout/matrix1"/>
    <dgm:cxn modelId="{82E5A433-8705-41CD-BB85-DC988DDEA10B}" type="presParOf" srcId="{57ACBCC0-2A0E-4F93-BD09-198596301527}" destId="{5D8486C7-FAE9-47B0-832F-B8C5AEC7BFE3}" srcOrd="0" destOrd="0" presId="urn:microsoft.com/office/officeart/2005/8/layout/matrix1"/>
    <dgm:cxn modelId="{7723D42D-7091-4E72-AB55-64F4A779540B}" type="presParOf" srcId="{5D8486C7-FAE9-47B0-832F-B8C5AEC7BFE3}" destId="{1DFC3A95-DBC1-4D2F-B13D-949D6BD913CB}" srcOrd="0" destOrd="0" presId="urn:microsoft.com/office/officeart/2005/8/layout/matrix1"/>
    <dgm:cxn modelId="{880B956C-431E-49D9-83BD-5BF9748EBF0D}" type="presParOf" srcId="{5D8486C7-FAE9-47B0-832F-B8C5AEC7BFE3}" destId="{C01CC683-40CB-46EF-ABEE-FB9443E90921}" srcOrd="1" destOrd="0" presId="urn:microsoft.com/office/officeart/2005/8/layout/matrix1"/>
    <dgm:cxn modelId="{E1115540-2A3C-45BC-9157-36F6BC83CD4B}" type="presParOf" srcId="{5D8486C7-FAE9-47B0-832F-B8C5AEC7BFE3}" destId="{C41C44DF-FA63-4823-8141-D77E6EE1A7CC}" srcOrd="2" destOrd="0" presId="urn:microsoft.com/office/officeart/2005/8/layout/matrix1"/>
    <dgm:cxn modelId="{A5105D70-0A95-46CD-9853-79BADECE1D2A}" type="presParOf" srcId="{5D8486C7-FAE9-47B0-832F-B8C5AEC7BFE3}" destId="{82F84F15-A251-4B93-8A9B-A5CD85E2941F}" srcOrd="3" destOrd="0" presId="urn:microsoft.com/office/officeart/2005/8/layout/matrix1"/>
    <dgm:cxn modelId="{4E5BA697-BBD9-4497-BE9D-991461BF4F1E}" type="presParOf" srcId="{5D8486C7-FAE9-47B0-832F-B8C5AEC7BFE3}" destId="{07C4D827-FE25-46A8-9FBF-A10DC2131337}" srcOrd="4" destOrd="0" presId="urn:microsoft.com/office/officeart/2005/8/layout/matrix1"/>
    <dgm:cxn modelId="{29F51D80-E515-4C35-8417-31D65731EAEF}" type="presParOf" srcId="{5D8486C7-FAE9-47B0-832F-B8C5AEC7BFE3}" destId="{B3F1ACB1-84F2-4A90-9466-FC151EA0CCAA}" srcOrd="5" destOrd="0" presId="urn:microsoft.com/office/officeart/2005/8/layout/matrix1"/>
    <dgm:cxn modelId="{81E10FE8-D4A5-410F-8F51-31632C545167}" type="presParOf" srcId="{5D8486C7-FAE9-47B0-832F-B8C5AEC7BFE3}" destId="{FA720A80-A240-4050-B460-A3135902DDE9}" srcOrd="6" destOrd="0" presId="urn:microsoft.com/office/officeart/2005/8/layout/matrix1"/>
    <dgm:cxn modelId="{50CA2717-A418-438F-8F9C-4A2AF7E178C5}" type="presParOf" srcId="{5D8486C7-FAE9-47B0-832F-B8C5AEC7BFE3}" destId="{56CF5667-DB2A-45A7-BF9D-45816CE148AD}" srcOrd="7" destOrd="0" presId="urn:microsoft.com/office/officeart/2005/8/layout/matrix1"/>
    <dgm:cxn modelId="{5C55AC0F-52E3-473D-8AA2-8EB4E69CCFFA}" type="presParOf" srcId="{57ACBCC0-2A0E-4F93-BD09-198596301527}" destId="{CCE32518-99F7-48E6-A711-98BB618E7F3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7E37A-66EB-4EBE-8F1C-D2F595C5C39D}">
      <dsp:nvSpPr>
        <dsp:cNvPr id="0" name=""/>
        <dsp:cNvSpPr/>
      </dsp:nvSpPr>
      <dsp:spPr>
        <a:xfrm>
          <a:off x="4144" y="0"/>
          <a:ext cx="3986810" cy="5128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latin typeface="Flash" pitchFamily="34" charset="0"/>
            </a:rPr>
            <a:t>10 класс</a:t>
          </a:r>
          <a:endParaRPr lang="ru-RU" sz="6500" kern="1200" dirty="0">
            <a:latin typeface="Flash" pitchFamily="34" charset="0"/>
          </a:endParaRPr>
        </a:p>
      </dsp:txBody>
      <dsp:txXfrm>
        <a:off x="4144" y="0"/>
        <a:ext cx="3986810" cy="1538503"/>
      </dsp:txXfrm>
    </dsp:sp>
    <dsp:sp modelId="{512E4210-7F75-4827-BAEA-DCC71A9AE483}">
      <dsp:nvSpPr>
        <dsp:cNvPr id="0" name=""/>
        <dsp:cNvSpPr/>
      </dsp:nvSpPr>
      <dsp:spPr>
        <a:xfrm>
          <a:off x="432040" y="1313622"/>
          <a:ext cx="3189448" cy="1232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М1: </a:t>
          </a:r>
          <a:r>
            <a:rPr lang="ru-RU" sz="2000" b="1" kern="1200" dirty="0" smtClean="0"/>
            <a:t>Безопасность и защита человека в опасных и чрезвычайных ситуациях (</a:t>
          </a:r>
          <a:r>
            <a:rPr lang="ru-RU" sz="2000" kern="1200" dirty="0" smtClean="0"/>
            <a:t>17ч)</a:t>
          </a:r>
          <a:endParaRPr lang="ru-RU" sz="2000" kern="1200" dirty="0"/>
        </a:p>
      </dsp:txBody>
      <dsp:txXfrm>
        <a:off x="468153" y="1349735"/>
        <a:ext cx="3117222" cy="1160757"/>
      </dsp:txXfrm>
    </dsp:sp>
    <dsp:sp modelId="{1655D918-A678-49F3-BDBD-D6D6DCA9C90D}">
      <dsp:nvSpPr>
        <dsp:cNvPr id="0" name=""/>
        <dsp:cNvSpPr/>
      </dsp:nvSpPr>
      <dsp:spPr>
        <a:xfrm>
          <a:off x="402825" y="2857761"/>
          <a:ext cx="3189448" cy="1372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М2: </a:t>
          </a:r>
          <a:r>
            <a:rPr lang="ru-RU" sz="2000" b="1" kern="1200" dirty="0" smtClean="0"/>
            <a:t>Основы медицинских знаний и здорового образа жизни (</a:t>
          </a:r>
          <a:r>
            <a:rPr lang="ru-RU" sz="2000" kern="1200" dirty="0" smtClean="0"/>
            <a:t>16 ч)</a:t>
          </a:r>
          <a:r>
            <a:rPr lang="ru-RU" sz="2000" b="1" kern="1200" dirty="0" smtClean="0"/>
            <a:t> </a:t>
          </a:r>
          <a:endParaRPr lang="ru-RU" sz="2000" kern="1200" dirty="0"/>
        </a:p>
      </dsp:txBody>
      <dsp:txXfrm>
        <a:off x="443035" y="2897971"/>
        <a:ext cx="3109028" cy="1292441"/>
      </dsp:txXfrm>
    </dsp:sp>
    <dsp:sp modelId="{56A8E37A-B1E3-4B57-AA3A-114DBCCDD84E}">
      <dsp:nvSpPr>
        <dsp:cNvPr id="0" name=""/>
        <dsp:cNvSpPr/>
      </dsp:nvSpPr>
      <dsp:spPr>
        <a:xfrm>
          <a:off x="402825" y="4316012"/>
          <a:ext cx="3189448" cy="555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М3 (А) </a:t>
          </a:r>
          <a:r>
            <a:rPr lang="ru-RU" sz="2000" b="1" kern="1200" dirty="0" smtClean="0"/>
            <a:t>Основы военной службы  (</a:t>
          </a:r>
          <a:r>
            <a:rPr lang="ru-RU" sz="2000" kern="1200" dirty="0" smtClean="0"/>
            <a:t>2 ч)</a:t>
          </a:r>
          <a:endParaRPr lang="ru-RU" sz="2000" kern="1200" dirty="0"/>
        </a:p>
      </dsp:txBody>
      <dsp:txXfrm>
        <a:off x="419081" y="4332268"/>
        <a:ext cx="3156936" cy="522516"/>
      </dsp:txXfrm>
    </dsp:sp>
    <dsp:sp modelId="{36554417-D403-4AD1-94B5-C2FC6DEE100E}">
      <dsp:nvSpPr>
        <dsp:cNvPr id="0" name=""/>
        <dsp:cNvSpPr/>
      </dsp:nvSpPr>
      <dsp:spPr>
        <a:xfrm>
          <a:off x="4289965" y="0"/>
          <a:ext cx="3986810" cy="5128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latin typeface="Flash" pitchFamily="34" charset="0"/>
            </a:rPr>
            <a:t>11 класс</a:t>
          </a:r>
          <a:endParaRPr lang="ru-RU" sz="6500" kern="1200" dirty="0">
            <a:latin typeface="Flash" pitchFamily="34" charset="0"/>
          </a:endParaRPr>
        </a:p>
      </dsp:txBody>
      <dsp:txXfrm>
        <a:off x="4289965" y="0"/>
        <a:ext cx="3986810" cy="1538503"/>
      </dsp:txXfrm>
    </dsp:sp>
    <dsp:sp modelId="{C18FA433-22F2-4EDB-B915-52F60F8DB86B}">
      <dsp:nvSpPr>
        <dsp:cNvPr id="0" name=""/>
        <dsp:cNvSpPr/>
      </dsp:nvSpPr>
      <dsp:spPr>
        <a:xfrm>
          <a:off x="4608511" y="1394685"/>
          <a:ext cx="3275020" cy="17197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/>
            <a:t>М3: </a:t>
          </a:r>
          <a:r>
            <a:rPr lang="ru-RU" sz="2400" b="1" kern="1200" dirty="0" smtClean="0"/>
            <a:t>Материнство (29 ч) /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Основы военной службы </a:t>
          </a:r>
          <a:endParaRPr lang="ru-RU" sz="2400" b="1" kern="1200" dirty="0"/>
        </a:p>
      </dsp:txBody>
      <dsp:txXfrm>
        <a:off x="4658880" y="1445054"/>
        <a:ext cx="3174282" cy="1618992"/>
      </dsp:txXfrm>
    </dsp:sp>
    <dsp:sp modelId="{E624B165-7D77-477F-99A0-93B01A9C5EC3}">
      <dsp:nvSpPr>
        <dsp:cNvPr id="0" name=""/>
        <dsp:cNvSpPr/>
      </dsp:nvSpPr>
      <dsp:spPr>
        <a:xfrm>
          <a:off x="4688646" y="3419082"/>
          <a:ext cx="3189448" cy="1452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М2: </a:t>
          </a:r>
          <a:r>
            <a:rPr lang="ru-RU" sz="2000" b="1" kern="1200" dirty="0" smtClean="0"/>
            <a:t>Основы медицинских знаний и правила оказания первой медицинской помощи     (6 ч) </a:t>
          </a:r>
          <a:endParaRPr lang="ru-RU" sz="2000" kern="1200" dirty="0"/>
        </a:p>
      </dsp:txBody>
      <dsp:txXfrm>
        <a:off x="4731174" y="3461610"/>
        <a:ext cx="3104392" cy="1366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4B645-681A-4192-8162-3419EBD248E7}">
      <dsp:nvSpPr>
        <dsp:cNvPr id="0" name=""/>
        <dsp:cNvSpPr/>
      </dsp:nvSpPr>
      <dsp:spPr>
        <a:xfrm>
          <a:off x="1825869" y="-41288"/>
          <a:ext cx="5351658" cy="5351658"/>
        </a:xfrm>
        <a:prstGeom prst="circularArrow">
          <a:avLst>
            <a:gd name="adj1" fmla="val 5544"/>
            <a:gd name="adj2" fmla="val 330680"/>
            <a:gd name="adj3" fmla="val 14279894"/>
            <a:gd name="adj4" fmla="val 17086281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25E99-B6ED-4F82-8EC3-40886F78CAB6}">
      <dsp:nvSpPr>
        <dsp:cNvPr id="0" name=""/>
        <dsp:cNvSpPr/>
      </dsp:nvSpPr>
      <dsp:spPr>
        <a:xfrm>
          <a:off x="3530787" y="-44277"/>
          <a:ext cx="1941823" cy="10260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Учебные конференции, семинары</a:t>
          </a:r>
          <a:endParaRPr lang="ru-RU" sz="2000" b="1" kern="1200" dirty="0"/>
        </a:p>
      </dsp:txBody>
      <dsp:txXfrm>
        <a:off x="3580877" y="5813"/>
        <a:ext cx="1841643" cy="925913"/>
      </dsp:txXfrm>
    </dsp:sp>
    <dsp:sp modelId="{88DA397E-A2FA-4E81-B17F-E5A4677C7928}">
      <dsp:nvSpPr>
        <dsp:cNvPr id="0" name=""/>
        <dsp:cNvSpPr/>
      </dsp:nvSpPr>
      <dsp:spPr>
        <a:xfrm>
          <a:off x="5544616" y="936102"/>
          <a:ext cx="1686503" cy="843251"/>
        </a:xfrm>
        <a:prstGeom prst="roundRect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Лекции и беседы</a:t>
          </a:r>
          <a:endParaRPr lang="ru-RU" sz="2000" b="1" kern="1200" dirty="0"/>
        </a:p>
      </dsp:txBody>
      <dsp:txXfrm>
        <a:off x="5585780" y="977266"/>
        <a:ext cx="1604175" cy="760923"/>
      </dsp:txXfrm>
    </dsp:sp>
    <dsp:sp modelId="{A44975CB-C3EB-4F16-ABFC-CAD7AD6F3931}">
      <dsp:nvSpPr>
        <dsp:cNvPr id="0" name=""/>
        <dsp:cNvSpPr/>
      </dsp:nvSpPr>
      <dsp:spPr>
        <a:xfrm>
          <a:off x="5904654" y="2592285"/>
          <a:ext cx="1686503" cy="843251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Тесты</a:t>
          </a:r>
          <a:endParaRPr lang="ru-RU" sz="2000" b="1" kern="1200" dirty="0"/>
        </a:p>
      </dsp:txBody>
      <dsp:txXfrm>
        <a:off x="5945818" y="2633449"/>
        <a:ext cx="1604175" cy="760923"/>
      </dsp:txXfrm>
    </dsp:sp>
    <dsp:sp modelId="{A4F15134-3B17-48FE-8B13-5FEDDA861C6A}">
      <dsp:nvSpPr>
        <dsp:cNvPr id="0" name=""/>
        <dsp:cNvSpPr/>
      </dsp:nvSpPr>
      <dsp:spPr>
        <a:xfrm>
          <a:off x="5112576" y="4104462"/>
          <a:ext cx="1686503" cy="843251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***</a:t>
          </a:r>
          <a:endParaRPr lang="ru-RU" sz="2000" b="1" kern="1200" dirty="0"/>
        </a:p>
      </dsp:txBody>
      <dsp:txXfrm>
        <a:off x="5153740" y="4145626"/>
        <a:ext cx="1604175" cy="760923"/>
      </dsp:txXfrm>
    </dsp:sp>
    <dsp:sp modelId="{342227CF-0FFB-41EF-8E5F-1C4357A59AFB}">
      <dsp:nvSpPr>
        <dsp:cNvPr id="0" name=""/>
        <dsp:cNvSpPr/>
      </dsp:nvSpPr>
      <dsp:spPr>
        <a:xfrm>
          <a:off x="2016216" y="4104461"/>
          <a:ext cx="1686503" cy="843251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Дискуссии</a:t>
          </a:r>
          <a:endParaRPr lang="ru-RU" sz="2000" b="1" kern="1200" dirty="0"/>
        </a:p>
      </dsp:txBody>
      <dsp:txXfrm>
        <a:off x="2057380" y="4145625"/>
        <a:ext cx="1604175" cy="760923"/>
      </dsp:txXfrm>
    </dsp:sp>
    <dsp:sp modelId="{98C24EBB-1D58-4C08-B593-32B49F49A982}">
      <dsp:nvSpPr>
        <dsp:cNvPr id="0" name=""/>
        <dsp:cNvSpPr/>
      </dsp:nvSpPr>
      <dsp:spPr>
        <a:xfrm>
          <a:off x="792083" y="2232258"/>
          <a:ext cx="2678723" cy="1350779"/>
        </a:xfrm>
        <a:prstGeom prst="roundRect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Проектная деятельность, выступления с сообщением</a:t>
          </a:r>
          <a:endParaRPr lang="ru-RU" sz="2000" b="1" kern="1200" dirty="0"/>
        </a:p>
      </dsp:txBody>
      <dsp:txXfrm>
        <a:off x="858023" y="2298198"/>
        <a:ext cx="2546843" cy="1218899"/>
      </dsp:txXfrm>
    </dsp:sp>
    <dsp:sp modelId="{D4DB32DB-0F0B-4954-AC3D-C247A0CAB901}">
      <dsp:nvSpPr>
        <dsp:cNvPr id="0" name=""/>
        <dsp:cNvSpPr/>
      </dsp:nvSpPr>
      <dsp:spPr>
        <a:xfrm>
          <a:off x="1440163" y="864092"/>
          <a:ext cx="1941384" cy="891755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Решение ситуационных задач</a:t>
          </a:r>
          <a:endParaRPr lang="ru-RU" sz="2000" b="1" kern="1200" dirty="0"/>
        </a:p>
      </dsp:txBody>
      <dsp:txXfrm>
        <a:off x="1483695" y="907624"/>
        <a:ext cx="1854320" cy="8046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29005-A88D-46DF-99F5-3E644F889487}">
      <dsp:nvSpPr>
        <dsp:cNvPr id="0" name=""/>
        <dsp:cNvSpPr/>
      </dsp:nvSpPr>
      <dsp:spPr>
        <a:xfrm>
          <a:off x="10345" y="1252737"/>
          <a:ext cx="4010253" cy="4717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93B201-EBC6-442F-B42B-79FB666A1E07}">
      <dsp:nvSpPr>
        <dsp:cNvPr id="0" name=""/>
        <dsp:cNvSpPr/>
      </dsp:nvSpPr>
      <dsp:spPr>
        <a:xfrm>
          <a:off x="10344" y="1396753"/>
          <a:ext cx="294607" cy="2946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111C8A-5575-43A2-8DF4-696A155E202F}">
      <dsp:nvSpPr>
        <dsp:cNvPr id="0" name=""/>
        <dsp:cNvSpPr/>
      </dsp:nvSpPr>
      <dsp:spPr>
        <a:xfrm>
          <a:off x="4290" y="0"/>
          <a:ext cx="4010253" cy="1225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КМ1.1 </a:t>
          </a:r>
          <a:r>
            <a:rPr lang="ru-RU" sz="2400" kern="1200" dirty="0" smtClean="0"/>
            <a:t>«</a:t>
          </a:r>
          <a:r>
            <a:rPr lang="ru-RU" sz="2400" b="1" kern="1200" dirty="0" smtClean="0"/>
            <a:t>Обеспечение личной безопасности в повседневной жизни </a:t>
          </a:r>
          <a:r>
            <a:rPr lang="ru-RU" sz="2400" kern="1200" dirty="0" smtClean="0"/>
            <a:t>»</a:t>
          </a:r>
          <a:endParaRPr lang="ru-RU" sz="2400" kern="1200" dirty="0"/>
        </a:p>
      </dsp:txBody>
      <dsp:txXfrm>
        <a:off x="4290" y="0"/>
        <a:ext cx="4010253" cy="1225883"/>
      </dsp:txXfrm>
    </dsp:sp>
    <dsp:sp modelId="{ED65ABF9-7FA2-4A34-BC67-360B9F145116}">
      <dsp:nvSpPr>
        <dsp:cNvPr id="0" name=""/>
        <dsp:cNvSpPr/>
      </dsp:nvSpPr>
      <dsp:spPr>
        <a:xfrm>
          <a:off x="10344" y="2233996"/>
          <a:ext cx="294600" cy="29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84EFDC-09DA-4E89-A65E-163FBC3D12F3}">
      <dsp:nvSpPr>
        <dsp:cNvPr id="0" name=""/>
        <dsp:cNvSpPr/>
      </dsp:nvSpPr>
      <dsp:spPr>
        <a:xfrm>
          <a:off x="298359" y="2017973"/>
          <a:ext cx="3729535" cy="686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Тест «Личная безопасность»</a:t>
          </a:r>
          <a:endParaRPr lang="ru-RU" sz="2000" b="0" kern="1200" dirty="0"/>
        </a:p>
      </dsp:txBody>
      <dsp:txXfrm>
        <a:off x="298359" y="2017973"/>
        <a:ext cx="3729535" cy="686714"/>
      </dsp:txXfrm>
    </dsp:sp>
    <dsp:sp modelId="{AA3C3001-F39A-4D7C-957C-20BECF6754FA}">
      <dsp:nvSpPr>
        <dsp:cNvPr id="0" name=""/>
        <dsp:cNvSpPr/>
      </dsp:nvSpPr>
      <dsp:spPr>
        <a:xfrm>
          <a:off x="10344" y="3242106"/>
          <a:ext cx="294600" cy="29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D85EC0-E07A-413A-8B98-962B04290F00}">
      <dsp:nvSpPr>
        <dsp:cNvPr id="0" name=""/>
        <dsp:cNvSpPr/>
      </dsp:nvSpPr>
      <dsp:spPr>
        <a:xfrm>
          <a:off x="298359" y="2810057"/>
          <a:ext cx="3729535" cy="1014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Практические задания «Личная безопасность»</a:t>
          </a:r>
          <a:endParaRPr lang="ru-RU" sz="2000" kern="1200" dirty="0"/>
        </a:p>
      </dsp:txBody>
      <dsp:txXfrm>
        <a:off x="298359" y="2810057"/>
        <a:ext cx="3729535" cy="1014943"/>
      </dsp:txXfrm>
    </dsp:sp>
    <dsp:sp modelId="{B1B431D3-F821-4052-B319-0597CB0B79AD}">
      <dsp:nvSpPr>
        <dsp:cNvPr id="0" name=""/>
        <dsp:cNvSpPr/>
      </dsp:nvSpPr>
      <dsp:spPr>
        <a:xfrm>
          <a:off x="4186824" y="1252737"/>
          <a:ext cx="4010253" cy="471794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7F94DD-AD46-4F92-A0D9-558C7FE4E34D}">
      <dsp:nvSpPr>
        <dsp:cNvPr id="0" name=""/>
        <dsp:cNvSpPr/>
      </dsp:nvSpPr>
      <dsp:spPr>
        <a:xfrm>
          <a:off x="4186809" y="1396752"/>
          <a:ext cx="294607" cy="2946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9DEB51-48BC-4D61-81C8-A9033450AC0B}">
      <dsp:nvSpPr>
        <dsp:cNvPr id="0" name=""/>
        <dsp:cNvSpPr/>
      </dsp:nvSpPr>
      <dsp:spPr>
        <a:xfrm>
          <a:off x="4215056" y="0"/>
          <a:ext cx="4010253" cy="84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КМ 1.2 «Гражданская оборона»</a:t>
          </a:r>
          <a:endParaRPr lang="ru-RU" sz="2400" b="1" kern="1200" dirty="0"/>
        </a:p>
      </dsp:txBody>
      <dsp:txXfrm>
        <a:off x="4215056" y="0"/>
        <a:ext cx="4010253" cy="847541"/>
      </dsp:txXfrm>
    </dsp:sp>
    <dsp:sp modelId="{C5290E3B-2006-4CB9-A94A-2FA93D55B82F}">
      <dsp:nvSpPr>
        <dsp:cNvPr id="0" name=""/>
        <dsp:cNvSpPr/>
      </dsp:nvSpPr>
      <dsp:spPr>
        <a:xfrm>
          <a:off x="4215056" y="1986214"/>
          <a:ext cx="294600" cy="29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3948D4-674D-45EB-96BF-F4C9434AC272}">
      <dsp:nvSpPr>
        <dsp:cNvPr id="0" name=""/>
        <dsp:cNvSpPr/>
      </dsp:nvSpPr>
      <dsp:spPr>
        <a:xfrm>
          <a:off x="4495774" y="1515392"/>
          <a:ext cx="3729535" cy="1236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Тест «Гражданская оборона» </a:t>
          </a:r>
          <a:endParaRPr lang="ru-RU" sz="2000" kern="1200" dirty="0"/>
        </a:p>
      </dsp:txBody>
      <dsp:txXfrm>
        <a:off x="4495774" y="1515392"/>
        <a:ext cx="3729535" cy="1236243"/>
      </dsp:txXfrm>
    </dsp:sp>
    <dsp:sp modelId="{1CB35BE0-9B1E-424F-97CC-3D1BCCFA57A8}">
      <dsp:nvSpPr>
        <dsp:cNvPr id="0" name=""/>
        <dsp:cNvSpPr/>
      </dsp:nvSpPr>
      <dsp:spPr>
        <a:xfrm>
          <a:off x="4215056" y="3111807"/>
          <a:ext cx="294600" cy="29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FD7C32-3277-4228-B3A8-31DEFC27A71E}">
      <dsp:nvSpPr>
        <dsp:cNvPr id="0" name=""/>
        <dsp:cNvSpPr/>
      </dsp:nvSpPr>
      <dsp:spPr>
        <a:xfrm>
          <a:off x="4495774" y="2751636"/>
          <a:ext cx="3729535" cy="1014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Практические задания «Индивидуальные средства защиты» </a:t>
          </a:r>
          <a:endParaRPr lang="ru-RU" sz="2000" kern="1200" dirty="0"/>
        </a:p>
      </dsp:txBody>
      <dsp:txXfrm>
        <a:off x="4495774" y="2751636"/>
        <a:ext cx="3729535" cy="1014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69000">
              <a:srgbClr val="9CB86E">
                <a:lumMod val="82000"/>
              </a:srgbClr>
            </a:gs>
            <a:gs pos="100000">
              <a:srgbClr val="156B13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3256" y="980728"/>
            <a:ext cx="8496944" cy="295232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Презентационное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мероприятие НИУ ВШЭ – 18.02.2016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Семинар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Балльно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-рейтинговая система оценивания образовательных результатов обучающихся как ресурс повышения качества образования»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9613B"/>
                </a:solidFill>
                <a:latin typeface="DS Rada" pitchFamily="18" charset="0"/>
              </a:rPr>
              <a:t>Структурирование </a:t>
            </a:r>
            <a:r>
              <a:rPr lang="ru-RU" sz="3600" b="1" dirty="0">
                <a:solidFill>
                  <a:srgbClr val="19613B"/>
                </a:solidFill>
                <a:latin typeface="DS Rada" pitchFamily="18" charset="0"/>
              </a:rPr>
              <a:t>предметного содержания на примере программы курса по ОБЖ. </a:t>
            </a:r>
            <a:r>
              <a:rPr lang="ru-RU" sz="3600" b="1" dirty="0" smtClean="0">
                <a:solidFill>
                  <a:srgbClr val="19613B"/>
                </a:solidFill>
                <a:latin typeface="DS Rada" pitchFamily="18" charset="0"/>
              </a:rPr>
              <a:t/>
            </a:r>
            <a:br>
              <a:rPr lang="ru-RU" sz="3600" b="1" dirty="0" smtClean="0">
                <a:solidFill>
                  <a:srgbClr val="19613B"/>
                </a:solidFill>
                <a:latin typeface="DS Rada" pitchFamily="18" charset="0"/>
              </a:rPr>
            </a:br>
            <a:r>
              <a:rPr lang="ru-RU" sz="4000" b="1" dirty="0" smtClean="0">
                <a:solidFill>
                  <a:srgbClr val="19613B"/>
                </a:solidFill>
                <a:latin typeface="DS Rada" pitchFamily="18" charset="0"/>
              </a:rPr>
              <a:t>Объект </a:t>
            </a:r>
            <a:r>
              <a:rPr lang="ru-RU" sz="4000" b="1" dirty="0">
                <a:solidFill>
                  <a:srgbClr val="19613B"/>
                </a:solidFill>
                <a:latin typeface="DS Rada" pitchFamily="18" charset="0"/>
              </a:rPr>
              <a:t>оценивания</a:t>
            </a:r>
            <a:r>
              <a:rPr lang="ru-RU" sz="4000" b="1" dirty="0" smtClean="0">
                <a:solidFill>
                  <a:srgbClr val="19613B"/>
                </a:solidFill>
                <a:latin typeface="DS Rada" pitchFamily="18" charset="0"/>
              </a:rPr>
              <a:t>:</a:t>
            </a:r>
            <a:br>
              <a:rPr lang="ru-RU" sz="4000" b="1" dirty="0" smtClean="0">
                <a:solidFill>
                  <a:srgbClr val="19613B"/>
                </a:solidFill>
                <a:latin typeface="DS Rada" pitchFamily="18" charset="0"/>
              </a:rPr>
            </a:br>
            <a:r>
              <a:rPr lang="ru-RU" sz="4000" b="1" dirty="0" smtClean="0">
                <a:solidFill>
                  <a:srgbClr val="19613B"/>
                </a:solidFill>
                <a:latin typeface="DS Rada" pitchFamily="18" charset="0"/>
              </a:rPr>
              <a:t> </a:t>
            </a:r>
            <a:r>
              <a:rPr lang="ru-RU" sz="4000" b="1" dirty="0">
                <a:solidFill>
                  <a:srgbClr val="19613B"/>
                </a:solidFill>
                <a:latin typeface="DS Rada" pitchFamily="18" charset="0"/>
              </a:rPr>
              <a:t>контрольный </a:t>
            </a:r>
            <a:r>
              <a:rPr lang="ru-RU" sz="4000" b="1" dirty="0" smtClean="0">
                <a:solidFill>
                  <a:srgbClr val="19613B"/>
                </a:solidFill>
                <a:latin typeface="DS Rada" pitchFamily="18" charset="0"/>
              </a:rPr>
              <a:t>зачет</a:t>
            </a:r>
            <a:endParaRPr lang="ru-RU" sz="4000" dirty="0">
              <a:solidFill>
                <a:srgbClr val="19613B"/>
              </a:solidFill>
              <a:latin typeface="DS Rad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39752" y="5085184"/>
            <a:ext cx="6400800" cy="1248544"/>
          </a:xfrm>
        </p:spPr>
        <p:txBody>
          <a:bodyPr>
            <a:noAutofit/>
          </a:bodyPr>
          <a:lstStyle/>
          <a:p>
            <a:pPr algn="r"/>
            <a:endParaRPr lang="ru-RU" sz="2000" dirty="0" smtClean="0">
              <a:solidFill>
                <a:schemeClr val="tx2">
                  <a:lumMod val="50000"/>
                </a:schemeClr>
              </a:solidFill>
              <a:latin typeface="Amsterdam_vp" pitchFamily="82" charset="0"/>
            </a:endParaRPr>
          </a:p>
          <a:p>
            <a:pPr algn="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Рожкова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Евгения Павловна,</a:t>
            </a:r>
          </a:p>
          <a:p>
            <a:pPr algn="r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у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читель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физики и ОБЖ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МБОУ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«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Добрянская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 СОШ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msterdam_vp" pitchFamily="82" charset="0"/>
              </a:rPr>
              <a:t>№ 3»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msterdam_vp" pitchFamily="82" charset="0"/>
            </a:endParaRPr>
          </a:p>
        </p:txBody>
      </p:sp>
      <p:pic>
        <p:nvPicPr>
          <p:cNvPr id="1026" name="Picture 2" descr="C:\Users\Пользователь\Downloads\IMG_1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70" y="5298560"/>
            <a:ext cx="2016224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395536" y="5472233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9613B"/>
                </a:solidFill>
              </a:rPr>
              <a:t>Практические задания</a:t>
            </a:r>
            <a:endParaRPr lang="ru-RU" b="1" dirty="0">
              <a:solidFill>
                <a:srgbClr val="19613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Опишите </a:t>
            </a:r>
            <a:r>
              <a:rPr lang="ru-RU" dirty="0"/>
              <a:t>местность, используя топографическую </a:t>
            </a:r>
            <a:r>
              <a:rPr lang="ru-RU" dirty="0" smtClean="0"/>
              <a:t>карту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>
                <a:solidFill>
                  <a:srgbClr val="19613B"/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Сформулируйте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5 правил безопасного общения в сети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Интернет. </a:t>
            </a:r>
          </a:p>
          <a:p>
            <a:pPr lvl="0"/>
            <a:r>
              <a:rPr lang="ru-RU" dirty="0" smtClean="0"/>
              <a:t>Спланируйте </a:t>
            </a:r>
            <a:r>
              <a:rPr lang="ru-RU" dirty="0"/>
              <a:t>план действий в ситуации, когда вы стали свидетелем </a:t>
            </a:r>
            <a:r>
              <a:rPr lang="ru-RU" dirty="0" smtClean="0"/>
              <a:t>ДТП. </a:t>
            </a:r>
            <a:r>
              <a:rPr lang="ru-RU" dirty="0"/>
              <a:t>Имитируйте звонок </a:t>
            </a:r>
            <a:r>
              <a:rPr lang="ru-RU" dirty="0" smtClean="0"/>
              <a:t>«Скорой помощи».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Составьте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словесный портрет злоумышленника по фотографии.</a:t>
            </a:r>
          </a:p>
        </p:txBody>
      </p:sp>
      <p:pic>
        <p:nvPicPr>
          <p:cNvPr id="4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7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9613B"/>
                </a:solidFill>
              </a:rPr>
              <a:t>Критерии оценивания </a:t>
            </a:r>
            <a:endParaRPr lang="ru-RU" b="1" dirty="0">
              <a:solidFill>
                <a:srgbClr val="19613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/>
          <a:lstStyle/>
          <a:p>
            <a:r>
              <a:rPr lang="ru-RU" dirty="0"/>
              <a:t>вопрос раскрыт полностью –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балл</a:t>
            </a:r>
            <a:r>
              <a:rPr lang="ru-RU" dirty="0" smtClean="0"/>
              <a:t>,</a:t>
            </a:r>
          </a:p>
          <a:p>
            <a:r>
              <a:rPr lang="ru-RU" dirty="0" smtClean="0"/>
              <a:t>вопрос </a:t>
            </a:r>
            <a:r>
              <a:rPr lang="ru-RU" dirty="0"/>
              <a:t>раскрыт в большей степени – </a:t>
            </a:r>
            <a:r>
              <a:rPr lang="ru-RU" b="1" dirty="0">
                <a:solidFill>
                  <a:srgbClr val="C00000"/>
                </a:solidFill>
              </a:rPr>
              <a:t>0,8</a:t>
            </a:r>
            <a:r>
              <a:rPr lang="ru-RU" dirty="0"/>
              <a:t> балла, </a:t>
            </a:r>
            <a:endParaRPr lang="ru-RU" dirty="0" smtClean="0"/>
          </a:p>
          <a:p>
            <a:r>
              <a:rPr lang="ru-RU" dirty="0" smtClean="0"/>
              <a:t>вопрос </a:t>
            </a:r>
            <a:r>
              <a:rPr lang="ru-RU" dirty="0"/>
              <a:t>раскрыт частично –</a:t>
            </a:r>
            <a:r>
              <a:rPr lang="ru-RU" b="1" dirty="0">
                <a:solidFill>
                  <a:srgbClr val="C00000"/>
                </a:solidFill>
              </a:rPr>
              <a:t> 0,5 </a:t>
            </a:r>
            <a:r>
              <a:rPr lang="ru-RU" dirty="0"/>
              <a:t>балла, </a:t>
            </a:r>
            <a:endParaRPr lang="ru-RU" dirty="0" smtClean="0"/>
          </a:p>
          <a:p>
            <a:r>
              <a:rPr lang="ru-RU" dirty="0" smtClean="0"/>
              <a:t>вопрос </a:t>
            </a:r>
            <a:r>
              <a:rPr lang="ru-RU" dirty="0"/>
              <a:t>не раскрыт – </a:t>
            </a:r>
            <a:r>
              <a:rPr lang="ru-RU" b="1" dirty="0">
                <a:solidFill>
                  <a:srgbClr val="C00000"/>
                </a:solidFill>
              </a:rPr>
              <a:t>0</a:t>
            </a:r>
            <a:r>
              <a:rPr lang="ru-RU" dirty="0"/>
              <a:t> баллов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3 вопроса = 3 балла</a:t>
            </a:r>
            <a:endParaRPr lang="ru-RU" dirty="0"/>
          </a:p>
        </p:txBody>
      </p:sp>
      <p:pic>
        <p:nvPicPr>
          <p:cNvPr id="4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4642" y="476672"/>
            <a:ext cx="71190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 КМ =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 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Тест + ПЗ + ЭО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986754"/>
            <a:ext cx="68407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 algn="ctr">
              <a:buAutoNum type="arabicPlain" startAt="5"/>
            </a:pPr>
            <a:r>
              <a:rPr lang="ru-RU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+   3   +    2 =</a:t>
            </a:r>
          </a:p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 (баллов)</a:t>
            </a:r>
            <a:endParaRPr lang="ru-RU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0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9613B"/>
                </a:solidFill>
              </a:rPr>
              <a:t>Критерии выступления на семинаре</a:t>
            </a:r>
            <a:endParaRPr lang="ru-RU" b="1" dirty="0">
              <a:solidFill>
                <a:srgbClr val="19613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3 </a:t>
            </a:r>
            <a:r>
              <a:rPr lang="ru-RU" dirty="0" smtClean="0">
                <a:solidFill>
                  <a:srgbClr val="C00000"/>
                </a:solidFill>
              </a:rPr>
              <a:t>балла </a:t>
            </a:r>
            <a:r>
              <a:rPr lang="ru-RU" dirty="0" smtClean="0"/>
              <a:t>– учащийся </a:t>
            </a:r>
            <a:r>
              <a:rPr lang="ru-RU" dirty="0"/>
              <a:t>хорошо изучил тему, свободно выступает перед аудиторией и использует презентацию только как иллюстрацию к сказанному </a:t>
            </a:r>
            <a:r>
              <a:rPr lang="ru-RU" dirty="0" smtClean="0"/>
              <a:t>им;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2 </a:t>
            </a:r>
            <a:r>
              <a:rPr lang="ru-RU" dirty="0">
                <a:solidFill>
                  <a:srgbClr val="C00000"/>
                </a:solidFill>
              </a:rPr>
              <a:t>балла </a:t>
            </a:r>
            <a:r>
              <a:rPr lang="ru-RU" dirty="0" smtClean="0"/>
              <a:t>–учащийся </a:t>
            </a:r>
            <a:r>
              <a:rPr lang="ru-RU" dirty="0"/>
              <a:t>в течение своего выступления читает текст </a:t>
            </a:r>
            <a:r>
              <a:rPr lang="ru-RU" dirty="0" smtClean="0"/>
              <a:t>презентации;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1 балл </a:t>
            </a:r>
            <a:r>
              <a:rPr lang="ru-RU" dirty="0"/>
              <a:t>– </a:t>
            </a:r>
            <a:r>
              <a:rPr lang="ru-RU" dirty="0" smtClean="0"/>
              <a:t>учащийся </a:t>
            </a:r>
            <a:r>
              <a:rPr lang="ru-RU" dirty="0"/>
              <a:t>выступает с </a:t>
            </a:r>
            <a:r>
              <a:rPr lang="ru-RU" dirty="0" smtClean="0"/>
              <a:t>места.</a:t>
            </a:r>
            <a:endParaRPr lang="ru-RU" dirty="0"/>
          </a:p>
        </p:txBody>
      </p:sp>
      <p:pic>
        <p:nvPicPr>
          <p:cNvPr id="4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9613B"/>
                </a:solidFill>
              </a:rPr>
              <a:t>Практическое </a:t>
            </a:r>
            <a:r>
              <a:rPr lang="ru-RU" b="1" dirty="0">
                <a:solidFill>
                  <a:srgbClr val="19613B"/>
                </a:solidFill>
              </a:rPr>
              <a:t>задание</a:t>
            </a:r>
            <a:r>
              <a:rPr lang="ru-RU" b="1" dirty="0" smtClean="0">
                <a:solidFill>
                  <a:srgbClr val="19613B"/>
                </a:solidFill>
              </a:rPr>
              <a:t>:</a:t>
            </a:r>
            <a:br>
              <a:rPr lang="ru-RU" b="1" dirty="0" smtClean="0">
                <a:solidFill>
                  <a:srgbClr val="19613B"/>
                </a:solidFill>
              </a:rPr>
            </a:br>
            <a:r>
              <a:rPr lang="ru-RU" b="1" dirty="0" smtClean="0">
                <a:solidFill>
                  <a:srgbClr val="19613B"/>
                </a:solidFill>
              </a:rPr>
              <a:t> </a:t>
            </a:r>
            <a:r>
              <a:rPr lang="ru-RU" b="1" dirty="0">
                <a:solidFill>
                  <a:srgbClr val="19613B"/>
                </a:solidFill>
              </a:rPr>
              <a:t>одевание противогаза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u="sng" dirty="0" smtClean="0"/>
              <a:t>Максимально</a:t>
            </a:r>
            <a:r>
              <a:rPr lang="ru-RU" dirty="0" smtClean="0"/>
              <a:t> </a:t>
            </a:r>
            <a:r>
              <a:rPr lang="ru-RU" u="sng" dirty="0" smtClean="0">
                <a:solidFill>
                  <a:srgbClr val="C00000"/>
                </a:solidFill>
              </a:rPr>
              <a:t>4 балла</a:t>
            </a:r>
          </a:p>
          <a:p>
            <a:pPr marL="0" indent="0">
              <a:buNone/>
            </a:pPr>
            <a:r>
              <a:rPr lang="ru-RU" dirty="0" smtClean="0"/>
              <a:t>1) Полное </a:t>
            </a:r>
            <a:r>
              <a:rPr lang="ru-RU" dirty="0"/>
              <a:t>выполнение </a:t>
            </a:r>
            <a:r>
              <a:rPr lang="ru-RU" dirty="0" smtClean="0"/>
              <a:t>алгоритма одевания противогаза </a:t>
            </a:r>
            <a:r>
              <a:rPr lang="ru-RU" dirty="0"/>
              <a:t>– </a:t>
            </a:r>
            <a:r>
              <a:rPr lang="ru-RU" dirty="0" smtClean="0">
                <a:solidFill>
                  <a:srgbClr val="C00000"/>
                </a:solidFill>
              </a:rPr>
              <a:t>2 балла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smtClean="0"/>
              <a:t>2) Выполнение </a:t>
            </a:r>
            <a:r>
              <a:rPr lang="ru-RU" dirty="0"/>
              <a:t>скоростного норматива одевания </a:t>
            </a:r>
            <a:r>
              <a:rPr lang="ru-RU" dirty="0" smtClean="0"/>
              <a:t>противогаза:</a:t>
            </a:r>
          </a:p>
          <a:p>
            <a:r>
              <a:rPr lang="ru-RU" dirty="0" smtClean="0"/>
              <a:t>6 секунд – </a:t>
            </a:r>
            <a:r>
              <a:rPr lang="ru-RU" dirty="0" smtClean="0">
                <a:solidFill>
                  <a:srgbClr val="C00000"/>
                </a:solidFill>
              </a:rPr>
              <a:t>2 балла</a:t>
            </a:r>
          </a:p>
          <a:p>
            <a:r>
              <a:rPr lang="ru-RU" dirty="0" smtClean="0"/>
              <a:t>7-9 секунд – </a:t>
            </a:r>
            <a:r>
              <a:rPr lang="ru-RU" dirty="0" smtClean="0">
                <a:solidFill>
                  <a:srgbClr val="C00000"/>
                </a:solidFill>
              </a:rPr>
              <a:t>1 балл</a:t>
            </a:r>
          </a:p>
          <a:p>
            <a:r>
              <a:rPr lang="en-US" dirty="0" smtClean="0"/>
              <a:t>&gt;</a:t>
            </a:r>
            <a:r>
              <a:rPr lang="ru-RU" dirty="0" smtClean="0"/>
              <a:t>10 секунд – </a:t>
            </a:r>
            <a:r>
              <a:rPr lang="ru-RU" dirty="0" smtClean="0">
                <a:solidFill>
                  <a:srgbClr val="C00000"/>
                </a:solidFill>
              </a:rPr>
              <a:t>0 баллов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0" t="62000" r="10001" b="2000"/>
          <a:stretch/>
        </p:blipFill>
        <p:spPr bwMode="auto">
          <a:xfrm>
            <a:off x="5580112" y="4005064"/>
            <a:ext cx="23701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6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94789369"/>
              </p:ext>
            </p:extLst>
          </p:nvPr>
        </p:nvGraphicFramePr>
        <p:xfrm>
          <a:off x="827584" y="548680"/>
          <a:ext cx="763284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Контрольные мероприятия М3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20052" cy="247687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КМ 3.1. – 4 балла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Эссэ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 тем «Женщина России: кто она?», «Демография России и я», «Здоровье моих сверстников»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237945"/>
            <a:ext cx="4038600" cy="269511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19613B"/>
                </a:solidFill>
                <a:latin typeface="Times New Roman" pitchFamily="18" charset="0"/>
                <a:cs typeface="Times New Roman" pitchFamily="18" charset="0"/>
              </a:rPr>
              <a:t>КМ 3.2</a:t>
            </a:r>
            <a:r>
              <a:rPr lang="ru-RU" sz="2400" dirty="0">
                <a:solidFill>
                  <a:srgbClr val="19613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rgbClr val="19613B"/>
                </a:solidFill>
                <a:latin typeface="Times New Roman" pitchFamily="18" charset="0"/>
                <a:cs typeface="Times New Roman" pitchFamily="18" charset="0"/>
              </a:rPr>
              <a:t>– 9 баллов</a:t>
            </a:r>
          </a:p>
          <a:p>
            <a:r>
              <a:rPr lang="ru-RU" sz="2400" dirty="0">
                <a:solidFill>
                  <a:srgbClr val="19613B"/>
                </a:solidFill>
                <a:latin typeface="Times New Roman" pitchFamily="18" charset="0"/>
                <a:cs typeface="Times New Roman" pitchFamily="18" charset="0"/>
              </a:rPr>
              <a:t>Выступление на семинаре (3 балла)</a:t>
            </a:r>
          </a:p>
          <a:p>
            <a:r>
              <a:rPr lang="ru-RU" sz="2400" dirty="0">
                <a:solidFill>
                  <a:srgbClr val="19613B"/>
                </a:solidFill>
                <a:latin typeface="Times New Roman" pitchFamily="18" charset="0"/>
                <a:cs typeface="Times New Roman" pitchFamily="18" charset="0"/>
              </a:rPr>
              <a:t>Контрольная работа «Репродуктивная система женщин» (6 баллов)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084" y="3730707"/>
            <a:ext cx="43589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КМ3.3. –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баллов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семинаре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балла)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практических заданий: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«Моя семья через 15 лет», «Законы счастливой семьи», «Народная мудрость о семье: коллекция пословиц и поговорок» составление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(3 балла)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3946150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КМ3.4. –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баллов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семинаре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баллов)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 Беременность . Роды» (2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балла)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ПЗ «Пеленание младенца» (2 балл)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92696"/>
            <a:ext cx="662473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Оставайтесь в безопасности!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1979712" y="3431378"/>
            <a:ext cx="4761566" cy="301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r="8518"/>
          <a:stretch/>
        </p:blipFill>
        <p:spPr bwMode="auto">
          <a:xfrm>
            <a:off x="395536" y="286225"/>
            <a:ext cx="3498823" cy="26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8950"/>
          <a:stretch/>
        </p:blipFill>
        <p:spPr bwMode="auto">
          <a:xfrm>
            <a:off x="4932040" y="292604"/>
            <a:ext cx="3503587" cy="26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8309"/>
          <a:stretch/>
        </p:blipFill>
        <p:spPr bwMode="auto">
          <a:xfrm>
            <a:off x="5441000" y="1772816"/>
            <a:ext cx="3537556" cy="266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8309"/>
          <a:stretch/>
        </p:blipFill>
        <p:spPr bwMode="auto">
          <a:xfrm>
            <a:off x="1043608" y="1772816"/>
            <a:ext cx="3527607" cy="265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8331"/>
          <a:stretch/>
        </p:blipFill>
        <p:spPr bwMode="auto">
          <a:xfrm>
            <a:off x="421343" y="3655974"/>
            <a:ext cx="3507725" cy="26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8209"/>
          <a:stretch/>
        </p:blipFill>
        <p:spPr bwMode="auto">
          <a:xfrm>
            <a:off x="4909922" y="3652205"/>
            <a:ext cx="3525705" cy="264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курса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сформировать у обучаемых цельное представление по обеспечению защищенности жизненно важных интересов личности, общества и государства от внешних и внутренних угроз в стране в области безопасности жизнедеятельности; определить направление самостоятельной подготовки в области безопасности жизнедеятельности в выбранной профессиональной деятельности и в повседневной жизни </a:t>
            </a:r>
          </a:p>
          <a:p>
            <a:endParaRPr lang="ru-RU" dirty="0"/>
          </a:p>
        </p:txBody>
      </p:sp>
      <p:pic>
        <p:nvPicPr>
          <p:cNvPr id="6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70 часов,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расчета 1 час в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неделю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138113141"/>
              </p:ext>
            </p:extLst>
          </p:nvPr>
        </p:nvGraphicFramePr>
        <p:xfrm>
          <a:off x="539552" y="1397000"/>
          <a:ext cx="828092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8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9613B"/>
                </a:solidFill>
              </a:rPr>
              <a:t>Формы работы на уроке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639446"/>
              </p:ext>
            </p:extLst>
          </p:nvPr>
        </p:nvGraphicFramePr>
        <p:xfrm>
          <a:off x="251520" y="1268760"/>
          <a:ext cx="8507288" cy="5184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8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19613B"/>
                </a:solidFill>
              </a:rPr>
              <a:t>М1. </a:t>
            </a:r>
            <a:r>
              <a:rPr lang="ru-RU" sz="3600" b="1" dirty="0">
                <a:solidFill>
                  <a:srgbClr val="19613B"/>
                </a:solidFill>
              </a:rPr>
              <a:t>Безопасность и защита человека в опасных и чрезвычайных ситуациях </a:t>
            </a:r>
            <a:r>
              <a:rPr lang="ru-RU" sz="2400" b="1" dirty="0" smtClean="0">
                <a:solidFill>
                  <a:srgbClr val="19613B"/>
                </a:solidFill>
              </a:rPr>
              <a:t>(17ч)</a:t>
            </a:r>
            <a:endParaRPr lang="ru-RU" sz="2400" dirty="0">
              <a:solidFill>
                <a:srgbClr val="19613B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39533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19613B"/>
                </a:solidFill>
              </a:rPr>
              <a:t>Задачи модуля </a:t>
            </a:r>
            <a:r>
              <a:rPr lang="ru-RU" sz="2800" b="1" dirty="0">
                <a:solidFill>
                  <a:srgbClr val="19613B"/>
                </a:solidFill>
              </a:rPr>
              <a:t>Безопасность и защита человека в опасных и чрезвычайных ситуациях </a:t>
            </a:r>
            <a:endParaRPr lang="ru-RU" sz="2800" dirty="0">
              <a:solidFill>
                <a:srgbClr val="19613B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6397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Знать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23528" y="1844824"/>
            <a:ext cx="4320480" cy="50131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об </a:t>
            </a:r>
            <a:r>
              <a:rPr lang="ru-RU" dirty="0"/>
              <a:t>основных опасных ситуациях, возникающих в повседневной жизни, и </a:t>
            </a:r>
            <a:r>
              <a:rPr lang="ru-RU" dirty="0" smtClean="0"/>
              <a:t>правилах </a:t>
            </a:r>
            <a:r>
              <a:rPr lang="ru-RU" dirty="0"/>
              <a:t>поведения в них. </a:t>
            </a:r>
            <a:endParaRPr lang="ru-RU" dirty="0" smtClean="0"/>
          </a:p>
          <a:p>
            <a:r>
              <a:rPr lang="ru-RU" dirty="0" smtClean="0"/>
              <a:t>навыки </a:t>
            </a:r>
            <a:r>
              <a:rPr lang="ru-RU" dirty="0"/>
              <a:t>в подготовке и проведе­нии туристического похода, безопасного поведения при движении по маршруту и в условиях вынужден­ного автономного существования</a:t>
            </a:r>
            <a:r>
              <a:rPr lang="ru-RU" dirty="0" smtClean="0"/>
              <a:t>.</a:t>
            </a:r>
          </a:p>
          <a:p>
            <a:r>
              <a:rPr lang="ru-RU" dirty="0"/>
              <a:t>основные правила безопасного поведе­ния в ситуациях угрожающего характера: пожар, утечка газа и др.</a:t>
            </a:r>
          </a:p>
          <a:p>
            <a:r>
              <a:rPr lang="ru-RU" dirty="0" smtClean="0"/>
              <a:t>правила </a:t>
            </a:r>
            <a:r>
              <a:rPr lang="ru-RU" dirty="0"/>
              <a:t>пользования интернета, общения в социальных </a:t>
            </a:r>
            <a:r>
              <a:rPr lang="ru-RU" dirty="0" smtClean="0"/>
              <a:t>сетях</a:t>
            </a:r>
          </a:p>
          <a:p>
            <a:r>
              <a:rPr lang="ru-RU" dirty="0"/>
              <a:t>правила поведения в криминогенных ситуациях. </a:t>
            </a:r>
          </a:p>
          <a:p>
            <a:r>
              <a:rPr lang="ru-RU" dirty="0"/>
              <a:t>об уголовной ответственности несовершеннолетних и видах наказаний, назначаемых </a:t>
            </a:r>
            <a:r>
              <a:rPr lang="ru-RU" dirty="0" smtClean="0"/>
              <a:t>несовершеннолетним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4041775" cy="6397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Уметь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1916832"/>
            <a:ext cx="4041775" cy="420933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называть  способы ориентирования на </a:t>
            </a:r>
            <a:r>
              <a:rPr lang="ru-RU" dirty="0" smtClean="0"/>
              <a:t>местности</a:t>
            </a:r>
          </a:p>
          <a:p>
            <a:r>
              <a:rPr lang="ru-RU" dirty="0"/>
              <a:t>предотвращать опасности в </a:t>
            </a:r>
            <a:r>
              <a:rPr lang="ru-RU" dirty="0" smtClean="0"/>
              <a:t>квартире</a:t>
            </a:r>
          </a:p>
          <a:p>
            <a:r>
              <a:rPr lang="ru-RU" dirty="0"/>
              <a:t>быстро спланировать действия и оказать помощь, став свидетелем </a:t>
            </a:r>
            <a:r>
              <a:rPr lang="ru-RU" dirty="0" smtClean="0"/>
              <a:t>ДТП</a:t>
            </a:r>
          </a:p>
          <a:p>
            <a:r>
              <a:rPr lang="ru-RU" dirty="0"/>
              <a:t>объяснить элементарные способы самозащиты, применяемые в конкретной ситуации криминогенного характера</a:t>
            </a:r>
            <a:r>
              <a:rPr lang="ru-RU" dirty="0" smtClean="0"/>
              <a:t>;</a:t>
            </a:r>
          </a:p>
          <a:p>
            <a:r>
              <a:rPr lang="ru-RU" dirty="0"/>
              <a:t>использовать</a:t>
            </a:r>
            <a:r>
              <a:rPr lang="ru-RU" i="1" dirty="0"/>
              <a:t> </a:t>
            </a:r>
            <a:r>
              <a:rPr lang="ru-RU" dirty="0"/>
              <a:t>полученные знания в повседневной жизни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6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19613B"/>
                </a:solidFill>
              </a:rPr>
              <a:t>Метапредметные</a:t>
            </a:r>
            <a:r>
              <a:rPr lang="ru-RU" b="1" dirty="0" smtClean="0">
                <a:solidFill>
                  <a:srgbClr val="19613B"/>
                </a:solidFill>
              </a:rPr>
              <a:t> компетенции</a:t>
            </a:r>
            <a:endParaRPr lang="ru-RU" b="1" dirty="0">
              <a:solidFill>
                <a:srgbClr val="19613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умение самостоятельно и мотивировано организовать свою познавательную деятельность в области безопасности жизнедеятельности;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умение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использовать элементы причинно-следственного и структурно-функционального анализа для прогноза возникновения различных опасных и чрезвычайных ситуаций (природного, техногенного и социального характера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);</a:t>
            </a:r>
          </a:p>
          <a:p>
            <a:r>
              <a:rPr lang="ru-RU" dirty="0"/>
              <a:t>умение формировать свою жизненную позицию в области безопасности жизнедеятельности на основе самовоспитания и самообучения, отстаивать её в дискуссии;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навыки в поиске нужной информации в области безопасности жизнедеятельности в источниках различного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типа.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9613B"/>
                </a:solidFill>
              </a:rPr>
              <a:t>Тест «Личная безопасность»</a:t>
            </a:r>
            <a:endParaRPr lang="ru-RU" b="1" dirty="0">
              <a:solidFill>
                <a:srgbClr val="19613B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t="15443" r="16317" b="6866"/>
          <a:stretch/>
        </p:blipFill>
        <p:spPr bwMode="auto">
          <a:xfrm>
            <a:off x="288052" y="1196752"/>
            <a:ext cx="462739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t="10000" r="18060" b="10000"/>
          <a:stretch/>
        </p:blipFill>
        <p:spPr bwMode="auto">
          <a:xfrm>
            <a:off x="4067944" y="2572728"/>
            <a:ext cx="4729169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8248" r="21642" b="13104"/>
          <a:stretch/>
        </p:blipFill>
        <p:spPr bwMode="auto">
          <a:xfrm>
            <a:off x="2110474" y="1825745"/>
            <a:ext cx="4771388" cy="417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://osorgin.ru/assets/images/medium/obz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21133" r="19529" b="26330"/>
          <a:stretch/>
        </p:blipFill>
        <p:spPr bwMode="auto">
          <a:xfrm>
            <a:off x="0" y="5970636"/>
            <a:ext cx="1403648" cy="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773</Words>
  <Application>Microsoft Office PowerPoint</Application>
  <PresentationFormat>Экран (4:3)</PresentationFormat>
  <Paragraphs>97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Презентационное мероприятие НИУ ВШЭ – 18.02.2016  Семинар «Балльно-рейтинговая система оценивания образовательных результатов обучающихся как ресурс повышения качества образования» Структурирование предметного содержания на примере программы курса по ОБЖ.  Объект оценивания:  контрольный зачет</vt:lpstr>
      <vt:lpstr>Презентация PowerPoint</vt:lpstr>
      <vt:lpstr>Цель курса</vt:lpstr>
      <vt:lpstr>70 часов, из расчета 1 час в неделю</vt:lpstr>
      <vt:lpstr>Формы работы на уроке </vt:lpstr>
      <vt:lpstr>М1. Безопасность и защита человека в опасных и чрезвычайных ситуациях (17ч)</vt:lpstr>
      <vt:lpstr>Задачи модуля Безопасность и защита человека в опасных и чрезвычайных ситуациях </vt:lpstr>
      <vt:lpstr>Метапредметные компетенции</vt:lpstr>
      <vt:lpstr>Тест «Личная безопасность»</vt:lpstr>
      <vt:lpstr>Практические задания</vt:lpstr>
      <vt:lpstr>Критерии оценивания </vt:lpstr>
      <vt:lpstr>Презентация PowerPoint</vt:lpstr>
      <vt:lpstr>Критерии выступления на семинаре</vt:lpstr>
      <vt:lpstr>Практическое задание:  одевание противогаза</vt:lpstr>
      <vt:lpstr>Презентация PowerPoint</vt:lpstr>
      <vt:lpstr>Контрольные мероприятия М3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пк</cp:lastModifiedBy>
  <cp:revision>29</cp:revision>
  <dcterms:created xsi:type="dcterms:W3CDTF">2016-02-17T13:41:32Z</dcterms:created>
  <dcterms:modified xsi:type="dcterms:W3CDTF">2016-02-19T06:42:34Z</dcterms:modified>
</cp:coreProperties>
</file>