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57" r:id="rId3"/>
    <p:sldId id="292" r:id="rId4"/>
    <p:sldId id="259" r:id="rId5"/>
    <p:sldId id="276" r:id="rId6"/>
    <p:sldId id="291" r:id="rId7"/>
    <p:sldId id="293" r:id="rId8"/>
    <p:sldId id="289" r:id="rId9"/>
    <p:sldId id="295" r:id="rId10"/>
    <p:sldId id="281" r:id="rId11"/>
    <p:sldId id="297" r:id="rId12"/>
    <p:sldId id="298" r:id="rId13"/>
    <p:sldId id="299" r:id="rId14"/>
    <p:sldId id="280" r:id="rId15"/>
    <p:sldId id="300" r:id="rId16"/>
    <p:sldId id="275" r:id="rId17"/>
    <p:sldId id="302" r:id="rId18"/>
    <p:sldId id="262" r:id="rId19"/>
    <p:sldId id="266" r:id="rId20"/>
    <p:sldId id="273" r:id="rId21"/>
    <p:sldId id="272" r:id="rId22"/>
    <p:sldId id="294" r:id="rId23"/>
    <p:sldId id="284" r:id="rId24"/>
    <p:sldId id="285" r:id="rId25"/>
    <p:sldId id="286" r:id="rId26"/>
    <p:sldId id="30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16.06.2015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285860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</a:rPr>
              <a:t>Сетевые мероприятия, инициируемые образовательными учреждениями Университетского округа НИУ ВШЭ</a:t>
            </a:r>
            <a:endParaRPr lang="ru-RU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ПОСЛЕДНЯЯ\IMG_8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357166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Секция № 1 «Обеспечение качества образования в начальной школе в контексте требований ФГОС. Урочная и внеурочная деятельность»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ПОСЛЕДНЯЯ\IMG_8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:\ПОСЛЕДНЯЯ\IMG_8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F:\ПОСЛЕДНЯЯ\IMG_8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21429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400" b="1" dirty="0" smtClean="0"/>
              <a:t>Секция № 2 «Достижение </a:t>
            </a:r>
            <a:r>
              <a:rPr lang="ru-RU" sz="2400" b="1" dirty="0" err="1" smtClean="0"/>
              <a:t>метапредметных</a:t>
            </a:r>
            <a:r>
              <a:rPr lang="ru-RU" sz="2400" b="1" dirty="0" smtClean="0"/>
              <a:t> результатов образовательной деятельности. Предметная область «Математика»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ПОСЛЕДНЯЯ\IMG_8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ПОСЛЕДНЯЯ\IMG_8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21429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400" b="1" dirty="0" smtClean="0"/>
              <a:t>Секция № 3 «Современные образовательные технологии как инструмент обеспечения качества образования в контексте требований ФГОС»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ПОСЛЕДНЯЯ\IMG_8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ПОСЛЕДНЯЯ\IMG_8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28894" y="0"/>
            <a:ext cx="6215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/>
              <a:t>Секция № 4 «Инновационная деятельность учителя русского языка и литературы в контексте современной образовательной политики; требования времени и введение ФГОС»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F:\ПОСЛЕДНЯЯ\IMG_8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214290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Секция № 5 «Достижение </a:t>
            </a:r>
            <a:r>
              <a:rPr lang="ru-RU" sz="2400" b="1" dirty="0" err="1" smtClean="0">
                <a:solidFill>
                  <a:schemeClr val="bg1"/>
                </a:solidFill>
              </a:rPr>
              <a:t>метапредметных</a:t>
            </a:r>
            <a:r>
              <a:rPr lang="ru-RU" sz="2400" b="1" dirty="0" smtClean="0">
                <a:solidFill>
                  <a:schemeClr val="bg1"/>
                </a:solidFill>
              </a:rPr>
              <a:t> результатов образовательной деятельности. Предметная область «Иностранный язык»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ПОСЛЕДНЯЯ\IMG_8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468313" y="2060575"/>
            <a:ext cx="7772400" cy="1900238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rgbClr val="003399"/>
                </a:solidFill>
              </a:rPr>
              <a:t>методическая работа</a:t>
            </a:r>
            <a:endParaRPr lang="ru-RU" dirty="0" smtClean="0"/>
          </a:p>
        </p:txBody>
      </p:sp>
      <p:sp>
        <p:nvSpPr>
          <p:cNvPr id="2051" name="Text Box 13"/>
          <p:cNvSpPr txBox="1">
            <a:spLocks noChangeArrowheads="1"/>
          </p:cNvSpPr>
          <p:nvPr/>
        </p:nvSpPr>
        <p:spPr bwMode="auto">
          <a:xfrm>
            <a:off x="0" y="188913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Муниципальное </a:t>
            </a:r>
            <a:r>
              <a:rPr lang="ru-RU" sz="2000" b="1" dirty="0" smtClean="0"/>
              <a:t>автономное </a:t>
            </a:r>
            <a:r>
              <a:rPr lang="ru-RU" sz="2000" b="1" dirty="0"/>
              <a:t>общеобразовательное </a:t>
            </a:r>
            <a:r>
              <a:rPr lang="ru-RU" sz="2000" b="1" dirty="0" smtClean="0"/>
              <a:t>учреждение гимназия № 9 </a:t>
            </a:r>
            <a:endParaRPr lang="ru-RU" sz="2000" b="1" dirty="0"/>
          </a:p>
          <a:p>
            <a:pPr algn="ctr"/>
            <a:r>
              <a:rPr lang="ru-RU" sz="2000" b="1" dirty="0" smtClean="0"/>
              <a:t>г.Березники Пермского края</a:t>
            </a:r>
            <a:endParaRPr lang="ru-RU" sz="2000" b="1" dirty="0"/>
          </a:p>
        </p:txBody>
      </p:sp>
      <p:pic>
        <p:nvPicPr>
          <p:cNvPr id="2" name="Picture 2" descr="C:\Users\Любовь Сергеевна\Desktop\Permskiy_Kray112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40768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ПОСЛЕДНЯЯ\IMG_8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28572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ru-RU" sz="2000" b="1" dirty="0" smtClean="0"/>
              <a:t>Секция № 6 «Воспитательная среда образовательной организации и современные формы работы с детским коллективом в контексте требований ФГОС»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ПОСЛЕДНЯЯ\IMG_8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Секция № 1 </a:t>
            </a:r>
            <a:r>
              <a:rPr lang="ru-RU" sz="2000" b="1" dirty="0" smtClean="0">
                <a:solidFill>
                  <a:schemeClr val="tx1"/>
                </a:solidFill>
              </a:rPr>
              <a:t>«Обеспечение качества образования в </a:t>
            </a:r>
            <a:r>
              <a:rPr lang="ru-RU" sz="2000" b="1" u="sng" dirty="0" smtClean="0">
                <a:solidFill>
                  <a:schemeClr val="tx1"/>
                </a:solidFill>
              </a:rPr>
              <a:t>начальной школе </a:t>
            </a:r>
            <a:r>
              <a:rPr lang="ru-RU" sz="2000" b="1" dirty="0" smtClean="0">
                <a:solidFill>
                  <a:schemeClr val="tx1"/>
                </a:solidFill>
              </a:rPr>
              <a:t>в контексте требований ФГОС. Урочная и внеурочная деятельность»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Секция № 2 </a:t>
            </a:r>
            <a:r>
              <a:rPr lang="ru-RU" sz="2000" b="1" dirty="0" smtClean="0">
                <a:solidFill>
                  <a:schemeClr val="tx1"/>
                </a:solidFill>
              </a:rPr>
              <a:t>«Достижение метапредметных результатов образовательной деятельности. Предметная область </a:t>
            </a:r>
            <a:r>
              <a:rPr lang="ru-RU" sz="2000" b="1" u="sng" dirty="0" smtClean="0">
                <a:solidFill>
                  <a:schemeClr val="tx1"/>
                </a:solidFill>
              </a:rPr>
              <a:t>«Математика»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Секция № 3 </a:t>
            </a:r>
            <a:r>
              <a:rPr lang="ru-RU" sz="2000" b="1" dirty="0" smtClean="0">
                <a:solidFill>
                  <a:schemeClr val="tx1"/>
                </a:solidFill>
              </a:rPr>
              <a:t>«Современные образовательные технологии как инструмент обеспечения качества образования в контексте требований ФГОС»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Секция № 4 </a:t>
            </a:r>
            <a:r>
              <a:rPr lang="ru-RU" sz="2000" b="1" dirty="0" smtClean="0">
                <a:solidFill>
                  <a:schemeClr val="tx1"/>
                </a:solidFill>
              </a:rPr>
              <a:t>«Инновационная деятельность </a:t>
            </a:r>
            <a:r>
              <a:rPr lang="ru-RU" sz="2000" b="1" u="sng" dirty="0" smtClean="0">
                <a:solidFill>
                  <a:schemeClr val="tx1"/>
                </a:solidFill>
              </a:rPr>
              <a:t>учителя русского языка и литературы </a:t>
            </a:r>
            <a:r>
              <a:rPr lang="ru-RU" sz="2000" b="1" dirty="0" smtClean="0">
                <a:solidFill>
                  <a:schemeClr val="tx1"/>
                </a:solidFill>
              </a:rPr>
              <a:t>в контексте современной образовательной политики; требования времени и введение ФГОС»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Секция № 5 </a:t>
            </a:r>
            <a:r>
              <a:rPr lang="ru-RU" sz="2000" b="1" dirty="0" smtClean="0">
                <a:solidFill>
                  <a:schemeClr val="tx1"/>
                </a:solidFill>
              </a:rPr>
              <a:t>«Достижение метапредметных результатов образовательной деятельности. Предметная область </a:t>
            </a:r>
            <a:r>
              <a:rPr lang="ru-RU" sz="2000" b="1" u="sng" dirty="0" smtClean="0">
                <a:solidFill>
                  <a:schemeClr val="tx1"/>
                </a:solidFill>
              </a:rPr>
              <a:t>«Иностранный язык»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Секция № 6 </a:t>
            </a:r>
            <a:r>
              <a:rPr lang="ru-RU" sz="2000" b="1" dirty="0" smtClean="0">
                <a:solidFill>
                  <a:schemeClr val="tx1"/>
                </a:solidFill>
              </a:rPr>
              <a:t>«</a:t>
            </a:r>
            <a:r>
              <a:rPr lang="ru-RU" sz="2000" b="1" u="sng" dirty="0" smtClean="0">
                <a:solidFill>
                  <a:schemeClr val="tx1"/>
                </a:solidFill>
              </a:rPr>
              <a:t>Воспитательная среда </a:t>
            </a:r>
            <a:r>
              <a:rPr lang="ru-RU" sz="2000" b="1" dirty="0" smtClean="0">
                <a:solidFill>
                  <a:schemeClr val="tx1"/>
                </a:solidFill>
              </a:rPr>
              <a:t>образовательной организации и современные формы работы с детским коллективом в контексте требований ФГОС»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1" name="Picture 3" descr="C:\Users\Любовь Сергеевна\Desktop\ВШЭ\в ВШЭ отчет\Отзыв\удостоверение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55576" y="-1827584"/>
            <a:ext cx="7559675" cy="10688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Любовь Сергеевна\Desktop\ВШЭ\в ВШЭ отчет\Отзыв\удостовере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92163" y="-1914525"/>
            <a:ext cx="7559675" cy="10688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Любовь Сергеевна\Desktop\ВШЭ\в ВШЭ отчет\Отзыв\удостоверение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92163" y="-1914525"/>
            <a:ext cx="7559675" cy="10688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8952" y="2500306"/>
            <a:ext cx="3845048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Сборник материалов краевой научно-практической конференции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57251" y="857250"/>
            <a:ext cx="6858005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ПОСЛЕДНЯЯ\IMG_8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71670" y="357166"/>
            <a:ext cx="5137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ПЛЕНАРНОЕ ЗАСЕДАНИЕ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0750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95536" y="1298448"/>
            <a:ext cx="5400600" cy="53709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600" b="1" u="sng" dirty="0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3" name="Picture 2" descr="F:\ПОСЛЕДНЯЯ\IMG_8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285728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Воспитание в современной образовательной среде</a:t>
            </a:r>
          </a:p>
          <a:p>
            <a:pPr>
              <a:buNone/>
            </a:pP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Густокашина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Людмила Анатольевна, ректор АНО ДПО «ОИПО», доцент, Заслуженный учитель России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ПОСЛЕДНЯЯ\IMG_8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214290"/>
            <a:ext cx="8643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Профессиональный стандарт «Педагог» как инструмент формирования </a:t>
            </a:r>
          </a:p>
          <a:p>
            <a:pPr>
              <a:buNone/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педагогической культуры в условиях реализации ФГОС</a:t>
            </a:r>
          </a:p>
          <a:p>
            <a:pPr>
              <a:buNone/>
            </a:pP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Августинович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Вера Михайловна, заведующий  учебной частью АНО ДПО «ОИПО», Заслуженный учитель России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32976" cy="86409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ПОСЛЕДНЯЯ\IMG_85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5" y="0"/>
            <a:ext cx="9258359" cy="6943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0180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ПОСЛЕДНЯЯ\IMG_8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8715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  гимназического образования на современном этапе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Серикова Людмила Владиславовна, директор МАОУ «Гимназия № 31»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Перми, Почетный работник общего образования, лауреат Всероссийского конкурса «Директор года-2014»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Эксперты: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Аленевская Светлана Валерьевна, заместитель директора по УВР МАОУ «СОШ № 122 с углубленным изучением иностранных языков»</a:t>
            </a:r>
          </a:p>
          <a:p>
            <a:pPr>
              <a:buNone/>
            </a:pP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Тимофеева Галина Викторовна, заместитель директора по УВР  МАОУ «СОШ № 140» г. Перми, Почетный работник общего образования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География участников конференции: </a:t>
            </a:r>
            <a:endParaRPr lang="ru-RU" sz="28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Березники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Пермь, Соликамск, Чердынь, Очер, Бардымский район,  Яйва, Соликамский район </a:t>
            </a:r>
          </a:p>
          <a:p>
            <a:pPr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участников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197 человек</a:t>
            </a:r>
          </a:p>
          <a:p>
            <a:pPr>
              <a:buNone/>
            </a:pP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выступающих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63 человека</a:t>
            </a:r>
          </a:p>
          <a:p>
            <a:pPr>
              <a:buNone/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сборник 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конференции вошли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статьи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860</TotalTime>
  <Words>415</Words>
  <Application>Microsoft Office PowerPoint</Application>
  <PresentationFormat>Экран (4:3)</PresentationFormat>
  <Paragraphs>38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Сетевые мероприятия, инициируемые образовательными учреждениями Университетского округа НИУ ВШЭ</vt:lpstr>
      <vt:lpstr>методическая работа</vt:lpstr>
      <vt:lpstr>Слайд 3</vt:lpstr>
      <vt:lpstr>Слайд 4</vt:lpstr>
      <vt:lpstr>Слайд 5</vt:lpstr>
      <vt:lpstr>Слайд 6</vt:lpstr>
      <vt:lpstr>Слайд 7</vt:lpstr>
      <vt:lpstr>Эксперты: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Сборник материалов краевой научно-практической конференции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Джанни Родари «Солнце и туча» </dc:title>
  <dc:creator>Татьяна Владимировна</dc:creator>
  <cp:lastModifiedBy>Дом</cp:lastModifiedBy>
  <cp:revision>151</cp:revision>
  <dcterms:created xsi:type="dcterms:W3CDTF">2013-04-22T15:09:44Z</dcterms:created>
  <dcterms:modified xsi:type="dcterms:W3CDTF">2015-06-16T01:43:59Z</dcterms:modified>
</cp:coreProperties>
</file>