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315" r:id="rId3"/>
    <p:sldId id="312" r:id="rId4"/>
    <p:sldId id="300" r:id="rId5"/>
    <p:sldId id="313" r:id="rId6"/>
    <p:sldId id="314" r:id="rId7"/>
    <p:sldId id="317" r:id="rId8"/>
    <p:sldId id="285" r:id="rId9"/>
    <p:sldId id="304" r:id="rId10"/>
    <p:sldId id="316" r:id="rId11"/>
    <p:sldId id="259" r:id="rId12"/>
    <p:sldId id="261" r:id="rId13"/>
    <p:sldId id="262" r:id="rId14"/>
    <p:sldId id="318" r:id="rId15"/>
    <p:sldId id="319" r:id="rId16"/>
    <p:sldId id="302" r:id="rId17"/>
    <p:sldId id="322" r:id="rId18"/>
    <p:sldId id="324" r:id="rId19"/>
    <p:sldId id="325" r:id="rId20"/>
    <p:sldId id="326" r:id="rId21"/>
    <p:sldId id="327" r:id="rId22"/>
    <p:sldId id="321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00FF"/>
    <a:srgbClr val="FF0000"/>
    <a:srgbClr val="004F8A"/>
    <a:srgbClr val="FF99FF"/>
    <a:srgbClr val="00FFFF"/>
    <a:srgbClr val="000066"/>
    <a:srgbClr val="003300"/>
    <a:srgbClr val="9900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5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0B4471-8186-4665-BCB9-A85A51B7D5E3}" type="doc">
      <dgm:prSet loTypeId="urn:microsoft.com/office/officeart/2005/8/layout/hList6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66E6E302-F770-429B-A8E9-0A5A97BD0DE2}">
      <dgm:prSet custT="1"/>
      <dgm:spPr/>
      <dgm:t>
        <a:bodyPr/>
        <a:lstStyle/>
        <a:p>
          <a:r>
            <a:rPr lang="ru-RU" sz="1400" i="0" u="none" dirty="0" smtClean="0">
              <a:solidFill>
                <a:schemeClr val="bg1"/>
              </a:solidFill>
              <a:latin typeface="Arial Black" pitchFamily="34" charset="0"/>
            </a:rPr>
            <a:t>Обеспечение открытости информации</a:t>
          </a:r>
        </a:p>
      </dgm:t>
    </dgm:pt>
    <dgm:pt modelId="{8C5A4AA6-D328-44BF-8E45-B75909E4A348}" type="parTrans" cxnId="{BAEE616A-99C7-4BD4-86C5-B25E8AAF94B2}">
      <dgm:prSet/>
      <dgm:spPr/>
      <dgm:t>
        <a:bodyPr/>
        <a:lstStyle/>
        <a:p>
          <a:endParaRPr lang="ru-RU"/>
        </a:p>
      </dgm:t>
    </dgm:pt>
    <dgm:pt modelId="{8AC88358-4DB6-4075-A771-6A067A20B585}" type="sibTrans" cxnId="{BAEE616A-99C7-4BD4-86C5-B25E8AAF94B2}">
      <dgm:prSet/>
      <dgm:spPr/>
      <dgm:t>
        <a:bodyPr/>
        <a:lstStyle/>
        <a:p>
          <a:endParaRPr lang="ru-RU"/>
        </a:p>
      </dgm:t>
    </dgm:pt>
    <dgm:pt modelId="{E8D67B4D-6002-4B41-A2AD-37ABCAAB6646}">
      <dgm:prSet custT="1"/>
      <dgm:spPr/>
      <dgm:t>
        <a:bodyPr/>
        <a:lstStyle/>
        <a:p>
          <a:r>
            <a:rPr lang="ru-RU" sz="1400" u="none" dirty="0" smtClean="0">
              <a:solidFill>
                <a:schemeClr val="tx2">
                  <a:lumMod val="50000"/>
                </a:schemeClr>
              </a:solidFill>
              <a:latin typeface="Arial Black" pitchFamily="34" charset="0"/>
            </a:rPr>
            <a:t>Обеспечение возможности каждому выражать свои интересы</a:t>
          </a:r>
          <a:endParaRPr lang="ru-RU" sz="1400" u="none" dirty="0">
            <a:solidFill>
              <a:schemeClr val="tx2">
                <a:lumMod val="50000"/>
              </a:schemeClr>
            </a:solidFill>
            <a:latin typeface="Arial Black" pitchFamily="34" charset="0"/>
          </a:endParaRPr>
        </a:p>
      </dgm:t>
    </dgm:pt>
    <dgm:pt modelId="{55A0BE6C-7712-4397-B1ED-24DF15EADC04}" type="parTrans" cxnId="{E9D07C74-D9CF-43A8-AA89-19E38D701B82}">
      <dgm:prSet/>
      <dgm:spPr/>
      <dgm:t>
        <a:bodyPr/>
        <a:lstStyle/>
        <a:p>
          <a:endParaRPr lang="ru-RU"/>
        </a:p>
      </dgm:t>
    </dgm:pt>
    <dgm:pt modelId="{885D4F47-A5E8-44DD-AC14-8DF4699D46FA}" type="sibTrans" cxnId="{E9D07C74-D9CF-43A8-AA89-19E38D701B82}">
      <dgm:prSet/>
      <dgm:spPr/>
      <dgm:t>
        <a:bodyPr/>
        <a:lstStyle/>
        <a:p>
          <a:endParaRPr lang="ru-RU"/>
        </a:p>
      </dgm:t>
    </dgm:pt>
    <dgm:pt modelId="{0AFC9E38-19DF-41EE-8A80-6D762A0BDC88}">
      <dgm:prSet custT="1"/>
      <dgm:spPr/>
      <dgm:t>
        <a:bodyPr/>
        <a:lstStyle/>
        <a:p>
          <a:pPr algn="ctr"/>
          <a:r>
            <a:rPr lang="ru-RU" sz="1400" u="none" dirty="0" smtClean="0">
              <a:solidFill>
                <a:schemeClr val="tx2">
                  <a:lumMod val="50000"/>
                </a:schemeClr>
              </a:solidFill>
              <a:latin typeface="Arial Black" pitchFamily="34" charset="0"/>
            </a:rPr>
            <a:t>Устойчивость институтов, правил игры, договорных отношений и партнерских связей</a:t>
          </a:r>
          <a:endParaRPr lang="ru-RU" sz="1400" u="none" dirty="0">
            <a:solidFill>
              <a:schemeClr val="tx2">
                <a:lumMod val="50000"/>
              </a:schemeClr>
            </a:solidFill>
            <a:latin typeface="Arial Black" pitchFamily="34" charset="0"/>
          </a:endParaRPr>
        </a:p>
      </dgm:t>
    </dgm:pt>
    <dgm:pt modelId="{CCB6642E-F172-4E05-A07B-4F9A3EB17FE1}" type="parTrans" cxnId="{89AD43E2-9FF2-470D-B922-31C2CA8D98A0}">
      <dgm:prSet/>
      <dgm:spPr/>
      <dgm:t>
        <a:bodyPr/>
        <a:lstStyle/>
        <a:p>
          <a:endParaRPr lang="ru-RU"/>
        </a:p>
      </dgm:t>
    </dgm:pt>
    <dgm:pt modelId="{63054D5C-B36A-4CF7-9500-05CC98AE538F}" type="sibTrans" cxnId="{89AD43E2-9FF2-470D-B922-31C2CA8D98A0}">
      <dgm:prSet/>
      <dgm:spPr/>
      <dgm:t>
        <a:bodyPr/>
        <a:lstStyle/>
        <a:p>
          <a:endParaRPr lang="ru-RU"/>
        </a:p>
      </dgm:t>
    </dgm:pt>
    <dgm:pt modelId="{6831729A-D558-4171-9190-A2DEEE3D9F54}">
      <dgm:prSet custT="1"/>
      <dgm:spPr/>
      <dgm:t>
        <a:bodyPr/>
        <a:lstStyle/>
        <a:p>
          <a:r>
            <a:rPr lang="ru-RU" sz="1400" u="none" dirty="0" smtClean="0">
              <a:solidFill>
                <a:schemeClr val="bg1"/>
              </a:solidFill>
              <a:latin typeface="Arial Black" pitchFamily="34" charset="0"/>
            </a:rPr>
            <a:t>Обеспечение устойчивых каналов обратной связи</a:t>
          </a:r>
          <a:endParaRPr lang="ru-RU" sz="1400" u="none" dirty="0">
            <a:solidFill>
              <a:schemeClr val="bg1"/>
            </a:solidFill>
            <a:latin typeface="Arial Black" pitchFamily="34" charset="0"/>
          </a:endParaRPr>
        </a:p>
      </dgm:t>
    </dgm:pt>
    <dgm:pt modelId="{EC4FFB4A-11AE-4515-AC40-0A6D989019B0}" type="parTrans" cxnId="{D2523EC4-2386-4E32-960F-7C28287E462A}">
      <dgm:prSet/>
      <dgm:spPr/>
      <dgm:t>
        <a:bodyPr/>
        <a:lstStyle/>
        <a:p>
          <a:endParaRPr lang="ru-RU"/>
        </a:p>
      </dgm:t>
    </dgm:pt>
    <dgm:pt modelId="{CEC3758D-7DD9-40CC-842B-A95281A24C58}" type="sibTrans" cxnId="{D2523EC4-2386-4E32-960F-7C28287E462A}">
      <dgm:prSet/>
      <dgm:spPr/>
      <dgm:t>
        <a:bodyPr/>
        <a:lstStyle/>
        <a:p>
          <a:endParaRPr lang="ru-RU"/>
        </a:p>
      </dgm:t>
    </dgm:pt>
    <dgm:pt modelId="{65536119-5DB9-4E36-B2D1-11D9337247DE}">
      <dgm:prSet custT="1"/>
      <dgm:spPr/>
      <dgm:t>
        <a:bodyPr/>
        <a:lstStyle/>
        <a:p>
          <a:r>
            <a:rPr lang="ru-RU" sz="1400" u="none" dirty="0" smtClean="0">
              <a:solidFill>
                <a:schemeClr val="bg1"/>
              </a:solidFill>
              <a:latin typeface="Arial Black" pitchFamily="34" charset="0"/>
            </a:rPr>
            <a:t>Создание среды и особых процедур для общения и обмена опытом</a:t>
          </a:r>
          <a:endParaRPr lang="ru-RU" sz="1400" u="none" dirty="0">
            <a:solidFill>
              <a:schemeClr val="bg1"/>
            </a:solidFill>
            <a:latin typeface="Arial Black" pitchFamily="34" charset="0"/>
          </a:endParaRPr>
        </a:p>
      </dgm:t>
    </dgm:pt>
    <dgm:pt modelId="{AC6650EE-7E80-4D58-BCDA-C2752F03B34A}" type="parTrans" cxnId="{DB131E85-1527-4A93-9AF8-F58954C65F09}">
      <dgm:prSet/>
      <dgm:spPr/>
      <dgm:t>
        <a:bodyPr/>
        <a:lstStyle/>
        <a:p>
          <a:endParaRPr lang="ru-RU"/>
        </a:p>
      </dgm:t>
    </dgm:pt>
    <dgm:pt modelId="{B6AD9BA7-D455-4650-BC63-13C703AFD4AA}" type="sibTrans" cxnId="{DB131E85-1527-4A93-9AF8-F58954C65F09}">
      <dgm:prSet/>
      <dgm:spPr/>
      <dgm:t>
        <a:bodyPr/>
        <a:lstStyle/>
        <a:p>
          <a:endParaRPr lang="ru-RU"/>
        </a:p>
      </dgm:t>
    </dgm:pt>
    <dgm:pt modelId="{966E9BE3-550B-412E-8C06-1EB495412C6D}" type="pres">
      <dgm:prSet presAssocID="{610B4471-8186-4665-BCB9-A85A51B7D5E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38CBF8-9FD1-4735-AC19-E71182ADDF5E}" type="pres">
      <dgm:prSet presAssocID="{66E6E302-F770-429B-A8E9-0A5A97BD0DE2}" presName="node" presStyleLbl="node1" presStyleIdx="0" presStyleCnt="5" custScaleX="47884" custScaleY="88481" custLinFactNeighborX="72016" custLinFactNeighborY="-34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9482FD-672D-45DF-AAB8-DC2E28E2F443}" type="pres">
      <dgm:prSet presAssocID="{8AC88358-4DB6-4075-A771-6A067A20B585}" presName="sibTrans" presStyleCnt="0"/>
      <dgm:spPr/>
    </dgm:pt>
    <dgm:pt modelId="{487A3E29-76E6-45EF-B7AB-8FD18A5329C1}" type="pres">
      <dgm:prSet presAssocID="{E8D67B4D-6002-4B41-A2AD-37ABCAAB6646}" presName="node" presStyleLbl="node1" presStyleIdx="1" presStyleCnt="5" custScaleX="51375" custScaleY="96284" custLinFactNeighborX="37668" custLinFactNeighborY="-11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FD3132-F871-45B7-B48C-A8B30BDC6E76}" type="pres">
      <dgm:prSet presAssocID="{885D4F47-A5E8-44DD-AC14-8DF4699D46FA}" presName="sibTrans" presStyleCnt="0"/>
      <dgm:spPr/>
    </dgm:pt>
    <dgm:pt modelId="{F4294664-C4BC-479B-8DB1-6F016596689F}" type="pres">
      <dgm:prSet presAssocID="{6831729A-D558-4171-9190-A2DEEE3D9F54}" presName="node" presStyleLbl="node1" presStyleIdx="2" presStyleCnt="5" custScaleX="47582" custScaleY="96284" custLinFactNeighborX="37668" custLinFactNeighborY="-11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399AAD-4352-4964-92BC-9B80FF94D3BE}" type="pres">
      <dgm:prSet presAssocID="{CEC3758D-7DD9-40CC-842B-A95281A24C58}" presName="sibTrans" presStyleCnt="0"/>
      <dgm:spPr/>
    </dgm:pt>
    <dgm:pt modelId="{D7FF20D6-AB11-42B3-AD03-1EC0B7E7E507}" type="pres">
      <dgm:prSet presAssocID="{0AFC9E38-19DF-41EE-8A80-6D762A0BDC88}" presName="node" presStyleLbl="node1" presStyleIdx="3" presStyleCnt="5" custScaleX="50499" custScaleY="97723" custLinFactNeighborX="1359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CE9045-74F7-41B3-94E1-FAD3ECB3330B}" type="pres">
      <dgm:prSet presAssocID="{63054D5C-B36A-4CF7-9500-05CC98AE538F}" presName="sibTrans" presStyleCnt="0"/>
      <dgm:spPr/>
    </dgm:pt>
    <dgm:pt modelId="{A2A0A33D-B732-4F06-B53E-A761848E118F}" type="pres">
      <dgm:prSet presAssocID="{65536119-5DB9-4E36-B2D1-11D9337247DE}" presName="node" presStyleLbl="node1" presStyleIdx="4" presStyleCnt="5" custScaleX="41946" custScaleY="98561" custLinFactNeighborX="67507" custLinFactNeighborY="-30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CEEEAA-AB78-42ED-AC13-5BAFB6A8341B}" type="presOf" srcId="{0AFC9E38-19DF-41EE-8A80-6D762A0BDC88}" destId="{D7FF20D6-AB11-42B3-AD03-1EC0B7E7E507}" srcOrd="0" destOrd="0" presId="urn:microsoft.com/office/officeart/2005/8/layout/hList6"/>
    <dgm:cxn modelId="{89AD43E2-9FF2-470D-B922-31C2CA8D98A0}" srcId="{610B4471-8186-4665-BCB9-A85A51B7D5E3}" destId="{0AFC9E38-19DF-41EE-8A80-6D762A0BDC88}" srcOrd="3" destOrd="0" parTransId="{CCB6642E-F172-4E05-A07B-4F9A3EB17FE1}" sibTransId="{63054D5C-B36A-4CF7-9500-05CC98AE538F}"/>
    <dgm:cxn modelId="{E9D07C74-D9CF-43A8-AA89-19E38D701B82}" srcId="{610B4471-8186-4665-BCB9-A85A51B7D5E3}" destId="{E8D67B4D-6002-4B41-A2AD-37ABCAAB6646}" srcOrd="1" destOrd="0" parTransId="{55A0BE6C-7712-4397-B1ED-24DF15EADC04}" sibTransId="{885D4F47-A5E8-44DD-AC14-8DF4699D46FA}"/>
    <dgm:cxn modelId="{DB131E85-1527-4A93-9AF8-F58954C65F09}" srcId="{610B4471-8186-4665-BCB9-A85A51B7D5E3}" destId="{65536119-5DB9-4E36-B2D1-11D9337247DE}" srcOrd="4" destOrd="0" parTransId="{AC6650EE-7E80-4D58-BCDA-C2752F03B34A}" sibTransId="{B6AD9BA7-D455-4650-BC63-13C703AFD4AA}"/>
    <dgm:cxn modelId="{D2523EC4-2386-4E32-960F-7C28287E462A}" srcId="{610B4471-8186-4665-BCB9-A85A51B7D5E3}" destId="{6831729A-D558-4171-9190-A2DEEE3D9F54}" srcOrd="2" destOrd="0" parTransId="{EC4FFB4A-11AE-4515-AC40-0A6D989019B0}" sibTransId="{CEC3758D-7DD9-40CC-842B-A95281A24C58}"/>
    <dgm:cxn modelId="{440C26E1-3A6D-4580-96F7-F69263D6D0F8}" type="presOf" srcId="{6831729A-D558-4171-9190-A2DEEE3D9F54}" destId="{F4294664-C4BC-479B-8DB1-6F016596689F}" srcOrd="0" destOrd="0" presId="urn:microsoft.com/office/officeart/2005/8/layout/hList6"/>
    <dgm:cxn modelId="{A5CA3DFA-8B1F-473D-860E-C80359E18279}" type="presOf" srcId="{65536119-5DB9-4E36-B2D1-11D9337247DE}" destId="{A2A0A33D-B732-4F06-B53E-A761848E118F}" srcOrd="0" destOrd="0" presId="urn:microsoft.com/office/officeart/2005/8/layout/hList6"/>
    <dgm:cxn modelId="{542D9B32-EB67-4401-BCAF-9A15D492F78F}" type="presOf" srcId="{66E6E302-F770-429B-A8E9-0A5A97BD0DE2}" destId="{8B38CBF8-9FD1-4735-AC19-E71182ADDF5E}" srcOrd="0" destOrd="0" presId="urn:microsoft.com/office/officeart/2005/8/layout/hList6"/>
    <dgm:cxn modelId="{6564B6BD-6F54-4E86-92E4-F44F76EEA38F}" type="presOf" srcId="{610B4471-8186-4665-BCB9-A85A51B7D5E3}" destId="{966E9BE3-550B-412E-8C06-1EB495412C6D}" srcOrd="0" destOrd="0" presId="urn:microsoft.com/office/officeart/2005/8/layout/hList6"/>
    <dgm:cxn modelId="{BAEE616A-99C7-4BD4-86C5-B25E8AAF94B2}" srcId="{610B4471-8186-4665-BCB9-A85A51B7D5E3}" destId="{66E6E302-F770-429B-A8E9-0A5A97BD0DE2}" srcOrd="0" destOrd="0" parTransId="{8C5A4AA6-D328-44BF-8E45-B75909E4A348}" sibTransId="{8AC88358-4DB6-4075-A771-6A067A20B585}"/>
    <dgm:cxn modelId="{586E8ECF-26F7-4CCF-B401-70384B242EDC}" type="presOf" srcId="{E8D67B4D-6002-4B41-A2AD-37ABCAAB6646}" destId="{487A3E29-76E6-45EF-B7AB-8FD18A5329C1}" srcOrd="0" destOrd="0" presId="urn:microsoft.com/office/officeart/2005/8/layout/hList6"/>
    <dgm:cxn modelId="{BD30664D-31B1-47F0-ACAC-782453A1096C}" type="presParOf" srcId="{966E9BE3-550B-412E-8C06-1EB495412C6D}" destId="{8B38CBF8-9FD1-4735-AC19-E71182ADDF5E}" srcOrd="0" destOrd="0" presId="urn:microsoft.com/office/officeart/2005/8/layout/hList6"/>
    <dgm:cxn modelId="{A8A1B22F-F7CF-4400-818D-A578D031044D}" type="presParOf" srcId="{966E9BE3-550B-412E-8C06-1EB495412C6D}" destId="{B39482FD-672D-45DF-AAB8-DC2E28E2F443}" srcOrd="1" destOrd="0" presId="urn:microsoft.com/office/officeart/2005/8/layout/hList6"/>
    <dgm:cxn modelId="{56E7F221-7576-4AEA-9128-9E1D6C98438F}" type="presParOf" srcId="{966E9BE3-550B-412E-8C06-1EB495412C6D}" destId="{487A3E29-76E6-45EF-B7AB-8FD18A5329C1}" srcOrd="2" destOrd="0" presId="urn:microsoft.com/office/officeart/2005/8/layout/hList6"/>
    <dgm:cxn modelId="{E4CCBC74-0E9E-41BD-B055-5437813A456A}" type="presParOf" srcId="{966E9BE3-550B-412E-8C06-1EB495412C6D}" destId="{9AFD3132-F871-45B7-B48C-A8B30BDC6E76}" srcOrd="3" destOrd="0" presId="urn:microsoft.com/office/officeart/2005/8/layout/hList6"/>
    <dgm:cxn modelId="{6B43D24D-2745-4FE1-989D-E64F1E284BA2}" type="presParOf" srcId="{966E9BE3-550B-412E-8C06-1EB495412C6D}" destId="{F4294664-C4BC-479B-8DB1-6F016596689F}" srcOrd="4" destOrd="0" presId="urn:microsoft.com/office/officeart/2005/8/layout/hList6"/>
    <dgm:cxn modelId="{8E67A066-1C02-4C65-ACF6-E86F0366986A}" type="presParOf" srcId="{966E9BE3-550B-412E-8C06-1EB495412C6D}" destId="{04399AAD-4352-4964-92BC-9B80FF94D3BE}" srcOrd="5" destOrd="0" presId="urn:microsoft.com/office/officeart/2005/8/layout/hList6"/>
    <dgm:cxn modelId="{E1A5DC3E-D3CD-439E-9265-6108EF231EF7}" type="presParOf" srcId="{966E9BE3-550B-412E-8C06-1EB495412C6D}" destId="{D7FF20D6-AB11-42B3-AD03-1EC0B7E7E507}" srcOrd="6" destOrd="0" presId="urn:microsoft.com/office/officeart/2005/8/layout/hList6"/>
    <dgm:cxn modelId="{B622CFBE-F78C-40EE-A824-E5829B39F086}" type="presParOf" srcId="{966E9BE3-550B-412E-8C06-1EB495412C6D}" destId="{3BCE9045-74F7-41B3-94E1-FAD3ECB3330B}" srcOrd="7" destOrd="0" presId="urn:microsoft.com/office/officeart/2005/8/layout/hList6"/>
    <dgm:cxn modelId="{3408A49F-8B52-4456-B302-0F80E1D5FCE3}" type="presParOf" srcId="{966E9BE3-550B-412E-8C06-1EB495412C6D}" destId="{A2A0A33D-B732-4F06-B53E-A761848E118F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119029-FCE9-4B69-82A2-41473F6ACDB1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B1FC83-4C83-4CDC-8504-831AE5005292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</a:rPr>
            <a:t>Обеспечение публичности изменений</a:t>
          </a:r>
          <a:endParaRPr lang="ru-RU" sz="2400" b="1" dirty="0">
            <a:solidFill>
              <a:schemeClr val="bg1"/>
            </a:solidFill>
          </a:endParaRPr>
        </a:p>
      </dgm:t>
    </dgm:pt>
    <dgm:pt modelId="{6DE7F45A-8814-4642-BABE-CCC54C0BE967}" type="parTrans" cxnId="{C4FA7CBB-E46D-4EB5-8DDC-4AE81D6FA1C9}">
      <dgm:prSet/>
      <dgm:spPr/>
      <dgm:t>
        <a:bodyPr/>
        <a:lstStyle/>
        <a:p>
          <a:endParaRPr lang="ru-RU"/>
        </a:p>
      </dgm:t>
    </dgm:pt>
    <dgm:pt modelId="{3716FB1B-5F2A-419B-A1F1-9EFD4472FCE6}" type="sibTrans" cxnId="{C4FA7CBB-E46D-4EB5-8DDC-4AE81D6FA1C9}">
      <dgm:prSet/>
      <dgm:spPr/>
      <dgm:t>
        <a:bodyPr/>
        <a:lstStyle/>
        <a:p>
          <a:endParaRPr lang="ru-RU"/>
        </a:p>
      </dgm:t>
    </dgm:pt>
    <dgm:pt modelId="{0132C365-7397-43A4-9FFB-454173CD41E0}">
      <dgm:prSet phldrT="[Текст]" phldr="1" custT="1"/>
      <dgm:spPr/>
      <dgm:t>
        <a:bodyPr/>
        <a:lstStyle/>
        <a:p>
          <a:endParaRPr lang="ru-RU" sz="2400" dirty="0"/>
        </a:p>
      </dgm:t>
    </dgm:pt>
    <dgm:pt modelId="{C913A656-4774-468E-A3E5-E3B2B0829521}" type="parTrans" cxnId="{E3DEF73D-7803-4E19-AA31-C57B380009CA}">
      <dgm:prSet/>
      <dgm:spPr/>
      <dgm:t>
        <a:bodyPr/>
        <a:lstStyle/>
        <a:p>
          <a:endParaRPr lang="ru-RU"/>
        </a:p>
      </dgm:t>
    </dgm:pt>
    <dgm:pt modelId="{55ED223B-86D4-4623-A89D-78F03F99F56E}" type="sibTrans" cxnId="{E3DEF73D-7803-4E19-AA31-C57B380009CA}">
      <dgm:prSet/>
      <dgm:spPr/>
      <dgm:t>
        <a:bodyPr/>
        <a:lstStyle/>
        <a:p>
          <a:endParaRPr lang="ru-RU"/>
        </a:p>
      </dgm:t>
    </dgm:pt>
    <dgm:pt modelId="{D71FE5D7-9FA1-4FC2-A6AE-CE5A961CE7B4}">
      <dgm:prSet phldrT="[Текст]" phldr="1" custT="1"/>
      <dgm:spPr/>
      <dgm:t>
        <a:bodyPr/>
        <a:lstStyle/>
        <a:p>
          <a:endParaRPr lang="ru-RU" sz="2400" dirty="0"/>
        </a:p>
      </dgm:t>
    </dgm:pt>
    <dgm:pt modelId="{99E900F7-5A84-4D2F-A778-BD6ECA180D6F}" type="parTrans" cxnId="{63DD0B64-68CE-4BD2-946D-8B52247D0B92}">
      <dgm:prSet/>
      <dgm:spPr/>
      <dgm:t>
        <a:bodyPr/>
        <a:lstStyle/>
        <a:p>
          <a:endParaRPr lang="ru-RU"/>
        </a:p>
      </dgm:t>
    </dgm:pt>
    <dgm:pt modelId="{6DB20587-8CEA-408A-8053-64C040C5FE89}" type="sibTrans" cxnId="{63DD0B64-68CE-4BD2-946D-8B52247D0B92}">
      <dgm:prSet/>
      <dgm:spPr/>
      <dgm:t>
        <a:bodyPr/>
        <a:lstStyle/>
        <a:p>
          <a:endParaRPr lang="ru-RU"/>
        </a:p>
      </dgm:t>
    </dgm:pt>
    <dgm:pt modelId="{802C4355-31C4-4997-A79B-06F02AE0EE46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800000"/>
              </a:solidFill>
            </a:rPr>
            <a:t>Демократический стиль управления</a:t>
          </a:r>
          <a:endParaRPr lang="ru-RU" sz="2400" b="1" dirty="0">
            <a:solidFill>
              <a:srgbClr val="800000"/>
            </a:solidFill>
          </a:endParaRPr>
        </a:p>
      </dgm:t>
    </dgm:pt>
    <dgm:pt modelId="{A9925234-3443-46A3-834A-D250C77DADB7}" type="parTrans" cxnId="{E320FC8A-467F-4E0E-8444-18C02FCD97A7}">
      <dgm:prSet/>
      <dgm:spPr/>
      <dgm:t>
        <a:bodyPr/>
        <a:lstStyle/>
        <a:p>
          <a:endParaRPr lang="ru-RU"/>
        </a:p>
      </dgm:t>
    </dgm:pt>
    <dgm:pt modelId="{217D7842-AF15-4952-8BAE-C7E3CE04F929}" type="sibTrans" cxnId="{E320FC8A-467F-4E0E-8444-18C02FCD97A7}">
      <dgm:prSet/>
      <dgm:spPr/>
      <dgm:t>
        <a:bodyPr/>
        <a:lstStyle/>
        <a:p>
          <a:endParaRPr lang="ru-RU"/>
        </a:p>
      </dgm:t>
    </dgm:pt>
    <dgm:pt modelId="{FE24C288-640C-4EA4-BC97-5945103619AF}">
      <dgm:prSet phldrT="[Текст]" phldr="1" custT="1"/>
      <dgm:spPr/>
      <dgm:t>
        <a:bodyPr/>
        <a:lstStyle/>
        <a:p>
          <a:endParaRPr lang="ru-RU" sz="2000" dirty="0"/>
        </a:p>
      </dgm:t>
    </dgm:pt>
    <dgm:pt modelId="{243C9B48-EAF7-4FF5-87FD-389F6763196C}" type="parTrans" cxnId="{4CDF484E-FCA1-47C7-A14E-DB771F465F3E}">
      <dgm:prSet/>
      <dgm:spPr/>
      <dgm:t>
        <a:bodyPr/>
        <a:lstStyle/>
        <a:p>
          <a:endParaRPr lang="ru-RU"/>
        </a:p>
      </dgm:t>
    </dgm:pt>
    <dgm:pt modelId="{B7D8E86C-EB8E-43C7-80FE-A585406A2766}" type="sibTrans" cxnId="{4CDF484E-FCA1-47C7-A14E-DB771F465F3E}">
      <dgm:prSet/>
      <dgm:spPr/>
      <dgm:t>
        <a:bodyPr/>
        <a:lstStyle/>
        <a:p>
          <a:endParaRPr lang="ru-RU"/>
        </a:p>
      </dgm:t>
    </dgm:pt>
    <dgm:pt modelId="{21FCEBD2-630F-4520-A2EF-51DE2E3FC794}">
      <dgm:prSet phldrT="[Текст]" phldr="1"/>
      <dgm:spPr/>
      <dgm:t>
        <a:bodyPr/>
        <a:lstStyle/>
        <a:p>
          <a:endParaRPr lang="ru-RU" sz="900" dirty="0"/>
        </a:p>
      </dgm:t>
    </dgm:pt>
    <dgm:pt modelId="{90CF2022-4583-431E-A910-A28188992639}" type="parTrans" cxnId="{0801152D-6C58-4086-9C13-48FA26C5A568}">
      <dgm:prSet/>
      <dgm:spPr/>
      <dgm:t>
        <a:bodyPr/>
        <a:lstStyle/>
        <a:p>
          <a:endParaRPr lang="ru-RU"/>
        </a:p>
      </dgm:t>
    </dgm:pt>
    <dgm:pt modelId="{20EA6B64-AB70-411F-9200-C0B91FA18416}" type="sibTrans" cxnId="{0801152D-6C58-4086-9C13-48FA26C5A568}">
      <dgm:prSet/>
      <dgm:spPr/>
      <dgm:t>
        <a:bodyPr/>
        <a:lstStyle/>
        <a:p>
          <a:endParaRPr lang="ru-RU"/>
        </a:p>
      </dgm:t>
    </dgm:pt>
    <dgm:pt modelId="{C26EAA76-7C72-4F6D-8628-E4677CE5F883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</a:rPr>
            <a:t>Участие администрации в работе творческих, проектных групп</a:t>
          </a:r>
          <a:endParaRPr lang="ru-RU" sz="2400" b="1" dirty="0">
            <a:solidFill>
              <a:schemeClr val="bg1"/>
            </a:solidFill>
          </a:endParaRPr>
        </a:p>
      </dgm:t>
    </dgm:pt>
    <dgm:pt modelId="{8245E909-0119-4EE6-B904-2FD89D055EA4}" type="parTrans" cxnId="{3925424F-1BD1-43C4-AFC2-9C2C149DE2D2}">
      <dgm:prSet/>
      <dgm:spPr/>
      <dgm:t>
        <a:bodyPr/>
        <a:lstStyle/>
        <a:p>
          <a:endParaRPr lang="ru-RU"/>
        </a:p>
      </dgm:t>
    </dgm:pt>
    <dgm:pt modelId="{F7E0ACD3-0DD1-4496-BFD9-7EE10BB686EB}" type="sibTrans" cxnId="{3925424F-1BD1-43C4-AFC2-9C2C149DE2D2}">
      <dgm:prSet/>
      <dgm:spPr/>
      <dgm:t>
        <a:bodyPr/>
        <a:lstStyle/>
        <a:p>
          <a:endParaRPr lang="ru-RU"/>
        </a:p>
      </dgm:t>
    </dgm:pt>
    <dgm:pt modelId="{21DA5629-01D3-4510-A15D-F609E023AD75}">
      <dgm:prSet phldrT="[Текст]"/>
      <dgm:spPr/>
      <dgm:t>
        <a:bodyPr/>
        <a:lstStyle/>
        <a:p>
          <a:endParaRPr lang="ru-RU" sz="900" dirty="0"/>
        </a:p>
      </dgm:t>
    </dgm:pt>
    <dgm:pt modelId="{2DFA1D82-8457-4265-98C5-A58F66571D4B}" type="parTrans" cxnId="{25D44CB0-DD35-4A9A-9EEE-8C90AA6BB601}">
      <dgm:prSet/>
      <dgm:spPr/>
      <dgm:t>
        <a:bodyPr/>
        <a:lstStyle/>
        <a:p>
          <a:endParaRPr lang="ru-RU"/>
        </a:p>
      </dgm:t>
    </dgm:pt>
    <dgm:pt modelId="{04F1947A-5172-4F71-B96A-993507E8A79E}" type="sibTrans" cxnId="{25D44CB0-DD35-4A9A-9EEE-8C90AA6BB601}">
      <dgm:prSet/>
      <dgm:spPr/>
      <dgm:t>
        <a:bodyPr/>
        <a:lstStyle/>
        <a:p>
          <a:endParaRPr lang="ru-RU"/>
        </a:p>
      </dgm:t>
    </dgm:pt>
    <dgm:pt modelId="{0575AE68-A996-4555-8586-2520575543D6}">
      <dgm:prSet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</a:rPr>
            <a:t>Делегирование полномочий</a:t>
          </a:r>
          <a:endParaRPr lang="ru-RU" sz="2400" b="1" dirty="0">
            <a:solidFill>
              <a:schemeClr val="bg1"/>
            </a:solidFill>
          </a:endParaRPr>
        </a:p>
      </dgm:t>
    </dgm:pt>
    <dgm:pt modelId="{C897A154-8122-4D7B-AF15-CE901E1927BB}" type="parTrans" cxnId="{7E36F7B7-7669-4A99-A8D1-E1C6BD2222EA}">
      <dgm:prSet/>
      <dgm:spPr/>
      <dgm:t>
        <a:bodyPr/>
        <a:lstStyle/>
        <a:p>
          <a:endParaRPr lang="ru-RU"/>
        </a:p>
      </dgm:t>
    </dgm:pt>
    <dgm:pt modelId="{86F69319-E1C8-4E44-B0F8-CE2742C95BD3}" type="sibTrans" cxnId="{7E36F7B7-7669-4A99-A8D1-E1C6BD2222EA}">
      <dgm:prSet/>
      <dgm:spPr/>
      <dgm:t>
        <a:bodyPr/>
        <a:lstStyle/>
        <a:p>
          <a:endParaRPr lang="ru-RU"/>
        </a:p>
      </dgm:t>
    </dgm:pt>
    <dgm:pt modelId="{32110A06-2871-4E0E-9B43-601D94FB75CD}">
      <dgm:prSet custT="1"/>
      <dgm:spPr/>
      <dgm:t>
        <a:bodyPr/>
        <a:lstStyle/>
        <a:p>
          <a:r>
            <a:rPr lang="ru-RU" sz="2400" b="1" dirty="0" smtClean="0">
              <a:solidFill>
                <a:srgbClr val="800000"/>
              </a:solidFill>
            </a:rPr>
            <a:t>Высокие ожидания персоналу со стороны руководства</a:t>
          </a:r>
          <a:endParaRPr lang="ru-RU" sz="2400" b="1" dirty="0">
            <a:solidFill>
              <a:srgbClr val="800000"/>
            </a:solidFill>
          </a:endParaRPr>
        </a:p>
      </dgm:t>
    </dgm:pt>
    <dgm:pt modelId="{3398B4DC-D7FA-4EEF-9957-397F7F2D09CD}" type="parTrans" cxnId="{7D5117EB-0915-4D2E-A49E-46B935F78137}">
      <dgm:prSet/>
      <dgm:spPr/>
      <dgm:t>
        <a:bodyPr/>
        <a:lstStyle/>
        <a:p>
          <a:endParaRPr lang="ru-RU"/>
        </a:p>
      </dgm:t>
    </dgm:pt>
    <dgm:pt modelId="{E4D90AB2-DEEE-4F79-BE56-DEEF83C2CDA4}" type="sibTrans" cxnId="{7D5117EB-0915-4D2E-A49E-46B935F78137}">
      <dgm:prSet/>
      <dgm:spPr/>
      <dgm:t>
        <a:bodyPr/>
        <a:lstStyle/>
        <a:p>
          <a:endParaRPr lang="ru-RU"/>
        </a:p>
      </dgm:t>
    </dgm:pt>
    <dgm:pt modelId="{18A00D36-CDC4-47D6-801D-FC841EFAD314}">
      <dgm:prSet/>
      <dgm:spPr/>
      <dgm:t>
        <a:bodyPr/>
        <a:lstStyle/>
        <a:p>
          <a:r>
            <a:rPr lang="ru-RU" b="1" dirty="0" smtClean="0">
              <a:solidFill>
                <a:srgbClr val="800000"/>
              </a:solidFill>
            </a:rPr>
            <a:t>Проявление лидерского поведения</a:t>
          </a:r>
          <a:endParaRPr lang="ru-RU" b="1" dirty="0">
            <a:solidFill>
              <a:srgbClr val="800000"/>
            </a:solidFill>
          </a:endParaRPr>
        </a:p>
      </dgm:t>
    </dgm:pt>
    <dgm:pt modelId="{85E5E21D-4CD4-4B8B-9079-BF29A32E8BC2}" type="parTrans" cxnId="{B4A056F9-39E6-42EE-A947-6454A83ED70C}">
      <dgm:prSet/>
      <dgm:spPr/>
      <dgm:t>
        <a:bodyPr/>
        <a:lstStyle/>
        <a:p>
          <a:endParaRPr lang="ru-RU"/>
        </a:p>
      </dgm:t>
    </dgm:pt>
    <dgm:pt modelId="{9E4B8B95-FE8E-4C81-832B-A7473CE4097B}" type="sibTrans" cxnId="{B4A056F9-39E6-42EE-A947-6454A83ED70C}">
      <dgm:prSet/>
      <dgm:spPr/>
      <dgm:t>
        <a:bodyPr/>
        <a:lstStyle/>
        <a:p>
          <a:endParaRPr lang="ru-RU"/>
        </a:p>
      </dgm:t>
    </dgm:pt>
    <dgm:pt modelId="{8CF28A42-75EF-43E7-ACD7-0184DD610FA0}">
      <dgm:prSet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Честность и компетентность руководителя</a:t>
          </a:r>
          <a:endParaRPr lang="ru-RU" b="1" dirty="0">
            <a:solidFill>
              <a:schemeClr val="bg1"/>
            </a:solidFill>
          </a:endParaRPr>
        </a:p>
      </dgm:t>
    </dgm:pt>
    <dgm:pt modelId="{FE167ECC-559F-4ABF-A7A3-B4ECC341663A}" type="parTrans" cxnId="{5343FED5-B7DF-46D7-8903-DA42682808AC}">
      <dgm:prSet/>
      <dgm:spPr/>
      <dgm:t>
        <a:bodyPr/>
        <a:lstStyle/>
        <a:p>
          <a:endParaRPr lang="ru-RU"/>
        </a:p>
      </dgm:t>
    </dgm:pt>
    <dgm:pt modelId="{02818061-5603-48B7-A162-8D4FD330E2B0}" type="sibTrans" cxnId="{5343FED5-B7DF-46D7-8903-DA42682808AC}">
      <dgm:prSet/>
      <dgm:spPr/>
      <dgm:t>
        <a:bodyPr/>
        <a:lstStyle/>
        <a:p>
          <a:endParaRPr lang="ru-RU"/>
        </a:p>
      </dgm:t>
    </dgm:pt>
    <dgm:pt modelId="{D8A97EBF-47BE-4C94-9BB6-19EC69B76512}">
      <dgm:prSet/>
      <dgm:spPr/>
      <dgm:t>
        <a:bodyPr/>
        <a:lstStyle/>
        <a:p>
          <a:r>
            <a:rPr lang="ru-RU" b="1" dirty="0" smtClean="0">
              <a:solidFill>
                <a:srgbClr val="800000"/>
              </a:solidFill>
            </a:rPr>
            <a:t>Адекватный подбор управленческой команды</a:t>
          </a:r>
          <a:endParaRPr lang="ru-RU" b="1" dirty="0">
            <a:solidFill>
              <a:srgbClr val="800000"/>
            </a:solidFill>
          </a:endParaRPr>
        </a:p>
      </dgm:t>
    </dgm:pt>
    <dgm:pt modelId="{DF814103-6A8F-4D20-85E1-A551FF9389F6}" type="parTrans" cxnId="{0A3EEFF3-6C05-48B2-846C-3269B884B6A9}">
      <dgm:prSet/>
      <dgm:spPr/>
      <dgm:t>
        <a:bodyPr/>
        <a:lstStyle/>
        <a:p>
          <a:endParaRPr lang="ru-RU"/>
        </a:p>
      </dgm:t>
    </dgm:pt>
    <dgm:pt modelId="{35D837C6-1C67-4673-8A44-96B46459A089}" type="sibTrans" cxnId="{0A3EEFF3-6C05-48B2-846C-3269B884B6A9}">
      <dgm:prSet/>
      <dgm:spPr/>
      <dgm:t>
        <a:bodyPr/>
        <a:lstStyle/>
        <a:p>
          <a:endParaRPr lang="ru-RU"/>
        </a:p>
      </dgm:t>
    </dgm:pt>
    <dgm:pt modelId="{AB3AB6B5-AEAF-44AB-8F39-F135FA725E3A}" type="pres">
      <dgm:prSet presAssocID="{1E119029-FCE9-4B69-82A2-41473F6ACDB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49FD31-5B6C-463E-84C6-D37610C780D0}" type="pres">
      <dgm:prSet presAssocID="{65B1FC83-4C83-4CDC-8504-831AE5005292}" presName="comp" presStyleCnt="0"/>
      <dgm:spPr/>
    </dgm:pt>
    <dgm:pt modelId="{AC6E5946-3D3B-4163-80FE-6AFC5BD9DB9A}" type="pres">
      <dgm:prSet presAssocID="{65B1FC83-4C83-4CDC-8504-831AE5005292}" presName="box" presStyleLbl="node1" presStyleIdx="0" presStyleCnt="8"/>
      <dgm:spPr/>
      <dgm:t>
        <a:bodyPr/>
        <a:lstStyle/>
        <a:p>
          <a:endParaRPr lang="ru-RU"/>
        </a:p>
      </dgm:t>
    </dgm:pt>
    <dgm:pt modelId="{A144A2C7-E5B2-40D1-A6A1-9197874FF4BD}" type="pres">
      <dgm:prSet presAssocID="{65B1FC83-4C83-4CDC-8504-831AE5005292}" presName="img" presStyleLbl="fgImgPlace1" presStyleIdx="0" presStyleCnt="8"/>
      <dgm:spPr/>
    </dgm:pt>
    <dgm:pt modelId="{8B99530C-0989-4F08-9C63-F7C4FF11E634}" type="pres">
      <dgm:prSet presAssocID="{65B1FC83-4C83-4CDC-8504-831AE5005292}" presName="text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CC13F1-DDEC-4DDD-916B-E52AA3CED585}" type="pres">
      <dgm:prSet presAssocID="{3716FB1B-5F2A-419B-A1F1-9EFD4472FCE6}" presName="spacer" presStyleCnt="0"/>
      <dgm:spPr/>
    </dgm:pt>
    <dgm:pt modelId="{A14A67E0-3C47-4ACC-9600-16C96B1B2E91}" type="pres">
      <dgm:prSet presAssocID="{802C4355-31C4-4997-A79B-06F02AE0EE46}" presName="comp" presStyleCnt="0"/>
      <dgm:spPr/>
    </dgm:pt>
    <dgm:pt modelId="{46B8B8AE-0238-43F0-B931-B5462442D502}" type="pres">
      <dgm:prSet presAssocID="{802C4355-31C4-4997-A79B-06F02AE0EE46}" presName="box" presStyleLbl="node1" presStyleIdx="1" presStyleCnt="8"/>
      <dgm:spPr/>
      <dgm:t>
        <a:bodyPr/>
        <a:lstStyle/>
        <a:p>
          <a:endParaRPr lang="ru-RU"/>
        </a:p>
      </dgm:t>
    </dgm:pt>
    <dgm:pt modelId="{BBE29C27-73E1-45DB-8EA5-0C8114C41331}" type="pres">
      <dgm:prSet presAssocID="{802C4355-31C4-4997-A79B-06F02AE0EE46}" presName="img" presStyleLbl="fgImgPlace1" presStyleIdx="1" presStyleCnt="8"/>
      <dgm:spPr/>
    </dgm:pt>
    <dgm:pt modelId="{8F4D7CB5-FE87-4EF7-90F4-55C15CEEEC58}" type="pres">
      <dgm:prSet presAssocID="{802C4355-31C4-4997-A79B-06F02AE0EE46}" presName="text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879687-F248-4701-BB9D-0192D6215B33}" type="pres">
      <dgm:prSet presAssocID="{217D7842-AF15-4952-8BAE-C7E3CE04F929}" presName="spacer" presStyleCnt="0"/>
      <dgm:spPr/>
    </dgm:pt>
    <dgm:pt modelId="{1BCF202D-59EF-4CF4-8034-316C1FF3009E}" type="pres">
      <dgm:prSet presAssocID="{0575AE68-A996-4555-8586-2520575543D6}" presName="comp" presStyleCnt="0"/>
      <dgm:spPr/>
    </dgm:pt>
    <dgm:pt modelId="{028CD83F-DE95-47BF-8236-FF25193969EC}" type="pres">
      <dgm:prSet presAssocID="{0575AE68-A996-4555-8586-2520575543D6}" presName="box" presStyleLbl="node1" presStyleIdx="2" presStyleCnt="8"/>
      <dgm:spPr/>
      <dgm:t>
        <a:bodyPr/>
        <a:lstStyle/>
        <a:p>
          <a:endParaRPr lang="ru-RU"/>
        </a:p>
      </dgm:t>
    </dgm:pt>
    <dgm:pt modelId="{4142DEB2-D12A-476B-A6DF-914DA30804AE}" type="pres">
      <dgm:prSet presAssocID="{0575AE68-A996-4555-8586-2520575543D6}" presName="img" presStyleLbl="fgImgPlace1" presStyleIdx="2" presStyleCnt="8"/>
      <dgm:spPr/>
    </dgm:pt>
    <dgm:pt modelId="{A55BA2AF-8DC5-4E26-8900-8177AF7396FF}" type="pres">
      <dgm:prSet presAssocID="{0575AE68-A996-4555-8586-2520575543D6}" presName="text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14EEFF-2D23-4C30-A856-488EE08AA46C}" type="pres">
      <dgm:prSet presAssocID="{86F69319-E1C8-4E44-B0F8-CE2742C95BD3}" presName="spacer" presStyleCnt="0"/>
      <dgm:spPr/>
    </dgm:pt>
    <dgm:pt modelId="{75C6041A-9156-4558-95EE-CD81F2FC633B}" type="pres">
      <dgm:prSet presAssocID="{32110A06-2871-4E0E-9B43-601D94FB75CD}" presName="comp" presStyleCnt="0"/>
      <dgm:spPr/>
    </dgm:pt>
    <dgm:pt modelId="{760179BA-E349-4DB3-AC3F-409D5BF65C24}" type="pres">
      <dgm:prSet presAssocID="{32110A06-2871-4E0E-9B43-601D94FB75CD}" presName="box" presStyleLbl="node1" presStyleIdx="3" presStyleCnt="8"/>
      <dgm:spPr/>
      <dgm:t>
        <a:bodyPr/>
        <a:lstStyle/>
        <a:p>
          <a:endParaRPr lang="ru-RU"/>
        </a:p>
      </dgm:t>
    </dgm:pt>
    <dgm:pt modelId="{FE11CEF9-66EE-4CDA-8D66-56B49958FA31}" type="pres">
      <dgm:prSet presAssocID="{32110A06-2871-4E0E-9B43-601D94FB75CD}" presName="img" presStyleLbl="fgImgPlace1" presStyleIdx="3" presStyleCnt="8"/>
      <dgm:spPr/>
    </dgm:pt>
    <dgm:pt modelId="{4735C0D1-C7F0-44EA-A123-D566E966ADA2}" type="pres">
      <dgm:prSet presAssocID="{32110A06-2871-4E0E-9B43-601D94FB75CD}" presName="text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0FAC7F-5F57-4430-B0A2-C8BF3C352DCC}" type="pres">
      <dgm:prSet presAssocID="{E4D90AB2-DEEE-4F79-BE56-DEEF83C2CDA4}" presName="spacer" presStyleCnt="0"/>
      <dgm:spPr/>
    </dgm:pt>
    <dgm:pt modelId="{7D12ADCF-A4AE-46F4-8707-675174B972F5}" type="pres">
      <dgm:prSet presAssocID="{C26EAA76-7C72-4F6D-8628-E4677CE5F883}" presName="comp" presStyleCnt="0"/>
      <dgm:spPr/>
    </dgm:pt>
    <dgm:pt modelId="{FF04447D-739A-4F01-B124-7710721DA828}" type="pres">
      <dgm:prSet presAssocID="{C26EAA76-7C72-4F6D-8628-E4677CE5F883}" presName="box" presStyleLbl="node1" presStyleIdx="4" presStyleCnt="8"/>
      <dgm:spPr/>
      <dgm:t>
        <a:bodyPr/>
        <a:lstStyle/>
        <a:p>
          <a:endParaRPr lang="ru-RU"/>
        </a:p>
      </dgm:t>
    </dgm:pt>
    <dgm:pt modelId="{51657D0E-9BAF-4177-B163-07DB090D559C}" type="pres">
      <dgm:prSet presAssocID="{C26EAA76-7C72-4F6D-8628-E4677CE5F883}" presName="img" presStyleLbl="fgImgPlace1" presStyleIdx="4" presStyleCnt="8"/>
      <dgm:spPr/>
    </dgm:pt>
    <dgm:pt modelId="{0FAD4036-2C52-4301-8CA8-1E8092467E53}" type="pres">
      <dgm:prSet presAssocID="{C26EAA76-7C72-4F6D-8628-E4677CE5F883}" presName="text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C3BD60-7D9C-4BB6-86F2-A8006EA5DF89}" type="pres">
      <dgm:prSet presAssocID="{F7E0ACD3-0DD1-4496-BFD9-7EE10BB686EB}" presName="spacer" presStyleCnt="0"/>
      <dgm:spPr/>
    </dgm:pt>
    <dgm:pt modelId="{2AA95054-8707-41D8-979C-31AEE2FF4747}" type="pres">
      <dgm:prSet presAssocID="{18A00D36-CDC4-47D6-801D-FC841EFAD314}" presName="comp" presStyleCnt="0"/>
      <dgm:spPr/>
    </dgm:pt>
    <dgm:pt modelId="{13B8F19C-9F5F-48D4-96E4-053D2E93C1C8}" type="pres">
      <dgm:prSet presAssocID="{18A00D36-CDC4-47D6-801D-FC841EFAD314}" presName="box" presStyleLbl="node1" presStyleIdx="5" presStyleCnt="8"/>
      <dgm:spPr/>
      <dgm:t>
        <a:bodyPr/>
        <a:lstStyle/>
        <a:p>
          <a:endParaRPr lang="ru-RU"/>
        </a:p>
      </dgm:t>
    </dgm:pt>
    <dgm:pt modelId="{14F17522-3621-4965-8CCB-DF6DE863B09F}" type="pres">
      <dgm:prSet presAssocID="{18A00D36-CDC4-47D6-801D-FC841EFAD314}" presName="img" presStyleLbl="fgImgPlace1" presStyleIdx="5" presStyleCnt="8"/>
      <dgm:spPr/>
    </dgm:pt>
    <dgm:pt modelId="{8DB11F0F-4197-463B-B228-779DA5503374}" type="pres">
      <dgm:prSet presAssocID="{18A00D36-CDC4-47D6-801D-FC841EFAD314}" presName="text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6D6A27-792E-48C1-85EA-976424E89F52}" type="pres">
      <dgm:prSet presAssocID="{9E4B8B95-FE8E-4C81-832B-A7473CE4097B}" presName="spacer" presStyleCnt="0"/>
      <dgm:spPr/>
    </dgm:pt>
    <dgm:pt modelId="{BE86ECF3-B9CC-4E8A-BF2A-BC40D5B35001}" type="pres">
      <dgm:prSet presAssocID="{8CF28A42-75EF-43E7-ACD7-0184DD610FA0}" presName="comp" presStyleCnt="0"/>
      <dgm:spPr/>
    </dgm:pt>
    <dgm:pt modelId="{F3A39A47-F970-4328-B388-037900020278}" type="pres">
      <dgm:prSet presAssocID="{8CF28A42-75EF-43E7-ACD7-0184DD610FA0}" presName="box" presStyleLbl="node1" presStyleIdx="6" presStyleCnt="8"/>
      <dgm:spPr/>
      <dgm:t>
        <a:bodyPr/>
        <a:lstStyle/>
        <a:p>
          <a:endParaRPr lang="ru-RU"/>
        </a:p>
      </dgm:t>
    </dgm:pt>
    <dgm:pt modelId="{961FA7AE-1EBE-4CD7-A187-4EA8A5A2D9AA}" type="pres">
      <dgm:prSet presAssocID="{8CF28A42-75EF-43E7-ACD7-0184DD610FA0}" presName="img" presStyleLbl="fgImgPlace1" presStyleIdx="6" presStyleCnt="8"/>
      <dgm:spPr/>
    </dgm:pt>
    <dgm:pt modelId="{E4CC8DE8-BEA1-41A5-B30A-3C11A94600DA}" type="pres">
      <dgm:prSet presAssocID="{8CF28A42-75EF-43E7-ACD7-0184DD610FA0}" presName="text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10BD87-DAC1-486D-B503-1711BC3D3ECD}" type="pres">
      <dgm:prSet presAssocID="{02818061-5603-48B7-A162-8D4FD330E2B0}" presName="spacer" presStyleCnt="0"/>
      <dgm:spPr/>
    </dgm:pt>
    <dgm:pt modelId="{44385336-A935-4AA0-89BF-63FBFCD29691}" type="pres">
      <dgm:prSet presAssocID="{D8A97EBF-47BE-4C94-9BB6-19EC69B76512}" presName="comp" presStyleCnt="0"/>
      <dgm:spPr/>
    </dgm:pt>
    <dgm:pt modelId="{C619EFAC-E049-4582-BE56-A24DEB580796}" type="pres">
      <dgm:prSet presAssocID="{D8A97EBF-47BE-4C94-9BB6-19EC69B76512}" presName="box" presStyleLbl="node1" presStyleIdx="7" presStyleCnt="8"/>
      <dgm:spPr/>
      <dgm:t>
        <a:bodyPr/>
        <a:lstStyle/>
        <a:p>
          <a:endParaRPr lang="ru-RU"/>
        </a:p>
      </dgm:t>
    </dgm:pt>
    <dgm:pt modelId="{77BCD069-74F5-4D73-BC53-BF50EAF6DDB8}" type="pres">
      <dgm:prSet presAssocID="{D8A97EBF-47BE-4C94-9BB6-19EC69B76512}" presName="img" presStyleLbl="fgImgPlace1" presStyleIdx="7" presStyleCnt="8"/>
      <dgm:spPr/>
    </dgm:pt>
    <dgm:pt modelId="{E4B12045-5C52-4537-B30C-3E7B7F0B58FF}" type="pres">
      <dgm:prSet presAssocID="{D8A97EBF-47BE-4C94-9BB6-19EC69B76512}" presName="text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DD0B64-68CE-4BD2-946D-8B52247D0B92}" srcId="{65B1FC83-4C83-4CDC-8504-831AE5005292}" destId="{D71FE5D7-9FA1-4FC2-A6AE-CE5A961CE7B4}" srcOrd="1" destOrd="0" parTransId="{99E900F7-5A84-4D2F-A778-BD6ECA180D6F}" sibTransId="{6DB20587-8CEA-408A-8053-64C040C5FE89}"/>
    <dgm:cxn modelId="{DAD7D436-2D76-462F-8C59-4ED97B648568}" type="presOf" srcId="{32110A06-2871-4E0E-9B43-601D94FB75CD}" destId="{4735C0D1-C7F0-44EA-A123-D566E966ADA2}" srcOrd="1" destOrd="0" presId="urn:microsoft.com/office/officeart/2005/8/layout/vList4"/>
    <dgm:cxn modelId="{8A16F075-685F-4EF4-9457-6C9FE9365A29}" type="presOf" srcId="{65B1FC83-4C83-4CDC-8504-831AE5005292}" destId="{AC6E5946-3D3B-4163-80FE-6AFC5BD9DB9A}" srcOrd="0" destOrd="0" presId="urn:microsoft.com/office/officeart/2005/8/layout/vList4"/>
    <dgm:cxn modelId="{FF53EFA8-4CA0-4A99-8BE0-E5ED63F327FA}" type="presOf" srcId="{0575AE68-A996-4555-8586-2520575543D6}" destId="{028CD83F-DE95-47BF-8236-FF25193969EC}" srcOrd="0" destOrd="0" presId="urn:microsoft.com/office/officeart/2005/8/layout/vList4"/>
    <dgm:cxn modelId="{E5966657-231F-43C1-9B06-8F0A77FA28C0}" type="presOf" srcId="{0132C365-7397-43A4-9FFB-454173CD41E0}" destId="{AC6E5946-3D3B-4163-80FE-6AFC5BD9DB9A}" srcOrd="0" destOrd="1" presId="urn:microsoft.com/office/officeart/2005/8/layout/vList4"/>
    <dgm:cxn modelId="{14C1FB2D-5EA5-4ABE-A565-1C34AF876F7A}" type="presOf" srcId="{FE24C288-640C-4EA4-BC97-5945103619AF}" destId="{46B8B8AE-0238-43F0-B931-B5462442D502}" srcOrd="0" destOrd="1" presId="urn:microsoft.com/office/officeart/2005/8/layout/vList4"/>
    <dgm:cxn modelId="{DF56AE0C-9373-45F3-B484-1C3CB1E07712}" type="presOf" srcId="{D71FE5D7-9FA1-4FC2-A6AE-CE5A961CE7B4}" destId="{8B99530C-0989-4F08-9C63-F7C4FF11E634}" srcOrd="1" destOrd="2" presId="urn:microsoft.com/office/officeart/2005/8/layout/vList4"/>
    <dgm:cxn modelId="{F2B15257-3FA1-4E59-8082-682CA928678F}" type="presOf" srcId="{65B1FC83-4C83-4CDC-8504-831AE5005292}" destId="{8B99530C-0989-4F08-9C63-F7C4FF11E634}" srcOrd="1" destOrd="0" presId="urn:microsoft.com/office/officeart/2005/8/layout/vList4"/>
    <dgm:cxn modelId="{0A3EEFF3-6C05-48B2-846C-3269B884B6A9}" srcId="{1E119029-FCE9-4B69-82A2-41473F6ACDB1}" destId="{D8A97EBF-47BE-4C94-9BB6-19EC69B76512}" srcOrd="7" destOrd="0" parTransId="{DF814103-6A8F-4D20-85E1-A551FF9389F6}" sibTransId="{35D837C6-1C67-4673-8A44-96B46459A089}"/>
    <dgm:cxn modelId="{DFAE3A00-79FA-4913-AF10-8C9BCA8E833C}" type="presOf" srcId="{0132C365-7397-43A4-9FFB-454173CD41E0}" destId="{8B99530C-0989-4F08-9C63-F7C4FF11E634}" srcOrd="1" destOrd="1" presId="urn:microsoft.com/office/officeart/2005/8/layout/vList4"/>
    <dgm:cxn modelId="{BD1A4D3C-5DD9-4665-A51C-E6118C552407}" type="presOf" srcId="{21DA5629-01D3-4510-A15D-F609E023AD75}" destId="{46B8B8AE-0238-43F0-B931-B5462442D502}" srcOrd="0" destOrd="3" presId="urn:microsoft.com/office/officeart/2005/8/layout/vList4"/>
    <dgm:cxn modelId="{551B240E-FB86-42A2-92CB-C39F4408DA23}" type="presOf" srcId="{32110A06-2871-4E0E-9B43-601D94FB75CD}" destId="{760179BA-E349-4DB3-AC3F-409D5BF65C24}" srcOrd="0" destOrd="0" presId="urn:microsoft.com/office/officeart/2005/8/layout/vList4"/>
    <dgm:cxn modelId="{E320FC8A-467F-4E0E-8444-18C02FCD97A7}" srcId="{1E119029-FCE9-4B69-82A2-41473F6ACDB1}" destId="{802C4355-31C4-4997-A79B-06F02AE0EE46}" srcOrd="1" destOrd="0" parTransId="{A9925234-3443-46A3-834A-D250C77DADB7}" sibTransId="{217D7842-AF15-4952-8BAE-C7E3CE04F929}"/>
    <dgm:cxn modelId="{4CDF484E-FCA1-47C7-A14E-DB771F465F3E}" srcId="{802C4355-31C4-4997-A79B-06F02AE0EE46}" destId="{FE24C288-640C-4EA4-BC97-5945103619AF}" srcOrd="0" destOrd="0" parTransId="{243C9B48-EAF7-4FF5-87FD-389F6763196C}" sibTransId="{B7D8E86C-EB8E-43C7-80FE-A585406A2766}"/>
    <dgm:cxn modelId="{BCD5B0AD-9DAA-4232-9303-19C158E0C9B4}" type="presOf" srcId="{802C4355-31C4-4997-A79B-06F02AE0EE46}" destId="{46B8B8AE-0238-43F0-B931-B5462442D502}" srcOrd="0" destOrd="0" presId="urn:microsoft.com/office/officeart/2005/8/layout/vList4"/>
    <dgm:cxn modelId="{B4A056F9-39E6-42EE-A947-6454A83ED70C}" srcId="{1E119029-FCE9-4B69-82A2-41473F6ACDB1}" destId="{18A00D36-CDC4-47D6-801D-FC841EFAD314}" srcOrd="5" destOrd="0" parTransId="{85E5E21D-4CD4-4B8B-9079-BF29A32E8BC2}" sibTransId="{9E4B8B95-FE8E-4C81-832B-A7473CE4097B}"/>
    <dgm:cxn modelId="{9C01F78A-02A1-478D-8C95-B46C66377CBC}" type="presOf" srcId="{18A00D36-CDC4-47D6-801D-FC841EFAD314}" destId="{13B8F19C-9F5F-48D4-96E4-053D2E93C1C8}" srcOrd="0" destOrd="0" presId="urn:microsoft.com/office/officeart/2005/8/layout/vList4"/>
    <dgm:cxn modelId="{25D44CB0-DD35-4A9A-9EEE-8C90AA6BB601}" srcId="{802C4355-31C4-4997-A79B-06F02AE0EE46}" destId="{21DA5629-01D3-4510-A15D-F609E023AD75}" srcOrd="2" destOrd="0" parTransId="{2DFA1D82-8457-4265-98C5-A58F66571D4B}" sibTransId="{04F1947A-5172-4F71-B96A-993507E8A79E}"/>
    <dgm:cxn modelId="{C4FA7CBB-E46D-4EB5-8DDC-4AE81D6FA1C9}" srcId="{1E119029-FCE9-4B69-82A2-41473F6ACDB1}" destId="{65B1FC83-4C83-4CDC-8504-831AE5005292}" srcOrd="0" destOrd="0" parTransId="{6DE7F45A-8814-4642-BABE-CCC54C0BE967}" sibTransId="{3716FB1B-5F2A-419B-A1F1-9EFD4472FCE6}"/>
    <dgm:cxn modelId="{295AFC6F-C290-4444-88FA-E08B083354CB}" type="presOf" srcId="{FE24C288-640C-4EA4-BC97-5945103619AF}" destId="{8F4D7CB5-FE87-4EF7-90F4-55C15CEEEC58}" srcOrd="1" destOrd="1" presId="urn:microsoft.com/office/officeart/2005/8/layout/vList4"/>
    <dgm:cxn modelId="{7E36F7B7-7669-4A99-A8D1-E1C6BD2222EA}" srcId="{1E119029-FCE9-4B69-82A2-41473F6ACDB1}" destId="{0575AE68-A996-4555-8586-2520575543D6}" srcOrd="2" destOrd="0" parTransId="{C897A154-8122-4D7B-AF15-CE901E1927BB}" sibTransId="{86F69319-E1C8-4E44-B0F8-CE2742C95BD3}"/>
    <dgm:cxn modelId="{0801152D-6C58-4086-9C13-48FA26C5A568}" srcId="{802C4355-31C4-4997-A79B-06F02AE0EE46}" destId="{21FCEBD2-630F-4520-A2EF-51DE2E3FC794}" srcOrd="1" destOrd="0" parTransId="{90CF2022-4583-431E-A910-A28188992639}" sibTransId="{20EA6B64-AB70-411F-9200-C0B91FA18416}"/>
    <dgm:cxn modelId="{CE514533-5494-4271-BCA5-F6C69EECFBE2}" type="presOf" srcId="{C26EAA76-7C72-4F6D-8628-E4677CE5F883}" destId="{FF04447D-739A-4F01-B124-7710721DA828}" srcOrd="0" destOrd="0" presId="urn:microsoft.com/office/officeart/2005/8/layout/vList4"/>
    <dgm:cxn modelId="{A08DDD12-9026-4175-9760-8A6F13BD2C7F}" type="presOf" srcId="{D8A97EBF-47BE-4C94-9BB6-19EC69B76512}" destId="{C619EFAC-E049-4582-BE56-A24DEB580796}" srcOrd="0" destOrd="0" presId="urn:microsoft.com/office/officeart/2005/8/layout/vList4"/>
    <dgm:cxn modelId="{93A6C665-3B3B-4762-B6E1-61CABF9A4A6D}" type="presOf" srcId="{0575AE68-A996-4555-8586-2520575543D6}" destId="{A55BA2AF-8DC5-4E26-8900-8177AF7396FF}" srcOrd="1" destOrd="0" presId="urn:microsoft.com/office/officeart/2005/8/layout/vList4"/>
    <dgm:cxn modelId="{F2E98C5F-53A2-4A94-BD53-622FC9694752}" type="presOf" srcId="{802C4355-31C4-4997-A79B-06F02AE0EE46}" destId="{8F4D7CB5-FE87-4EF7-90F4-55C15CEEEC58}" srcOrd="1" destOrd="0" presId="urn:microsoft.com/office/officeart/2005/8/layout/vList4"/>
    <dgm:cxn modelId="{185D8A06-E63E-4C5C-988A-C4FEE41F28C3}" type="presOf" srcId="{21FCEBD2-630F-4520-A2EF-51DE2E3FC794}" destId="{8F4D7CB5-FE87-4EF7-90F4-55C15CEEEC58}" srcOrd="1" destOrd="2" presId="urn:microsoft.com/office/officeart/2005/8/layout/vList4"/>
    <dgm:cxn modelId="{E7746D1D-BDC3-4608-93A7-759D48706101}" type="presOf" srcId="{21DA5629-01D3-4510-A15D-F609E023AD75}" destId="{8F4D7CB5-FE87-4EF7-90F4-55C15CEEEC58}" srcOrd="1" destOrd="3" presId="urn:microsoft.com/office/officeart/2005/8/layout/vList4"/>
    <dgm:cxn modelId="{908095EA-FC36-40B0-BACE-8E992E98A616}" type="presOf" srcId="{D71FE5D7-9FA1-4FC2-A6AE-CE5A961CE7B4}" destId="{AC6E5946-3D3B-4163-80FE-6AFC5BD9DB9A}" srcOrd="0" destOrd="2" presId="urn:microsoft.com/office/officeart/2005/8/layout/vList4"/>
    <dgm:cxn modelId="{3925424F-1BD1-43C4-AFC2-9C2C149DE2D2}" srcId="{1E119029-FCE9-4B69-82A2-41473F6ACDB1}" destId="{C26EAA76-7C72-4F6D-8628-E4677CE5F883}" srcOrd="4" destOrd="0" parTransId="{8245E909-0119-4EE6-B904-2FD89D055EA4}" sibTransId="{F7E0ACD3-0DD1-4496-BFD9-7EE10BB686EB}"/>
    <dgm:cxn modelId="{AF2B86B1-C612-411F-807A-7EDBA2362A56}" type="presOf" srcId="{8CF28A42-75EF-43E7-ACD7-0184DD610FA0}" destId="{F3A39A47-F970-4328-B388-037900020278}" srcOrd="0" destOrd="0" presId="urn:microsoft.com/office/officeart/2005/8/layout/vList4"/>
    <dgm:cxn modelId="{784E6E3A-3544-47A7-BD37-B0861E705F34}" type="presOf" srcId="{18A00D36-CDC4-47D6-801D-FC841EFAD314}" destId="{8DB11F0F-4197-463B-B228-779DA5503374}" srcOrd="1" destOrd="0" presId="urn:microsoft.com/office/officeart/2005/8/layout/vList4"/>
    <dgm:cxn modelId="{27F4046D-A831-4F68-A691-5165E35E0F4C}" type="presOf" srcId="{1E119029-FCE9-4B69-82A2-41473F6ACDB1}" destId="{AB3AB6B5-AEAF-44AB-8F39-F135FA725E3A}" srcOrd="0" destOrd="0" presId="urn:microsoft.com/office/officeart/2005/8/layout/vList4"/>
    <dgm:cxn modelId="{5BC22562-B71A-4F16-BB88-B4F7EB12498A}" type="presOf" srcId="{21FCEBD2-630F-4520-A2EF-51DE2E3FC794}" destId="{46B8B8AE-0238-43F0-B931-B5462442D502}" srcOrd="0" destOrd="2" presId="urn:microsoft.com/office/officeart/2005/8/layout/vList4"/>
    <dgm:cxn modelId="{E3DEF73D-7803-4E19-AA31-C57B380009CA}" srcId="{65B1FC83-4C83-4CDC-8504-831AE5005292}" destId="{0132C365-7397-43A4-9FFB-454173CD41E0}" srcOrd="0" destOrd="0" parTransId="{C913A656-4774-468E-A3E5-E3B2B0829521}" sibTransId="{55ED223B-86D4-4623-A89D-78F03F99F56E}"/>
    <dgm:cxn modelId="{7D5117EB-0915-4D2E-A49E-46B935F78137}" srcId="{1E119029-FCE9-4B69-82A2-41473F6ACDB1}" destId="{32110A06-2871-4E0E-9B43-601D94FB75CD}" srcOrd="3" destOrd="0" parTransId="{3398B4DC-D7FA-4EEF-9957-397F7F2D09CD}" sibTransId="{E4D90AB2-DEEE-4F79-BE56-DEEF83C2CDA4}"/>
    <dgm:cxn modelId="{5343FED5-B7DF-46D7-8903-DA42682808AC}" srcId="{1E119029-FCE9-4B69-82A2-41473F6ACDB1}" destId="{8CF28A42-75EF-43E7-ACD7-0184DD610FA0}" srcOrd="6" destOrd="0" parTransId="{FE167ECC-559F-4ABF-A7A3-B4ECC341663A}" sibTransId="{02818061-5603-48B7-A162-8D4FD330E2B0}"/>
    <dgm:cxn modelId="{90AE978E-BAA6-4776-B977-1732A59D9C1E}" type="presOf" srcId="{D8A97EBF-47BE-4C94-9BB6-19EC69B76512}" destId="{E4B12045-5C52-4537-B30C-3E7B7F0B58FF}" srcOrd="1" destOrd="0" presId="urn:microsoft.com/office/officeart/2005/8/layout/vList4"/>
    <dgm:cxn modelId="{6096AABD-9588-4861-86C6-9B33EBDC6295}" type="presOf" srcId="{8CF28A42-75EF-43E7-ACD7-0184DD610FA0}" destId="{E4CC8DE8-BEA1-41A5-B30A-3C11A94600DA}" srcOrd="1" destOrd="0" presId="urn:microsoft.com/office/officeart/2005/8/layout/vList4"/>
    <dgm:cxn modelId="{286803CA-480D-4C54-B706-2E126C171384}" type="presOf" srcId="{C26EAA76-7C72-4F6D-8628-E4677CE5F883}" destId="{0FAD4036-2C52-4301-8CA8-1E8092467E53}" srcOrd="1" destOrd="0" presId="urn:microsoft.com/office/officeart/2005/8/layout/vList4"/>
    <dgm:cxn modelId="{E98A658A-F4FA-4EBB-AF67-A1764D0EB347}" type="presParOf" srcId="{AB3AB6B5-AEAF-44AB-8F39-F135FA725E3A}" destId="{7C49FD31-5B6C-463E-84C6-D37610C780D0}" srcOrd="0" destOrd="0" presId="urn:microsoft.com/office/officeart/2005/8/layout/vList4"/>
    <dgm:cxn modelId="{C6EF5217-85F7-4F0D-AC42-57492CD60D2B}" type="presParOf" srcId="{7C49FD31-5B6C-463E-84C6-D37610C780D0}" destId="{AC6E5946-3D3B-4163-80FE-6AFC5BD9DB9A}" srcOrd="0" destOrd="0" presId="urn:microsoft.com/office/officeart/2005/8/layout/vList4"/>
    <dgm:cxn modelId="{0F88FCFA-CA24-4B23-9BC9-5B8D2C3B40C6}" type="presParOf" srcId="{7C49FD31-5B6C-463E-84C6-D37610C780D0}" destId="{A144A2C7-E5B2-40D1-A6A1-9197874FF4BD}" srcOrd="1" destOrd="0" presId="urn:microsoft.com/office/officeart/2005/8/layout/vList4"/>
    <dgm:cxn modelId="{3D3203AC-40B2-42E3-BB1F-AFA9FC2B48A2}" type="presParOf" srcId="{7C49FD31-5B6C-463E-84C6-D37610C780D0}" destId="{8B99530C-0989-4F08-9C63-F7C4FF11E634}" srcOrd="2" destOrd="0" presId="urn:microsoft.com/office/officeart/2005/8/layout/vList4"/>
    <dgm:cxn modelId="{8C8AC1A6-BFF4-4700-B048-22DB88CA07F6}" type="presParOf" srcId="{AB3AB6B5-AEAF-44AB-8F39-F135FA725E3A}" destId="{C0CC13F1-DDEC-4DDD-916B-E52AA3CED585}" srcOrd="1" destOrd="0" presId="urn:microsoft.com/office/officeart/2005/8/layout/vList4"/>
    <dgm:cxn modelId="{92E5A562-E8B6-401A-8086-30A85780B290}" type="presParOf" srcId="{AB3AB6B5-AEAF-44AB-8F39-F135FA725E3A}" destId="{A14A67E0-3C47-4ACC-9600-16C96B1B2E91}" srcOrd="2" destOrd="0" presId="urn:microsoft.com/office/officeart/2005/8/layout/vList4"/>
    <dgm:cxn modelId="{1CCFD77E-0011-4E72-87AB-280C717118BA}" type="presParOf" srcId="{A14A67E0-3C47-4ACC-9600-16C96B1B2E91}" destId="{46B8B8AE-0238-43F0-B931-B5462442D502}" srcOrd="0" destOrd="0" presId="urn:microsoft.com/office/officeart/2005/8/layout/vList4"/>
    <dgm:cxn modelId="{D07F7B87-BFC1-4B40-AD07-8B2079809B0C}" type="presParOf" srcId="{A14A67E0-3C47-4ACC-9600-16C96B1B2E91}" destId="{BBE29C27-73E1-45DB-8EA5-0C8114C41331}" srcOrd="1" destOrd="0" presId="urn:microsoft.com/office/officeart/2005/8/layout/vList4"/>
    <dgm:cxn modelId="{0BFC364E-908C-4AF5-AF49-AB7998D5C45F}" type="presParOf" srcId="{A14A67E0-3C47-4ACC-9600-16C96B1B2E91}" destId="{8F4D7CB5-FE87-4EF7-90F4-55C15CEEEC58}" srcOrd="2" destOrd="0" presId="urn:microsoft.com/office/officeart/2005/8/layout/vList4"/>
    <dgm:cxn modelId="{B6F2B482-784D-455C-9193-85F8F03F51B5}" type="presParOf" srcId="{AB3AB6B5-AEAF-44AB-8F39-F135FA725E3A}" destId="{D1879687-F248-4701-BB9D-0192D6215B33}" srcOrd="3" destOrd="0" presId="urn:microsoft.com/office/officeart/2005/8/layout/vList4"/>
    <dgm:cxn modelId="{7A0AAE1F-7455-4F05-BE9F-2AF2E0CFB919}" type="presParOf" srcId="{AB3AB6B5-AEAF-44AB-8F39-F135FA725E3A}" destId="{1BCF202D-59EF-4CF4-8034-316C1FF3009E}" srcOrd="4" destOrd="0" presId="urn:microsoft.com/office/officeart/2005/8/layout/vList4"/>
    <dgm:cxn modelId="{6ADD8BA7-FAB9-4955-A2B1-586A24F9D2DB}" type="presParOf" srcId="{1BCF202D-59EF-4CF4-8034-316C1FF3009E}" destId="{028CD83F-DE95-47BF-8236-FF25193969EC}" srcOrd="0" destOrd="0" presId="urn:microsoft.com/office/officeart/2005/8/layout/vList4"/>
    <dgm:cxn modelId="{F6C4AE62-79BE-48C3-A842-76E07012641B}" type="presParOf" srcId="{1BCF202D-59EF-4CF4-8034-316C1FF3009E}" destId="{4142DEB2-D12A-476B-A6DF-914DA30804AE}" srcOrd="1" destOrd="0" presId="urn:microsoft.com/office/officeart/2005/8/layout/vList4"/>
    <dgm:cxn modelId="{43B9C412-1AA8-437C-865B-83D7B0AE85EC}" type="presParOf" srcId="{1BCF202D-59EF-4CF4-8034-316C1FF3009E}" destId="{A55BA2AF-8DC5-4E26-8900-8177AF7396FF}" srcOrd="2" destOrd="0" presId="urn:microsoft.com/office/officeart/2005/8/layout/vList4"/>
    <dgm:cxn modelId="{73616F7E-343F-4BB5-A91F-C5338F1D2D7C}" type="presParOf" srcId="{AB3AB6B5-AEAF-44AB-8F39-F135FA725E3A}" destId="{D214EEFF-2D23-4C30-A856-488EE08AA46C}" srcOrd="5" destOrd="0" presId="urn:microsoft.com/office/officeart/2005/8/layout/vList4"/>
    <dgm:cxn modelId="{35535720-6E01-4B7E-A22A-682A6B7036C3}" type="presParOf" srcId="{AB3AB6B5-AEAF-44AB-8F39-F135FA725E3A}" destId="{75C6041A-9156-4558-95EE-CD81F2FC633B}" srcOrd="6" destOrd="0" presId="urn:microsoft.com/office/officeart/2005/8/layout/vList4"/>
    <dgm:cxn modelId="{DD9E7BF3-36CF-4457-BE63-393B86E53DFB}" type="presParOf" srcId="{75C6041A-9156-4558-95EE-CD81F2FC633B}" destId="{760179BA-E349-4DB3-AC3F-409D5BF65C24}" srcOrd="0" destOrd="0" presId="urn:microsoft.com/office/officeart/2005/8/layout/vList4"/>
    <dgm:cxn modelId="{93BD109D-831D-4342-B2B7-A832C4F2799C}" type="presParOf" srcId="{75C6041A-9156-4558-95EE-CD81F2FC633B}" destId="{FE11CEF9-66EE-4CDA-8D66-56B49958FA31}" srcOrd="1" destOrd="0" presId="urn:microsoft.com/office/officeart/2005/8/layout/vList4"/>
    <dgm:cxn modelId="{F8E4A4AC-2257-460C-9DE3-FDD3C39EDD3D}" type="presParOf" srcId="{75C6041A-9156-4558-95EE-CD81F2FC633B}" destId="{4735C0D1-C7F0-44EA-A123-D566E966ADA2}" srcOrd="2" destOrd="0" presId="urn:microsoft.com/office/officeart/2005/8/layout/vList4"/>
    <dgm:cxn modelId="{4BC77C58-91D1-4BE0-A20F-549EF2CBB2E9}" type="presParOf" srcId="{AB3AB6B5-AEAF-44AB-8F39-F135FA725E3A}" destId="{B60FAC7F-5F57-4430-B0A2-C8BF3C352DCC}" srcOrd="7" destOrd="0" presId="urn:microsoft.com/office/officeart/2005/8/layout/vList4"/>
    <dgm:cxn modelId="{13B7BE71-D4EE-413A-B82A-A6E9B5BDE840}" type="presParOf" srcId="{AB3AB6B5-AEAF-44AB-8F39-F135FA725E3A}" destId="{7D12ADCF-A4AE-46F4-8707-675174B972F5}" srcOrd="8" destOrd="0" presId="urn:microsoft.com/office/officeart/2005/8/layout/vList4"/>
    <dgm:cxn modelId="{8F712FE4-3C48-489F-92B7-C10C31DEC55B}" type="presParOf" srcId="{7D12ADCF-A4AE-46F4-8707-675174B972F5}" destId="{FF04447D-739A-4F01-B124-7710721DA828}" srcOrd="0" destOrd="0" presId="urn:microsoft.com/office/officeart/2005/8/layout/vList4"/>
    <dgm:cxn modelId="{5AE37CA3-AC30-4F00-8C8E-8D76879FE65B}" type="presParOf" srcId="{7D12ADCF-A4AE-46F4-8707-675174B972F5}" destId="{51657D0E-9BAF-4177-B163-07DB090D559C}" srcOrd="1" destOrd="0" presId="urn:microsoft.com/office/officeart/2005/8/layout/vList4"/>
    <dgm:cxn modelId="{40AE65C9-26AE-4901-82D7-4AE8C424CE7C}" type="presParOf" srcId="{7D12ADCF-A4AE-46F4-8707-675174B972F5}" destId="{0FAD4036-2C52-4301-8CA8-1E8092467E53}" srcOrd="2" destOrd="0" presId="urn:microsoft.com/office/officeart/2005/8/layout/vList4"/>
    <dgm:cxn modelId="{CD2B98BF-A26E-4EC9-A550-30793A7DDBCD}" type="presParOf" srcId="{AB3AB6B5-AEAF-44AB-8F39-F135FA725E3A}" destId="{26C3BD60-7D9C-4BB6-86F2-A8006EA5DF89}" srcOrd="9" destOrd="0" presId="urn:microsoft.com/office/officeart/2005/8/layout/vList4"/>
    <dgm:cxn modelId="{17C4C3DB-88FA-4929-853B-F69AD216B95D}" type="presParOf" srcId="{AB3AB6B5-AEAF-44AB-8F39-F135FA725E3A}" destId="{2AA95054-8707-41D8-979C-31AEE2FF4747}" srcOrd="10" destOrd="0" presId="urn:microsoft.com/office/officeart/2005/8/layout/vList4"/>
    <dgm:cxn modelId="{8A55789E-2B1E-4B54-97B0-D9B12C74586C}" type="presParOf" srcId="{2AA95054-8707-41D8-979C-31AEE2FF4747}" destId="{13B8F19C-9F5F-48D4-96E4-053D2E93C1C8}" srcOrd="0" destOrd="0" presId="urn:microsoft.com/office/officeart/2005/8/layout/vList4"/>
    <dgm:cxn modelId="{E149E1D7-790A-4689-8F52-4516990B0DDA}" type="presParOf" srcId="{2AA95054-8707-41D8-979C-31AEE2FF4747}" destId="{14F17522-3621-4965-8CCB-DF6DE863B09F}" srcOrd="1" destOrd="0" presId="urn:microsoft.com/office/officeart/2005/8/layout/vList4"/>
    <dgm:cxn modelId="{21C07C5B-278D-4F6C-9FA4-6EDC5CA46501}" type="presParOf" srcId="{2AA95054-8707-41D8-979C-31AEE2FF4747}" destId="{8DB11F0F-4197-463B-B228-779DA5503374}" srcOrd="2" destOrd="0" presId="urn:microsoft.com/office/officeart/2005/8/layout/vList4"/>
    <dgm:cxn modelId="{7783ADFC-45E6-478B-BC14-9E818B94F665}" type="presParOf" srcId="{AB3AB6B5-AEAF-44AB-8F39-F135FA725E3A}" destId="{876D6A27-792E-48C1-85EA-976424E89F52}" srcOrd="11" destOrd="0" presId="urn:microsoft.com/office/officeart/2005/8/layout/vList4"/>
    <dgm:cxn modelId="{1C03D904-57B3-4F39-BF1F-3069374EFEDA}" type="presParOf" srcId="{AB3AB6B5-AEAF-44AB-8F39-F135FA725E3A}" destId="{BE86ECF3-B9CC-4E8A-BF2A-BC40D5B35001}" srcOrd="12" destOrd="0" presId="urn:microsoft.com/office/officeart/2005/8/layout/vList4"/>
    <dgm:cxn modelId="{0B1687BD-7A2A-4ABB-A421-04CC7036EE72}" type="presParOf" srcId="{BE86ECF3-B9CC-4E8A-BF2A-BC40D5B35001}" destId="{F3A39A47-F970-4328-B388-037900020278}" srcOrd="0" destOrd="0" presId="urn:microsoft.com/office/officeart/2005/8/layout/vList4"/>
    <dgm:cxn modelId="{C86C9452-0F6A-4921-AC85-6AB35EC940A9}" type="presParOf" srcId="{BE86ECF3-B9CC-4E8A-BF2A-BC40D5B35001}" destId="{961FA7AE-1EBE-4CD7-A187-4EA8A5A2D9AA}" srcOrd="1" destOrd="0" presId="urn:microsoft.com/office/officeart/2005/8/layout/vList4"/>
    <dgm:cxn modelId="{49162261-5C03-4DA2-9557-F55B7B21C7FC}" type="presParOf" srcId="{BE86ECF3-B9CC-4E8A-BF2A-BC40D5B35001}" destId="{E4CC8DE8-BEA1-41A5-B30A-3C11A94600DA}" srcOrd="2" destOrd="0" presId="urn:microsoft.com/office/officeart/2005/8/layout/vList4"/>
    <dgm:cxn modelId="{6388E1EF-16D4-4707-80CB-8964CADB73B2}" type="presParOf" srcId="{AB3AB6B5-AEAF-44AB-8F39-F135FA725E3A}" destId="{8D10BD87-DAC1-486D-B503-1711BC3D3ECD}" srcOrd="13" destOrd="0" presId="urn:microsoft.com/office/officeart/2005/8/layout/vList4"/>
    <dgm:cxn modelId="{071A12AB-2DFA-4C07-AA07-8CFA91959886}" type="presParOf" srcId="{AB3AB6B5-AEAF-44AB-8F39-F135FA725E3A}" destId="{44385336-A935-4AA0-89BF-63FBFCD29691}" srcOrd="14" destOrd="0" presId="urn:microsoft.com/office/officeart/2005/8/layout/vList4"/>
    <dgm:cxn modelId="{6C965C13-8316-499C-BC69-D49376641EBF}" type="presParOf" srcId="{44385336-A935-4AA0-89BF-63FBFCD29691}" destId="{C619EFAC-E049-4582-BE56-A24DEB580796}" srcOrd="0" destOrd="0" presId="urn:microsoft.com/office/officeart/2005/8/layout/vList4"/>
    <dgm:cxn modelId="{579D570E-C993-4F3E-9974-6F6DCFA0170F}" type="presParOf" srcId="{44385336-A935-4AA0-89BF-63FBFCD29691}" destId="{77BCD069-74F5-4D73-BC53-BF50EAF6DDB8}" srcOrd="1" destOrd="0" presId="urn:microsoft.com/office/officeart/2005/8/layout/vList4"/>
    <dgm:cxn modelId="{154FF182-4BFE-4753-BBF6-F638C5F2608C}" type="presParOf" srcId="{44385336-A935-4AA0-89BF-63FBFCD29691}" destId="{E4B12045-5C52-4537-B30C-3E7B7F0B58F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0B4471-8186-4665-BCB9-A85A51B7D5E3}" type="doc">
      <dgm:prSet loTypeId="urn:microsoft.com/office/officeart/2005/8/layout/hList6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9D7FA437-EDDF-4C5C-9F41-BD399C767A02}">
      <dgm:prSet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Arial Black" pitchFamily="34" charset="0"/>
            </a:rPr>
            <a:t>Доверие </a:t>
          </a:r>
          <a:endParaRPr lang="ru-RU" sz="2800" dirty="0">
            <a:solidFill>
              <a:srgbClr val="FF0000"/>
            </a:solidFill>
            <a:latin typeface="Arial Black" pitchFamily="34" charset="0"/>
          </a:endParaRPr>
        </a:p>
      </dgm:t>
    </dgm:pt>
    <dgm:pt modelId="{55AE9011-B37D-450F-AECB-B99BA43D328E}" type="parTrans" cxnId="{D07B607F-A6EE-4574-9392-471A1534A39B}">
      <dgm:prSet/>
      <dgm:spPr/>
      <dgm:t>
        <a:bodyPr/>
        <a:lstStyle/>
        <a:p>
          <a:endParaRPr lang="ru-RU"/>
        </a:p>
      </dgm:t>
    </dgm:pt>
    <dgm:pt modelId="{0C282CA0-3F6C-4792-BA1B-0A0331062303}" type="sibTrans" cxnId="{D07B607F-A6EE-4574-9392-471A1534A39B}">
      <dgm:prSet/>
      <dgm:spPr/>
      <dgm:t>
        <a:bodyPr/>
        <a:lstStyle/>
        <a:p>
          <a:endParaRPr lang="ru-RU"/>
        </a:p>
      </dgm:t>
    </dgm:pt>
    <dgm:pt modelId="{B8287EDC-224A-48E0-B4D7-328FC7942521}">
      <dgm:prSet custT="1"/>
      <dgm:spPr/>
      <dgm:t>
        <a:bodyPr/>
        <a:lstStyle/>
        <a:p>
          <a:pPr algn="l"/>
          <a:r>
            <a:rPr lang="ru-RU" sz="2400" dirty="0" smtClean="0">
              <a:solidFill>
                <a:schemeClr val="tx1"/>
              </a:solidFill>
              <a:latin typeface="Arial Black" pitchFamily="34" charset="0"/>
            </a:rPr>
            <a:t>Практика взаимодействия</a:t>
          </a:r>
          <a:endParaRPr lang="ru-RU" sz="2400" dirty="0">
            <a:solidFill>
              <a:srgbClr val="FF0000"/>
            </a:solidFill>
            <a:latin typeface="Arial Black" pitchFamily="34" charset="0"/>
          </a:endParaRPr>
        </a:p>
      </dgm:t>
    </dgm:pt>
    <dgm:pt modelId="{89EDB547-6C7C-4ACF-8EE4-98499E0EE546}" type="parTrans" cxnId="{AF6FF4C5-828B-4D35-9361-88996081C462}">
      <dgm:prSet/>
      <dgm:spPr/>
      <dgm:t>
        <a:bodyPr/>
        <a:lstStyle/>
        <a:p>
          <a:endParaRPr lang="ru-RU"/>
        </a:p>
      </dgm:t>
    </dgm:pt>
    <dgm:pt modelId="{E2FFECDD-498F-4042-BD57-EC226E4712BD}" type="sibTrans" cxnId="{AF6FF4C5-828B-4D35-9361-88996081C462}">
      <dgm:prSet/>
      <dgm:spPr/>
      <dgm:t>
        <a:bodyPr/>
        <a:lstStyle/>
        <a:p>
          <a:endParaRPr lang="ru-RU"/>
        </a:p>
      </dgm:t>
    </dgm:pt>
    <dgm:pt modelId="{05C05D5A-6EE9-4CEE-8C4B-57643AF56540}">
      <dgm:prSet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Arial Black" pitchFamily="34" charset="0"/>
            </a:rPr>
            <a:t>Корпоративные нормы и ценности</a:t>
          </a:r>
          <a:endParaRPr lang="ru-RU" sz="2400" dirty="0">
            <a:solidFill>
              <a:srgbClr val="FF0000"/>
            </a:solidFill>
          </a:endParaRPr>
        </a:p>
      </dgm:t>
    </dgm:pt>
    <dgm:pt modelId="{502DC58F-EE9A-4547-9156-6DBE7C95FCE4}" type="parTrans" cxnId="{FE966C54-FABB-4B8D-B97E-14E8A88F4A7F}">
      <dgm:prSet/>
      <dgm:spPr/>
      <dgm:t>
        <a:bodyPr/>
        <a:lstStyle/>
        <a:p>
          <a:endParaRPr lang="ru-RU"/>
        </a:p>
      </dgm:t>
    </dgm:pt>
    <dgm:pt modelId="{95DEE304-AC11-433F-A178-12A6766FB9F6}" type="sibTrans" cxnId="{FE966C54-FABB-4B8D-B97E-14E8A88F4A7F}">
      <dgm:prSet/>
      <dgm:spPr/>
      <dgm:t>
        <a:bodyPr/>
        <a:lstStyle/>
        <a:p>
          <a:endParaRPr lang="ru-RU"/>
        </a:p>
      </dgm:t>
    </dgm:pt>
    <dgm:pt modelId="{966E9BE3-550B-412E-8C06-1EB495412C6D}" type="pres">
      <dgm:prSet presAssocID="{610B4471-8186-4665-BCB9-A85A51B7D5E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14573C-3C67-48BD-AFE5-CF15C851A588}" type="pres">
      <dgm:prSet presAssocID="{9D7FA437-EDDF-4C5C-9F41-BD399C767A02}" presName="node" presStyleLbl="node1" presStyleIdx="0" presStyleCnt="3" custScaleX="77720" custScaleY="97724" custLinFactNeighborX="-84638" custLinFactNeighborY="31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193CF6-1D0E-453F-8278-BE8336A3B69E}" type="pres">
      <dgm:prSet presAssocID="{0C282CA0-3F6C-4792-BA1B-0A0331062303}" presName="sibTrans" presStyleCnt="0"/>
      <dgm:spPr/>
    </dgm:pt>
    <dgm:pt modelId="{8197FE3B-DCED-4CDA-973A-4499AC2328F6}" type="pres">
      <dgm:prSet presAssocID="{B8287EDC-224A-48E0-B4D7-328FC7942521}" presName="node" presStyleLbl="node1" presStyleIdx="1" presStyleCnt="3" custScaleX="116262" custScaleY="908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74D9D5-9EDC-4B41-8FBC-DF9B7C8E74C6}" type="pres">
      <dgm:prSet presAssocID="{E2FFECDD-498F-4042-BD57-EC226E4712BD}" presName="sibTrans" presStyleCnt="0"/>
      <dgm:spPr/>
    </dgm:pt>
    <dgm:pt modelId="{47438F7C-10A6-443D-807F-2DA3501753A3}" type="pres">
      <dgm:prSet presAssocID="{05C05D5A-6EE9-4CEE-8C4B-57643AF56540}" presName="node" presStyleLbl="node1" presStyleIdx="2" presStyleCnt="3" custAng="0" custScaleX="1073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6FF4C5-828B-4D35-9361-88996081C462}" srcId="{610B4471-8186-4665-BCB9-A85A51B7D5E3}" destId="{B8287EDC-224A-48E0-B4D7-328FC7942521}" srcOrd="1" destOrd="0" parTransId="{89EDB547-6C7C-4ACF-8EE4-98499E0EE546}" sibTransId="{E2FFECDD-498F-4042-BD57-EC226E4712BD}"/>
    <dgm:cxn modelId="{F9DC6C12-CEB2-41C7-9FC1-AF7FC17EA48A}" type="presOf" srcId="{9D7FA437-EDDF-4C5C-9F41-BD399C767A02}" destId="{1414573C-3C67-48BD-AFE5-CF15C851A588}" srcOrd="0" destOrd="0" presId="urn:microsoft.com/office/officeart/2005/8/layout/hList6"/>
    <dgm:cxn modelId="{D07B607F-A6EE-4574-9392-471A1534A39B}" srcId="{610B4471-8186-4665-BCB9-A85A51B7D5E3}" destId="{9D7FA437-EDDF-4C5C-9F41-BD399C767A02}" srcOrd="0" destOrd="0" parTransId="{55AE9011-B37D-450F-AECB-B99BA43D328E}" sibTransId="{0C282CA0-3F6C-4792-BA1B-0A0331062303}"/>
    <dgm:cxn modelId="{4157F89E-BD7B-480F-BACD-55A548E0E833}" type="presOf" srcId="{B8287EDC-224A-48E0-B4D7-328FC7942521}" destId="{8197FE3B-DCED-4CDA-973A-4499AC2328F6}" srcOrd="0" destOrd="0" presId="urn:microsoft.com/office/officeart/2005/8/layout/hList6"/>
    <dgm:cxn modelId="{FE966C54-FABB-4B8D-B97E-14E8A88F4A7F}" srcId="{610B4471-8186-4665-BCB9-A85A51B7D5E3}" destId="{05C05D5A-6EE9-4CEE-8C4B-57643AF56540}" srcOrd="2" destOrd="0" parTransId="{502DC58F-EE9A-4547-9156-6DBE7C95FCE4}" sibTransId="{95DEE304-AC11-433F-A178-12A6766FB9F6}"/>
    <dgm:cxn modelId="{7989956E-8047-47BA-A54E-AC9D4624C978}" type="presOf" srcId="{05C05D5A-6EE9-4CEE-8C4B-57643AF56540}" destId="{47438F7C-10A6-443D-807F-2DA3501753A3}" srcOrd="0" destOrd="0" presId="urn:microsoft.com/office/officeart/2005/8/layout/hList6"/>
    <dgm:cxn modelId="{399B8D44-C57F-4B4A-B71B-BDF55D5377D2}" type="presOf" srcId="{610B4471-8186-4665-BCB9-A85A51B7D5E3}" destId="{966E9BE3-550B-412E-8C06-1EB495412C6D}" srcOrd="0" destOrd="0" presId="urn:microsoft.com/office/officeart/2005/8/layout/hList6"/>
    <dgm:cxn modelId="{BCE80800-E0CA-4D0B-B95B-3DC0427E162E}" type="presParOf" srcId="{966E9BE3-550B-412E-8C06-1EB495412C6D}" destId="{1414573C-3C67-48BD-AFE5-CF15C851A588}" srcOrd="0" destOrd="0" presId="urn:microsoft.com/office/officeart/2005/8/layout/hList6"/>
    <dgm:cxn modelId="{5A2A0736-CC4A-410B-B95F-D0C5A1FE41D1}" type="presParOf" srcId="{966E9BE3-550B-412E-8C06-1EB495412C6D}" destId="{F2193CF6-1D0E-453F-8278-BE8336A3B69E}" srcOrd="1" destOrd="0" presId="urn:microsoft.com/office/officeart/2005/8/layout/hList6"/>
    <dgm:cxn modelId="{EB71CAE9-D638-4038-8EC0-3DB55ED82155}" type="presParOf" srcId="{966E9BE3-550B-412E-8C06-1EB495412C6D}" destId="{8197FE3B-DCED-4CDA-973A-4499AC2328F6}" srcOrd="2" destOrd="0" presId="urn:microsoft.com/office/officeart/2005/8/layout/hList6"/>
    <dgm:cxn modelId="{9AF42760-C700-497F-888B-8B524DC42755}" type="presParOf" srcId="{966E9BE3-550B-412E-8C06-1EB495412C6D}" destId="{1874D9D5-9EDC-4B41-8FBC-DF9B7C8E74C6}" srcOrd="3" destOrd="0" presId="urn:microsoft.com/office/officeart/2005/8/layout/hList6"/>
    <dgm:cxn modelId="{A2E6575E-E3D2-43CD-84BB-C86751933482}" type="presParOf" srcId="{966E9BE3-550B-412E-8C06-1EB495412C6D}" destId="{47438F7C-10A6-443D-807F-2DA3501753A3}" srcOrd="4" destOrd="0" presId="urn:microsoft.com/office/officeart/2005/8/layout/hList6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B38CBF8-9FD1-4735-AC19-E71182ADDF5E}">
      <dsp:nvSpPr>
        <dsp:cNvPr id="0" name=""/>
        <dsp:cNvSpPr/>
      </dsp:nvSpPr>
      <dsp:spPr>
        <a:xfrm rot="16200000">
          <a:off x="-1660104" y="1978721"/>
          <a:ext cx="5278753" cy="1592940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0" u="none" kern="1200" dirty="0" smtClean="0">
              <a:solidFill>
                <a:schemeClr val="bg1"/>
              </a:solidFill>
              <a:latin typeface="Arial Black" pitchFamily="34" charset="0"/>
            </a:rPr>
            <a:t>Обеспечение открытости информации</a:t>
          </a:r>
        </a:p>
      </dsp:txBody>
      <dsp:txXfrm rot="16200000">
        <a:off x="-1660104" y="1978721"/>
        <a:ext cx="5278753" cy="1592940"/>
      </dsp:txXfrm>
    </dsp:sp>
    <dsp:sp modelId="{487A3E29-76E6-45EF-B7AB-8FD18A5329C1}">
      <dsp:nvSpPr>
        <dsp:cNvPr id="0" name=""/>
        <dsp:cNvSpPr/>
      </dsp:nvSpPr>
      <dsp:spPr>
        <a:xfrm rot="16200000">
          <a:off x="-78058" y="2060557"/>
          <a:ext cx="5744278" cy="1709074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u="none" kern="1200" dirty="0" smtClean="0">
              <a:solidFill>
                <a:schemeClr val="tx2">
                  <a:lumMod val="50000"/>
                </a:schemeClr>
              </a:solidFill>
              <a:latin typeface="Arial Black" pitchFamily="34" charset="0"/>
            </a:rPr>
            <a:t>Обеспечение возможности каждому выражать свои интересы</a:t>
          </a:r>
          <a:endParaRPr lang="ru-RU" sz="1400" u="none" kern="1200" dirty="0">
            <a:solidFill>
              <a:schemeClr val="tx2">
                <a:lumMod val="50000"/>
              </a:schemeClr>
            </a:solidFill>
            <a:latin typeface="Arial Black" pitchFamily="34" charset="0"/>
          </a:endParaRPr>
        </a:p>
      </dsp:txBody>
      <dsp:txXfrm rot="16200000">
        <a:off x="-78058" y="2060557"/>
        <a:ext cx="5744278" cy="1709074"/>
      </dsp:txXfrm>
    </dsp:sp>
    <dsp:sp modelId="{F4294664-C4BC-479B-8DB1-6F016596689F}">
      <dsp:nvSpPr>
        <dsp:cNvPr id="0" name=""/>
        <dsp:cNvSpPr/>
      </dsp:nvSpPr>
      <dsp:spPr>
        <a:xfrm rot="16200000">
          <a:off x="1817425" y="2123647"/>
          <a:ext cx="5744278" cy="158289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u="none" kern="1200" dirty="0" smtClean="0">
              <a:solidFill>
                <a:schemeClr val="bg1"/>
              </a:solidFill>
              <a:latin typeface="Arial Black" pitchFamily="34" charset="0"/>
            </a:rPr>
            <a:t>Обеспечение устойчивых каналов обратной связи</a:t>
          </a:r>
          <a:endParaRPr lang="ru-RU" sz="1400" u="none" kern="1200" dirty="0">
            <a:solidFill>
              <a:schemeClr val="bg1"/>
            </a:solidFill>
            <a:latin typeface="Arial Black" pitchFamily="34" charset="0"/>
          </a:endParaRPr>
        </a:p>
      </dsp:txBody>
      <dsp:txXfrm rot="16200000">
        <a:off x="1817425" y="2123647"/>
        <a:ext cx="5744278" cy="1582893"/>
      </dsp:txXfrm>
    </dsp:sp>
    <dsp:sp modelId="{D7FF20D6-AB11-42B3-AD03-1EC0B7E7E507}">
      <dsp:nvSpPr>
        <dsp:cNvPr id="0" name=""/>
        <dsp:cNvSpPr/>
      </dsp:nvSpPr>
      <dsp:spPr>
        <a:xfrm rot="16200000">
          <a:off x="3564823" y="2143020"/>
          <a:ext cx="5830128" cy="167993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u="none" kern="1200" dirty="0" smtClean="0">
              <a:solidFill>
                <a:schemeClr val="tx2">
                  <a:lumMod val="50000"/>
                </a:schemeClr>
              </a:solidFill>
              <a:latin typeface="Arial Black" pitchFamily="34" charset="0"/>
            </a:rPr>
            <a:t>Устойчивость институтов, правил игры, договорных отношений и партнерских связей</a:t>
          </a:r>
          <a:endParaRPr lang="ru-RU" sz="1400" u="none" kern="1200" dirty="0">
            <a:solidFill>
              <a:schemeClr val="tx2">
                <a:lumMod val="50000"/>
              </a:schemeClr>
            </a:solidFill>
            <a:latin typeface="Arial Black" pitchFamily="34" charset="0"/>
          </a:endParaRPr>
        </a:p>
      </dsp:txBody>
      <dsp:txXfrm rot="16200000">
        <a:off x="3564823" y="2143020"/>
        <a:ext cx="5830128" cy="1679932"/>
      </dsp:txXfrm>
    </dsp:sp>
    <dsp:sp modelId="{A2A0A33D-B732-4F06-B53E-A761848E118F}">
      <dsp:nvSpPr>
        <dsp:cNvPr id="0" name=""/>
        <dsp:cNvSpPr/>
      </dsp:nvSpPr>
      <dsp:spPr>
        <a:xfrm rot="16200000">
          <a:off x="5326724" y="2242360"/>
          <a:ext cx="5880123" cy="139540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u="none" kern="1200" dirty="0" smtClean="0">
              <a:solidFill>
                <a:schemeClr val="bg1"/>
              </a:solidFill>
              <a:latin typeface="Arial Black" pitchFamily="34" charset="0"/>
            </a:rPr>
            <a:t>Создание среды и особых процедур для общения и обмена опытом</a:t>
          </a:r>
          <a:endParaRPr lang="ru-RU" sz="1400" u="none" kern="1200" dirty="0">
            <a:solidFill>
              <a:schemeClr val="bg1"/>
            </a:solidFill>
            <a:latin typeface="Arial Black" pitchFamily="34" charset="0"/>
          </a:endParaRPr>
        </a:p>
      </dsp:txBody>
      <dsp:txXfrm rot="16200000">
        <a:off x="5326724" y="2242360"/>
        <a:ext cx="5880123" cy="139540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6E5946-3D3B-4163-80FE-6AFC5BD9DB9A}">
      <dsp:nvSpPr>
        <dsp:cNvPr id="0" name=""/>
        <dsp:cNvSpPr/>
      </dsp:nvSpPr>
      <dsp:spPr>
        <a:xfrm>
          <a:off x="0" y="0"/>
          <a:ext cx="8424936" cy="7330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</a:rPr>
            <a:t>Обеспечение публичности изменений</a:t>
          </a:r>
          <a:endParaRPr lang="ru-RU" sz="2400" b="1" kern="1200" dirty="0">
            <a:solidFill>
              <a:schemeClr val="bg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/>
        </a:p>
      </dsp:txBody>
      <dsp:txXfrm>
        <a:off x="1758288" y="0"/>
        <a:ext cx="6666647" cy="733011"/>
      </dsp:txXfrm>
    </dsp:sp>
    <dsp:sp modelId="{A144A2C7-E5B2-40D1-A6A1-9197874FF4BD}">
      <dsp:nvSpPr>
        <dsp:cNvPr id="0" name=""/>
        <dsp:cNvSpPr/>
      </dsp:nvSpPr>
      <dsp:spPr>
        <a:xfrm>
          <a:off x="73301" y="73301"/>
          <a:ext cx="1684987" cy="586409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B8B8AE-0238-43F0-B931-B5462442D502}">
      <dsp:nvSpPr>
        <dsp:cNvPr id="0" name=""/>
        <dsp:cNvSpPr/>
      </dsp:nvSpPr>
      <dsp:spPr>
        <a:xfrm>
          <a:off x="0" y="806312"/>
          <a:ext cx="8424936" cy="7330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800000"/>
              </a:solidFill>
            </a:rPr>
            <a:t>Демократический стиль управления</a:t>
          </a:r>
          <a:endParaRPr lang="ru-RU" sz="2400" b="1" kern="1200" dirty="0">
            <a:solidFill>
              <a:srgbClr val="800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 dirty="0"/>
        </a:p>
      </dsp:txBody>
      <dsp:txXfrm>
        <a:off x="1758288" y="806312"/>
        <a:ext cx="6666647" cy="733011"/>
      </dsp:txXfrm>
    </dsp:sp>
    <dsp:sp modelId="{BBE29C27-73E1-45DB-8EA5-0C8114C41331}">
      <dsp:nvSpPr>
        <dsp:cNvPr id="0" name=""/>
        <dsp:cNvSpPr/>
      </dsp:nvSpPr>
      <dsp:spPr>
        <a:xfrm>
          <a:off x="73301" y="879613"/>
          <a:ext cx="1684987" cy="586409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8CD83F-DE95-47BF-8236-FF25193969EC}">
      <dsp:nvSpPr>
        <dsp:cNvPr id="0" name=""/>
        <dsp:cNvSpPr/>
      </dsp:nvSpPr>
      <dsp:spPr>
        <a:xfrm>
          <a:off x="0" y="1612625"/>
          <a:ext cx="8424936" cy="7330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</a:rPr>
            <a:t>Делегирование полномочий</a:t>
          </a:r>
          <a:endParaRPr lang="ru-RU" sz="2400" b="1" kern="1200" dirty="0">
            <a:solidFill>
              <a:schemeClr val="bg1"/>
            </a:solidFill>
          </a:endParaRPr>
        </a:p>
      </dsp:txBody>
      <dsp:txXfrm>
        <a:off x="1758288" y="1612625"/>
        <a:ext cx="6666647" cy="733011"/>
      </dsp:txXfrm>
    </dsp:sp>
    <dsp:sp modelId="{4142DEB2-D12A-476B-A6DF-914DA30804AE}">
      <dsp:nvSpPr>
        <dsp:cNvPr id="0" name=""/>
        <dsp:cNvSpPr/>
      </dsp:nvSpPr>
      <dsp:spPr>
        <a:xfrm>
          <a:off x="73301" y="1685926"/>
          <a:ext cx="1684987" cy="586409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0179BA-E349-4DB3-AC3F-409D5BF65C24}">
      <dsp:nvSpPr>
        <dsp:cNvPr id="0" name=""/>
        <dsp:cNvSpPr/>
      </dsp:nvSpPr>
      <dsp:spPr>
        <a:xfrm>
          <a:off x="0" y="2418937"/>
          <a:ext cx="8424936" cy="7330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800000"/>
              </a:solidFill>
            </a:rPr>
            <a:t>Высокие ожидания персоналу со стороны руководства</a:t>
          </a:r>
          <a:endParaRPr lang="ru-RU" sz="2400" b="1" kern="1200" dirty="0">
            <a:solidFill>
              <a:srgbClr val="800000"/>
            </a:solidFill>
          </a:endParaRPr>
        </a:p>
      </dsp:txBody>
      <dsp:txXfrm>
        <a:off x="1758288" y="2418937"/>
        <a:ext cx="6666647" cy="733011"/>
      </dsp:txXfrm>
    </dsp:sp>
    <dsp:sp modelId="{FE11CEF9-66EE-4CDA-8D66-56B49958FA31}">
      <dsp:nvSpPr>
        <dsp:cNvPr id="0" name=""/>
        <dsp:cNvSpPr/>
      </dsp:nvSpPr>
      <dsp:spPr>
        <a:xfrm>
          <a:off x="73301" y="2492238"/>
          <a:ext cx="1684987" cy="586409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04447D-739A-4F01-B124-7710721DA828}">
      <dsp:nvSpPr>
        <dsp:cNvPr id="0" name=""/>
        <dsp:cNvSpPr/>
      </dsp:nvSpPr>
      <dsp:spPr>
        <a:xfrm>
          <a:off x="0" y="3225250"/>
          <a:ext cx="8424936" cy="7330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</a:rPr>
            <a:t>Участие администрации в работе творческих, проектных групп</a:t>
          </a:r>
          <a:endParaRPr lang="ru-RU" sz="2400" b="1" kern="1200" dirty="0">
            <a:solidFill>
              <a:schemeClr val="bg1"/>
            </a:solidFill>
          </a:endParaRPr>
        </a:p>
      </dsp:txBody>
      <dsp:txXfrm>
        <a:off x="1758288" y="3225250"/>
        <a:ext cx="6666647" cy="733011"/>
      </dsp:txXfrm>
    </dsp:sp>
    <dsp:sp modelId="{51657D0E-9BAF-4177-B163-07DB090D559C}">
      <dsp:nvSpPr>
        <dsp:cNvPr id="0" name=""/>
        <dsp:cNvSpPr/>
      </dsp:nvSpPr>
      <dsp:spPr>
        <a:xfrm>
          <a:off x="73301" y="3298551"/>
          <a:ext cx="1684987" cy="586409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B8F19C-9F5F-48D4-96E4-053D2E93C1C8}">
      <dsp:nvSpPr>
        <dsp:cNvPr id="0" name=""/>
        <dsp:cNvSpPr/>
      </dsp:nvSpPr>
      <dsp:spPr>
        <a:xfrm>
          <a:off x="0" y="4031562"/>
          <a:ext cx="8424936" cy="7330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800000"/>
              </a:solidFill>
            </a:rPr>
            <a:t>Проявление лидерского поведения</a:t>
          </a:r>
          <a:endParaRPr lang="ru-RU" sz="2400" b="1" kern="1200" dirty="0">
            <a:solidFill>
              <a:srgbClr val="800000"/>
            </a:solidFill>
          </a:endParaRPr>
        </a:p>
      </dsp:txBody>
      <dsp:txXfrm>
        <a:off x="1758288" y="4031562"/>
        <a:ext cx="6666647" cy="733011"/>
      </dsp:txXfrm>
    </dsp:sp>
    <dsp:sp modelId="{14F17522-3621-4965-8CCB-DF6DE863B09F}">
      <dsp:nvSpPr>
        <dsp:cNvPr id="0" name=""/>
        <dsp:cNvSpPr/>
      </dsp:nvSpPr>
      <dsp:spPr>
        <a:xfrm>
          <a:off x="73301" y="4104864"/>
          <a:ext cx="1684987" cy="586409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A39A47-F970-4328-B388-037900020278}">
      <dsp:nvSpPr>
        <dsp:cNvPr id="0" name=""/>
        <dsp:cNvSpPr/>
      </dsp:nvSpPr>
      <dsp:spPr>
        <a:xfrm>
          <a:off x="0" y="4837875"/>
          <a:ext cx="8424936" cy="7330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</a:rPr>
            <a:t>Честность и компетентность руководителя</a:t>
          </a:r>
          <a:endParaRPr lang="ru-RU" sz="2400" b="1" kern="1200" dirty="0">
            <a:solidFill>
              <a:schemeClr val="bg1"/>
            </a:solidFill>
          </a:endParaRPr>
        </a:p>
      </dsp:txBody>
      <dsp:txXfrm>
        <a:off x="1758288" y="4837875"/>
        <a:ext cx="6666647" cy="733011"/>
      </dsp:txXfrm>
    </dsp:sp>
    <dsp:sp modelId="{961FA7AE-1EBE-4CD7-A187-4EA8A5A2D9AA}">
      <dsp:nvSpPr>
        <dsp:cNvPr id="0" name=""/>
        <dsp:cNvSpPr/>
      </dsp:nvSpPr>
      <dsp:spPr>
        <a:xfrm>
          <a:off x="73301" y="4911176"/>
          <a:ext cx="1684987" cy="586409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19EFAC-E049-4582-BE56-A24DEB580796}">
      <dsp:nvSpPr>
        <dsp:cNvPr id="0" name=""/>
        <dsp:cNvSpPr/>
      </dsp:nvSpPr>
      <dsp:spPr>
        <a:xfrm>
          <a:off x="0" y="5644188"/>
          <a:ext cx="8424936" cy="7330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800000"/>
              </a:solidFill>
            </a:rPr>
            <a:t>Адекватный подбор управленческой команды</a:t>
          </a:r>
          <a:endParaRPr lang="ru-RU" sz="2400" b="1" kern="1200" dirty="0">
            <a:solidFill>
              <a:srgbClr val="800000"/>
            </a:solidFill>
          </a:endParaRPr>
        </a:p>
      </dsp:txBody>
      <dsp:txXfrm>
        <a:off x="1758288" y="5644188"/>
        <a:ext cx="6666647" cy="733011"/>
      </dsp:txXfrm>
    </dsp:sp>
    <dsp:sp modelId="{77BCD069-74F5-4D73-BC53-BF50EAF6DDB8}">
      <dsp:nvSpPr>
        <dsp:cNvPr id="0" name=""/>
        <dsp:cNvSpPr/>
      </dsp:nvSpPr>
      <dsp:spPr>
        <a:xfrm>
          <a:off x="73301" y="5717489"/>
          <a:ext cx="1684987" cy="586409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14573C-3C67-48BD-AFE5-CF15C851A588}">
      <dsp:nvSpPr>
        <dsp:cNvPr id="0" name=""/>
        <dsp:cNvSpPr/>
      </dsp:nvSpPr>
      <dsp:spPr>
        <a:xfrm rot="16200000">
          <a:off x="-1990557" y="2134541"/>
          <a:ext cx="6182179" cy="220106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latin typeface="Arial Black" pitchFamily="34" charset="0"/>
            </a:rPr>
            <a:t>Доверие </a:t>
          </a:r>
          <a:endParaRPr lang="ru-RU" sz="2800" kern="1200" dirty="0">
            <a:solidFill>
              <a:srgbClr val="FF0000"/>
            </a:solidFill>
            <a:latin typeface="Arial Black" pitchFamily="34" charset="0"/>
          </a:endParaRPr>
        </a:p>
      </dsp:txBody>
      <dsp:txXfrm rot="16200000">
        <a:off x="-1990557" y="2134541"/>
        <a:ext cx="6182179" cy="2201063"/>
      </dsp:txXfrm>
    </dsp:sp>
    <dsp:sp modelId="{8197FE3B-DCED-4CDA-973A-4499AC2328F6}">
      <dsp:nvSpPr>
        <dsp:cNvPr id="0" name=""/>
        <dsp:cNvSpPr/>
      </dsp:nvSpPr>
      <dsp:spPr>
        <a:xfrm rot="16200000">
          <a:off x="1187398" y="1516786"/>
          <a:ext cx="5750102" cy="329258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Arial Black" pitchFamily="34" charset="0"/>
            </a:rPr>
            <a:t>Практика взаимодействия</a:t>
          </a:r>
          <a:endParaRPr lang="ru-RU" sz="2400" kern="1200" dirty="0">
            <a:solidFill>
              <a:srgbClr val="FF0000"/>
            </a:solidFill>
            <a:latin typeface="Arial Black" pitchFamily="34" charset="0"/>
          </a:endParaRPr>
        </a:p>
      </dsp:txBody>
      <dsp:txXfrm rot="16200000">
        <a:off x="1187398" y="1516786"/>
        <a:ext cx="5750102" cy="3292589"/>
      </dsp:txXfrm>
    </dsp:sp>
    <dsp:sp modelId="{47438F7C-10A6-443D-807F-2DA3501753A3}">
      <dsp:nvSpPr>
        <dsp:cNvPr id="0" name=""/>
        <dsp:cNvSpPr/>
      </dsp:nvSpPr>
      <dsp:spPr>
        <a:xfrm rot="16200000">
          <a:off x="4278392" y="1642755"/>
          <a:ext cx="6326163" cy="304065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Arial Black" pitchFamily="34" charset="0"/>
            </a:rPr>
            <a:t>Корпоративные нормы и ценности</a:t>
          </a:r>
          <a:endParaRPr lang="ru-RU" sz="2400" kern="1200" dirty="0">
            <a:solidFill>
              <a:srgbClr val="FF0000"/>
            </a:solidFill>
          </a:endParaRPr>
        </a:p>
      </dsp:txBody>
      <dsp:txXfrm rot="16200000">
        <a:off x="4278392" y="1642755"/>
        <a:ext cx="6326163" cy="30406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E27155A-7840-42F1-8C40-F333CD781AD6}" type="datetimeFigureOut">
              <a:rPr lang="ru-RU"/>
              <a:pPr>
                <a:defRPr/>
              </a:pPr>
              <a:t>10.03.2015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9F63BCF-4805-4F32-A1DC-14C1A119B3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Ушаков Константин Михайлович доктор педагогических наук, профессор Института развития образования НИУ ВШЭ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F63BCF-4805-4F32-A1DC-14C1A119B33E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Горизонтальное доверие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F63BCF-4805-4F32-A1DC-14C1A119B33E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Вертикальное доверие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F63BCF-4805-4F32-A1DC-14C1A119B33E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13D4EA-1E2A-4E57-99B5-D60E320BAA2E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1E5913-7317-42F4-8E0B-EEFE5FF36A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DCCCFF-8597-4F4C-A035-76E1901793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949E1A-2A35-4CCD-8EB3-4943D4E3F8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B5098F-F6FF-43DA-A19D-D26334D027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CA6A60-779F-4E4E-81B8-BDA67CF194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F6A3F7-866E-4FE9-BAF7-F21F1389BA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DC142F-B8D6-46D5-8E1C-6782E991E27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45F584-A827-4B88-9D55-1B7FE0D699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104CFD-A664-4DF3-9D42-99E8C3FCD0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6671DC-955F-444B-B025-D1BC75D0D8E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9D62DC-819D-45A3-A630-CB743DD97E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935D6DA-8619-4541-925A-715B9C33A0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8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285728"/>
            <a:ext cx="6464315" cy="5929354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 eaLnBrk="1" hangingPunct="1"/>
            <a:r>
              <a:rPr lang="ru-RU" b="1" dirty="0" smtClean="0">
                <a:solidFill>
                  <a:srgbClr val="000066"/>
                </a:solidFill>
                <a:latin typeface="Arial Black" pitchFamily="34" charset="0"/>
              </a:rPr>
              <a:t/>
            </a:r>
            <a:br>
              <a:rPr lang="ru-RU" b="1" dirty="0" smtClean="0">
                <a:solidFill>
                  <a:srgbClr val="000066"/>
                </a:solidFill>
                <a:latin typeface="Arial Black" pitchFamily="34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Arial Black" pitchFamily="34" charset="0"/>
              </a:rPr>
              <a:t>Совместное освоение технологий индивидуального практико-ориентированного </a:t>
            </a:r>
            <a:r>
              <a:rPr lang="ru-RU" sz="4000" b="1" dirty="0" smtClean="0">
                <a:solidFill>
                  <a:srgbClr val="C00000"/>
                </a:solidFill>
                <a:latin typeface="Arial Black" pitchFamily="34" charset="0"/>
              </a:rPr>
              <a:t>образования</a:t>
            </a:r>
            <a:br>
              <a:rPr lang="ru-RU" sz="4000" b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3100" dirty="0" smtClean="0">
                <a:latin typeface="Arial Black" pitchFamily="34" charset="0"/>
              </a:rPr>
              <a:t>(</a:t>
            </a:r>
            <a:r>
              <a:rPr lang="ru-RU" sz="3100" dirty="0" smtClean="0">
                <a:latin typeface="Arial Black" pitchFamily="34" charset="0"/>
              </a:rPr>
              <a:t>из опыта управления продуктивным взаимодействием)</a:t>
            </a:r>
          </a:p>
        </p:txBody>
      </p:sp>
      <p:pic>
        <p:nvPicPr>
          <p:cNvPr id="1027" name="Picture 3" descr="C:\Users\Галина\Desktop\картинки с шаттерстока\shutterstock_764513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2143116"/>
            <a:ext cx="237425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Без имени-1"/>
          <p:cNvPicPr>
            <a:picLocks noChangeAspect="1" noChangeArrowheads="1"/>
          </p:cNvPicPr>
          <p:nvPr/>
        </p:nvPicPr>
        <p:blipFill>
          <a:blip r:embed="rId4" cstate="print"/>
          <a:srcRect l="8141" r="10239"/>
          <a:stretch>
            <a:fillRect/>
          </a:stretch>
        </p:blipFill>
        <p:spPr bwMode="auto">
          <a:xfrm>
            <a:off x="7358082" y="285728"/>
            <a:ext cx="1528754" cy="13376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64371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Программа развития 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МАОУ «Гимназия № 33» г. Перми </a:t>
            </a:r>
          </a:p>
          <a:p>
            <a:pPr algn="just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«Школа социального успеха» 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(2011-2016)</a:t>
            </a:r>
          </a:p>
          <a:p>
            <a:pPr algn="just">
              <a:buNone/>
            </a:pPr>
            <a:endParaRPr lang="ru-RU" sz="2000" dirty="0" smtClean="0">
              <a:solidFill>
                <a:srgbClr val="004F8A"/>
              </a:solidFill>
              <a:latin typeface="Arial Black" pitchFamily="34" charset="0"/>
            </a:endParaRPr>
          </a:p>
          <a:p>
            <a:pPr algn="just">
              <a:buNone/>
            </a:pPr>
            <a:r>
              <a:rPr lang="ru-RU" sz="2000" dirty="0" smtClean="0">
                <a:solidFill>
                  <a:srgbClr val="004F8A"/>
                </a:solidFill>
                <a:latin typeface="Arial Black" pitchFamily="34" charset="0"/>
              </a:rPr>
              <a:t>Цель: </a:t>
            </a:r>
          </a:p>
          <a:p>
            <a:pPr algn="just">
              <a:buNone/>
            </a:pPr>
            <a:r>
              <a:rPr lang="ru-RU" sz="2000" dirty="0">
                <a:latin typeface="Arial Black" pitchFamily="34" charset="0"/>
              </a:rPr>
              <a:t> </a:t>
            </a:r>
            <a:r>
              <a:rPr lang="ru-RU" sz="2000" dirty="0" smtClean="0">
                <a:latin typeface="Arial Black" pitchFamily="34" charset="0"/>
              </a:rPr>
              <a:t> 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создать комплекс педагогических, управленческих, материальных условий для реализации потенциала развития (лидерский потенциал) каждого ученика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гимназии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4" name="Picture 2" descr="C:\Users\Галина\Desktop\картинки с шаттерстока\shutterstock_833188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8437" y="3212976"/>
            <a:ext cx="6845563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-561975"/>
            <a:ext cx="8229600" cy="561975"/>
          </a:xfrm>
        </p:spPr>
        <p:txBody>
          <a:bodyPr>
            <a:normAutofit fontScale="90000"/>
          </a:bodyPr>
          <a:lstStyle/>
          <a:p>
            <a:pPr eaLnBrk="1" hangingPunct="1"/>
            <a:endParaRPr lang="ru-RU" sz="3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476672"/>
            <a:ext cx="8569647" cy="6192416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dirty="0" smtClean="0">
                <a:solidFill>
                  <a:schemeClr val="accent5">
                    <a:lumMod val="10000"/>
                  </a:schemeClr>
                </a:solidFill>
                <a:latin typeface="Arial Black" pitchFamily="34" charset="0"/>
              </a:rPr>
              <a:t>  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Корпоративный университет</a:t>
            </a:r>
          </a:p>
          <a:p>
            <a:pPr eaLnBrk="1" hangingPunct="1">
              <a:buNone/>
              <a:defRPr/>
            </a:pPr>
            <a:endParaRPr lang="ru-RU" dirty="0" smtClean="0">
              <a:latin typeface="+mj-lt"/>
            </a:endParaRPr>
          </a:p>
          <a:p>
            <a:pPr eaLnBrk="1" hangingPunct="1">
              <a:buNone/>
              <a:defRPr/>
            </a:pPr>
            <a:r>
              <a:rPr lang="ru-RU" dirty="0" smtClean="0">
                <a:latin typeface="+mj-lt"/>
              </a:rPr>
              <a:t>Обсуждение и совместное решение вопросов жизнедеятельности гимназии</a:t>
            </a:r>
            <a:endParaRPr lang="ru-RU" dirty="0">
              <a:latin typeface="+mj-lt"/>
            </a:endParaRPr>
          </a:p>
        </p:txBody>
      </p:sp>
      <p:pic>
        <p:nvPicPr>
          <p:cNvPr id="22531" name="Picture 2" descr="C:\Users\Галина\Desktop\картинки с шаттерстока\shutterstock_940536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3284538"/>
            <a:ext cx="78486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647700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chemeClr val="bg1"/>
                </a:solidFill>
                <a:latin typeface="Arial Black" pitchFamily="34" charset="0"/>
              </a:rPr>
              <a:t>Система образования должна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836613"/>
            <a:ext cx="8713788" cy="5832475"/>
          </a:xfrm>
          <a:solidFill>
            <a:schemeClr val="bg1"/>
          </a:solidFill>
        </p:spPr>
        <p:txBody>
          <a:bodyPr/>
          <a:lstStyle/>
          <a:p>
            <a:pPr eaLnBrk="1" hangingPunct="1">
              <a:buNone/>
            </a:pPr>
            <a:r>
              <a:rPr lang="ru-RU" dirty="0" smtClean="0">
                <a:latin typeface="Arial Black" pitchFamily="34" charset="0"/>
              </a:rPr>
              <a:t>Семинар «Управление брендом»</a:t>
            </a:r>
            <a:endParaRPr lang="ru-RU" dirty="0" smtClean="0">
              <a:latin typeface="Arial Black" pitchFamily="34" charset="0"/>
            </a:endParaRPr>
          </a:p>
          <a:p>
            <a:pPr eaLnBrk="1" hangingPunct="1"/>
            <a:endParaRPr lang="ru-RU" sz="2000" dirty="0" smtClean="0">
              <a:latin typeface="Arial Black" pitchFamily="34" charset="0"/>
            </a:endParaRPr>
          </a:p>
          <a:p>
            <a:pPr eaLnBrk="1" hangingPunct="1"/>
            <a:endParaRPr lang="ru-RU" dirty="0" smtClean="0">
              <a:solidFill>
                <a:schemeClr val="folHlink"/>
              </a:solidFill>
            </a:endParaRPr>
          </a:p>
        </p:txBody>
      </p:sp>
      <p:pic>
        <p:nvPicPr>
          <p:cNvPr id="25603" name="Picture 2" descr="C:\Users\Галина\Desktop\картинки с шаттерстока\shutterstock_649466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3789363"/>
            <a:ext cx="8137525" cy="272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mtClean="0">
                <a:solidFill>
                  <a:schemeClr val="bg1"/>
                </a:solidFill>
                <a:latin typeface="Arial Black" pitchFamily="34" charset="0"/>
              </a:rPr>
              <a:t>Уровни образованности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60648"/>
            <a:ext cx="8219256" cy="6408440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ru-RU" sz="2800" b="1" dirty="0" smtClean="0">
                <a:latin typeface="Arial Black" pitchFamily="34" charset="0"/>
              </a:rPr>
              <a:t>      </a:t>
            </a: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Совместная подготовка и проведение педсоветов</a:t>
            </a:r>
          </a:p>
          <a:p>
            <a:pPr lvl="0"/>
            <a:r>
              <a:rPr lang="ru-RU" sz="2400" b="1" dirty="0" smtClean="0"/>
              <a:t>Инновационная составляющая деятельности педагога в повышении качества образовательного процесса</a:t>
            </a:r>
          </a:p>
          <a:p>
            <a:r>
              <a:rPr lang="ru-RU" sz="2400" b="1" dirty="0" smtClean="0"/>
              <a:t>Оценивание, способствующее обучению</a:t>
            </a:r>
          </a:p>
          <a:p>
            <a:r>
              <a:rPr lang="ru-RU" sz="2400" b="1" dirty="0" smtClean="0"/>
              <a:t>Индивидуализация образования. Персональное в </a:t>
            </a:r>
            <a:r>
              <a:rPr lang="ru-RU" sz="2400" b="1" dirty="0" smtClean="0"/>
              <a:t>массовом</a:t>
            </a:r>
          </a:p>
          <a:p>
            <a:r>
              <a:rPr lang="ru-RU" sz="2400" b="1" dirty="0" smtClean="0"/>
              <a:t>Качество организации индивидуального образовательного маршрута </a:t>
            </a:r>
            <a:r>
              <a:rPr lang="ru-RU" sz="2400" b="1" dirty="0" smtClean="0"/>
              <a:t>обучающегося</a:t>
            </a:r>
            <a:endParaRPr lang="ru-RU" sz="2400" b="1" dirty="0" smtClean="0">
              <a:latin typeface="+mj-lt"/>
            </a:endParaRPr>
          </a:p>
          <a:p>
            <a:endParaRPr lang="ru-RU" sz="2800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6627" name="Picture 2" descr="C:\Users\Галина\Desktop\картинки с шаттерстока\shutterstock_657617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925174"/>
            <a:ext cx="6191722" cy="2726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913"/>
            <a:ext cx="8229600" cy="59372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Arial Black" pitchFamily="34" charset="0"/>
              </a:rPr>
              <a:t>Муниципальное и гимназическое задание</a:t>
            </a:r>
            <a:endParaRPr lang="ru-RU" sz="2800" dirty="0" smtClean="0">
              <a:latin typeface="Arial Black" pitchFamily="34" charset="0"/>
            </a:endParaRPr>
          </a:p>
          <a:p>
            <a:pPr>
              <a:buNone/>
            </a:pPr>
            <a:endParaRPr lang="ru-RU" sz="2400" dirty="0" smtClean="0">
              <a:latin typeface="Arial Black" pitchFamily="34" charset="0"/>
            </a:endParaRPr>
          </a:p>
          <a:p>
            <a:pPr eaLnBrk="1" hangingPunct="1">
              <a:buFontTx/>
              <a:buNone/>
            </a:pPr>
            <a:r>
              <a:rPr lang="ru-RU" sz="2400" b="1" dirty="0" err="1" smtClean="0">
                <a:solidFill>
                  <a:schemeClr val="bg1"/>
                </a:solidFill>
                <a:latin typeface="Arial Black" pitchFamily="34" charset="0"/>
              </a:rPr>
              <a:t>С</a:t>
            </a:r>
            <a:r>
              <a:rPr lang="ru-RU" sz="2000" b="1" dirty="0" err="1" smtClean="0">
                <a:solidFill>
                  <a:schemeClr val="bg1"/>
                </a:solidFill>
                <a:latin typeface="Arial Black" pitchFamily="34" charset="0"/>
              </a:rPr>
              <a:t>оцениСивания</a:t>
            </a:r>
            <a:r>
              <a:rPr lang="ru-RU" sz="4800" b="1" dirty="0" smtClean="0">
                <a:solidFill>
                  <a:schemeClr val="bg1"/>
                </a:solidFill>
                <a:latin typeface="Arial Black" pitchFamily="34" charset="0"/>
              </a:rPr>
              <a:t> образовательных результатов</a:t>
            </a:r>
          </a:p>
          <a:p>
            <a:pPr eaLnBrk="1" hangingPunct="1"/>
            <a:endParaRPr lang="ru-RU" sz="6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40962" name="Picture 2" descr="C:\Users\Галина\Desktop\картинки с шаттерстока\shutterstock_74522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9500"/>
            <a:ext cx="9144000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191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mtClean="0">
                <a:solidFill>
                  <a:schemeClr val="bg1"/>
                </a:solidFill>
                <a:latin typeface="Arial Black" pitchFamily="34" charset="0"/>
              </a:rPr>
              <a:t>Личностные результаты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332657"/>
            <a:ext cx="8964488" cy="6264994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400" dirty="0" smtClean="0">
                <a:solidFill>
                  <a:schemeClr val="accent5">
                    <a:lumMod val="10000"/>
                  </a:schemeClr>
                </a:solidFill>
                <a:latin typeface="Arial Black" pitchFamily="34" charset="0"/>
              </a:rPr>
              <a:t>   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Фестиваль-конкурс</a:t>
            </a:r>
          </a:p>
          <a:p>
            <a:pPr eaLnBrk="1" hangingPunct="1">
              <a:buFontTx/>
              <a:buNone/>
              <a:defRPr/>
            </a:pPr>
            <a:endParaRPr lang="ru-RU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buNone/>
              <a:defRPr/>
            </a:pPr>
            <a:r>
              <a:rPr lang="ru-RU" sz="2800" b="1" dirty="0" smtClean="0">
                <a:solidFill>
                  <a:schemeClr val="accent5">
                    <a:lumMod val="10000"/>
                  </a:schemeClr>
                </a:solidFill>
              </a:rPr>
              <a:t>Выявление, поддержка и стимулирование дальнейшего профессионального роста педагогов по освоению актуальных технологий индивидуализации и </a:t>
            </a:r>
            <a:r>
              <a:rPr lang="ru-RU" sz="2800" b="1" dirty="0" err="1" smtClean="0">
                <a:solidFill>
                  <a:schemeClr val="accent5">
                    <a:lumMod val="10000"/>
                  </a:schemeClr>
                </a:solidFill>
              </a:rPr>
              <a:t>персонализации</a:t>
            </a:r>
            <a:r>
              <a:rPr lang="ru-RU" sz="2800" b="1" dirty="0" smtClean="0">
                <a:solidFill>
                  <a:schemeClr val="accent5">
                    <a:lumMod val="10000"/>
                  </a:schemeClr>
                </a:solidFill>
              </a:rPr>
              <a:t> образовательного процесса</a:t>
            </a:r>
            <a:endParaRPr lang="ru-RU" sz="2800" b="1" dirty="0" smtClean="0">
              <a:solidFill>
                <a:schemeClr val="accent5">
                  <a:lumMod val="10000"/>
                </a:schemeClr>
              </a:solidFill>
            </a:endParaRPr>
          </a:p>
          <a:p>
            <a:pPr>
              <a:defRPr/>
            </a:pPr>
            <a:endParaRPr lang="ru-RU" sz="2400" dirty="0" smtClean="0">
              <a:solidFill>
                <a:schemeClr val="accent5">
                  <a:lumMod val="10000"/>
                </a:schemeClr>
              </a:solidFill>
              <a:latin typeface="Arial Black" pitchFamily="34" charset="0"/>
            </a:endParaRPr>
          </a:p>
          <a:p>
            <a:pPr>
              <a:defRPr/>
            </a:pP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4579" name="Picture 2" descr="C:\Users\Галина\Desktop\картинки с шаттерстока\shutterstock_991853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789040"/>
            <a:ext cx="7128793" cy="282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332656"/>
            <a:ext cx="8219256" cy="6191969"/>
          </a:xfrm>
          <a:solidFill>
            <a:schemeClr val="bg1"/>
          </a:solidFill>
        </p:spPr>
        <p:txBody>
          <a:bodyPr/>
          <a:lstStyle/>
          <a:p>
            <a:r>
              <a:rPr lang="ru-RU" sz="2400" b="1" dirty="0" smtClean="0"/>
              <a:t>Создание условий для расширения сферы профессиональных интересов, повышение статуса педагогической работы как сложной интеллектуальной деятельности</a:t>
            </a:r>
          </a:p>
          <a:p>
            <a:r>
              <a:rPr lang="ru-RU" sz="2400" b="1" dirty="0" smtClean="0"/>
              <a:t>Обеспечение условий ценностно-группового взаимодействия для профессионального общения и обмена опытом, повышения деловой и психологической активности педагогов</a:t>
            </a:r>
            <a:endParaRPr lang="ru-RU" sz="2400" b="1" dirty="0" smtClean="0"/>
          </a:p>
          <a:p>
            <a:pPr>
              <a:buFontTx/>
              <a:buNone/>
            </a:pPr>
            <a:endParaRPr lang="ru-RU" sz="2400" dirty="0" smtClean="0">
              <a:latin typeface="Arial Black" pitchFamily="34" charset="0"/>
            </a:endParaRPr>
          </a:p>
        </p:txBody>
      </p:sp>
      <p:sp>
        <p:nvSpPr>
          <p:cNvPr id="15362" name="WordArt 4"/>
          <p:cNvSpPr>
            <a:spLocks noChangeArrowheads="1" noChangeShapeType="1" noTextEdit="1"/>
          </p:cNvSpPr>
          <p:nvPr/>
        </p:nvSpPr>
        <p:spPr bwMode="auto">
          <a:xfrm>
            <a:off x="683568" y="908720"/>
            <a:ext cx="7562850" cy="34575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2"/>
              </a:solidFill>
              <a:latin typeface="Arial"/>
              <a:cs typeface="Arial"/>
            </a:endParaRPr>
          </a:p>
        </p:txBody>
      </p:sp>
      <p:pic>
        <p:nvPicPr>
          <p:cNvPr id="15363" name="Picture 5" descr="shutterstock_617063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177020"/>
            <a:ext cx="4536504" cy="3680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11560" y="2996951"/>
          <a:ext cx="8064896" cy="3628690"/>
        </p:xfrm>
        <a:graphic>
          <a:graphicData uri="http://schemas.openxmlformats.org/drawingml/2006/table">
            <a:tbl>
              <a:tblPr/>
              <a:tblGrid>
                <a:gridCol w="2620039"/>
                <a:gridCol w="927580"/>
                <a:gridCol w="1065969"/>
                <a:gridCol w="1193137"/>
                <a:gridCol w="1065969"/>
                <a:gridCol w="1192202"/>
              </a:tblGrid>
              <a:tr h="3988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pc="-100" dirty="0">
                          <a:latin typeface="Calibri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ru-RU" sz="2000" b="1" spc="-100" dirty="0">
                          <a:latin typeface="Calibri"/>
                          <a:ea typeface="Times New Roman"/>
                          <a:cs typeface="Times New Roman"/>
                        </a:rPr>
                        <a:t>Руководитель - 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spc="-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spc="-10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spc="-10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spc="-100">
                          <a:latin typeface="Calibri"/>
                          <a:ea typeface="Times New Roman"/>
                          <a:cs typeface="Times New Roman"/>
                        </a:rPr>
                        <a:t> 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spc="-1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6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pc="-100" dirty="0">
                          <a:latin typeface="Calibri"/>
                          <a:ea typeface="Times New Roman"/>
                          <a:cs typeface="Times New Roman"/>
                        </a:rPr>
                        <a:t>1.Создаёт условия для принятия цели каждым членом группы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spc="-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spc="-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spc="-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spc="-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spc="-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8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pc="-100" dirty="0">
                          <a:latin typeface="Calibri"/>
                          <a:ea typeface="Times New Roman"/>
                          <a:cs typeface="Times New Roman"/>
                        </a:rPr>
                        <a:t>2.Организует обсуждение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spc="-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spc="-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spc="-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spc="-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spc="-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6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pc="-100" dirty="0">
                          <a:latin typeface="Calibri"/>
                          <a:ea typeface="Times New Roman"/>
                          <a:cs typeface="Times New Roman"/>
                        </a:rPr>
                        <a:t>3. Делает выводы  о результатах деятельности группы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spc="-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spc="-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spc="-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spc="-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spc="-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4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spc="-100" dirty="0">
                          <a:latin typeface="Calibri"/>
                          <a:ea typeface="Times New Roman"/>
                          <a:cs typeface="Times New Roman"/>
                        </a:rPr>
                        <a:t>Общий балл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-24894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Самооценка    результатов работы  в  группе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Правила работы группы: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ролевое исследование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 использование всех материалов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время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Шкала оценивания: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0 баллов – не справляется, 1 балл – частично справляется, 2 балла – делает успешно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11560" y="2996951"/>
          <a:ext cx="8064896" cy="2880320"/>
        </p:xfrm>
        <a:graphic>
          <a:graphicData uri="http://schemas.openxmlformats.org/drawingml/2006/table">
            <a:tbl>
              <a:tblPr/>
              <a:tblGrid>
                <a:gridCol w="2620039"/>
                <a:gridCol w="927580"/>
                <a:gridCol w="1065969"/>
                <a:gridCol w="1193137"/>
                <a:gridCol w="1065969"/>
                <a:gridCol w="1192202"/>
              </a:tblGrid>
              <a:tr h="3988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pc="-100" dirty="0" smtClean="0">
                          <a:latin typeface="Calibri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ru-RU" sz="2000" b="1" spc="-100" dirty="0" smtClean="0">
                          <a:latin typeface="Calibri"/>
                          <a:ea typeface="Times New Roman"/>
                          <a:cs typeface="Times New Roman"/>
                        </a:rPr>
                        <a:t>Секретарь 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spc="-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spc="-10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spc="-10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spc="-100">
                          <a:latin typeface="Calibri"/>
                          <a:ea typeface="Times New Roman"/>
                          <a:cs typeface="Times New Roman"/>
                        </a:rPr>
                        <a:t> 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spc="-1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6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pc="-100" dirty="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2000" spc="-100" dirty="0" smtClean="0">
                          <a:latin typeface="Calibri"/>
                          <a:ea typeface="Times New Roman"/>
                          <a:cs typeface="Times New Roman"/>
                        </a:rPr>
                        <a:t>. Контролирует время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spc="-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spc="-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spc="-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spc="-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spc="-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8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pc="-100" dirty="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2000" spc="-100" dirty="0" smtClean="0">
                          <a:latin typeface="Calibri"/>
                          <a:ea typeface="Times New Roman"/>
                          <a:cs typeface="Times New Roman"/>
                        </a:rPr>
                        <a:t>. Записывает мысли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spc="-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spc="-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spc="-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spc="-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spc="-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6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pc="-100" dirty="0">
                          <a:latin typeface="Calibri"/>
                          <a:ea typeface="Times New Roman"/>
                          <a:cs typeface="Times New Roman"/>
                        </a:rPr>
                        <a:t>3. </a:t>
                      </a:r>
                      <a:r>
                        <a:rPr lang="ru-RU" sz="2000" spc="-100" dirty="0" smtClean="0">
                          <a:latin typeface="Calibri"/>
                          <a:ea typeface="Times New Roman"/>
                          <a:cs typeface="Times New Roman"/>
                        </a:rPr>
                        <a:t> Участвует</a:t>
                      </a:r>
                      <a:r>
                        <a:rPr lang="ru-RU" sz="2000" spc="-1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в обсуждении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spc="-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spc="-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spc="-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spc="-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spc="-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4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spc="-100" dirty="0">
                          <a:latin typeface="Calibri"/>
                          <a:ea typeface="Times New Roman"/>
                          <a:cs typeface="Times New Roman"/>
                        </a:rPr>
                        <a:t>Общий балл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-24894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Самооценка    результатов работы  в  группе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Правила работы группы: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ролевое исследование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 использование всех материалов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время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Шкала оценивания: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0 баллов – не справляется, 1 балл – частично справляется, 2 балла – делает успешно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11560" y="2996951"/>
          <a:ext cx="8064896" cy="3161972"/>
        </p:xfrm>
        <a:graphic>
          <a:graphicData uri="http://schemas.openxmlformats.org/drawingml/2006/table">
            <a:tbl>
              <a:tblPr/>
              <a:tblGrid>
                <a:gridCol w="2620039"/>
                <a:gridCol w="927580"/>
                <a:gridCol w="1065969"/>
                <a:gridCol w="1193137"/>
                <a:gridCol w="1065969"/>
                <a:gridCol w="1192202"/>
              </a:tblGrid>
              <a:tr h="3988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pc="-100" dirty="0" smtClean="0">
                          <a:latin typeface="Calibri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ru-RU" sz="2000" b="1" spc="-100" dirty="0" smtClean="0">
                          <a:latin typeface="Calibri"/>
                          <a:ea typeface="Times New Roman"/>
                          <a:cs typeface="Times New Roman"/>
                        </a:rPr>
                        <a:t>3 ИКТ-мастер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spc="-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spc="-10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spc="-10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spc="-100">
                          <a:latin typeface="Calibri"/>
                          <a:ea typeface="Times New Roman"/>
                          <a:cs typeface="Times New Roman"/>
                        </a:rPr>
                        <a:t> 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spc="-1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6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pc="-100" dirty="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2000" spc="-100" dirty="0" smtClean="0">
                          <a:latin typeface="Calibri"/>
                          <a:ea typeface="Times New Roman"/>
                          <a:cs typeface="Times New Roman"/>
                        </a:rPr>
                        <a:t>. ИКТ-компетентность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spc="-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spc="-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spc="-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spc="-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spc="-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8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pc="-100" dirty="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2000" spc="-100" dirty="0" smtClean="0">
                          <a:latin typeface="Calibri"/>
                          <a:ea typeface="Times New Roman"/>
                          <a:cs typeface="Times New Roman"/>
                        </a:rPr>
                        <a:t>. Оформляет результаты в электронном виде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spc="-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spc="-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spc="-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spc="-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spc="-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6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pc="-100" dirty="0">
                          <a:latin typeface="Calibri"/>
                          <a:ea typeface="Times New Roman"/>
                          <a:cs typeface="Times New Roman"/>
                        </a:rPr>
                        <a:t>3. </a:t>
                      </a:r>
                      <a:r>
                        <a:rPr lang="ru-RU" sz="2000" spc="-100" dirty="0" smtClean="0">
                          <a:latin typeface="Calibri"/>
                          <a:ea typeface="Times New Roman"/>
                          <a:cs typeface="Times New Roman"/>
                        </a:rPr>
                        <a:t> Участвует</a:t>
                      </a:r>
                      <a:r>
                        <a:rPr lang="ru-RU" sz="2000" spc="-1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в обсуждении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spc="-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spc="-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spc="-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spc="-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spc="-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4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spc="-100" dirty="0">
                          <a:latin typeface="Calibri"/>
                          <a:ea typeface="Times New Roman"/>
                          <a:cs typeface="Times New Roman"/>
                        </a:rPr>
                        <a:t>Общий балл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-24894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Самооценка    результатов работы  в  группе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Правила работы группы: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ролевое исследование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 использование всех материалов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время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Шкала оценивания: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0 баллов – не справляется, 1 балл – частично справляется, 2 балла – делает успешно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ФИЛОСОФИЯ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b="1" dirty="0" err="1" smtClean="0"/>
              <a:t>Фрэнсис</a:t>
            </a:r>
            <a:r>
              <a:rPr lang="ru-RU" sz="2800" b="1" dirty="0" smtClean="0"/>
              <a:t> </a:t>
            </a:r>
            <a:r>
              <a:rPr lang="ru-RU" sz="2800" b="1" dirty="0" smtClean="0"/>
              <a:t>ФУКУЯМА </a:t>
            </a:r>
          </a:p>
          <a:p>
            <a:pPr>
              <a:buNone/>
            </a:pPr>
            <a:r>
              <a:rPr lang="ru-RU" sz="2800" dirty="0" smtClean="0"/>
              <a:t>Доверие. Социальные добродетели и путь к процветанию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b="1" dirty="0" smtClean="0"/>
              <a:t>К.М. УШАКОВ</a:t>
            </a:r>
          </a:p>
          <a:p>
            <a:pPr>
              <a:buNone/>
            </a:pPr>
            <a:r>
              <a:rPr lang="ru-RU" sz="2800" dirty="0" smtClean="0"/>
              <a:t> </a:t>
            </a:r>
            <a:r>
              <a:rPr lang="ru-RU" sz="2800" dirty="0" smtClean="0"/>
              <a:t>Диагностика реальной структуры образовательной организации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32656"/>
            <a:ext cx="631844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en-US" sz="3200" dirty="0" smtClean="0">
                <a:latin typeface="+mn-lt"/>
              </a:rPr>
              <a:t>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11560" y="2996951"/>
          <a:ext cx="8064896" cy="3161972"/>
        </p:xfrm>
        <a:graphic>
          <a:graphicData uri="http://schemas.openxmlformats.org/drawingml/2006/table">
            <a:tbl>
              <a:tblPr/>
              <a:tblGrid>
                <a:gridCol w="2620039"/>
                <a:gridCol w="927580"/>
                <a:gridCol w="1065969"/>
                <a:gridCol w="1193137"/>
                <a:gridCol w="1065969"/>
                <a:gridCol w="1192202"/>
              </a:tblGrid>
              <a:tr h="3988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spc="-100" dirty="0" smtClean="0"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2000" b="0" spc="-1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spc="-1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Спикер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spc="-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spc="-10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spc="-10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spc="-100">
                          <a:latin typeface="Calibri"/>
                          <a:ea typeface="Times New Roman"/>
                          <a:cs typeface="Times New Roman"/>
                        </a:rPr>
                        <a:t> 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spc="-1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6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pc="-100" dirty="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2000" spc="-100" dirty="0" smtClean="0">
                          <a:latin typeface="Calibri"/>
                          <a:ea typeface="Times New Roman"/>
                          <a:cs typeface="Times New Roman"/>
                        </a:rPr>
                        <a:t>. Представляет результаты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spc="-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spc="-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spc="-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spc="-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spc="-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8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pc="-100" dirty="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2000" spc="-100" dirty="0" smtClean="0">
                          <a:latin typeface="Calibri"/>
                          <a:ea typeface="Times New Roman"/>
                          <a:cs typeface="Times New Roman"/>
                        </a:rPr>
                        <a:t>. Ораторские способности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spc="-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spc="-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spc="-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spc="-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spc="-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6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pc="-100" dirty="0">
                          <a:latin typeface="Calibri"/>
                          <a:ea typeface="Times New Roman"/>
                          <a:cs typeface="Times New Roman"/>
                        </a:rPr>
                        <a:t>3. </a:t>
                      </a:r>
                      <a:r>
                        <a:rPr lang="ru-RU" sz="2000" spc="-100" dirty="0" smtClean="0">
                          <a:latin typeface="Calibri"/>
                          <a:ea typeface="Times New Roman"/>
                          <a:cs typeface="Times New Roman"/>
                        </a:rPr>
                        <a:t> Участвует</a:t>
                      </a:r>
                      <a:r>
                        <a:rPr lang="ru-RU" sz="2000" spc="-1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в обсуждении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spc="-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spc="-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spc="-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spc="-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spc="-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4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spc="-100" dirty="0">
                          <a:latin typeface="Calibri"/>
                          <a:ea typeface="Times New Roman"/>
                          <a:cs typeface="Times New Roman"/>
                        </a:rPr>
                        <a:t>Общий балл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-24894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Самооценка    результатов работы  в  группе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Правила работы группы: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ролевое исследование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 использование всех материалов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время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Шкала оценивания: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0 баллов – не справляется, 1 балл – частично справляется, 2 балла – делает успешно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11560" y="2996951"/>
          <a:ext cx="8064896" cy="2880320"/>
        </p:xfrm>
        <a:graphic>
          <a:graphicData uri="http://schemas.openxmlformats.org/drawingml/2006/table">
            <a:tbl>
              <a:tblPr/>
              <a:tblGrid>
                <a:gridCol w="2620039"/>
                <a:gridCol w="927580"/>
                <a:gridCol w="1065969"/>
                <a:gridCol w="1193137"/>
                <a:gridCol w="1065969"/>
                <a:gridCol w="1192202"/>
              </a:tblGrid>
              <a:tr h="3988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spc="-100" dirty="0" smtClean="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ru-RU" sz="2000" b="0" spc="-1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spc="-100" dirty="0" smtClean="0">
                          <a:latin typeface="Calibri"/>
                          <a:ea typeface="Times New Roman"/>
                          <a:cs typeface="Times New Roman"/>
                        </a:rPr>
                        <a:t>Генератор идей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spc="-1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spc="-10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spc="-10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spc="-100">
                          <a:latin typeface="Calibri"/>
                          <a:ea typeface="Times New Roman"/>
                          <a:cs typeface="Times New Roman"/>
                        </a:rPr>
                        <a:t> 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spc="-1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6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pc="-100" dirty="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2000" spc="-100" dirty="0" smtClean="0">
                          <a:latin typeface="Calibri"/>
                          <a:ea typeface="Times New Roman"/>
                          <a:cs typeface="Times New Roman"/>
                        </a:rPr>
                        <a:t>. Выдвигает идеи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spc="-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spc="-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spc="-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spc="-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spc="-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8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pc="-100" dirty="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2000" spc="-100" dirty="0" smtClean="0">
                          <a:latin typeface="Calibri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2000" spc="-100" dirty="0" err="1" smtClean="0">
                          <a:latin typeface="Calibri"/>
                          <a:ea typeface="Times New Roman"/>
                          <a:cs typeface="Times New Roman"/>
                        </a:rPr>
                        <a:t>Креативность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spc="-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spc="-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spc="-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spc="-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spc="-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6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pc="-100" dirty="0">
                          <a:latin typeface="Calibri"/>
                          <a:ea typeface="Times New Roman"/>
                          <a:cs typeface="Times New Roman"/>
                        </a:rPr>
                        <a:t>3. </a:t>
                      </a:r>
                      <a:r>
                        <a:rPr lang="ru-RU" sz="2000" spc="-100" dirty="0" smtClean="0">
                          <a:latin typeface="Calibri"/>
                          <a:ea typeface="Times New Roman"/>
                          <a:cs typeface="Times New Roman"/>
                        </a:rPr>
                        <a:t> Участвует</a:t>
                      </a:r>
                      <a:r>
                        <a:rPr lang="ru-RU" sz="2000" spc="-1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в обсуждении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spc="-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spc="-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spc="-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spc="-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spc="-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4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spc="-100" dirty="0">
                          <a:latin typeface="Calibri"/>
                          <a:ea typeface="Times New Roman"/>
                          <a:cs typeface="Times New Roman"/>
                        </a:rPr>
                        <a:t>Общий балл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-24894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Самооценка    результатов работы  в  группе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Правила работы группы: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ролевое исследование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 использование всех материалов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время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Шкала оценивания: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0 баллов – не справляется, 1 балл – частично справляется, 2 балла – делает успешно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11560" y="2132855"/>
          <a:ext cx="7008440" cy="4248472"/>
        </p:xfrm>
        <a:graphic>
          <a:graphicData uri="http://schemas.openxmlformats.org/drawingml/2006/table">
            <a:tbl>
              <a:tblPr/>
              <a:tblGrid>
                <a:gridCol w="5298558"/>
                <a:gridCol w="1709882"/>
              </a:tblGrid>
              <a:tr h="2458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Calibri"/>
                          <a:ea typeface="Times New Roman"/>
                          <a:cs typeface="Times New Roman"/>
                        </a:rPr>
                        <a:t>критерии оценки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Calibri"/>
                          <a:ea typeface="Times New Roman"/>
                          <a:cs typeface="Times New Roman"/>
                        </a:rPr>
                        <a:t>баллы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63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300" dirty="0" smtClean="0">
                          <a:latin typeface="Calibri"/>
                          <a:ea typeface="Times New Roman"/>
                          <a:cs typeface="Times New Roman"/>
                        </a:rPr>
                        <a:t>1. Я </a:t>
                      </a:r>
                      <a:r>
                        <a:rPr lang="ru-RU" sz="1300" dirty="0">
                          <a:latin typeface="Calibri"/>
                          <a:ea typeface="Times New Roman"/>
                          <a:cs typeface="Times New Roman"/>
                        </a:rPr>
                        <a:t>умею выслушивать чужие аргументы, принимать другую точку зрения.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63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300" dirty="0" smtClean="0">
                          <a:latin typeface="Calibri"/>
                          <a:ea typeface="Times New Roman"/>
                          <a:cs typeface="Times New Roman"/>
                        </a:rPr>
                        <a:t>2. Я </a:t>
                      </a:r>
                      <a:r>
                        <a:rPr lang="ru-RU" sz="1300" dirty="0">
                          <a:latin typeface="Calibri"/>
                          <a:ea typeface="Times New Roman"/>
                          <a:cs typeface="Times New Roman"/>
                        </a:rPr>
                        <a:t>умею объяснять свою точку зрения, приводить  доводы и убеждать.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81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300" dirty="0" smtClean="0">
                          <a:latin typeface="Calibri"/>
                          <a:ea typeface="Times New Roman"/>
                          <a:cs typeface="Times New Roman"/>
                        </a:rPr>
                        <a:t>3. Я </a:t>
                      </a:r>
                      <a:r>
                        <a:rPr lang="ru-RU" sz="1300" dirty="0">
                          <a:latin typeface="Calibri"/>
                          <a:ea typeface="Times New Roman"/>
                          <a:cs typeface="Times New Roman"/>
                        </a:rPr>
                        <a:t>умею быть доброжелательным.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63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300" dirty="0" smtClean="0">
                          <a:latin typeface="Calibri"/>
                          <a:ea typeface="Times New Roman"/>
                          <a:cs typeface="Times New Roman"/>
                        </a:rPr>
                        <a:t>4. Мне </a:t>
                      </a:r>
                      <a:r>
                        <a:rPr lang="ru-RU" sz="1300" dirty="0">
                          <a:latin typeface="Calibri"/>
                          <a:ea typeface="Times New Roman"/>
                          <a:cs typeface="Times New Roman"/>
                        </a:rPr>
                        <a:t>удалось сформулировать цель и с помощью группы найти способы её достижения.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63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300" dirty="0" smtClean="0">
                          <a:latin typeface="Calibri"/>
                          <a:ea typeface="Times New Roman"/>
                          <a:cs typeface="Times New Roman"/>
                        </a:rPr>
                        <a:t>5. Мне </a:t>
                      </a:r>
                      <a:r>
                        <a:rPr lang="ru-RU" sz="1300" dirty="0">
                          <a:latin typeface="Calibri"/>
                          <a:ea typeface="Times New Roman"/>
                          <a:cs typeface="Times New Roman"/>
                        </a:rPr>
                        <a:t>удалось контролировать время и действовать в заданном темпе.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81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300" dirty="0" smtClean="0">
                          <a:latin typeface="Calibri"/>
                          <a:ea typeface="Times New Roman"/>
                          <a:cs typeface="Times New Roman"/>
                        </a:rPr>
                        <a:t>6. Я </a:t>
                      </a:r>
                      <a:r>
                        <a:rPr lang="ru-RU" sz="1300" dirty="0">
                          <a:latin typeface="Calibri"/>
                          <a:ea typeface="Times New Roman"/>
                          <a:cs typeface="Times New Roman"/>
                        </a:rPr>
                        <a:t>внёс максимальный вклад в работу группы.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81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300" dirty="0" smtClean="0">
                          <a:latin typeface="Calibri"/>
                          <a:ea typeface="Times New Roman"/>
                          <a:cs typeface="Times New Roman"/>
                        </a:rPr>
                        <a:t>7. Мне </a:t>
                      </a:r>
                      <a:r>
                        <a:rPr lang="ru-RU" sz="1300" dirty="0">
                          <a:latin typeface="Calibri"/>
                          <a:ea typeface="Times New Roman"/>
                          <a:cs typeface="Times New Roman"/>
                        </a:rPr>
                        <a:t>было интересно.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85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300" dirty="0" smtClean="0">
                          <a:latin typeface="Calibri"/>
                          <a:ea typeface="Times New Roman"/>
                          <a:cs typeface="Times New Roman"/>
                        </a:rPr>
                        <a:t>8. Как </a:t>
                      </a:r>
                      <a:r>
                        <a:rPr lang="ru-RU" sz="1300" dirty="0">
                          <a:latin typeface="Calibri"/>
                          <a:ea typeface="Times New Roman"/>
                          <a:cs typeface="Times New Roman"/>
                        </a:rPr>
                        <a:t>сценарист я подал интересную идею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592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Calibri"/>
                          <a:ea typeface="Times New Roman"/>
                          <a:cs typeface="Times New Roman"/>
                        </a:rPr>
                        <a:t>Как координатор я сумел организовать работу группы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63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Calibri"/>
                          <a:ea typeface="Times New Roman"/>
                          <a:cs typeface="Times New Roman"/>
                        </a:rPr>
                        <a:t>Как конструктор я придумал, как интересно изобразить историю из конструктора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592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Calibri"/>
                          <a:ea typeface="Times New Roman"/>
                          <a:cs typeface="Times New Roman"/>
                        </a:rPr>
                        <a:t>Как оформитель я создал интересный слайд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966" marR="6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-632453"/>
            <a:ext cx="8820472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Лист самооценки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Оцени каждое из предложенных утверждений в соответствии с твоим личным мнением: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 балла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да, это так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 балл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это не совсем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0 баллов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это не так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lang="ru-RU" sz="3600" dirty="0" smtClean="0">
                <a:latin typeface="Arial Black" pitchFamily="34" charset="0"/>
              </a:rPr>
              <a:t>Социальный капитал</a:t>
            </a:r>
            <a:endParaRPr lang="ru-RU" sz="3600" dirty="0" smtClean="0">
              <a:latin typeface="Arial Black" pitchFamily="34" charset="0"/>
            </a:endParaRPr>
          </a:p>
        </p:txBody>
      </p:sp>
      <p:sp>
        <p:nvSpPr>
          <p:cNvPr id="4710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052737"/>
            <a:ext cx="8820472" cy="5544914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endParaRPr lang="ru-RU" sz="26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buFontTx/>
              <a:buNone/>
            </a:pPr>
            <a:r>
              <a:rPr lang="ru-RU" b="1" dirty="0" smtClean="0">
                <a:solidFill>
                  <a:srgbClr val="FF0000"/>
                </a:solidFill>
                <a:latin typeface="+mj-lt"/>
              </a:rPr>
              <a:t>Способность людей к самоорганизации и совместным действиям для достижения общих целей</a:t>
            </a:r>
            <a:endParaRPr lang="ru-RU" b="1" dirty="0" smtClean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7107" name="Picture 5" descr="shutterstock_731452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420730"/>
            <a:ext cx="5544616" cy="3437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mtClean="0">
                <a:solidFill>
                  <a:schemeClr val="bg1"/>
                </a:solidFill>
                <a:latin typeface="Arial Black" pitchFamily="34" charset="0"/>
              </a:rPr>
              <a:t>ОПИСЫВАЕМ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5" y="332657"/>
            <a:ext cx="8208912" cy="6525344"/>
          </a:xfrm>
          <a:solidFill>
            <a:schemeClr val="bg1"/>
          </a:solidFill>
        </p:spPr>
        <p:txBody>
          <a:bodyPr/>
          <a:lstStyle/>
          <a:p>
            <a:pPr eaLnBrk="1" hangingPunct="1">
              <a:buNone/>
            </a:pP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Управление групповыми отношениями</a:t>
            </a:r>
          </a:p>
          <a:p>
            <a:pPr eaLnBrk="1" hangingPunct="1">
              <a:buNone/>
            </a:pPr>
            <a:endParaRPr lang="ru-RU" sz="2400" u="sng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ru-RU" sz="2400" b="1" dirty="0" smtClean="0">
                <a:latin typeface="+mj-lt"/>
              </a:rPr>
              <a:t>Развитие опыта конструктивной коммуникации</a:t>
            </a:r>
          </a:p>
          <a:p>
            <a:r>
              <a:rPr lang="ru-RU" sz="2400" b="1" dirty="0" smtClean="0">
                <a:latin typeface="+mj-lt"/>
              </a:rPr>
              <a:t>Увеличение объема обмена информацией с сотрудниками</a:t>
            </a:r>
          </a:p>
          <a:p>
            <a:r>
              <a:rPr lang="ru-RU" sz="2400" b="1" dirty="0" smtClean="0">
                <a:latin typeface="+mj-lt"/>
              </a:rPr>
              <a:t>Обеспечение средних показателей деловой и психологической безопасности членов группы</a:t>
            </a:r>
          </a:p>
          <a:p>
            <a:r>
              <a:rPr lang="ru-RU" sz="2400" b="1" dirty="0" smtClean="0">
                <a:latin typeface="+mj-lt"/>
              </a:rPr>
              <a:t>Лидерство первых лиц организации</a:t>
            </a:r>
          </a:p>
          <a:p>
            <a:pPr eaLnBrk="1" hangingPunct="1">
              <a:buNone/>
            </a:pPr>
            <a:endParaRPr lang="ru-RU" sz="2400" dirty="0" smtClean="0">
              <a:solidFill>
                <a:srgbClr val="004F8A"/>
              </a:solidFill>
              <a:latin typeface="Arial Black" pitchFamily="34" charset="0"/>
            </a:endParaRPr>
          </a:p>
          <a:p>
            <a:pPr eaLnBrk="1" hangingPunct="1">
              <a:buFontTx/>
              <a:buNone/>
            </a:pPr>
            <a:endParaRPr lang="ru-RU" dirty="0" smtClean="0"/>
          </a:p>
        </p:txBody>
      </p:sp>
      <p:pic>
        <p:nvPicPr>
          <p:cNvPr id="6" name="Picture 4" descr="shutterstock_1024621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900747"/>
            <a:ext cx="6696670" cy="253497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одержимое 10"/>
          <p:cNvGraphicFramePr>
            <a:graphicFrameLocks noGrp="1"/>
          </p:cNvGraphicFramePr>
          <p:nvPr>
            <p:ph sz="half" idx="1"/>
          </p:nvPr>
        </p:nvGraphicFramePr>
        <p:xfrm>
          <a:off x="0" y="692696"/>
          <a:ext cx="8964488" cy="5965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Содержимое 4"/>
          <p:cNvSpPr txBox="1">
            <a:spLocks/>
          </p:cNvSpPr>
          <p:nvPr/>
        </p:nvSpPr>
        <p:spPr bwMode="auto">
          <a:xfrm>
            <a:off x="179388" y="1700213"/>
            <a:ext cx="3394075" cy="438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ru-RU" sz="2800" kern="0" dirty="0">
              <a:latin typeface="+mn-lt"/>
            </a:endParaRPr>
          </a:p>
        </p:txBody>
      </p:sp>
      <p:sp>
        <p:nvSpPr>
          <p:cNvPr id="10" name="Содержимое 4"/>
          <p:cNvSpPr txBox="1">
            <a:spLocks/>
          </p:cNvSpPr>
          <p:nvPr/>
        </p:nvSpPr>
        <p:spPr bwMode="auto">
          <a:xfrm>
            <a:off x="500034" y="1285860"/>
            <a:ext cx="271464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27652" name="Picture 3" descr="C:\Users\Галина\Desktop\картинки с шаттерстока\shutterstock_9998762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43702" y="5098316"/>
            <a:ext cx="2286016" cy="1759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4" descr="C:\Users\Галина\Desktop\картинки с шаттерстока\shutterstock_4083573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36" y="5073774"/>
            <a:ext cx="6120680" cy="1784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323528" y="476672"/>
          <a:ext cx="8424936" cy="6381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одержимое 10"/>
          <p:cNvGraphicFramePr>
            <a:graphicFrameLocks noGrp="1"/>
          </p:cNvGraphicFramePr>
          <p:nvPr>
            <p:ph sz="half" idx="1"/>
          </p:nvPr>
        </p:nvGraphicFramePr>
        <p:xfrm>
          <a:off x="179512" y="332656"/>
          <a:ext cx="8964488" cy="6326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одержимое 4"/>
          <p:cNvSpPr txBox="1">
            <a:spLocks/>
          </p:cNvSpPr>
          <p:nvPr/>
        </p:nvSpPr>
        <p:spPr bwMode="auto">
          <a:xfrm>
            <a:off x="468313" y="1700213"/>
            <a:ext cx="3105150" cy="438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ru-RU" sz="2800" kern="0" dirty="0">
              <a:latin typeface="+mn-lt"/>
            </a:endParaRPr>
          </a:p>
        </p:txBody>
      </p:sp>
      <p:sp>
        <p:nvSpPr>
          <p:cNvPr id="10" name="Содержимое 4"/>
          <p:cNvSpPr txBox="1">
            <a:spLocks/>
          </p:cNvSpPr>
          <p:nvPr/>
        </p:nvSpPr>
        <p:spPr bwMode="auto">
          <a:xfrm>
            <a:off x="684213" y="1700213"/>
            <a:ext cx="310673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11266" name="Picture 2" descr="C:\Users\Галина\Desktop\картинки с шаттерстока\shutterstock_10045134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113" y="4724400"/>
            <a:ext cx="608488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C:\Users\Галина\Desktop\картинки с шаттерстока\shutterstock_3467558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0"/>
            <a:ext cx="3665106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egion\Desktop\картинки с шаттерстока\shutterstock_67195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860925"/>
            <a:ext cx="2797175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Region\Desktop\картинки с шаттерстока\shutterstock_6854447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588125" y="115888"/>
            <a:ext cx="2286000" cy="3048000"/>
          </a:xfrm>
        </p:spPr>
      </p:pic>
      <p:pic>
        <p:nvPicPr>
          <p:cNvPr id="1028" name="Picture 4" descr="C:\Users\Region\Desktop\картинки с шаттерстока\shutterstock_717214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288" y="2924175"/>
            <a:ext cx="1643062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Region\Desktop\картинки с шаттерстока\shutterstock_986784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2205038"/>
            <a:ext cx="2438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C:\Users\Region\Desktop\картинки с шаттерстока\shutterstock_4586868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13" y="214313"/>
            <a:ext cx="31432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C:\Users\Region\Desktop\картинки с шаттерстока\shutterstock_5372577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975" y="1989138"/>
            <a:ext cx="21939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C:\Users\Region\Desktop\картинки с шаттерстока\shutterstock_616290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00563" y="2428875"/>
            <a:ext cx="2303462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C:\Users\Region\Desktop\картинки с шаттерстока\shutterstock_4840381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00375" y="4868863"/>
            <a:ext cx="2286000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C:\Users\Region\Desktop\картинки с шаттерстока\shutterstock_6556211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3800" y="4824413"/>
            <a:ext cx="2500313" cy="203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 descr="C:\Users\Region\Desktop\картинки с шаттерстока\shutterstock_6093388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3850" y="188913"/>
            <a:ext cx="28575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1187450" y="1844675"/>
            <a:ext cx="2305050" cy="288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1400" b="1"/>
              <a:t>Перегруженность отчётами</a:t>
            </a:r>
            <a:r>
              <a:rPr lang="ru-RU"/>
              <a:t> </a:t>
            </a: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6156325" y="2565400"/>
            <a:ext cx="2447925" cy="288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1400" b="1"/>
              <a:t>Обилие ЦУ</a:t>
            </a: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5076825" y="6308725"/>
            <a:ext cx="2352695" cy="549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1400" b="1" dirty="0"/>
              <a:t>Разночтения </a:t>
            </a:r>
            <a:r>
              <a:rPr lang="ru-RU" sz="1400" b="1" dirty="0" smtClean="0"/>
              <a:t>терминологии</a:t>
            </a:r>
          </a:p>
          <a:p>
            <a:pPr algn="ctr">
              <a:defRPr/>
            </a:pPr>
            <a:r>
              <a:rPr lang="ru-RU" sz="1400" b="1" dirty="0" smtClean="0"/>
              <a:t> </a:t>
            </a:r>
            <a:r>
              <a:rPr lang="ru-RU" sz="1400" b="1" dirty="0" err="1" smtClean="0"/>
              <a:t>ФГОСов</a:t>
            </a:r>
            <a:endParaRPr lang="ru-RU" sz="1400" b="1" dirty="0"/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7667625" y="6165850"/>
            <a:ext cx="1152525" cy="358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1400" b="1"/>
              <a:t>Настроение</a:t>
            </a: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2700338" y="4437063"/>
            <a:ext cx="1727200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1400" b="1"/>
              <a:t>Авторитарность </a:t>
            </a:r>
          </a:p>
          <a:p>
            <a:pPr algn="ctr">
              <a:defRPr/>
            </a:pPr>
            <a:r>
              <a:rPr lang="ru-RU" sz="1400" b="1"/>
              <a:t>в преподавании</a:t>
            </a:r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4356100" y="1916113"/>
            <a:ext cx="2376488" cy="4333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1400" b="1"/>
              <a:t>Неумение увязать </a:t>
            </a:r>
          </a:p>
          <a:p>
            <a:pPr algn="ctr">
              <a:defRPr/>
            </a:pPr>
            <a:r>
              <a:rPr lang="ru-RU" sz="1400" b="1"/>
              <a:t>теорию с практикой</a:t>
            </a:r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468313" y="5013325"/>
            <a:ext cx="1800225" cy="333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1400" b="1" dirty="0"/>
              <a:t>Категоричность ЦУ</a:t>
            </a:r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2843213" y="6426200"/>
            <a:ext cx="2089150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1400" b="1"/>
              <a:t>Ошибки в работе</a:t>
            </a:r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0" y="6453188"/>
            <a:ext cx="2700338" cy="4048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1400" b="1"/>
              <a:t>Чувство неудовлетворённости</a:t>
            </a:r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4859338" y="4508500"/>
            <a:ext cx="1584325" cy="3603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1400" b="1"/>
              <a:t>Незнание требований</a:t>
            </a:r>
          </a:p>
          <a:p>
            <a:pPr algn="ctr">
              <a:defRPr/>
            </a:pPr>
            <a:r>
              <a:rPr lang="ru-RU" sz="1400" b="1"/>
              <a:t>ФГОСов</a:t>
            </a:r>
          </a:p>
        </p:txBody>
      </p:sp>
      <p:sp>
        <p:nvSpPr>
          <p:cNvPr id="16405" name="WordArt 26"/>
          <p:cNvSpPr>
            <a:spLocks noChangeArrowheads="1" noChangeShapeType="1" noTextEdit="1"/>
          </p:cNvSpPr>
          <p:nvPr/>
        </p:nvSpPr>
        <p:spPr bwMode="auto">
          <a:xfrm rot="5400000">
            <a:off x="-2556668" y="2996406"/>
            <a:ext cx="6192838" cy="72072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Учитель</a:t>
            </a:r>
          </a:p>
        </p:txBody>
      </p:sp>
      <p:sp>
        <p:nvSpPr>
          <p:cNvPr id="16407" name="Line 23"/>
          <p:cNvSpPr>
            <a:spLocks noChangeShapeType="1"/>
          </p:cNvSpPr>
          <p:nvPr/>
        </p:nvSpPr>
        <p:spPr bwMode="auto">
          <a:xfrm>
            <a:off x="3492500" y="1989138"/>
            <a:ext cx="4608513" cy="424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408" name="Line 24"/>
          <p:cNvSpPr>
            <a:spLocks noChangeShapeType="1"/>
          </p:cNvSpPr>
          <p:nvPr/>
        </p:nvSpPr>
        <p:spPr bwMode="auto">
          <a:xfrm>
            <a:off x="2268538" y="5229225"/>
            <a:ext cx="575945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409" name="Line 25"/>
          <p:cNvSpPr>
            <a:spLocks noChangeShapeType="1"/>
          </p:cNvSpPr>
          <p:nvPr/>
        </p:nvSpPr>
        <p:spPr bwMode="auto">
          <a:xfrm>
            <a:off x="2627313" y="5949950"/>
            <a:ext cx="5184775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410" name="Line 26"/>
          <p:cNvSpPr>
            <a:spLocks noChangeShapeType="1"/>
          </p:cNvSpPr>
          <p:nvPr/>
        </p:nvSpPr>
        <p:spPr bwMode="auto">
          <a:xfrm>
            <a:off x="4284663" y="4868863"/>
            <a:ext cx="3671887" cy="129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411" name="Line 27"/>
          <p:cNvSpPr>
            <a:spLocks noChangeShapeType="1"/>
          </p:cNvSpPr>
          <p:nvPr/>
        </p:nvSpPr>
        <p:spPr bwMode="auto">
          <a:xfrm>
            <a:off x="6011863" y="4941888"/>
            <a:ext cx="1800225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412" name="Line 28"/>
          <p:cNvSpPr>
            <a:spLocks noChangeShapeType="1"/>
          </p:cNvSpPr>
          <p:nvPr/>
        </p:nvSpPr>
        <p:spPr bwMode="auto">
          <a:xfrm>
            <a:off x="6011863" y="2349500"/>
            <a:ext cx="1944687" cy="3743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414" name="Line 30"/>
          <p:cNvSpPr>
            <a:spLocks noChangeShapeType="1"/>
          </p:cNvSpPr>
          <p:nvPr/>
        </p:nvSpPr>
        <p:spPr bwMode="auto">
          <a:xfrm>
            <a:off x="7524750" y="2852738"/>
            <a:ext cx="360363" cy="3097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02  E" pathEditMode="relative" ptsTypes="">
                                      <p:cBhvr>
                                        <p:cTn id="6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191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mtClean="0">
                <a:solidFill>
                  <a:schemeClr val="bg1"/>
                </a:solidFill>
                <a:latin typeface="Arial Black" pitchFamily="34" charset="0"/>
              </a:rPr>
              <a:t>Личностные результаты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332657"/>
            <a:ext cx="8964488" cy="6264994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400" dirty="0" smtClean="0">
                <a:solidFill>
                  <a:schemeClr val="accent5">
                    <a:lumMod val="10000"/>
                  </a:schemeClr>
                </a:solidFill>
                <a:latin typeface="Arial Black" pitchFamily="34" charset="0"/>
              </a:rPr>
              <a:t>   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Механизмы 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реализации</a:t>
            </a:r>
            <a:endParaRPr lang="ru-RU" sz="28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defRPr/>
            </a:pPr>
            <a:r>
              <a:rPr lang="ru-RU" sz="2800" b="1" dirty="0" smtClean="0">
                <a:solidFill>
                  <a:schemeClr val="accent5">
                    <a:lumMod val="10000"/>
                  </a:schemeClr>
                </a:solidFill>
              </a:rPr>
              <a:t>Совместная разработка Программы развития</a:t>
            </a:r>
          </a:p>
          <a:p>
            <a:pPr>
              <a:defRPr/>
            </a:pPr>
            <a:r>
              <a:rPr lang="ru-RU" sz="2800" b="1" dirty="0" smtClean="0">
                <a:solidFill>
                  <a:schemeClr val="accent5">
                    <a:lumMod val="10000"/>
                  </a:schemeClr>
                </a:solidFill>
              </a:rPr>
              <a:t>Корпоративный университет</a:t>
            </a:r>
          </a:p>
          <a:p>
            <a:pPr>
              <a:defRPr/>
            </a:pPr>
            <a:r>
              <a:rPr lang="ru-RU" sz="2800" b="1" dirty="0" smtClean="0">
                <a:solidFill>
                  <a:schemeClr val="accent5">
                    <a:lumMod val="10000"/>
                  </a:schemeClr>
                </a:solidFill>
              </a:rPr>
              <a:t>Семинар «Управление брендом»</a:t>
            </a:r>
          </a:p>
          <a:p>
            <a:pPr>
              <a:defRPr/>
            </a:pPr>
            <a:r>
              <a:rPr lang="ru-RU" sz="2800" b="1" dirty="0" smtClean="0">
                <a:solidFill>
                  <a:schemeClr val="accent5">
                    <a:lumMod val="10000"/>
                  </a:schemeClr>
                </a:solidFill>
              </a:rPr>
              <a:t>Совместная подготовка и проведение педсоветов</a:t>
            </a:r>
          </a:p>
          <a:p>
            <a:pPr>
              <a:defRPr/>
            </a:pPr>
            <a:r>
              <a:rPr lang="ru-RU" sz="2800" b="1" dirty="0" smtClean="0">
                <a:solidFill>
                  <a:schemeClr val="accent5">
                    <a:lumMod val="10000"/>
                  </a:schemeClr>
                </a:solidFill>
              </a:rPr>
              <a:t>Муниципальное и гимназическое задание</a:t>
            </a:r>
          </a:p>
          <a:p>
            <a:pPr>
              <a:defRPr/>
            </a:pPr>
            <a:r>
              <a:rPr lang="ru-RU" sz="2800" b="1" dirty="0" smtClean="0">
                <a:solidFill>
                  <a:schemeClr val="accent5">
                    <a:lumMod val="10000"/>
                  </a:schemeClr>
                </a:solidFill>
              </a:rPr>
              <a:t>Фестиваль-конкурс</a:t>
            </a:r>
          </a:p>
          <a:p>
            <a:pPr>
              <a:defRPr/>
            </a:pPr>
            <a:endParaRPr lang="ru-RU" sz="2400" dirty="0" smtClean="0">
              <a:solidFill>
                <a:schemeClr val="accent5">
                  <a:lumMod val="10000"/>
                </a:schemeClr>
              </a:solidFill>
              <a:latin typeface="Arial Black" pitchFamily="34" charset="0"/>
            </a:endParaRPr>
          </a:p>
          <a:p>
            <a:pPr>
              <a:defRPr/>
            </a:pP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" name="Picture 2" descr="C:\Users\Галина\Desktop\картинки с шаттерстока\shutterstock_94994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861048"/>
            <a:ext cx="5833343" cy="253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1593</TotalTime>
  <Words>839</Words>
  <Application>Microsoft Office PowerPoint</Application>
  <PresentationFormat>Экран (4:3)</PresentationFormat>
  <Paragraphs>197</Paragraphs>
  <Slides>22</Slides>
  <Notes>4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 Совместное освоение технологий индивидуального практико-ориентированного образования (из опыта управления продуктивным взаимодействием)</vt:lpstr>
      <vt:lpstr>ФИЛОСОФИЯ</vt:lpstr>
      <vt:lpstr>Социальный капитал</vt:lpstr>
      <vt:lpstr>ОПИСЫВАЕМ</vt:lpstr>
      <vt:lpstr>Слайд 5</vt:lpstr>
      <vt:lpstr>Слайд 6</vt:lpstr>
      <vt:lpstr>Слайд 7</vt:lpstr>
      <vt:lpstr>Слайд 8</vt:lpstr>
      <vt:lpstr>Личностные результаты</vt:lpstr>
      <vt:lpstr>Слайд 10</vt:lpstr>
      <vt:lpstr>Слайд 11</vt:lpstr>
      <vt:lpstr>Система образования должна </vt:lpstr>
      <vt:lpstr>Уровни образованности</vt:lpstr>
      <vt:lpstr>Слайд 14</vt:lpstr>
      <vt:lpstr>Личностные результаты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</dc:creator>
  <cp:lastModifiedBy>Nazirova</cp:lastModifiedBy>
  <cp:revision>140</cp:revision>
  <dcterms:created xsi:type="dcterms:W3CDTF">2012-06-09T23:30:33Z</dcterms:created>
  <dcterms:modified xsi:type="dcterms:W3CDTF">2015-03-10T15:00:05Z</dcterms:modified>
</cp:coreProperties>
</file>