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8"/>
  </p:notesMasterIdLst>
  <p:sldIdLst>
    <p:sldId id="260" r:id="rId2"/>
    <p:sldId id="261" r:id="rId3"/>
    <p:sldId id="259" r:id="rId4"/>
    <p:sldId id="262" r:id="rId5"/>
    <p:sldId id="263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1B4EF38-E105-467F-A00E-8F126BCEC9B8}">
          <p14:sldIdLst>
            <p14:sldId id="260"/>
            <p14:sldId id="261"/>
            <p14:sldId id="259"/>
            <p14:sldId id="262"/>
            <p14:sldId id="263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>
        <p:scale>
          <a:sx n="76" d="100"/>
          <a:sy n="76" d="100"/>
        </p:scale>
        <p:origin x="-1642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613CC-17DA-4448-A484-3CDDD957002B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9F0D6-B468-4D05-A441-C87661F67929}">
      <dgm:prSet phldrT="[Текст]" custT="1"/>
      <dgm:spPr/>
      <dgm:t>
        <a:bodyPr/>
        <a:lstStyle/>
        <a:p>
          <a:r>
            <a:rPr lang="ru-RU" sz="4800" dirty="0" smtClean="0"/>
            <a:t>Обучение</a:t>
          </a:r>
          <a:endParaRPr lang="ru-RU" sz="4800" dirty="0"/>
        </a:p>
      </dgm:t>
    </dgm:pt>
    <dgm:pt modelId="{64D62713-4882-4472-9603-0C32E005334E}" type="parTrans" cxnId="{DA544B78-4C12-429F-8D9D-4A7463EA329B}">
      <dgm:prSet/>
      <dgm:spPr/>
      <dgm:t>
        <a:bodyPr/>
        <a:lstStyle/>
        <a:p>
          <a:endParaRPr lang="ru-RU" sz="9600"/>
        </a:p>
      </dgm:t>
    </dgm:pt>
    <dgm:pt modelId="{D8F52AAB-7B2C-4BB2-85A6-BD6434503BA7}" type="sibTrans" cxnId="{DA544B78-4C12-429F-8D9D-4A7463EA329B}">
      <dgm:prSet custT="1"/>
      <dgm:spPr/>
      <dgm:t>
        <a:bodyPr/>
        <a:lstStyle/>
        <a:p>
          <a:endParaRPr lang="ru-RU" sz="23900"/>
        </a:p>
      </dgm:t>
    </dgm:pt>
    <dgm:pt modelId="{5E546A12-9EDC-4C77-AA43-D181549DB6B6}">
      <dgm:prSet phldrT="[Текст]" custT="1"/>
      <dgm:spPr/>
      <dgm:t>
        <a:bodyPr/>
        <a:lstStyle/>
        <a:p>
          <a:r>
            <a:rPr lang="ru-RU" sz="4800" dirty="0" smtClean="0"/>
            <a:t>Выявление</a:t>
          </a:r>
          <a:endParaRPr lang="ru-RU" sz="4800" dirty="0"/>
        </a:p>
      </dgm:t>
    </dgm:pt>
    <dgm:pt modelId="{B970EB62-2084-4A12-83FC-A88E99216CE6}" type="sibTrans" cxnId="{C7A854D4-A2FD-473A-8988-648732628039}">
      <dgm:prSet custT="1"/>
      <dgm:spPr/>
      <dgm:t>
        <a:bodyPr/>
        <a:lstStyle/>
        <a:p>
          <a:endParaRPr lang="ru-RU" sz="23900"/>
        </a:p>
      </dgm:t>
    </dgm:pt>
    <dgm:pt modelId="{AD78FB35-3473-4309-BBDD-A17DE18C36A9}" type="parTrans" cxnId="{C7A854D4-A2FD-473A-8988-648732628039}">
      <dgm:prSet/>
      <dgm:spPr/>
      <dgm:t>
        <a:bodyPr/>
        <a:lstStyle/>
        <a:p>
          <a:endParaRPr lang="ru-RU" sz="9600"/>
        </a:p>
      </dgm:t>
    </dgm:pt>
    <dgm:pt modelId="{3CCA6CD0-B5E5-4926-AED2-55B2D1C23981}">
      <dgm:prSet phldrT="[Текст]" custT="1"/>
      <dgm:spPr/>
      <dgm:t>
        <a:bodyPr/>
        <a:lstStyle/>
        <a:p>
          <a:r>
            <a:rPr lang="ru-RU" sz="4800" smtClean="0"/>
            <a:t>Сопровождение</a:t>
          </a:r>
          <a:endParaRPr lang="ru-RU" sz="4800" dirty="0"/>
        </a:p>
      </dgm:t>
    </dgm:pt>
    <dgm:pt modelId="{CB6535C4-F221-49DF-92E0-87D0BF7D809A}" type="parTrans" cxnId="{B2E53345-4826-4C8A-A5D9-247686C007A6}">
      <dgm:prSet/>
      <dgm:spPr/>
      <dgm:t>
        <a:bodyPr/>
        <a:lstStyle/>
        <a:p>
          <a:endParaRPr lang="ru-RU"/>
        </a:p>
      </dgm:t>
    </dgm:pt>
    <dgm:pt modelId="{D9EC7335-84F9-49CD-B63F-4BB223978F87}" type="sibTrans" cxnId="{B2E53345-4826-4C8A-A5D9-247686C007A6}">
      <dgm:prSet/>
      <dgm:spPr/>
      <dgm:t>
        <a:bodyPr/>
        <a:lstStyle/>
        <a:p>
          <a:endParaRPr lang="ru-RU"/>
        </a:p>
      </dgm:t>
    </dgm:pt>
    <dgm:pt modelId="{70A13B83-DD9B-45E2-A38D-AA02776E50D2}" type="pres">
      <dgm:prSet presAssocID="{7E4613CC-17DA-4448-A484-3CDDD957002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DF8848-24A6-4BC5-B1B4-0CE5CED6A96D}" type="pres">
      <dgm:prSet presAssocID="{7E4613CC-17DA-4448-A484-3CDDD957002B}" presName="Name1" presStyleCnt="0"/>
      <dgm:spPr/>
      <dgm:t>
        <a:bodyPr/>
        <a:lstStyle/>
        <a:p>
          <a:endParaRPr lang="ru-RU"/>
        </a:p>
      </dgm:t>
    </dgm:pt>
    <dgm:pt modelId="{6D4FC78B-EE3B-46BF-8EC2-9F85EF40EFAA}" type="pres">
      <dgm:prSet presAssocID="{7E4613CC-17DA-4448-A484-3CDDD957002B}" presName="cycle" presStyleCnt="0"/>
      <dgm:spPr/>
      <dgm:t>
        <a:bodyPr/>
        <a:lstStyle/>
        <a:p>
          <a:endParaRPr lang="ru-RU"/>
        </a:p>
      </dgm:t>
    </dgm:pt>
    <dgm:pt modelId="{66E052C4-1B65-461E-8060-65EB702D93AD}" type="pres">
      <dgm:prSet presAssocID="{7E4613CC-17DA-4448-A484-3CDDD957002B}" presName="srcNode" presStyleLbl="node1" presStyleIdx="0" presStyleCnt="3"/>
      <dgm:spPr/>
      <dgm:t>
        <a:bodyPr/>
        <a:lstStyle/>
        <a:p>
          <a:endParaRPr lang="ru-RU"/>
        </a:p>
      </dgm:t>
    </dgm:pt>
    <dgm:pt modelId="{BA74C9A9-A200-4778-AF95-2B518B33FF12}" type="pres">
      <dgm:prSet presAssocID="{7E4613CC-17DA-4448-A484-3CDDD957002B}" presName="conn" presStyleLbl="parChTrans1D2" presStyleIdx="0" presStyleCnt="1"/>
      <dgm:spPr/>
      <dgm:t>
        <a:bodyPr/>
        <a:lstStyle/>
        <a:p>
          <a:endParaRPr lang="ru-RU"/>
        </a:p>
      </dgm:t>
    </dgm:pt>
    <dgm:pt modelId="{CAA890C1-5FA7-418F-9678-6AFA8F2C106C}" type="pres">
      <dgm:prSet presAssocID="{7E4613CC-17DA-4448-A484-3CDDD957002B}" presName="extraNode" presStyleLbl="node1" presStyleIdx="0" presStyleCnt="3"/>
      <dgm:spPr/>
      <dgm:t>
        <a:bodyPr/>
        <a:lstStyle/>
        <a:p>
          <a:endParaRPr lang="ru-RU"/>
        </a:p>
      </dgm:t>
    </dgm:pt>
    <dgm:pt modelId="{E33771DD-56D0-4A73-BFB3-4D97633CE68A}" type="pres">
      <dgm:prSet presAssocID="{7E4613CC-17DA-4448-A484-3CDDD957002B}" presName="dstNode" presStyleLbl="node1" presStyleIdx="0" presStyleCnt="3"/>
      <dgm:spPr/>
      <dgm:t>
        <a:bodyPr/>
        <a:lstStyle/>
        <a:p>
          <a:endParaRPr lang="ru-RU"/>
        </a:p>
      </dgm:t>
    </dgm:pt>
    <dgm:pt modelId="{FD44BE7D-5492-4EC3-8B57-4C5E2C13088D}" type="pres">
      <dgm:prSet presAssocID="{5E546A12-9EDC-4C77-AA43-D181549DB6B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53339-B1D6-4D17-A8AD-44FCB4C6CF38}" type="pres">
      <dgm:prSet presAssocID="{5E546A12-9EDC-4C77-AA43-D181549DB6B6}" presName="accent_1" presStyleCnt="0"/>
      <dgm:spPr/>
      <dgm:t>
        <a:bodyPr/>
        <a:lstStyle/>
        <a:p>
          <a:endParaRPr lang="ru-RU"/>
        </a:p>
      </dgm:t>
    </dgm:pt>
    <dgm:pt modelId="{D71B1551-D99B-42D6-8551-28255712FCD1}" type="pres">
      <dgm:prSet presAssocID="{5E546A12-9EDC-4C77-AA43-D181549DB6B6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41AEFF0B-3410-4C8C-A751-F9BE385B1088}" type="pres">
      <dgm:prSet presAssocID="{8049F0D6-B468-4D05-A441-C87661F6792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0E07C-FE68-4BA8-A80E-9751F7EE5236}" type="pres">
      <dgm:prSet presAssocID="{8049F0D6-B468-4D05-A441-C87661F67929}" presName="accent_2" presStyleCnt="0"/>
      <dgm:spPr/>
      <dgm:t>
        <a:bodyPr/>
        <a:lstStyle/>
        <a:p>
          <a:endParaRPr lang="ru-RU"/>
        </a:p>
      </dgm:t>
    </dgm:pt>
    <dgm:pt modelId="{93106352-6D08-44E5-8475-986272FA55B3}" type="pres">
      <dgm:prSet presAssocID="{8049F0D6-B468-4D05-A441-C87661F67929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C19D5455-1243-4E80-813D-F175430E3B69}" type="pres">
      <dgm:prSet presAssocID="{3CCA6CD0-B5E5-4926-AED2-55B2D1C239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25064-7B10-4D0D-9270-4B45B38E006A}" type="pres">
      <dgm:prSet presAssocID="{3CCA6CD0-B5E5-4926-AED2-55B2D1C23981}" presName="accent_3" presStyleCnt="0"/>
      <dgm:spPr/>
      <dgm:t>
        <a:bodyPr/>
        <a:lstStyle/>
        <a:p>
          <a:endParaRPr lang="ru-RU"/>
        </a:p>
      </dgm:t>
    </dgm:pt>
    <dgm:pt modelId="{421B1A64-1300-4232-ABF9-022C9F2F30FD}" type="pres">
      <dgm:prSet presAssocID="{3CCA6CD0-B5E5-4926-AED2-55B2D1C23981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81AB93D6-BDA5-4F64-9EA7-47F5751B5D46}" type="presOf" srcId="{3CCA6CD0-B5E5-4926-AED2-55B2D1C23981}" destId="{C19D5455-1243-4E80-813D-F175430E3B69}" srcOrd="0" destOrd="0" presId="urn:microsoft.com/office/officeart/2008/layout/VerticalCurvedList"/>
    <dgm:cxn modelId="{CE7C0491-2D66-4A84-B861-18AD2E9CF615}" type="presOf" srcId="{7E4613CC-17DA-4448-A484-3CDDD957002B}" destId="{70A13B83-DD9B-45E2-A38D-AA02776E50D2}" srcOrd="0" destOrd="0" presId="urn:microsoft.com/office/officeart/2008/layout/VerticalCurvedList"/>
    <dgm:cxn modelId="{B2E53345-4826-4C8A-A5D9-247686C007A6}" srcId="{7E4613CC-17DA-4448-A484-3CDDD957002B}" destId="{3CCA6CD0-B5E5-4926-AED2-55B2D1C23981}" srcOrd="2" destOrd="0" parTransId="{CB6535C4-F221-49DF-92E0-87D0BF7D809A}" sibTransId="{D9EC7335-84F9-49CD-B63F-4BB223978F87}"/>
    <dgm:cxn modelId="{C8D006C4-3CB9-4A21-8019-77285EE79139}" type="presOf" srcId="{B970EB62-2084-4A12-83FC-A88E99216CE6}" destId="{BA74C9A9-A200-4778-AF95-2B518B33FF12}" srcOrd="0" destOrd="0" presId="urn:microsoft.com/office/officeart/2008/layout/VerticalCurvedList"/>
    <dgm:cxn modelId="{A77A430D-6BA5-40D7-BE0A-498974006485}" type="presOf" srcId="{8049F0D6-B468-4D05-A441-C87661F67929}" destId="{41AEFF0B-3410-4C8C-A751-F9BE385B1088}" srcOrd="0" destOrd="0" presId="urn:microsoft.com/office/officeart/2008/layout/VerticalCurvedList"/>
    <dgm:cxn modelId="{DA544B78-4C12-429F-8D9D-4A7463EA329B}" srcId="{7E4613CC-17DA-4448-A484-3CDDD957002B}" destId="{8049F0D6-B468-4D05-A441-C87661F67929}" srcOrd="1" destOrd="0" parTransId="{64D62713-4882-4472-9603-0C32E005334E}" sibTransId="{D8F52AAB-7B2C-4BB2-85A6-BD6434503BA7}"/>
    <dgm:cxn modelId="{C7A854D4-A2FD-473A-8988-648732628039}" srcId="{7E4613CC-17DA-4448-A484-3CDDD957002B}" destId="{5E546A12-9EDC-4C77-AA43-D181549DB6B6}" srcOrd="0" destOrd="0" parTransId="{AD78FB35-3473-4309-BBDD-A17DE18C36A9}" sibTransId="{B970EB62-2084-4A12-83FC-A88E99216CE6}"/>
    <dgm:cxn modelId="{A2A3C01C-E348-4261-AC92-7EDA61FDC6CE}" type="presOf" srcId="{5E546A12-9EDC-4C77-AA43-D181549DB6B6}" destId="{FD44BE7D-5492-4EC3-8B57-4C5E2C13088D}" srcOrd="0" destOrd="0" presId="urn:microsoft.com/office/officeart/2008/layout/VerticalCurvedList"/>
    <dgm:cxn modelId="{8962D7B6-20E2-4829-AF2D-6F7549632C0B}" type="presParOf" srcId="{70A13B83-DD9B-45E2-A38D-AA02776E50D2}" destId="{48DF8848-24A6-4BC5-B1B4-0CE5CED6A96D}" srcOrd="0" destOrd="0" presId="urn:microsoft.com/office/officeart/2008/layout/VerticalCurvedList"/>
    <dgm:cxn modelId="{41E8815D-CBE2-43F2-884D-4398D6AAF8EA}" type="presParOf" srcId="{48DF8848-24A6-4BC5-B1B4-0CE5CED6A96D}" destId="{6D4FC78B-EE3B-46BF-8EC2-9F85EF40EFAA}" srcOrd="0" destOrd="0" presId="urn:microsoft.com/office/officeart/2008/layout/VerticalCurvedList"/>
    <dgm:cxn modelId="{04B9ACF2-E55B-4A34-9AE9-521BD73726C7}" type="presParOf" srcId="{6D4FC78B-EE3B-46BF-8EC2-9F85EF40EFAA}" destId="{66E052C4-1B65-461E-8060-65EB702D93AD}" srcOrd="0" destOrd="0" presId="urn:microsoft.com/office/officeart/2008/layout/VerticalCurvedList"/>
    <dgm:cxn modelId="{C47930F6-5FB9-4072-9688-D30C56766738}" type="presParOf" srcId="{6D4FC78B-EE3B-46BF-8EC2-9F85EF40EFAA}" destId="{BA74C9A9-A200-4778-AF95-2B518B33FF12}" srcOrd="1" destOrd="0" presId="urn:microsoft.com/office/officeart/2008/layout/VerticalCurvedList"/>
    <dgm:cxn modelId="{6ABF6B39-8892-4CDC-A1FD-917AE7A73D6E}" type="presParOf" srcId="{6D4FC78B-EE3B-46BF-8EC2-9F85EF40EFAA}" destId="{CAA890C1-5FA7-418F-9678-6AFA8F2C106C}" srcOrd="2" destOrd="0" presId="urn:microsoft.com/office/officeart/2008/layout/VerticalCurvedList"/>
    <dgm:cxn modelId="{795AE3FF-05FF-470D-8317-89BD47516F3A}" type="presParOf" srcId="{6D4FC78B-EE3B-46BF-8EC2-9F85EF40EFAA}" destId="{E33771DD-56D0-4A73-BFB3-4D97633CE68A}" srcOrd="3" destOrd="0" presId="urn:microsoft.com/office/officeart/2008/layout/VerticalCurvedList"/>
    <dgm:cxn modelId="{38747557-65BD-4410-BA8F-1D28CC36D71B}" type="presParOf" srcId="{48DF8848-24A6-4BC5-B1B4-0CE5CED6A96D}" destId="{FD44BE7D-5492-4EC3-8B57-4C5E2C13088D}" srcOrd="1" destOrd="0" presId="urn:microsoft.com/office/officeart/2008/layout/VerticalCurvedList"/>
    <dgm:cxn modelId="{9B93498D-5300-49F6-A4E4-B767E6DA0A91}" type="presParOf" srcId="{48DF8848-24A6-4BC5-B1B4-0CE5CED6A96D}" destId="{33B53339-B1D6-4D17-A8AD-44FCB4C6CF38}" srcOrd="2" destOrd="0" presId="urn:microsoft.com/office/officeart/2008/layout/VerticalCurvedList"/>
    <dgm:cxn modelId="{32211B3B-747B-4588-B3E2-319524CD30D5}" type="presParOf" srcId="{33B53339-B1D6-4D17-A8AD-44FCB4C6CF38}" destId="{D71B1551-D99B-42D6-8551-28255712FCD1}" srcOrd="0" destOrd="0" presId="urn:microsoft.com/office/officeart/2008/layout/VerticalCurvedList"/>
    <dgm:cxn modelId="{64E7520E-B532-4551-BA58-0AD10C4FF8F2}" type="presParOf" srcId="{48DF8848-24A6-4BC5-B1B4-0CE5CED6A96D}" destId="{41AEFF0B-3410-4C8C-A751-F9BE385B1088}" srcOrd="3" destOrd="0" presId="urn:microsoft.com/office/officeart/2008/layout/VerticalCurvedList"/>
    <dgm:cxn modelId="{8879C03E-76E4-43F7-BC25-4F69ACEAD55E}" type="presParOf" srcId="{48DF8848-24A6-4BC5-B1B4-0CE5CED6A96D}" destId="{A5E0E07C-FE68-4BA8-A80E-9751F7EE5236}" srcOrd="4" destOrd="0" presId="urn:microsoft.com/office/officeart/2008/layout/VerticalCurvedList"/>
    <dgm:cxn modelId="{11A0C452-ECE0-49D8-B13A-8BEBABEF3AEE}" type="presParOf" srcId="{A5E0E07C-FE68-4BA8-A80E-9751F7EE5236}" destId="{93106352-6D08-44E5-8475-986272FA55B3}" srcOrd="0" destOrd="0" presId="urn:microsoft.com/office/officeart/2008/layout/VerticalCurvedList"/>
    <dgm:cxn modelId="{6FF43CE5-C8EC-47B7-B49D-5C054E6DF57F}" type="presParOf" srcId="{48DF8848-24A6-4BC5-B1B4-0CE5CED6A96D}" destId="{C19D5455-1243-4E80-813D-F175430E3B69}" srcOrd="5" destOrd="0" presId="urn:microsoft.com/office/officeart/2008/layout/VerticalCurvedList"/>
    <dgm:cxn modelId="{E2CFBD9A-F71B-4623-AA03-730008482DFC}" type="presParOf" srcId="{48DF8848-24A6-4BC5-B1B4-0CE5CED6A96D}" destId="{2B525064-7B10-4D0D-9270-4B45B38E006A}" srcOrd="6" destOrd="0" presId="urn:microsoft.com/office/officeart/2008/layout/VerticalCurvedList"/>
    <dgm:cxn modelId="{FCFD8154-442F-40CB-9598-4D7CC3E5036B}" type="presParOf" srcId="{2B525064-7B10-4D0D-9270-4B45B38E006A}" destId="{421B1A64-1300-4232-ABF9-022C9F2F30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5C57F-96D8-464E-8DE8-6408FA3ABE48}" type="doc">
      <dgm:prSet loTypeId="urn:microsoft.com/office/officeart/2005/8/layout/hList7" loCatId="picture" qsTypeId="urn:microsoft.com/office/officeart/2005/8/quickstyle/simple5" qsCatId="simple" csTypeId="urn:microsoft.com/office/officeart/2005/8/colors/accent1_2" csCatId="accent1" phldr="1"/>
      <dgm:spPr/>
    </dgm:pt>
    <dgm:pt modelId="{A71E6D79-E022-47D4-B7DF-793362C026DC}">
      <dgm:prSet phldrT="[Текст]" custT="1"/>
      <dgm:spPr/>
      <dgm:t>
        <a:bodyPr/>
        <a:lstStyle/>
        <a:p>
          <a:r>
            <a:rPr lang="ru-RU" sz="2400" b="1" dirty="0" smtClean="0"/>
            <a:t>Подготовка к Олимпиадам</a:t>
          </a:r>
          <a:br>
            <a:rPr lang="ru-RU" sz="2400" b="1" dirty="0" smtClean="0"/>
          </a:br>
          <a:r>
            <a:rPr lang="ru-RU" sz="2400" b="1" dirty="0" smtClean="0">
              <a:solidFill>
                <a:srgbClr val="FFC000"/>
              </a:solidFill>
            </a:rPr>
            <a:t>144 часа</a:t>
          </a: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endParaRPr lang="ru-RU" sz="2400" dirty="0"/>
        </a:p>
      </dgm:t>
    </dgm:pt>
    <dgm:pt modelId="{7A9C889B-1010-4086-95EC-001F984BF056}" type="parTrans" cxnId="{FEC41A60-5D57-4DE1-8C84-33C8152DE787}">
      <dgm:prSet/>
      <dgm:spPr/>
      <dgm:t>
        <a:bodyPr/>
        <a:lstStyle/>
        <a:p>
          <a:endParaRPr lang="ru-RU" sz="2800"/>
        </a:p>
      </dgm:t>
    </dgm:pt>
    <dgm:pt modelId="{33CB14DC-3362-4D42-A332-8E34836A8ACB}" type="sibTrans" cxnId="{FEC41A60-5D57-4DE1-8C84-33C8152DE787}">
      <dgm:prSet/>
      <dgm:spPr/>
      <dgm:t>
        <a:bodyPr/>
        <a:lstStyle/>
        <a:p>
          <a:endParaRPr lang="ru-RU" sz="2800"/>
        </a:p>
      </dgm:t>
    </dgm:pt>
    <dgm:pt modelId="{F9CCF9B3-45AE-4B7A-B915-37760BF1A215}">
      <dgm:prSet phldrT="[Текст]" custT="1"/>
      <dgm:spPr/>
      <dgm:t>
        <a:bodyPr/>
        <a:lstStyle/>
        <a:p>
          <a:r>
            <a:rPr lang="ru-RU" sz="2400" b="1" dirty="0" smtClean="0"/>
            <a:t>Обучение с вовлечением в социально-профессиональную среду</a:t>
          </a:r>
          <a:br>
            <a:rPr lang="ru-RU" sz="2400" b="1" dirty="0" smtClean="0"/>
          </a:br>
          <a:r>
            <a:rPr lang="ru-RU" sz="2400" b="1" dirty="0" smtClean="0">
              <a:solidFill>
                <a:srgbClr val="FFC000"/>
              </a:solidFill>
            </a:rPr>
            <a:t>36 часов</a:t>
          </a:r>
        </a:p>
        <a:p>
          <a:endParaRPr lang="ru-RU" sz="2400" dirty="0" smtClean="0"/>
        </a:p>
        <a:p>
          <a:endParaRPr lang="ru-RU" sz="2400" dirty="0" smtClean="0"/>
        </a:p>
        <a:p>
          <a:endParaRPr lang="ru-RU" sz="2400" dirty="0" smtClean="0"/>
        </a:p>
        <a:p>
          <a:endParaRPr lang="ru-RU" sz="2400" dirty="0" smtClean="0"/>
        </a:p>
        <a:p>
          <a:endParaRPr lang="ru-RU" sz="2400" dirty="0"/>
        </a:p>
      </dgm:t>
    </dgm:pt>
    <dgm:pt modelId="{75DAD5BA-5008-4627-B524-3CD8A876C746}" type="parTrans" cxnId="{25BED90D-B314-4653-A604-E784670A1BC2}">
      <dgm:prSet/>
      <dgm:spPr/>
      <dgm:t>
        <a:bodyPr/>
        <a:lstStyle/>
        <a:p>
          <a:endParaRPr lang="ru-RU" sz="2800"/>
        </a:p>
      </dgm:t>
    </dgm:pt>
    <dgm:pt modelId="{A21F989A-35A1-417A-9C48-87757C2C963C}" type="sibTrans" cxnId="{25BED90D-B314-4653-A604-E784670A1BC2}">
      <dgm:prSet/>
      <dgm:spPr/>
      <dgm:t>
        <a:bodyPr/>
        <a:lstStyle/>
        <a:p>
          <a:endParaRPr lang="ru-RU" sz="2800"/>
        </a:p>
      </dgm:t>
    </dgm:pt>
    <dgm:pt modelId="{0BEEE492-0523-462A-8E77-BFECDF2718A2}">
      <dgm:prSet phldrT="[Текст]" custT="1"/>
      <dgm:spPr/>
      <dgm:t>
        <a:bodyPr/>
        <a:lstStyle/>
        <a:p>
          <a:r>
            <a:rPr lang="ru-RU" sz="2400" b="1" dirty="0" smtClean="0"/>
            <a:t>Открытые лекции ученых</a:t>
          </a:r>
          <a:br>
            <a:rPr lang="ru-RU" sz="2400" b="1" dirty="0" smtClean="0"/>
          </a:br>
          <a:r>
            <a:rPr lang="ru-RU" sz="2400" b="1" dirty="0" smtClean="0">
              <a:solidFill>
                <a:srgbClr val="FFC000"/>
              </a:solidFill>
            </a:rPr>
            <a:t>17 часов</a:t>
          </a:r>
          <a:endParaRPr lang="ru-RU" sz="2400" dirty="0" smtClean="0">
            <a:solidFill>
              <a:srgbClr val="FFC000"/>
            </a:solidFill>
          </a:endParaRPr>
        </a:p>
        <a:p>
          <a:endParaRPr lang="ru-RU" sz="2400" dirty="0" smtClean="0"/>
        </a:p>
        <a:p>
          <a:endParaRPr lang="ru-RU" sz="2400" dirty="0" smtClean="0"/>
        </a:p>
        <a:p>
          <a:endParaRPr lang="ru-RU" sz="2400" dirty="0" smtClean="0"/>
        </a:p>
        <a:p>
          <a:endParaRPr lang="ru-RU" sz="2400" dirty="0"/>
        </a:p>
      </dgm:t>
    </dgm:pt>
    <dgm:pt modelId="{083F3CF0-456D-4E18-B19A-4E140100F0D6}" type="parTrans" cxnId="{FBB14B33-26E0-4FFD-A349-597E6D1B83D2}">
      <dgm:prSet/>
      <dgm:spPr/>
      <dgm:t>
        <a:bodyPr/>
        <a:lstStyle/>
        <a:p>
          <a:endParaRPr lang="ru-RU" sz="2800"/>
        </a:p>
      </dgm:t>
    </dgm:pt>
    <dgm:pt modelId="{AE0A74F6-79CD-4488-83D0-9CA5146FE0AC}" type="sibTrans" cxnId="{FBB14B33-26E0-4FFD-A349-597E6D1B83D2}">
      <dgm:prSet/>
      <dgm:spPr/>
      <dgm:t>
        <a:bodyPr/>
        <a:lstStyle/>
        <a:p>
          <a:endParaRPr lang="ru-RU" sz="2800"/>
        </a:p>
      </dgm:t>
    </dgm:pt>
    <dgm:pt modelId="{C8F82B8B-FF22-419A-8D95-8C8AFB833FFC}">
      <dgm:prSet phldrT="[Текст]" custT="1"/>
      <dgm:spPr/>
      <dgm:t>
        <a:bodyPr/>
        <a:lstStyle/>
        <a:p>
          <a:r>
            <a:rPr lang="ru-RU" sz="2400" b="1" dirty="0" smtClean="0"/>
            <a:t>Подготовка к написанию </a:t>
          </a:r>
          <a:r>
            <a:rPr lang="ru-RU" sz="2400" b="1" dirty="0" err="1" smtClean="0"/>
            <a:t>исследова-тельских</a:t>
          </a:r>
          <a:r>
            <a:rPr lang="ru-RU" sz="2400" b="1" dirty="0" smtClean="0"/>
            <a:t> работ</a:t>
          </a:r>
          <a:br>
            <a:rPr lang="ru-RU" sz="2400" b="1" dirty="0" smtClean="0"/>
          </a:br>
          <a:r>
            <a:rPr lang="ru-RU" sz="2400" b="1" dirty="0" smtClean="0">
              <a:solidFill>
                <a:srgbClr val="FFC000"/>
              </a:solidFill>
            </a:rPr>
            <a:t>108 </a:t>
          </a:r>
          <a:r>
            <a:rPr lang="ru-RU" sz="2400" b="1" dirty="0" smtClean="0">
              <a:solidFill>
                <a:srgbClr val="FFC000"/>
              </a:solidFill>
            </a:rPr>
            <a:t>часов</a:t>
          </a:r>
          <a:endParaRPr lang="en-US" sz="2400" b="1" smtClean="0">
            <a:solidFill>
              <a:srgbClr val="FFC000"/>
            </a:solidFill>
          </a:endParaRPr>
        </a:p>
        <a:p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r>
            <a:rPr lang="ru-RU" sz="2400" b="1" dirty="0" smtClean="0"/>
            <a:t/>
          </a:r>
          <a:br>
            <a:rPr lang="ru-RU" sz="2400" b="1" dirty="0" smtClean="0"/>
          </a:br>
          <a:endParaRPr lang="ru-RU" sz="2400" b="1" dirty="0" smtClean="0"/>
        </a:p>
        <a:p>
          <a:endParaRPr lang="ru-RU" sz="2400" dirty="0" smtClean="0"/>
        </a:p>
        <a:p>
          <a:endParaRPr lang="ru-RU" sz="2400" dirty="0"/>
        </a:p>
      </dgm:t>
    </dgm:pt>
    <dgm:pt modelId="{3E1FCB05-758C-48F2-A09F-5CB124A632A0}" type="sibTrans" cxnId="{0D9AD2DC-9964-45B7-AB2E-9D1926F93C99}">
      <dgm:prSet/>
      <dgm:spPr/>
      <dgm:t>
        <a:bodyPr/>
        <a:lstStyle/>
        <a:p>
          <a:endParaRPr lang="ru-RU"/>
        </a:p>
      </dgm:t>
    </dgm:pt>
    <dgm:pt modelId="{915EAB6F-CE72-47CE-AE58-600D6BD520A9}" type="parTrans" cxnId="{0D9AD2DC-9964-45B7-AB2E-9D1926F93C99}">
      <dgm:prSet/>
      <dgm:spPr/>
      <dgm:t>
        <a:bodyPr/>
        <a:lstStyle/>
        <a:p>
          <a:endParaRPr lang="ru-RU"/>
        </a:p>
      </dgm:t>
    </dgm:pt>
    <dgm:pt modelId="{73C5F9E1-2D13-4F17-93A7-8E037EE39162}" type="pres">
      <dgm:prSet presAssocID="{C475C57F-96D8-464E-8DE8-6408FA3ABE48}" presName="Name0" presStyleCnt="0">
        <dgm:presLayoutVars>
          <dgm:dir/>
          <dgm:resizeHandles val="exact"/>
        </dgm:presLayoutVars>
      </dgm:prSet>
      <dgm:spPr/>
    </dgm:pt>
    <dgm:pt modelId="{B5E43E59-420F-416F-8B5D-BDE1FE05BFCE}" type="pres">
      <dgm:prSet presAssocID="{C475C57F-96D8-464E-8DE8-6408FA3ABE48}" presName="fgShape" presStyleLbl="fgShp" presStyleIdx="0" presStyleCnt="1" custLinFactNeighborX="144" custLinFactNeighborY="-50225"/>
      <dgm:spPr/>
    </dgm:pt>
    <dgm:pt modelId="{2849B29F-6F79-4FAA-A5EA-4F9BAC293F7B}" type="pres">
      <dgm:prSet presAssocID="{C475C57F-96D8-464E-8DE8-6408FA3ABE48}" presName="linComp" presStyleCnt="0"/>
      <dgm:spPr/>
    </dgm:pt>
    <dgm:pt modelId="{BEAC8D4D-373F-4475-AE41-3DBEA7994061}" type="pres">
      <dgm:prSet presAssocID="{A71E6D79-E022-47D4-B7DF-793362C026DC}" presName="compNode" presStyleCnt="0"/>
      <dgm:spPr/>
    </dgm:pt>
    <dgm:pt modelId="{91DEA2C6-7B1E-47F1-8A59-4C4D4962C8BC}" type="pres">
      <dgm:prSet presAssocID="{A71E6D79-E022-47D4-B7DF-793362C026DC}" presName="bkgdShape" presStyleLbl="node1" presStyleIdx="0" presStyleCnt="4"/>
      <dgm:spPr/>
      <dgm:t>
        <a:bodyPr/>
        <a:lstStyle/>
        <a:p>
          <a:endParaRPr lang="ru-RU"/>
        </a:p>
      </dgm:t>
    </dgm:pt>
    <dgm:pt modelId="{88A017D0-E312-4A23-9F53-7E30F4F4F6A0}" type="pres">
      <dgm:prSet presAssocID="{A71E6D79-E022-47D4-B7DF-793362C026D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B4F50-6068-4FB8-966B-12E56A3E428D}" type="pres">
      <dgm:prSet presAssocID="{A71E6D79-E022-47D4-B7DF-793362C026DC}" presName="invisiNode" presStyleLbl="node1" presStyleIdx="0" presStyleCnt="4"/>
      <dgm:spPr/>
    </dgm:pt>
    <dgm:pt modelId="{F964409B-3D62-44E1-AE63-3F1A7ABD5FDE}" type="pres">
      <dgm:prSet presAssocID="{A71E6D79-E022-47D4-B7DF-793362C026DC}" presName="imagNode" presStyleLbl="fgImgPlace1" presStyleIdx="0" presStyleCnt="4" custLinFactX="94381" custLinFactNeighborX="100000" custLinFactNeighborY="-6565"/>
      <dgm:spPr/>
    </dgm:pt>
    <dgm:pt modelId="{F8F3406D-1552-4853-A5D1-026E8AA9F364}" type="pres">
      <dgm:prSet presAssocID="{33CB14DC-3362-4D42-A332-8E34836A8A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912219A-C054-4C3A-9130-DCA5BD1BA044}" type="pres">
      <dgm:prSet presAssocID="{C8F82B8B-FF22-419A-8D95-8C8AFB833FFC}" presName="compNode" presStyleCnt="0"/>
      <dgm:spPr/>
    </dgm:pt>
    <dgm:pt modelId="{FF9EAE97-6B6A-4F17-A873-A06C7339A827}" type="pres">
      <dgm:prSet presAssocID="{C8F82B8B-FF22-419A-8D95-8C8AFB833FFC}" presName="bkgdShape" presStyleLbl="node1" presStyleIdx="1" presStyleCnt="4"/>
      <dgm:spPr/>
      <dgm:t>
        <a:bodyPr/>
        <a:lstStyle/>
        <a:p>
          <a:endParaRPr lang="ru-RU"/>
        </a:p>
      </dgm:t>
    </dgm:pt>
    <dgm:pt modelId="{4038B209-1C5D-4542-8165-B0A533057FB6}" type="pres">
      <dgm:prSet presAssocID="{C8F82B8B-FF22-419A-8D95-8C8AFB833FFC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58699-8DC3-4DC9-A05C-2665976165CC}" type="pres">
      <dgm:prSet presAssocID="{C8F82B8B-FF22-419A-8D95-8C8AFB833FFC}" presName="invisiNode" presStyleLbl="node1" presStyleIdx="1" presStyleCnt="4"/>
      <dgm:spPr/>
    </dgm:pt>
    <dgm:pt modelId="{88DC7ECA-D77B-4057-A8E9-832AEEC93770}" type="pres">
      <dgm:prSet presAssocID="{C8F82B8B-FF22-419A-8D95-8C8AFB833FFC}" presName="imagNode" presStyleLbl="fgImgPlace1" presStyleIdx="1" presStyleCnt="4" custLinFactX="22895" custLinFactY="70965" custLinFactNeighborX="100000" custLinFactNeighborY="100000"/>
      <dgm:spPr/>
    </dgm:pt>
    <dgm:pt modelId="{75660A18-68CB-46C5-BEF5-885413852A0F}" type="pres">
      <dgm:prSet presAssocID="{3E1FCB05-758C-48F2-A09F-5CB124A632A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3328F12-92B5-443C-ADE6-6906B1C8977A}" type="pres">
      <dgm:prSet presAssocID="{F9CCF9B3-45AE-4B7A-B915-37760BF1A215}" presName="compNode" presStyleCnt="0"/>
      <dgm:spPr/>
    </dgm:pt>
    <dgm:pt modelId="{8F9753FB-657D-4854-877D-7B20DB5F5849}" type="pres">
      <dgm:prSet presAssocID="{F9CCF9B3-45AE-4B7A-B915-37760BF1A215}" presName="bkgdShape" presStyleLbl="node1" presStyleIdx="2" presStyleCnt="4"/>
      <dgm:spPr/>
      <dgm:t>
        <a:bodyPr/>
        <a:lstStyle/>
        <a:p>
          <a:endParaRPr lang="ru-RU"/>
        </a:p>
      </dgm:t>
    </dgm:pt>
    <dgm:pt modelId="{CC4EA04C-927F-407C-8404-3FA95DC936E3}" type="pres">
      <dgm:prSet presAssocID="{F9CCF9B3-45AE-4B7A-B915-37760BF1A215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02AAD-B16B-4D10-9570-D64C35F2656B}" type="pres">
      <dgm:prSet presAssocID="{F9CCF9B3-45AE-4B7A-B915-37760BF1A215}" presName="invisiNode" presStyleLbl="node1" presStyleIdx="2" presStyleCnt="4"/>
      <dgm:spPr/>
    </dgm:pt>
    <dgm:pt modelId="{2A03FC83-0F7E-463F-A31C-FABD73005D09}" type="pres">
      <dgm:prSet presAssocID="{F9CCF9B3-45AE-4B7A-B915-37760BF1A215}" presName="imagNode" presStyleLbl="fgImgPlace1" presStyleIdx="2" presStyleCnt="4" custLinFactX="96032" custLinFactNeighborX="100000" custLinFactNeighborY="10616"/>
      <dgm:spPr/>
    </dgm:pt>
    <dgm:pt modelId="{80682828-2D63-45F3-B728-6A5A320C172B}" type="pres">
      <dgm:prSet presAssocID="{A21F989A-35A1-417A-9C48-87757C2C963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8594A7F-98CF-420B-8920-69F4382EBFD0}" type="pres">
      <dgm:prSet presAssocID="{0BEEE492-0523-462A-8E77-BFECDF2718A2}" presName="compNode" presStyleCnt="0"/>
      <dgm:spPr/>
    </dgm:pt>
    <dgm:pt modelId="{A6BAAB2C-D390-47D1-9991-50059D72741B}" type="pres">
      <dgm:prSet presAssocID="{0BEEE492-0523-462A-8E77-BFECDF2718A2}" presName="bkgdShape" presStyleLbl="node1" presStyleIdx="3" presStyleCnt="4"/>
      <dgm:spPr/>
      <dgm:t>
        <a:bodyPr/>
        <a:lstStyle/>
        <a:p>
          <a:endParaRPr lang="ru-RU"/>
        </a:p>
      </dgm:t>
    </dgm:pt>
    <dgm:pt modelId="{28AFC5F6-CCCB-4D72-A57E-2C924EDD44B7}" type="pres">
      <dgm:prSet presAssocID="{0BEEE492-0523-462A-8E77-BFECDF2718A2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24426-0663-4E4D-B9D4-CC1DF69FAB9C}" type="pres">
      <dgm:prSet presAssocID="{0BEEE492-0523-462A-8E77-BFECDF2718A2}" presName="invisiNode" presStyleLbl="node1" presStyleIdx="3" presStyleCnt="4"/>
      <dgm:spPr/>
    </dgm:pt>
    <dgm:pt modelId="{A8848F73-E1DB-43F6-8BE1-F7390DCED616}" type="pres">
      <dgm:prSet presAssocID="{0BEEE492-0523-462A-8E77-BFECDF2718A2}" presName="imagNode" presStyleLbl="fgImgPlace1" presStyleIdx="3" presStyleCnt="4" custLinFactX="-100000" custLinFactY="70965" custLinFactNeighborX="-160313" custLinFactNeighborY="100000"/>
      <dgm:spPr/>
    </dgm:pt>
  </dgm:ptLst>
  <dgm:cxnLst>
    <dgm:cxn modelId="{516BA9D3-06DF-4BE7-821D-19C70B41C49D}" type="presOf" srcId="{F9CCF9B3-45AE-4B7A-B915-37760BF1A215}" destId="{CC4EA04C-927F-407C-8404-3FA95DC936E3}" srcOrd="1" destOrd="0" presId="urn:microsoft.com/office/officeart/2005/8/layout/hList7"/>
    <dgm:cxn modelId="{B771715E-4EE1-411D-809D-D3BBA1791936}" type="presOf" srcId="{C8F82B8B-FF22-419A-8D95-8C8AFB833FFC}" destId="{FF9EAE97-6B6A-4F17-A873-A06C7339A827}" srcOrd="0" destOrd="0" presId="urn:microsoft.com/office/officeart/2005/8/layout/hList7"/>
    <dgm:cxn modelId="{50AA9FE4-157B-44F4-94F2-F3118CE29444}" type="presOf" srcId="{0BEEE492-0523-462A-8E77-BFECDF2718A2}" destId="{A6BAAB2C-D390-47D1-9991-50059D72741B}" srcOrd="0" destOrd="0" presId="urn:microsoft.com/office/officeart/2005/8/layout/hList7"/>
    <dgm:cxn modelId="{C2DE081A-4745-4F58-A2DE-94B072756F5A}" type="presOf" srcId="{C475C57F-96D8-464E-8DE8-6408FA3ABE48}" destId="{73C5F9E1-2D13-4F17-93A7-8E037EE39162}" srcOrd="0" destOrd="0" presId="urn:microsoft.com/office/officeart/2005/8/layout/hList7"/>
    <dgm:cxn modelId="{BF67ED9A-8F29-4D09-97F2-6C5774D78472}" type="presOf" srcId="{A71E6D79-E022-47D4-B7DF-793362C026DC}" destId="{88A017D0-E312-4A23-9F53-7E30F4F4F6A0}" srcOrd="1" destOrd="0" presId="urn:microsoft.com/office/officeart/2005/8/layout/hList7"/>
    <dgm:cxn modelId="{EAD9ACBF-DE4A-43DD-B872-D056C28E31B5}" type="presOf" srcId="{F9CCF9B3-45AE-4B7A-B915-37760BF1A215}" destId="{8F9753FB-657D-4854-877D-7B20DB5F5849}" srcOrd="0" destOrd="0" presId="urn:microsoft.com/office/officeart/2005/8/layout/hList7"/>
    <dgm:cxn modelId="{FDB8E314-CC5C-468E-B462-5466C7BC81A3}" type="presOf" srcId="{33CB14DC-3362-4D42-A332-8E34836A8ACB}" destId="{F8F3406D-1552-4853-A5D1-026E8AA9F364}" srcOrd="0" destOrd="0" presId="urn:microsoft.com/office/officeart/2005/8/layout/hList7"/>
    <dgm:cxn modelId="{284C71CF-F481-4DE7-A80A-0AA291BB41C7}" type="presOf" srcId="{0BEEE492-0523-462A-8E77-BFECDF2718A2}" destId="{28AFC5F6-CCCB-4D72-A57E-2C924EDD44B7}" srcOrd="1" destOrd="0" presId="urn:microsoft.com/office/officeart/2005/8/layout/hList7"/>
    <dgm:cxn modelId="{75F4A715-52AB-401B-9676-2F5AC4691141}" type="presOf" srcId="{A71E6D79-E022-47D4-B7DF-793362C026DC}" destId="{91DEA2C6-7B1E-47F1-8A59-4C4D4962C8BC}" srcOrd="0" destOrd="0" presId="urn:microsoft.com/office/officeart/2005/8/layout/hList7"/>
    <dgm:cxn modelId="{0D9AD2DC-9964-45B7-AB2E-9D1926F93C99}" srcId="{C475C57F-96D8-464E-8DE8-6408FA3ABE48}" destId="{C8F82B8B-FF22-419A-8D95-8C8AFB833FFC}" srcOrd="1" destOrd="0" parTransId="{915EAB6F-CE72-47CE-AE58-600D6BD520A9}" sibTransId="{3E1FCB05-758C-48F2-A09F-5CB124A632A0}"/>
    <dgm:cxn modelId="{FBB14B33-26E0-4FFD-A349-597E6D1B83D2}" srcId="{C475C57F-96D8-464E-8DE8-6408FA3ABE48}" destId="{0BEEE492-0523-462A-8E77-BFECDF2718A2}" srcOrd="3" destOrd="0" parTransId="{083F3CF0-456D-4E18-B19A-4E140100F0D6}" sibTransId="{AE0A74F6-79CD-4488-83D0-9CA5146FE0AC}"/>
    <dgm:cxn modelId="{0D9B9B39-8BF9-4403-A043-794BB1CBD5B5}" type="presOf" srcId="{3E1FCB05-758C-48F2-A09F-5CB124A632A0}" destId="{75660A18-68CB-46C5-BEF5-885413852A0F}" srcOrd="0" destOrd="0" presId="urn:microsoft.com/office/officeart/2005/8/layout/hList7"/>
    <dgm:cxn modelId="{25BED90D-B314-4653-A604-E784670A1BC2}" srcId="{C475C57F-96D8-464E-8DE8-6408FA3ABE48}" destId="{F9CCF9B3-45AE-4B7A-B915-37760BF1A215}" srcOrd="2" destOrd="0" parTransId="{75DAD5BA-5008-4627-B524-3CD8A876C746}" sibTransId="{A21F989A-35A1-417A-9C48-87757C2C963C}"/>
    <dgm:cxn modelId="{14C20F9F-EC39-43B7-BA4D-E8A84DAE5C1A}" type="presOf" srcId="{A21F989A-35A1-417A-9C48-87757C2C963C}" destId="{80682828-2D63-45F3-B728-6A5A320C172B}" srcOrd="0" destOrd="0" presId="urn:microsoft.com/office/officeart/2005/8/layout/hList7"/>
    <dgm:cxn modelId="{FEC41A60-5D57-4DE1-8C84-33C8152DE787}" srcId="{C475C57F-96D8-464E-8DE8-6408FA3ABE48}" destId="{A71E6D79-E022-47D4-B7DF-793362C026DC}" srcOrd="0" destOrd="0" parTransId="{7A9C889B-1010-4086-95EC-001F984BF056}" sibTransId="{33CB14DC-3362-4D42-A332-8E34836A8ACB}"/>
    <dgm:cxn modelId="{35551132-60D3-493E-A8EE-CB4A0F857171}" type="presOf" srcId="{C8F82B8B-FF22-419A-8D95-8C8AFB833FFC}" destId="{4038B209-1C5D-4542-8165-B0A533057FB6}" srcOrd="1" destOrd="0" presId="urn:microsoft.com/office/officeart/2005/8/layout/hList7"/>
    <dgm:cxn modelId="{F063CD5B-F5EC-49AB-9F22-8B3D3C14F836}" type="presParOf" srcId="{73C5F9E1-2D13-4F17-93A7-8E037EE39162}" destId="{B5E43E59-420F-416F-8B5D-BDE1FE05BFCE}" srcOrd="0" destOrd="0" presId="urn:microsoft.com/office/officeart/2005/8/layout/hList7"/>
    <dgm:cxn modelId="{843ACD23-E15C-47B2-AC78-738B48BFCDE5}" type="presParOf" srcId="{73C5F9E1-2D13-4F17-93A7-8E037EE39162}" destId="{2849B29F-6F79-4FAA-A5EA-4F9BAC293F7B}" srcOrd="1" destOrd="0" presId="urn:microsoft.com/office/officeart/2005/8/layout/hList7"/>
    <dgm:cxn modelId="{A94F22BB-4B2D-48EB-837F-221A5473BA53}" type="presParOf" srcId="{2849B29F-6F79-4FAA-A5EA-4F9BAC293F7B}" destId="{BEAC8D4D-373F-4475-AE41-3DBEA7994061}" srcOrd="0" destOrd="0" presId="urn:microsoft.com/office/officeart/2005/8/layout/hList7"/>
    <dgm:cxn modelId="{3374983F-BAFE-4E3B-AF93-0D26DEC9204B}" type="presParOf" srcId="{BEAC8D4D-373F-4475-AE41-3DBEA7994061}" destId="{91DEA2C6-7B1E-47F1-8A59-4C4D4962C8BC}" srcOrd="0" destOrd="0" presId="urn:microsoft.com/office/officeart/2005/8/layout/hList7"/>
    <dgm:cxn modelId="{618C9A76-71AC-4AF2-A564-B508D7D04CF7}" type="presParOf" srcId="{BEAC8D4D-373F-4475-AE41-3DBEA7994061}" destId="{88A017D0-E312-4A23-9F53-7E30F4F4F6A0}" srcOrd="1" destOrd="0" presId="urn:microsoft.com/office/officeart/2005/8/layout/hList7"/>
    <dgm:cxn modelId="{C67D8630-DB9F-458E-86D3-2F81836D5950}" type="presParOf" srcId="{BEAC8D4D-373F-4475-AE41-3DBEA7994061}" destId="{E01B4F50-6068-4FB8-966B-12E56A3E428D}" srcOrd="2" destOrd="0" presId="urn:microsoft.com/office/officeart/2005/8/layout/hList7"/>
    <dgm:cxn modelId="{CFE9D4D0-523A-4A18-B7AD-84E7FB4642B8}" type="presParOf" srcId="{BEAC8D4D-373F-4475-AE41-3DBEA7994061}" destId="{F964409B-3D62-44E1-AE63-3F1A7ABD5FDE}" srcOrd="3" destOrd="0" presId="urn:microsoft.com/office/officeart/2005/8/layout/hList7"/>
    <dgm:cxn modelId="{6F69076B-FB08-4ED0-A618-D0B6E5326AD0}" type="presParOf" srcId="{2849B29F-6F79-4FAA-A5EA-4F9BAC293F7B}" destId="{F8F3406D-1552-4853-A5D1-026E8AA9F364}" srcOrd="1" destOrd="0" presId="urn:microsoft.com/office/officeart/2005/8/layout/hList7"/>
    <dgm:cxn modelId="{1B720C05-3E0F-43A5-B228-183A496EEA27}" type="presParOf" srcId="{2849B29F-6F79-4FAA-A5EA-4F9BAC293F7B}" destId="{3912219A-C054-4C3A-9130-DCA5BD1BA044}" srcOrd="2" destOrd="0" presId="urn:microsoft.com/office/officeart/2005/8/layout/hList7"/>
    <dgm:cxn modelId="{00EA1CA9-C5D0-448A-9AB3-449FED3FAB15}" type="presParOf" srcId="{3912219A-C054-4C3A-9130-DCA5BD1BA044}" destId="{FF9EAE97-6B6A-4F17-A873-A06C7339A827}" srcOrd="0" destOrd="0" presId="urn:microsoft.com/office/officeart/2005/8/layout/hList7"/>
    <dgm:cxn modelId="{DF0FE26E-1982-4B99-BC47-C4E3DA556E06}" type="presParOf" srcId="{3912219A-C054-4C3A-9130-DCA5BD1BA044}" destId="{4038B209-1C5D-4542-8165-B0A533057FB6}" srcOrd="1" destOrd="0" presId="urn:microsoft.com/office/officeart/2005/8/layout/hList7"/>
    <dgm:cxn modelId="{3E945CD9-B8D9-4D02-8F4B-21CCA5768A6F}" type="presParOf" srcId="{3912219A-C054-4C3A-9130-DCA5BD1BA044}" destId="{06958699-8DC3-4DC9-A05C-2665976165CC}" srcOrd="2" destOrd="0" presId="urn:microsoft.com/office/officeart/2005/8/layout/hList7"/>
    <dgm:cxn modelId="{D22A4628-FE19-478F-BF53-09B3DE0F1797}" type="presParOf" srcId="{3912219A-C054-4C3A-9130-DCA5BD1BA044}" destId="{88DC7ECA-D77B-4057-A8E9-832AEEC93770}" srcOrd="3" destOrd="0" presId="urn:microsoft.com/office/officeart/2005/8/layout/hList7"/>
    <dgm:cxn modelId="{11DB3612-C9D5-421D-86AD-9104A248E1FA}" type="presParOf" srcId="{2849B29F-6F79-4FAA-A5EA-4F9BAC293F7B}" destId="{75660A18-68CB-46C5-BEF5-885413852A0F}" srcOrd="3" destOrd="0" presId="urn:microsoft.com/office/officeart/2005/8/layout/hList7"/>
    <dgm:cxn modelId="{41ABF2D1-9469-4128-A8F3-EDCB03D241BB}" type="presParOf" srcId="{2849B29F-6F79-4FAA-A5EA-4F9BAC293F7B}" destId="{E3328F12-92B5-443C-ADE6-6906B1C8977A}" srcOrd="4" destOrd="0" presId="urn:microsoft.com/office/officeart/2005/8/layout/hList7"/>
    <dgm:cxn modelId="{0D61CFE5-70A3-41A3-84C6-3DB3E716E988}" type="presParOf" srcId="{E3328F12-92B5-443C-ADE6-6906B1C8977A}" destId="{8F9753FB-657D-4854-877D-7B20DB5F5849}" srcOrd="0" destOrd="0" presId="urn:microsoft.com/office/officeart/2005/8/layout/hList7"/>
    <dgm:cxn modelId="{FEB11E63-9A84-4D91-873C-8E17BD0E17F8}" type="presParOf" srcId="{E3328F12-92B5-443C-ADE6-6906B1C8977A}" destId="{CC4EA04C-927F-407C-8404-3FA95DC936E3}" srcOrd="1" destOrd="0" presId="urn:microsoft.com/office/officeart/2005/8/layout/hList7"/>
    <dgm:cxn modelId="{4AD96B1C-77DF-4A9E-BE7F-B8DACAF348E9}" type="presParOf" srcId="{E3328F12-92B5-443C-ADE6-6906B1C8977A}" destId="{B1D02AAD-B16B-4D10-9570-D64C35F2656B}" srcOrd="2" destOrd="0" presId="urn:microsoft.com/office/officeart/2005/8/layout/hList7"/>
    <dgm:cxn modelId="{F044095F-BB84-423E-B584-8E238764D81B}" type="presParOf" srcId="{E3328F12-92B5-443C-ADE6-6906B1C8977A}" destId="{2A03FC83-0F7E-463F-A31C-FABD73005D09}" srcOrd="3" destOrd="0" presId="urn:microsoft.com/office/officeart/2005/8/layout/hList7"/>
    <dgm:cxn modelId="{8A5A9DA0-51D1-4AE4-B4A9-34DB07CC483C}" type="presParOf" srcId="{2849B29F-6F79-4FAA-A5EA-4F9BAC293F7B}" destId="{80682828-2D63-45F3-B728-6A5A320C172B}" srcOrd="5" destOrd="0" presId="urn:microsoft.com/office/officeart/2005/8/layout/hList7"/>
    <dgm:cxn modelId="{2C810314-28FB-483F-925E-324274CF7004}" type="presParOf" srcId="{2849B29F-6F79-4FAA-A5EA-4F9BAC293F7B}" destId="{08594A7F-98CF-420B-8920-69F4382EBFD0}" srcOrd="6" destOrd="0" presId="urn:microsoft.com/office/officeart/2005/8/layout/hList7"/>
    <dgm:cxn modelId="{B102040C-9F95-4EBE-AED5-B5289A25F112}" type="presParOf" srcId="{08594A7F-98CF-420B-8920-69F4382EBFD0}" destId="{A6BAAB2C-D390-47D1-9991-50059D72741B}" srcOrd="0" destOrd="0" presId="urn:microsoft.com/office/officeart/2005/8/layout/hList7"/>
    <dgm:cxn modelId="{7089D090-B348-448C-ADC8-5AD4EBF1D0FF}" type="presParOf" srcId="{08594A7F-98CF-420B-8920-69F4382EBFD0}" destId="{28AFC5F6-CCCB-4D72-A57E-2C924EDD44B7}" srcOrd="1" destOrd="0" presId="urn:microsoft.com/office/officeart/2005/8/layout/hList7"/>
    <dgm:cxn modelId="{F87EECC5-DBF6-4329-BAAE-53DD656C415C}" type="presParOf" srcId="{08594A7F-98CF-420B-8920-69F4382EBFD0}" destId="{DAD24426-0663-4E4D-B9D4-CC1DF69FAB9C}" srcOrd="2" destOrd="0" presId="urn:microsoft.com/office/officeart/2005/8/layout/hList7"/>
    <dgm:cxn modelId="{4D1234C4-4D7E-41F6-AB18-10FEA2025298}" type="presParOf" srcId="{08594A7F-98CF-420B-8920-69F4382EBFD0}" destId="{A8848F73-E1DB-43F6-8BE1-F7390DCED61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85AF7F-0795-4B71-BE32-1A573375B679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</dgm:pt>
    <dgm:pt modelId="{164004D4-6CCA-4C5C-8F0A-F7E8218E549A}">
      <dgm:prSet phldrT="[Текст]" custT="1"/>
      <dgm:spPr/>
      <dgm:t>
        <a:bodyPr/>
        <a:lstStyle/>
        <a:p>
          <a:r>
            <a:rPr lang="ru-RU" sz="2400" b="1" smtClean="0"/>
            <a:t>НПК</a:t>
          </a:r>
          <a:endParaRPr lang="ru-RU" sz="2400" b="1" dirty="0" smtClean="0"/>
        </a:p>
      </dgm:t>
    </dgm:pt>
    <dgm:pt modelId="{D4C044F0-FC44-48B3-B932-29F99BC8E6E5}" type="parTrans" cxnId="{6940E0E2-6D86-497C-831F-A52A36111FD3}">
      <dgm:prSet/>
      <dgm:spPr/>
      <dgm:t>
        <a:bodyPr/>
        <a:lstStyle/>
        <a:p>
          <a:endParaRPr lang="ru-RU" sz="2000"/>
        </a:p>
      </dgm:t>
    </dgm:pt>
    <dgm:pt modelId="{B33DC95F-7E00-416A-93B1-DACEDA7C3E6B}" type="sibTrans" cxnId="{6940E0E2-6D86-497C-831F-A52A36111FD3}">
      <dgm:prSet/>
      <dgm:spPr/>
      <dgm:t>
        <a:bodyPr/>
        <a:lstStyle/>
        <a:p>
          <a:endParaRPr lang="ru-RU" sz="2000"/>
        </a:p>
      </dgm:t>
    </dgm:pt>
    <dgm:pt modelId="{708CAA88-AA86-47B2-BA10-45589388CF14}">
      <dgm:prSet phldrT="[Текст]" custT="1"/>
      <dgm:spPr/>
      <dgm:t>
        <a:bodyPr/>
        <a:lstStyle/>
        <a:p>
          <a:r>
            <a:rPr lang="ru-RU" sz="2400" b="1" smtClean="0"/>
            <a:t>Олимпиада</a:t>
          </a:r>
          <a:endParaRPr lang="ru-RU" sz="2400" dirty="0"/>
        </a:p>
      </dgm:t>
    </dgm:pt>
    <dgm:pt modelId="{4DC2E2C3-0088-4E90-B804-A2EB693765DC}" type="parTrans" cxnId="{184DB639-D5A9-4A3A-9F19-DF0D17FE131C}">
      <dgm:prSet/>
      <dgm:spPr/>
      <dgm:t>
        <a:bodyPr/>
        <a:lstStyle/>
        <a:p>
          <a:endParaRPr lang="ru-RU" sz="2000"/>
        </a:p>
      </dgm:t>
    </dgm:pt>
    <dgm:pt modelId="{85555321-FAFF-4C74-90A3-64176C57D970}" type="sibTrans" cxnId="{184DB639-D5A9-4A3A-9F19-DF0D17FE131C}">
      <dgm:prSet/>
      <dgm:spPr/>
      <dgm:t>
        <a:bodyPr/>
        <a:lstStyle/>
        <a:p>
          <a:endParaRPr lang="ru-RU" sz="2000"/>
        </a:p>
      </dgm:t>
    </dgm:pt>
    <dgm:pt modelId="{B25A7FF1-2BD1-44E3-B956-38F632A5FB54}">
      <dgm:prSet phldrT="[Текст]" custT="1"/>
      <dgm:spPr/>
      <dgm:t>
        <a:bodyPr/>
        <a:lstStyle/>
        <a:p>
          <a:r>
            <a:rPr lang="ru-RU" sz="2400" dirty="0" smtClean="0"/>
            <a:t>Экономическая игра</a:t>
          </a:r>
          <a:endParaRPr lang="ru-RU" sz="2400" dirty="0"/>
        </a:p>
      </dgm:t>
    </dgm:pt>
    <dgm:pt modelId="{5589A47A-A76B-4EA7-AF3C-0ABFA4774C11}" type="parTrans" cxnId="{AC9B9B90-6EAC-4C26-971F-DD86D91DFE4C}">
      <dgm:prSet/>
      <dgm:spPr/>
      <dgm:t>
        <a:bodyPr/>
        <a:lstStyle/>
        <a:p>
          <a:endParaRPr lang="ru-RU" sz="2000"/>
        </a:p>
      </dgm:t>
    </dgm:pt>
    <dgm:pt modelId="{EA3ACD9B-2D45-4FD1-AA23-FD18D48706D2}" type="sibTrans" cxnId="{AC9B9B90-6EAC-4C26-971F-DD86D91DFE4C}">
      <dgm:prSet/>
      <dgm:spPr/>
      <dgm:t>
        <a:bodyPr/>
        <a:lstStyle/>
        <a:p>
          <a:endParaRPr lang="ru-RU" sz="2000"/>
        </a:p>
      </dgm:t>
    </dgm:pt>
    <dgm:pt modelId="{12EE07D7-415F-479C-A8FB-35BFA3C1F78E}">
      <dgm:prSet custT="1"/>
      <dgm:spPr/>
      <dgm:t>
        <a:bodyPr/>
        <a:lstStyle/>
        <a:p>
          <a:pPr algn="ctr"/>
          <a:r>
            <a:rPr lang="ru-RU" sz="2400" b="1" dirty="0" smtClean="0"/>
            <a:t>1-11 классы</a:t>
          </a:r>
          <a:endParaRPr lang="ru-RU" sz="2400" dirty="0"/>
        </a:p>
      </dgm:t>
    </dgm:pt>
    <dgm:pt modelId="{A83CFD1B-E300-4767-822F-73F4CCF48025}" type="parTrans" cxnId="{EB97B03E-508D-4FB3-B66D-7D4A4EF94051}">
      <dgm:prSet/>
      <dgm:spPr/>
      <dgm:t>
        <a:bodyPr/>
        <a:lstStyle/>
        <a:p>
          <a:endParaRPr lang="ru-RU" sz="2000"/>
        </a:p>
      </dgm:t>
    </dgm:pt>
    <dgm:pt modelId="{EEEBCB53-31B2-4BC2-9D35-5BD642A8FFB7}" type="sibTrans" cxnId="{EB97B03E-508D-4FB3-B66D-7D4A4EF94051}">
      <dgm:prSet/>
      <dgm:spPr/>
      <dgm:t>
        <a:bodyPr/>
        <a:lstStyle/>
        <a:p>
          <a:endParaRPr lang="ru-RU" sz="2000"/>
        </a:p>
      </dgm:t>
    </dgm:pt>
    <dgm:pt modelId="{B053B44B-1A72-4ED7-B824-0FBCB06457BA}">
      <dgm:prSet custT="1"/>
      <dgm:spPr/>
      <dgm:t>
        <a:bodyPr/>
        <a:lstStyle/>
        <a:p>
          <a:pPr algn="ctr"/>
          <a:r>
            <a:rPr lang="ru-RU" sz="2400" b="1" dirty="0" smtClean="0"/>
            <a:t>7-11 классы</a:t>
          </a:r>
          <a:endParaRPr lang="ru-RU" sz="2400" dirty="0"/>
        </a:p>
      </dgm:t>
    </dgm:pt>
    <dgm:pt modelId="{C09B6CCE-6C1F-4206-94DA-55BEB9A877F0}" type="parTrans" cxnId="{CD38AA3D-E615-402A-B99A-A3F50158AEB1}">
      <dgm:prSet/>
      <dgm:spPr/>
      <dgm:t>
        <a:bodyPr/>
        <a:lstStyle/>
        <a:p>
          <a:endParaRPr lang="ru-RU" sz="2000"/>
        </a:p>
      </dgm:t>
    </dgm:pt>
    <dgm:pt modelId="{8385467E-7F39-4560-991B-41181FC36D53}" type="sibTrans" cxnId="{CD38AA3D-E615-402A-B99A-A3F50158AEB1}">
      <dgm:prSet/>
      <dgm:spPr/>
      <dgm:t>
        <a:bodyPr/>
        <a:lstStyle/>
        <a:p>
          <a:endParaRPr lang="ru-RU" sz="2000"/>
        </a:p>
      </dgm:t>
    </dgm:pt>
    <dgm:pt modelId="{CA151101-76B2-49A4-8205-BEEC02B106B1}">
      <dgm:prSet custT="1"/>
      <dgm:spPr/>
      <dgm:t>
        <a:bodyPr/>
        <a:lstStyle/>
        <a:p>
          <a:pPr algn="ctr"/>
          <a:endParaRPr lang="ru-RU" sz="2400" dirty="0"/>
        </a:p>
      </dgm:t>
    </dgm:pt>
    <dgm:pt modelId="{F87D2B9A-883F-4482-B5E5-C461B35F990E}" type="parTrans" cxnId="{AA1ABFCE-AD3B-4BC8-B9D8-40FA5F8172C6}">
      <dgm:prSet/>
      <dgm:spPr/>
      <dgm:t>
        <a:bodyPr/>
        <a:lstStyle/>
        <a:p>
          <a:endParaRPr lang="ru-RU"/>
        </a:p>
      </dgm:t>
    </dgm:pt>
    <dgm:pt modelId="{67EFDEA0-D127-46BB-8ADF-260A455379B3}" type="sibTrans" cxnId="{AA1ABFCE-AD3B-4BC8-B9D8-40FA5F8172C6}">
      <dgm:prSet/>
      <dgm:spPr/>
      <dgm:t>
        <a:bodyPr/>
        <a:lstStyle/>
        <a:p>
          <a:endParaRPr lang="ru-RU"/>
        </a:p>
      </dgm:t>
    </dgm:pt>
    <dgm:pt modelId="{7438D4FD-6D98-461B-B47D-0A2211A389ED}">
      <dgm:prSet custT="1"/>
      <dgm:spPr/>
      <dgm:t>
        <a:bodyPr/>
        <a:lstStyle/>
        <a:p>
          <a:pPr algn="ctr"/>
          <a:r>
            <a:rPr lang="en-US" sz="1800" b="0" dirty="0" smtClean="0"/>
            <a:t>I </a:t>
          </a:r>
          <a:r>
            <a:rPr lang="ru-RU" sz="1800" b="0" dirty="0" smtClean="0"/>
            <a:t>тур – до 01 декабря 2014 г.</a:t>
          </a:r>
          <a:endParaRPr lang="ru-RU" sz="1800" b="0" dirty="0"/>
        </a:p>
      </dgm:t>
    </dgm:pt>
    <dgm:pt modelId="{A58C91CF-ABDD-4FF3-8300-6485F47D5D8E}" type="parTrans" cxnId="{CC9FCC79-0F1C-4A3C-83AF-A7FD6B5B2F1E}">
      <dgm:prSet/>
      <dgm:spPr/>
      <dgm:t>
        <a:bodyPr/>
        <a:lstStyle/>
        <a:p>
          <a:endParaRPr lang="ru-RU"/>
        </a:p>
      </dgm:t>
    </dgm:pt>
    <dgm:pt modelId="{0470434D-39F0-4AC6-BCAA-3C49362F5A17}" type="sibTrans" cxnId="{CC9FCC79-0F1C-4A3C-83AF-A7FD6B5B2F1E}">
      <dgm:prSet/>
      <dgm:spPr/>
      <dgm:t>
        <a:bodyPr/>
        <a:lstStyle/>
        <a:p>
          <a:endParaRPr lang="ru-RU"/>
        </a:p>
      </dgm:t>
    </dgm:pt>
    <dgm:pt modelId="{4B9B0D84-0166-4B0E-9223-7C30B83C2140}">
      <dgm:prSet custT="1"/>
      <dgm:spPr/>
      <dgm:t>
        <a:bodyPr/>
        <a:lstStyle/>
        <a:p>
          <a:pPr algn="ctr"/>
          <a:r>
            <a:rPr lang="en-US" sz="1800" b="0" dirty="0" smtClean="0"/>
            <a:t>II </a:t>
          </a:r>
          <a:r>
            <a:rPr lang="ru-RU" sz="1800" b="0" dirty="0" smtClean="0"/>
            <a:t>тур – 19 февраля 2015 г.</a:t>
          </a:r>
          <a:r>
            <a:rPr lang="en-US" sz="1800" b="0" dirty="0" smtClean="0"/>
            <a:t/>
          </a:r>
          <a:br>
            <a:rPr lang="en-US" sz="1800" b="0" dirty="0" smtClean="0"/>
          </a:br>
          <a:endParaRPr lang="ru-RU" sz="1800" b="0" dirty="0"/>
        </a:p>
      </dgm:t>
    </dgm:pt>
    <dgm:pt modelId="{3C4ACFA3-0BF3-4CA8-B782-D32DC42A732F}" type="parTrans" cxnId="{24DF888A-114B-4E60-B6E4-76CA32F41B51}">
      <dgm:prSet/>
      <dgm:spPr/>
      <dgm:t>
        <a:bodyPr/>
        <a:lstStyle/>
        <a:p>
          <a:endParaRPr lang="ru-RU"/>
        </a:p>
      </dgm:t>
    </dgm:pt>
    <dgm:pt modelId="{E8B6A34A-4E2D-4E21-A13C-8AD04F6A9747}" type="sibTrans" cxnId="{24DF888A-114B-4E60-B6E4-76CA32F41B51}">
      <dgm:prSet/>
      <dgm:spPr/>
      <dgm:t>
        <a:bodyPr/>
        <a:lstStyle/>
        <a:p>
          <a:endParaRPr lang="ru-RU"/>
        </a:p>
      </dgm:t>
    </dgm:pt>
    <dgm:pt modelId="{C701A2C2-EA56-46D7-BE51-871DF48C10C7}">
      <dgm:prSet custT="1"/>
      <dgm:spPr/>
      <dgm:t>
        <a:bodyPr/>
        <a:lstStyle/>
        <a:p>
          <a:pPr algn="ctr"/>
          <a:r>
            <a:rPr lang="en-US" sz="1800" b="0" dirty="0" smtClean="0"/>
            <a:t>I </a:t>
          </a:r>
          <a:r>
            <a:rPr lang="ru-RU" sz="1800" b="0" dirty="0" smtClean="0"/>
            <a:t>тур – с 05 по 12 октября 2014 г.</a:t>
          </a:r>
          <a:endParaRPr lang="ru-RU" sz="1800" dirty="0"/>
        </a:p>
      </dgm:t>
    </dgm:pt>
    <dgm:pt modelId="{4715E823-F155-451F-9F9F-ABB2A697BCD9}" type="sibTrans" cxnId="{266B9BEC-9D16-46B7-BF74-0D9087785767}">
      <dgm:prSet/>
      <dgm:spPr/>
    </dgm:pt>
    <dgm:pt modelId="{81AD800B-01A6-4A6D-93A5-98EE86512795}" type="parTrans" cxnId="{266B9BEC-9D16-46B7-BF74-0D9087785767}">
      <dgm:prSet/>
      <dgm:spPr/>
    </dgm:pt>
    <dgm:pt modelId="{75C8717A-0DBC-41C0-93D3-0C106677CC45}">
      <dgm:prSet custT="1"/>
      <dgm:spPr/>
      <dgm:t>
        <a:bodyPr/>
        <a:lstStyle/>
        <a:p>
          <a:pPr algn="ctr"/>
          <a:r>
            <a:rPr lang="ru-RU" sz="2400" b="1" dirty="0" smtClean="0"/>
            <a:t>1-11 классы</a:t>
          </a:r>
          <a:endParaRPr lang="ru-RU" sz="2400" dirty="0"/>
        </a:p>
      </dgm:t>
    </dgm:pt>
    <dgm:pt modelId="{AD0C5828-5707-4BA0-9745-78950CB098AA}" type="sibTrans" cxnId="{C1F69124-8A15-4B7E-ABD1-4082D510F07C}">
      <dgm:prSet/>
      <dgm:spPr/>
      <dgm:t>
        <a:bodyPr/>
        <a:lstStyle/>
        <a:p>
          <a:endParaRPr lang="ru-RU" sz="2000"/>
        </a:p>
      </dgm:t>
    </dgm:pt>
    <dgm:pt modelId="{44EA6FD1-8E95-40F6-BCF9-689E450450E7}" type="parTrans" cxnId="{C1F69124-8A15-4B7E-ABD1-4082D510F07C}">
      <dgm:prSet/>
      <dgm:spPr/>
      <dgm:t>
        <a:bodyPr/>
        <a:lstStyle/>
        <a:p>
          <a:endParaRPr lang="ru-RU" sz="2000"/>
        </a:p>
      </dgm:t>
    </dgm:pt>
    <dgm:pt modelId="{FDFF7FBF-5BB7-485E-9497-6909045152ED}">
      <dgm:prSet custT="1"/>
      <dgm:spPr/>
      <dgm:t>
        <a:bodyPr/>
        <a:lstStyle/>
        <a:p>
          <a:pPr algn="ctr"/>
          <a:r>
            <a:rPr lang="en-US" sz="1800" b="0" dirty="0" smtClean="0"/>
            <a:t>II </a:t>
          </a:r>
          <a:r>
            <a:rPr lang="ru-RU" sz="1800" b="0" dirty="0" smtClean="0"/>
            <a:t>тур – декабрь </a:t>
          </a:r>
          <a:br>
            <a:rPr lang="ru-RU" sz="1800" b="0" dirty="0" smtClean="0"/>
          </a:br>
          <a:r>
            <a:rPr lang="ru-RU" sz="1800" b="0" dirty="0" smtClean="0"/>
            <a:t>2014 г.</a:t>
          </a:r>
          <a:r>
            <a:rPr lang="en-US" sz="1800" dirty="0" smtClean="0"/>
            <a:t> </a:t>
          </a:r>
          <a:endParaRPr lang="ru-RU" sz="1800" dirty="0"/>
        </a:p>
      </dgm:t>
    </dgm:pt>
    <dgm:pt modelId="{59DB013F-CCEA-4E24-8CA8-1162A8C3913C}" type="parTrans" cxnId="{E1FE708B-875B-4A6A-A14F-11C48757AA5B}">
      <dgm:prSet/>
      <dgm:spPr/>
    </dgm:pt>
    <dgm:pt modelId="{BDE6352B-A3FC-475A-88B8-3A8FCD342430}" type="sibTrans" cxnId="{E1FE708B-875B-4A6A-A14F-11C48757AA5B}">
      <dgm:prSet/>
      <dgm:spPr/>
    </dgm:pt>
    <dgm:pt modelId="{51D7F459-D1B6-465A-BB75-ECAA02A26938}">
      <dgm:prSet custT="1"/>
      <dgm:spPr/>
      <dgm:t>
        <a:bodyPr/>
        <a:lstStyle/>
        <a:p>
          <a:pPr algn="ctr"/>
          <a:r>
            <a:rPr lang="ru-RU" sz="1800" b="0" dirty="0" smtClean="0"/>
            <a:t>05 декабря 2014 г. </a:t>
          </a:r>
          <a:r>
            <a:rPr lang="en-US" sz="1800" b="0" dirty="0" smtClean="0"/>
            <a:t> </a:t>
          </a:r>
          <a:endParaRPr lang="ru-RU" sz="1800" b="0" dirty="0"/>
        </a:p>
      </dgm:t>
    </dgm:pt>
    <dgm:pt modelId="{51AF665F-9804-4835-ABC4-271C90914CE2}" type="parTrans" cxnId="{C75A82B7-C655-4884-8CD4-F35D23B5DDA7}">
      <dgm:prSet/>
      <dgm:spPr/>
    </dgm:pt>
    <dgm:pt modelId="{6716DA6B-F337-497D-A27B-C78EE42B0228}" type="sibTrans" cxnId="{C75A82B7-C655-4884-8CD4-F35D23B5DDA7}">
      <dgm:prSet/>
      <dgm:spPr/>
    </dgm:pt>
    <dgm:pt modelId="{8C5A0F0A-2BF1-4C23-941A-0F0A3F066D3B}">
      <dgm:prSet custT="1"/>
      <dgm:spPr/>
      <dgm:t>
        <a:bodyPr/>
        <a:lstStyle/>
        <a:p>
          <a:pPr algn="ctr"/>
          <a:r>
            <a:rPr lang="ru-RU" sz="1800" b="0" dirty="0" smtClean="0"/>
            <a:t>Установочная лекция – 5-6 ноября 2014 г.</a:t>
          </a:r>
          <a:endParaRPr lang="ru-RU" sz="1800" b="0" dirty="0"/>
        </a:p>
      </dgm:t>
    </dgm:pt>
    <dgm:pt modelId="{7A9F57C5-9B50-4431-B0A4-E2F09D6856BD}" type="parTrans" cxnId="{CFD77EB6-7A2D-4DD6-9F41-776C6563E1A1}">
      <dgm:prSet/>
      <dgm:spPr/>
    </dgm:pt>
    <dgm:pt modelId="{F83F79C0-AF8F-401C-ADC0-D9DD212A0B40}" type="sibTrans" cxnId="{CFD77EB6-7A2D-4DD6-9F41-776C6563E1A1}">
      <dgm:prSet/>
      <dgm:spPr/>
    </dgm:pt>
    <dgm:pt modelId="{B798A28F-8D0D-4614-A6EC-9D1D14558F7E}" type="pres">
      <dgm:prSet presAssocID="{6985AF7F-0795-4B71-BE32-1A573375B679}" presName="Name0" presStyleCnt="0">
        <dgm:presLayoutVars>
          <dgm:dir/>
          <dgm:animLvl val="lvl"/>
          <dgm:resizeHandles val="exact"/>
        </dgm:presLayoutVars>
      </dgm:prSet>
      <dgm:spPr/>
    </dgm:pt>
    <dgm:pt modelId="{16C0D117-12E6-4621-B4B4-989EDEF2D4A4}" type="pres">
      <dgm:prSet presAssocID="{164004D4-6CCA-4C5C-8F0A-F7E8218E549A}" presName="composite" presStyleCnt="0"/>
      <dgm:spPr/>
    </dgm:pt>
    <dgm:pt modelId="{394176E2-26A5-4004-8824-99C12B0F42EA}" type="pres">
      <dgm:prSet presAssocID="{164004D4-6CCA-4C5C-8F0A-F7E8218E549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17FBB-7210-4E4E-83B1-88572015F584}" type="pres">
      <dgm:prSet presAssocID="{164004D4-6CCA-4C5C-8F0A-F7E8218E549A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C2730-D3FC-49C2-9536-8D993B8EFC9A}" type="pres">
      <dgm:prSet presAssocID="{B33DC95F-7E00-416A-93B1-DACEDA7C3E6B}" presName="space" presStyleCnt="0"/>
      <dgm:spPr/>
    </dgm:pt>
    <dgm:pt modelId="{E54938F0-54C0-41FD-A630-ED9D4019C054}" type="pres">
      <dgm:prSet presAssocID="{708CAA88-AA86-47B2-BA10-45589388CF14}" presName="composite" presStyleCnt="0"/>
      <dgm:spPr/>
    </dgm:pt>
    <dgm:pt modelId="{E3A425DE-02B0-4182-87EB-917DD42A65CA}" type="pres">
      <dgm:prSet presAssocID="{708CAA88-AA86-47B2-BA10-45589388CF1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5DC90-E22A-4F10-AEF0-C1A3E3141853}" type="pres">
      <dgm:prSet presAssocID="{708CAA88-AA86-47B2-BA10-45589388CF1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E2EC1-898D-4013-95CF-3B8B1236B4CA}" type="pres">
      <dgm:prSet presAssocID="{85555321-FAFF-4C74-90A3-64176C57D970}" presName="space" presStyleCnt="0"/>
      <dgm:spPr/>
    </dgm:pt>
    <dgm:pt modelId="{C388BBAE-EF1C-405D-8750-F24DDF18A1BC}" type="pres">
      <dgm:prSet presAssocID="{B25A7FF1-2BD1-44E3-B956-38F632A5FB54}" presName="composite" presStyleCnt="0"/>
      <dgm:spPr/>
    </dgm:pt>
    <dgm:pt modelId="{2892D43F-DC42-4019-A876-062B7EC15BF9}" type="pres">
      <dgm:prSet presAssocID="{B25A7FF1-2BD1-44E3-B956-38F632A5FB5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2FAC3-7930-4AF0-9284-9AD69F60AEDA}" type="pres">
      <dgm:prSet presAssocID="{B25A7FF1-2BD1-44E3-B956-38F632A5FB5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7730F-0820-4FF0-8D1E-1793F3543289}" type="presOf" srcId="{C701A2C2-EA56-46D7-BE51-871DF48C10C7}" destId="{D3C5DC90-E22A-4F10-AEF0-C1A3E3141853}" srcOrd="0" destOrd="1" presId="urn:microsoft.com/office/officeart/2005/8/layout/hList1"/>
    <dgm:cxn modelId="{390910EF-6A36-4859-A17E-B6EF66F7BF06}" type="presOf" srcId="{51D7F459-D1B6-465A-BB75-ECAA02A26938}" destId="{FCE2FAC3-7930-4AF0-9284-9AD69F60AEDA}" srcOrd="0" destOrd="1" presId="urn:microsoft.com/office/officeart/2005/8/layout/hList1"/>
    <dgm:cxn modelId="{C1F69124-8A15-4B7E-ABD1-4082D510F07C}" srcId="{708CAA88-AA86-47B2-BA10-45589388CF14}" destId="{75C8717A-0DBC-41C0-93D3-0C106677CC45}" srcOrd="0" destOrd="0" parTransId="{44EA6FD1-8E95-40F6-BCF9-689E450450E7}" sibTransId="{AD0C5828-5707-4BA0-9745-78950CB098AA}"/>
    <dgm:cxn modelId="{CC9FCC79-0F1C-4A3C-83AF-A7FD6B5B2F1E}" srcId="{164004D4-6CCA-4C5C-8F0A-F7E8218E549A}" destId="{7438D4FD-6D98-461B-B47D-0A2211A389ED}" srcOrd="2" destOrd="0" parTransId="{A58C91CF-ABDD-4FF3-8300-6485F47D5D8E}" sibTransId="{0470434D-39F0-4AC6-BCAA-3C49362F5A17}"/>
    <dgm:cxn modelId="{266B9BEC-9D16-46B7-BF74-0D9087785767}" srcId="{708CAA88-AA86-47B2-BA10-45589388CF14}" destId="{C701A2C2-EA56-46D7-BE51-871DF48C10C7}" srcOrd="1" destOrd="0" parTransId="{81AD800B-01A6-4A6D-93A5-98EE86512795}" sibTransId="{4715E823-F155-451F-9F9F-ABB2A697BCD9}"/>
    <dgm:cxn modelId="{EA6AF2B4-3875-4C3F-AD2F-93901D4CA7C9}" type="presOf" srcId="{164004D4-6CCA-4C5C-8F0A-F7E8218E549A}" destId="{394176E2-26A5-4004-8824-99C12B0F42EA}" srcOrd="0" destOrd="0" presId="urn:microsoft.com/office/officeart/2005/8/layout/hList1"/>
    <dgm:cxn modelId="{6940E0E2-6D86-497C-831F-A52A36111FD3}" srcId="{6985AF7F-0795-4B71-BE32-1A573375B679}" destId="{164004D4-6CCA-4C5C-8F0A-F7E8218E549A}" srcOrd="0" destOrd="0" parTransId="{D4C044F0-FC44-48B3-B932-29F99BC8E6E5}" sibTransId="{B33DC95F-7E00-416A-93B1-DACEDA7C3E6B}"/>
    <dgm:cxn modelId="{25E5F7EB-1C72-4D46-A985-0C1E828BF80C}" type="presOf" srcId="{4B9B0D84-0166-4B0E-9223-7C30B83C2140}" destId="{EDB17FBB-7210-4E4E-83B1-88572015F584}" srcOrd="0" destOrd="3" presId="urn:microsoft.com/office/officeart/2005/8/layout/hList1"/>
    <dgm:cxn modelId="{400EE84E-14E8-418F-9A00-0AF4D6FB808B}" type="presOf" srcId="{7438D4FD-6D98-461B-B47D-0A2211A389ED}" destId="{EDB17FBB-7210-4E4E-83B1-88572015F584}" srcOrd="0" destOrd="2" presId="urn:microsoft.com/office/officeart/2005/8/layout/hList1"/>
    <dgm:cxn modelId="{44FDF350-90A2-49AD-B6D0-6B820C1FF6A6}" type="presOf" srcId="{12EE07D7-415F-479C-A8FB-35BFA3C1F78E}" destId="{EDB17FBB-7210-4E4E-83B1-88572015F584}" srcOrd="0" destOrd="0" presId="urn:microsoft.com/office/officeart/2005/8/layout/hList1"/>
    <dgm:cxn modelId="{F8181DA1-6C8C-4BBA-A89B-BB755AD76B8B}" type="presOf" srcId="{8C5A0F0A-2BF1-4C23-941A-0F0A3F066D3B}" destId="{EDB17FBB-7210-4E4E-83B1-88572015F584}" srcOrd="0" destOrd="1" presId="urn:microsoft.com/office/officeart/2005/8/layout/hList1"/>
    <dgm:cxn modelId="{2B2B7FE9-50A3-46E6-9F2F-4ACE0B776A9F}" type="presOf" srcId="{708CAA88-AA86-47B2-BA10-45589388CF14}" destId="{E3A425DE-02B0-4182-87EB-917DD42A65CA}" srcOrd="0" destOrd="0" presId="urn:microsoft.com/office/officeart/2005/8/layout/hList1"/>
    <dgm:cxn modelId="{605A3412-0268-44BB-989E-AD6766164D49}" type="presOf" srcId="{FDFF7FBF-5BB7-485E-9497-6909045152ED}" destId="{D3C5DC90-E22A-4F10-AEF0-C1A3E3141853}" srcOrd="0" destOrd="2" presId="urn:microsoft.com/office/officeart/2005/8/layout/hList1"/>
    <dgm:cxn modelId="{AC9B9B90-6EAC-4C26-971F-DD86D91DFE4C}" srcId="{6985AF7F-0795-4B71-BE32-1A573375B679}" destId="{B25A7FF1-2BD1-44E3-B956-38F632A5FB54}" srcOrd="2" destOrd="0" parTransId="{5589A47A-A76B-4EA7-AF3C-0ABFA4774C11}" sibTransId="{EA3ACD9B-2D45-4FD1-AA23-FD18D48706D2}"/>
    <dgm:cxn modelId="{C75A82B7-C655-4884-8CD4-F35D23B5DDA7}" srcId="{B25A7FF1-2BD1-44E3-B956-38F632A5FB54}" destId="{51D7F459-D1B6-465A-BB75-ECAA02A26938}" srcOrd="1" destOrd="0" parTransId="{51AF665F-9804-4835-ABC4-271C90914CE2}" sibTransId="{6716DA6B-F337-497D-A27B-C78EE42B0228}"/>
    <dgm:cxn modelId="{76754B30-8D5B-4800-987F-C0BE9AD34DEE}" type="presOf" srcId="{6985AF7F-0795-4B71-BE32-1A573375B679}" destId="{B798A28F-8D0D-4614-A6EC-9D1D14558F7E}" srcOrd="0" destOrd="0" presId="urn:microsoft.com/office/officeart/2005/8/layout/hList1"/>
    <dgm:cxn modelId="{184DB639-D5A9-4A3A-9F19-DF0D17FE131C}" srcId="{6985AF7F-0795-4B71-BE32-1A573375B679}" destId="{708CAA88-AA86-47B2-BA10-45589388CF14}" srcOrd="1" destOrd="0" parTransId="{4DC2E2C3-0088-4E90-B804-A2EB693765DC}" sibTransId="{85555321-FAFF-4C74-90A3-64176C57D970}"/>
    <dgm:cxn modelId="{EB97B03E-508D-4FB3-B66D-7D4A4EF94051}" srcId="{164004D4-6CCA-4C5C-8F0A-F7E8218E549A}" destId="{12EE07D7-415F-479C-A8FB-35BFA3C1F78E}" srcOrd="0" destOrd="0" parTransId="{A83CFD1B-E300-4767-822F-73F4CCF48025}" sibTransId="{EEEBCB53-31B2-4BC2-9D35-5BD642A8FFB7}"/>
    <dgm:cxn modelId="{CD38AA3D-E615-402A-B99A-A3F50158AEB1}" srcId="{B25A7FF1-2BD1-44E3-B956-38F632A5FB54}" destId="{B053B44B-1A72-4ED7-B824-0FBCB06457BA}" srcOrd="0" destOrd="0" parTransId="{C09B6CCE-6C1F-4206-94DA-55BEB9A877F0}" sibTransId="{8385467E-7F39-4560-991B-41181FC36D53}"/>
    <dgm:cxn modelId="{3DC0CA96-CE68-425D-953E-AD44C0F15A9B}" type="presOf" srcId="{B053B44B-1A72-4ED7-B824-0FBCB06457BA}" destId="{FCE2FAC3-7930-4AF0-9284-9AD69F60AEDA}" srcOrd="0" destOrd="0" presId="urn:microsoft.com/office/officeart/2005/8/layout/hList1"/>
    <dgm:cxn modelId="{A91C7D8F-C120-44EF-894A-B1FFCC8DE802}" type="presOf" srcId="{75C8717A-0DBC-41C0-93D3-0C106677CC45}" destId="{D3C5DC90-E22A-4F10-AEF0-C1A3E3141853}" srcOrd="0" destOrd="0" presId="urn:microsoft.com/office/officeart/2005/8/layout/hList1"/>
    <dgm:cxn modelId="{2A24D380-7D49-4987-A869-76F717C51B9E}" type="presOf" srcId="{CA151101-76B2-49A4-8205-BEEC02B106B1}" destId="{EDB17FBB-7210-4E4E-83B1-88572015F584}" srcOrd="0" destOrd="4" presId="urn:microsoft.com/office/officeart/2005/8/layout/hList1"/>
    <dgm:cxn modelId="{AA1ABFCE-AD3B-4BC8-B9D8-40FA5F8172C6}" srcId="{164004D4-6CCA-4C5C-8F0A-F7E8218E549A}" destId="{CA151101-76B2-49A4-8205-BEEC02B106B1}" srcOrd="4" destOrd="0" parTransId="{F87D2B9A-883F-4482-B5E5-C461B35F990E}" sibTransId="{67EFDEA0-D127-46BB-8ADF-260A455379B3}"/>
    <dgm:cxn modelId="{9F0A5131-8C84-40C8-AE68-675698C4B8F9}" type="presOf" srcId="{B25A7FF1-2BD1-44E3-B956-38F632A5FB54}" destId="{2892D43F-DC42-4019-A876-062B7EC15BF9}" srcOrd="0" destOrd="0" presId="urn:microsoft.com/office/officeart/2005/8/layout/hList1"/>
    <dgm:cxn modelId="{E1FE708B-875B-4A6A-A14F-11C48757AA5B}" srcId="{708CAA88-AA86-47B2-BA10-45589388CF14}" destId="{FDFF7FBF-5BB7-485E-9497-6909045152ED}" srcOrd="2" destOrd="0" parTransId="{59DB013F-CCEA-4E24-8CA8-1162A8C3913C}" sibTransId="{BDE6352B-A3FC-475A-88B8-3A8FCD342430}"/>
    <dgm:cxn modelId="{CFD77EB6-7A2D-4DD6-9F41-776C6563E1A1}" srcId="{164004D4-6CCA-4C5C-8F0A-F7E8218E549A}" destId="{8C5A0F0A-2BF1-4C23-941A-0F0A3F066D3B}" srcOrd="1" destOrd="0" parTransId="{7A9F57C5-9B50-4431-B0A4-E2F09D6856BD}" sibTransId="{F83F79C0-AF8F-401C-ADC0-D9DD212A0B40}"/>
    <dgm:cxn modelId="{24DF888A-114B-4E60-B6E4-76CA32F41B51}" srcId="{164004D4-6CCA-4C5C-8F0A-F7E8218E549A}" destId="{4B9B0D84-0166-4B0E-9223-7C30B83C2140}" srcOrd="3" destOrd="0" parTransId="{3C4ACFA3-0BF3-4CA8-B782-D32DC42A732F}" sibTransId="{E8B6A34A-4E2D-4E21-A13C-8AD04F6A9747}"/>
    <dgm:cxn modelId="{F53D9E80-3406-4267-AA7C-3249256D5B62}" type="presParOf" srcId="{B798A28F-8D0D-4614-A6EC-9D1D14558F7E}" destId="{16C0D117-12E6-4621-B4B4-989EDEF2D4A4}" srcOrd="0" destOrd="0" presId="urn:microsoft.com/office/officeart/2005/8/layout/hList1"/>
    <dgm:cxn modelId="{272E6B37-338B-49D9-8040-8B4A1F99C008}" type="presParOf" srcId="{16C0D117-12E6-4621-B4B4-989EDEF2D4A4}" destId="{394176E2-26A5-4004-8824-99C12B0F42EA}" srcOrd="0" destOrd="0" presId="urn:microsoft.com/office/officeart/2005/8/layout/hList1"/>
    <dgm:cxn modelId="{B661BB7C-719F-4F72-B010-B9E8E696440C}" type="presParOf" srcId="{16C0D117-12E6-4621-B4B4-989EDEF2D4A4}" destId="{EDB17FBB-7210-4E4E-83B1-88572015F584}" srcOrd="1" destOrd="0" presId="urn:microsoft.com/office/officeart/2005/8/layout/hList1"/>
    <dgm:cxn modelId="{1A57156A-72E5-4BE3-9349-5DB1EB8C6BFD}" type="presParOf" srcId="{B798A28F-8D0D-4614-A6EC-9D1D14558F7E}" destId="{700C2730-D3FC-49C2-9536-8D993B8EFC9A}" srcOrd="1" destOrd="0" presId="urn:microsoft.com/office/officeart/2005/8/layout/hList1"/>
    <dgm:cxn modelId="{4CAB01BF-8400-48FF-B779-B251A8AE1FA7}" type="presParOf" srcId="{B798A28F-8D0D-4614-A6EC-9D1D14558F7E}" destId="{E54938F0-54C0-41FD-A630-ED9D4019C054}" srcOrd="2" destOrd="0" presId="urn:microsoft.com/office/officeart/2005/8/layout/hList1"/>
    <dgm:cxn modelId="{0A371F62-B8A0-400B-8BB8-CDE978729B6D}" type="presParOf" srcId="{E54938F0-54C0-41FD-A630-ED9D4019C054}" destId="{E3A425DE-02B0-4182-87EB-917DD42A65CA}" srcOrd="0" destOrd="0" presId="urn:microsoft.com/office/officeart/2005/8/layout/hList1"/>
    <dgm:cxn modelId="{6483BC98-F796-495F-9DE0-91F5B9419548}" type="presParOf" srcId="{E54938F0-54C0-41FD-A630-ED9D4019C054}" destId="{D3C5DC90-E22A-4F10-AEF0-C1A3E3141853}" srcOrd="1" destOrd="0" presId="urn:microsoft.com/office/officeart/2005/8/layout/hList1"/>
    <dgm:cxn modelId="{5D94BE1A-8FD4-44AA-908E-BE1D5FE9969F}" type="presParOf" srcId="{B798A28F-8D0D-4614-A6EC-9D1D14558F7E}" destId="{10CE2EC1-898D-4013-95CF-3B8B1236B4CA}" srcOrd="3" destOrd="0" presId="urn:microsoft.com/office/officeart/2005/8/layout/hList1"/>
    <dgm:cxn modelId="{3742F56C-8A35-483E-8A07-2CDD379D4976}" type="presParOf" srcId="{B798A28F-8D0D-4614-A6EC-9D1D14558F7E}" destId="{C388BBAE-EF1C-405D-8750-F24DDF18A1BC}" srcOrd="4" destOrd="0" presId="urn:microsoft.com/office/officeart/2005/8/layout/hList1"/>
    <dgm:cxn modelId="{2D5BDDAF-00B0-4C51-A808-84FF11E17F05}" type="presParOf" srcId="{C388BBAE-EF1C-405D-8750-F24DDF18A1BC}" destId="{2892D43F-DC42-4019-A876-062B7EC15BF9}" srcOrd="0" destOrd="0" presId="urn:microsoft.com/office/officeart/2005/8/layout/hList1"/>
    <dgm:cxn modelId="{D96AAFCF-11F7-4900-A1B9-60A6B060428A}" type="presParOf" srcId="{C388BBAE-EF1C-405D-8750-F24DDF18A1BC}" destId="{FCE2FAC3-7930-4AF0-9284-9AD69F60AED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4C9A9-A200-4778-AF95-2B518B33FF12}">
      <dsp:nvSpPr>
        <dsp:cNvPr id="0" name=""/>
        <dsp:cNvSpPr/>
      </dsp:nvSpPr>
      <dsp:spPr>
        <a:xfrm>
          <a:off x="-4069827" y="-624668"/>
          <a:ext cx="4849737" cy="4849737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4BE7D-5492-4EC3-8B57-4C5E2C13088D}">
      <dsp:nvSpPr>
        <dsp:cNvPr id="0" name=""/>
        <dsp:cNvSpPr/>
      </dsp:nvSpPr>
      <dsp:spPr>
        <a:xfrm>
          <a:off x="501556" y="360040"/>
          <a:ext cx="5675014" cy="720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64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Выявление</a:t>
          </a:r>
          <a:endParaRPr lang="ru-RU" sz="4800" kern="1200" dirty="0"/>
        </a:p>
      </dsp:txBody>
      <dsp:txXfrm>
        <a:off x="501556" y="360040"/>
        <a:ext cx="5675014" cy="720080"/>
      </dsp:txXfrm>
    </dsp:sp>
    <dsp:sp modelId="{D71B1551-D99B-42D6-8551-28255712FCD1}">
      <dsp:nvSpPr>
        <dsp:cNvPr id="0" name=""/>
        <dsp:cNvSpPr/>
      </dsp:nvSpPr>
      <dsp:spPr>
        <a:xfrm>
          <a:off x="51506" y="270030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AEFF0B-3410-4C8C-A751-F9BE385B1088}">
      <dsp:nvSpPr>
        <dsp:cNvPr id="0" name=""/>
        <dsp:cNvSpPr/>
      </dsp:nvSpPr>
      <dsp:spPr>
        <a:xfrm>
          <a:off x="763305" y="1440160"/>
          <a:ext cx="5413265" cy="720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64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Обучение</a:t>
          </a:r>
          <a:endParaRPr lang="ru-RU" sz="4800" kern="1200" dirty="0"/>
        </a:p>
      </dsp:txBody>
      <dsp:txXfrm>
        <a:off x="763305" y="1440160"/>
        <a:ext cx="5413265" cy="720080"/>
      </dsp:txXfrm>
    </dsp:sp>
    <dsp:sp modelId="{93106352-6D08-44E5-8475-986272FA55B3}">
      <dsp:nvSpPr>
        <dsp:cNvPr id="0" name=""/>
        <dsp:cNvSpPr/>
      </dsp:nvSpPr>
      <dsp:spPr>
        <a:xfrm>
          <a:off x="313255" y="1350149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9D5455-1243-4E80-813D-F175430E3B69}">
      <dsp:nvSpPr>
        <dsp:cNvPr id="0" name=""/>
        <dsp:cNvSpPr/>
      </dsp:nvSpPr>
      <dsp:spPr>
        <a:xfrm>
          <a:off x="501556" y="2520280"/>
          <a:ext cx="5675014" cy="720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64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smtClean="0"/>
            <a:t>Сопровождение</a:t>
          </a:r>
          <a:endParaRPr lang="ru-RU" sz="4800" kern="1200" dirty="0"/>
        </a:p>
      </dsp:txBody>
      <dsp:txXfrm>
        <a:off x="501556" y="2520280"/>
        <a:ext cx="5675014" cy="720080"/>
      </dsp:txXfrm>
    </dsp:sp>
    <dsp:sp modelId="{421B1A64-1300-4232-ABF9-022C9F2F30FD}">
      <dsp:nvSpPr>
        <dsp:cNvPr id="0" name=""/>
        <dsp:cNvSpPr/>
      </dsp:nvSpPr>
      <dsp:spPr>
        <a:xfrm>
          <a:off x="51506" y="2430270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EA2C6-7B1E-47F1-8A59-4C4D4962C8BC}">
      <dsp:nvSpPr>
        <dsp:cNvPr id="0" name=""/>
        <dsp:cNvSpPr/>
      </dsp:nvSpPr>
      <dsp:spPr>
        <a:xfrm>
          <a:off x="2031" y="0"/>
          <a:ext cx="2129316" cy="3775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Подготовка к Олимпиадам</a:t>
          </a:r>
          <a:br>
            <a:rPr lang="ru-RU" sz="2400" b="1" kern="1200" dirty="0" smtClean="0"/>
          </a:br>
          <a:r>
            <a:rPr lang="ru-RU" sz="2400" b="1" kern="1200" dirty="0" smtClean="0">
              <a:solidFill>
                <a:srgbClr val="FFC000"/>
              </a:solidFill>
            </a:rPr>
            <a:t>144 часа</a:t>
          </a: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endParaRPr lang="ru-RU" sz="2400" kern="1200" dirty="0"/>
        </a:p>
      </dsp:txBody>
      <dsp:txXfrm>
        <a:off x="2031" y="1510387"/>
        <a:ext cx="2129316" cy="1510387"/>
      </dsp:txXfrm>
    </dsp:sp>
    <dsp:sp modelId="{F964409B-3D62-44E1-AE63-3F1A7ABD5FDE}">
      <dsp:nvSpPr>
        <dsp:cNvPr id="0" name=""/>
        <dsp:cNvSpPr/>
      </dsp:nvSpPr>
      <dsp:spPr>
        <a:xfrm>
          <a:off x="2882132" y="144009"/>
          <a:ext cx="1257397" cy="12573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5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F9EAE97-6B6A-4F17-A873-A06C7339A827}">
      <dsp:nvSpPr>
        <dsp:cNvPr id="0" name=""/>
        <dsp:cNvSpPr/>
      </dsp:nvSpPr>
      <dsp:spPr>
        <a:xfrm>
          <a:off x="2195227" y="0"/>
          <a:ext cx="2129316" cy="3775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Подготовка к написанию </a:t>
          </a:r>
          <a:r>
            <a:rPr lang="ru-RU" sz="2400" b="1" kern="1200" dirty="0" err="1" smtClean="0"/>
            <a:t>исследова-тельских</a:t>
          </a:r>
          <a:r>
            <a:rPr lang="ru-RU" sz="2400" b="1" kern="1200" dirty="0" smtClean="0"/>
            <a:t> работ</a:t>
          </a:r>
          <a:br>
            <a:rPr lang="ru-RU" sz="2400" b="1" kern="1200" dirty="0" smtClean="0"/>
          </a:br>
          <a:r>
            <a:rPr lang="ru-RU" sz="2400" b="1" kern="1200" dirty="0" smtClean="0">
              <a:solidFill>
                <a:srgbClr val="FFC000"/>
              </a:solidFill>
            </a:rPr>
            <a:t>108 </a:t>
          </a:r>
          <a:r>
            <a:rPr lang="ru-RU" sz="2400" b="1" kern="1200" dirty="0" smtClean="0">
              <a:solidFill>
                <a:srgbClr val="FFC000"/>
              </a:solidFill>
            </a:rPr>
            <a:t>часов</a:t>
          </a:r>
          <a:endParaRPr lang="en-US" sz="2400" b="1" kern="1200" smtClean="0">
            <a:solidFill>
              <a:srgbClr val="FFC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r>
            <a:rPr lang="ru-RU" sz="2400" b="1" kern="1200" dirty="0" smtClean="0"/>
            <a:t/>
          </a:r>
          <a:br>
            <a:rPr lang="ru-RU" sz="2400" b="1" kern="1200" dirty="0" smtClean="0"/>
          </a:b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195227" y="1510387"/>
        <a:ext cx="2129316" cy="1510387"/>
      </dsp:txXfrm>
    </dsp:sp>
    <dsp:sp modelId="{88DC7ECA-D77B-4057-A8E9-832AEEC93770}">
      <dsp:nvSpPr>
        <dsp:cNvPr id="0" name=""/>
        <dsp:cNvSpPr/>
      </dsp:nvSpPr>
      <dsp:spPr>
        <a:xfrm>
          <a:off x="4176465" y="2376267"/>
          <a:ext cx="1257397" cy="12573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5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F9753FB-657D-4854-877D-7B20DB5F5849}">
      <dsp:nvSpPr>
        <dsp:cNvPr id="0" name=""/>
        <dsp:cNvSpPr/>
      </dsp:nvSpPr>
      <dsp:spPr>
        <a:xfrm>
          <a:off x="4388423" y="0"/>
          <a:ext cx="2129316" cy="3775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Обучение с вовлечением в социально-профессиональную среду</a:t>
          </a:r>
          <a:br>
            <a:rPr lang="ru-RU" sz="2400" b="1" kern="1200" dirty="0" smtClean="0"/>
          </a:br>
          <a:r>
            <a:rPr lang="ru-RU" sz="2400" b="1" kern="1200" dirty="0" smtClean="0">
              <a:solidFill>
                <a:srgbClr val="FFC000"/>
              </a:solidFill>
            </a:rPr>
            <a:t>36 часов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388423" y="1510387"/>
        <a:ext cx="2129316" cy="1510387"/>
      </dsp:txXfrm>
    </dsp:sp>
    <dsp:sp modelId="{2A03FC83-0F7E-463F-A31C-FABD73005D09}">
      <dsp:nvSpPr>
        <dsp:cNvPr id="0" name=""/>
        <dsp:cNvSpPr/>
      </dsp:nvSpPr>
      <dsp:spPr>
        <a:xfrm>
          <a:off x="7289284" y="360043"/>
          <a:ext cx="1257397" cy="12573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5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6BAAB2C-D390-47D1-9991-50059D72741B}">
      <dsp:nvSpPr>
        <dsp:cNvPr id="0" name=""/>
        <dsp:cNvSpPr/>
      </dsp:nvSpPr>
      <dsp:spPr>
        <a:xfrm>
          <a:off x="6581619" y="0"/>
          <a:ext cx="2129316" cy="3775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Открытые лекции ученых</a:t>
          </a:r>
          <a:br>
            <a:rPr lang="ru-RU" sz="2400" b="1" kern="1200" dirty="0" smtClean="0"/>
          </a:br>
          <a:r>
            <a:rPr lang="ru-RU" sz="2400" b="1" kern="1200" dirty="0" smtClean="0">
              <a:solidFill>
                <a:srgbClr val="FFC000"/>
              </a:solidFill>
            </a:rPr>
            <a:t>17 часов</a:t>
          </a:r>
          <a:endParaRPr lang="ru-RU" sz="2400" kern="1200" dirty="0" smtClean="0">
            <a:solidFill>
              <a:srgbClr val="FFC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581619" y="1510387"/>
        <a:ext cx="2129316" cy="1510387"/>
      </dsp:txXfrm>
    </dsp:sp>
    <dsp:sp modelId="{A8848F73-E1DB-43F6-8BE1-F7390DCED616}">
      <dsp:nvSpPr>
        <dsp:cNvPr id="0" name=""/>
        <dsp:cNvSpPr/>
      </dsp:nvSpPr>
      <dsp:spPr>
        <a:xfrm>
          <a:off x="3744410" y="2376267"/>
          <a:ext cx="1257397" cy="12573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5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5E43E59-420F-416F-8B5D-BDE1FE05BFCE}">
      <dsp:nvSpPr>
        <dsp:cNvPr id="0" name=""/>
        <dsp:cNvSpPr/>
      </dsp:nvSpPr>
      <dsp:spPr>
        <a:xfrm>
          <a:off x="360061" y="2736302"/>
          <a:ext cx="8015930" cy="566395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176E2-26A5-4004-8824-99C12B0F42EA}">
      <dsp:nvSpPr>
        <dsp:cNvPr id="0" name=""/>
        <dsp:cNvSpPr/>
      </dsp:nvSpPr>
      <dsp:spPr>
        <a:xfrm>
          <a:off x="2722" y="11076"/>
          <a:ext cx="2654732" cy="1008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НПК</a:t>
          </a:r>
          <a:endParaRPr lang="ru-RU" sz="2400" b="1" kern="1200" dirty="0" smtClean="0"/>
        </a:p>
      </dsp:txBody>
      <dsp:txXfrm>
        <a:off x="2722" y="11076"/>
        <a:ext cx="2654732" cy="1008000"/>
      </dsp:txXfrm>
    </dsp:sp>
    <dsp:sp modelId="{EDB17FBB-7210-4E4E-83B1-88572015F584}">
      <dsp:nvSpPr>
        <dsp:cNvPr id="0" name=""/>
        <dsp:cNvSpPr/>
      </dsp:nvSpPr>
      <dsp:spPr>
        <a:xfrm>
          <a:off x="2722" y="1019076"/>
          <a:ext cx="2654732" cy="2930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1-11 классы</a:t>
          </a:r>
          <a:endParaRPr lang="ru-RU" sz="2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Установочная лекция – 5-6 ноября 2014 г.</a:t>
          </a:r>
          <a:endParaRPr lang="ru-RU" sz="1800" b="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 </a:t>
          </a:r>
          <a:r>
            <a:rPr lang="ru-RU" sz="1800" b="0" kern="1200" dirty="0" smtClean="0"/>
            <a:t>тур – до 01 декабря 2014 г.</a:t>
          </a:r>
          <a:endParaRPr lang="ru-RU" sz="1800" b="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II </a:t>
          </a:r>
          <a:r>
            <a:rPr lang="ru-RU" sz="1800" b="0" kern="1200" dirty="0" smtClean="0"/>
            <a:t>тур – 19 февраля 2015 г.</a:t>
          </a:r>
          <a:r>
            <a:rPr lang="en-US" sz="1800" b="0" kern="1200" dirty="0" smtClean="0"/>
            <a:t/>
          </a:r>
          <a:br>
            <a:rPr lang="en-US" sz="1800" b="0" kern="1200" dirty="0" smtClean="0"/>
          </a:br>
          <a:endParaRPr lang="ru-RU" sz="1800" b="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2722" y="1019076"/>
        <a:ext cx="2654732" cy="2930287"/>
      </dsp:txXfrm>
    </dsp:sp>
    <dsp:sp modelId="{E3A425DE-02B0-4182-87EB-917DD42A65CA}">
      <dsp:nvSpPr>
        <dsp:cNvPr id="0" name=""/>
        <dsp:cNvSpPr/>
      </dsp:nvSpPr>
      <dsp:spPr>
        <a:xfrm>
          <a:off x="3029117" y="11076"/>
          <a:ext cx="2654732" cy="1008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Олимпиада</a:t>
          </a:r>
          <a:endParaRPr lang="ru-RU" sz="2400" kern="1200" dirty="0"/>
        </a:p>
      </dsp:txBody>
      <dsp:txXfrm>
        <a:off x="3029117" y="11076"/>
        <a:ext cx="2654732" cy="1008000"/>
      </dsp:txXfrm>
    </dsp:sp>
    <dsp:sp modelId="{D3C5DC90-E22A-4F10-AEF0-C1A3E3141853}">
      <dsp:nvSpPr>
        <dsp:cNvPr id="0" name=""/>
        <dsp:cNvSpPr/>
      </dsp:nvSpPr>
      <dsp:spPr>
        <a:xfrm>
          <a:off x="3029117" y="1019076"/>
          <a:ext cx="2654732" cy="2930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1-11 классы</a:t>
          </a:r>
          <a:endParaRPr lang="ru-RU" sz="2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 </a:t>
          </a:r>
          <a:r>
            <a:rPr lang="ru-RU" sz="1800" b="0" kern="1200" dirty="0" smtClean="0"/>
            <a:t>тур – с 05 по 12 октября 2014 г.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II </a:t>
          </a:r>
          <a:r>
            <a:rPr lang="ru-RU" sz="1800" b="0" kern="1200" dirty="0" smtClean="0"/>
            <a:t>тур – декабрь </a:t>
          </a:r>
          <a:br>
            <a:rPr lang="ru-RU" sz="1800" b="0" kern="1200" dirty="0" smtClean="0"/>
          </a:br>
          <a:r>
            <a:rPr lang="ru-RU" sz="1800" b="0" kern="1200" dirty="0" smtClean="0"/>
            <a:t>2014 г.</a:t>
          </a:r>
          <a:r>
            <a:rPr lang="en-US" sz="1800" kern="1200" dirty="0" smtClean="0"/>
            <a:t> </a:t>
          </a:r>
          <a:endParaRPr lang="ru-RU" sz="1800" kern="1200" dirty="0"/>
        </a:p>
      </dsp:txBody>
      <dsp:txXfrm>
        <a:off x="3029117" y="1019076"/>
        <a:ext cx="2654732" cy="2930287"/>
      </dsp:txXfrm>
    </dsp:sp>
    <dsp:sp modelId="{2892D43F-DC42-4019-A876-062B7EC15BF9}">
      <dsp:nvSpPr>
        <dsp:cNvPr id="0" name=""/>
        <dsp:cNvSpPr/>
      </dsp:nvSpPr>
      <dsp:spPr>
        <a:xfrm>
          <a:off x="6055512" y="11076"/>
          <a:ext cx="2654732" cy="1008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Экономическая игра</a:t>
          </a:r>
          <a:endParaRPr lang="ru-RU" sz="2400" kern="1200" dirty="0"/>
        </a:p>
      </dsp:txBody>
      <dsp:txXfrm>
        <a:off x="6055512" y="11076"/>
        <a:ext cx="2654732" cy="1008000"/>
      </dsp:txXfrm>
    </dsp:sp>
    <dsp:sp modelId="{FCE2FAC3-7930-4AF0-9284-9AD69F60AEDA}">
      <dsp:nvSpPr>
        <dsp:cNvPr id="0" name=""/>
        <dsp:cNvSpPr/>
      </dsp:nvSpPr>
      <dsp:spPr>
        <a:xfrm>
          <a:off x="6055512" y="1019076"/>
          <a:ext cx="2654732" cy="2930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7-11 классы</a:t>
          </a:r>
          <a:endParaRPr lang="ru-RU" sz="2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05 декабря 2014 г. </a:t>
          </a:r>
          <a:r>
            <a:rPr lang="en-US" sz="1800" b="0" kern="1200" dirty="0" smtClean="0"/>
            <a:t> </a:t>
          </a:r>
          <a:endParaRPr lang="ru-RU" sz="1800" b="0" kern="1200" dirty="0"/>
        </a:p>
      </dsp:txBody>
      <dsp:txXfrm>
        <a:off x="6055512" y="1019076"/>
        <a:ext cx="2654732" cy="2930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03FD2-8212-4644-A6EF-2C0B8917BB06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E2FB-E782-483E-9FF1-CD58C10CC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8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</a:t>
            </a:r>
            <a:r>
              <a:rPr lang="ru-RU" baseline="0" dirty="0" smtClean="0"/>
              <a:t> и раньше Пермская Вышка продолжает оказывать Школам-партнерам всяческую поддержку в работе с учащимися, проявляющими интерес к предмету «экономика». В этом году работа будет вестись по трем основным блокам.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E2FB-E782-483E-9FF1-CD58C10CCBA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3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этом году мы приглашаем к активному сотрудничеству школьных педагогов…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E2FB-E782-483E-9FF1-CD58C10CCB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5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E2FB-E782-483E-9FF1-CD58C10CCB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5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6B4D7-5CB7-47DB-B32E-C9F6A0716A84}" type="datetime1">
              <a:rPr lang="ru-RU"/>
              <a:pPr>
                <a:defRPr/>
              </a:pPr>
              <a:t>03.10.2014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8062-B08C-4FC5-A35C-A22E7632E8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55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693DB2-FFE6-4147-87CC-AD2FCC38F4A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5CA6807-1E5C-431E-A0E5-220B861FFA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4441" y="5964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Проект «Одаренные дети»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47500975"/>
              </p:ext>
            </p:extLst>
          </p:nvPr>
        </p:nvGraphicFramePr>
        <p:xfrm>
          <a:off x="1331640" y="2636912"/>
          <a:ext cx="622443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27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441" y="5964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Обучение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1757646"/>
              </p:ext>
            </p:extLst>
          </p:nvPr>
        </p:nvGraphicFramePr>
        <p:xfrm>
          <a:off x="179512" y="2852936"/>
          <a:ext cx="8712968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1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441" y="5964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Выявление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2497809"/>
              </p:ext>
            </p:extLst>
          </p:nvPr>
        </p:nvGraphicFramePr>
        <p:xfrm>
          <a:off x="179512" y="2564904"/>
          <a:ext cx="871296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11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441" y="596412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Выявление: </a:t>
            </a:r>
            <a: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НПК по экономике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4129929" y="3282622"/>
            <a:ext cx="1014528" cy="3624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8095" y="2655263"/>
            <a:ext cx="3377960" cy="161711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1-ый этап обучения школьников – написание аннотаций (очно, 6 часов)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9623" y="4467222"/>
            <a:ext cx="3377960" cy="227414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2-ой </a:t>
            </a:r>
            <a:r>
              <a:rPr lang="ru-RU" sz="2400" b="1" dirty="0">
                <a:solidFill>
                  <a:schemeClr val="bg1"/>
                </a:solidFill>
              </a:rPr>
              <a:t>этап обучения школьников – написание </a:t>
            </a:r>
            <a:r>
              <a:rPr lang="ru-RU" sz="2400" b="1" dirty="0" smtClean="0">
                <a:solidFill>
                  <a:schemeClr val="bg1"/>
                </a:solidFill>
              </a:rPr>
              <a:t>исследовательской работы (очно, 12 часов)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8135" y="2655262"/>
            <a:ext cx="3377960" cy="192586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Участие в НПК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по </a:t>
            </a:r>
            <a:r>
              <a:rPr lang="ru-RU" sz="2400" b="1" dirty="0">
                <a:solidFill>
                  <a:schemeClr val="bg1"/>
                </a:solidFill>
              </a:rPr>
              <a:t>экономике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01-11 классы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(заочный этап – конкурс аннотаций)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6488" y="4704194"/>
            <a:ext cx="3377960" cy="203717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Участие в НПК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по </a:t>
            </a:r>
            <a:r>
              <a:rPr lang="ru-RU" sz="2400" b="1" dirty="0">
                <a:solidFill>
                  <a:schemeClr val="bg1"/>
                </a:solidFill>
              </a:rPr>
              <a:t>экономике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01-11 классы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(очный этап – конкурс НИР)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4128421" y="5373216"/>
            <a:ext cx="1014528" cy="3624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5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6" grpId="0" animBg="1"/>
      <p:bldP spid="17" grpId="0" animBg="1"/>
      <p:bldP spid="15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441" y="59641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Выявление: Олимпиада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6871694" flipV="1">
            <a:off x="2583773" y="3609622"/>
            <a:ext cx="610020" cy="1236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3263389" flipV="1">
            <a:off x="6249985" y="3547400"/>
            <a:ext cx="610020" cy="1236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67132" y="2611559"/>
            <a:ext cx="7565307" cy="67342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Олимпиада по экономике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67133" y="4047055"/>
            <a:ext cx="3652833" cy="247828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Заочный </a:t>
            </a:r>
            <a:r>
              <a:rPr lang="ru-RU" sz="2800" b="1" dirty="0" smtClean="0">
                <a:solidFill>
                  <a:schemeClr val="bg1"/>
                </a:solidFill>
              </a:rPr>
              <a:t>этап = Школьный тур ВОШ по экономике 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(7-9, 10-11 классы)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23596" y="4021753"/>
            <a:ext cx="3708844" cy="250359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Очный </a:t>
            </a:r>
            <a:r>
              <a:rPr lang="ru-RU" sz="2800" b="1" dirty="0" smtClean="0">
                <a:solidFill>
                  <a:schemeClr val="bg1"/>
                </a:solidFill>
              </a:rPr>
              <a:t>этап = Муниципальный тур ВОШ по экономике 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(4</a:t>
            </a:r>
            <a:r>
              <a:rPr lang="ru-RU" sz="2800" b="1" dirty="0">
                <a:solidFill>
                  <a:schemeClr val="bg1"/>
                </a:solidFill>
              </a:rPr>
              <a:t>, 5-6, 10-11 </a:t>
            </a:r>
            <a:r>
              <a:rPr lang="ru-RU" sz="2800" b="1" dirty="0" smtClean="0">
                <a:solidFill>
                  <a:schemeClr val="bg1"/>
                </a:solidFill>
              </a:rPr>
              <a:t>классы)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853" y="4047055"/>
            <a:ext cx="329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9900"/>
                </a:solidFill>
              </a:rPr>
              <a:t>05  </a:t>
            </a:r>
            <a:r>
              <a:rPr lang="ru-RU" sz="2000" b="1" dirty="0" smtClean="0">
                <a:solidFill>
                  <a:srgbClr val="FF9900"/>
                </a:solidFill>
                <a:latin typeface="Calibri"/>
                <a:cs typeface="Calibri"/>
              </a:rPr>
              <a:t>̶ </a:t>
            </a:r>
            <a:r>
              <a:rPr lang="ru-RU" sz="2000" b="1" dirty="0" smtClean="0">
                <a:solidFill>
                  <a:srgbClr val="FF9900"/>
                </a:solidFill>
              </a:rPr>
              <a:t> 12 октября 2014 года</a:t>
            </a:r>
            <a:endParaRPr lang="ru-RU" sz="2000" b="1" dirty="0">
              <a:solidFill>
                <a:srgbClr val="FF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5556" y="6105423"/>
            <a:ext cx="363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9900"/>
                </a:solidFill>
              </a:rPr>
              <a:t>В 2013 г. было 2039 участников.</a:t>
            </a:r>
            <a:endParaRPr lang="ru-RU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911"/>
            <a:ext cx="1287211" cy="13568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9227" y="351527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solidFill>
                  <a:schemeClr val="bg1"/>
                </a:solidFill>
                <a:cs typeface="Times New Roman" pitchFamily="18" charset="0"/>
              </a:rPr>
              <a:t>Выявление: </a:t>
            </a:r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1"/>
                </a:solidFill>
                <a:cs typeface="Times New Roman" pitchFamily="18" charset="0"/>
              </a:rPr>
              <a:t>Экономическая Игра</a:t>
            </a:r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endParaRPr lang="ru-RU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75656" y="3140968"/>
            <a:ext cx="6495782" cy="223224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Брейн</a:t>
            </a:r>
            <a:r>
              <a:rPr lang="ru-RU" sz="3200" b="1" dirty="0" smtClean="0">
                <a:solidFill>
                  <a:schemeClr val="bg1"/>
                </a:solidFill>
              </a:rPr>
              <a:t>-ринг, </a:t>
            </a:r>
            <a:r>
              <a:rPr lang="ru-RU" sz="3200" b="1" dirty="0" err="1" smtClean="0">
                <a:solidFill>
                  <a:schemeClr val="bg1"/>
                </a:solidFill>
              </a:rPr>
              <a:t>МэКом</a:t>
            </a: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(</a:t>
            </a:r>
            <a:r>
              <a:rPr lang="ru-RU" sz="3200" b="1" dirty="0" smtClean="0">
                <a:solidFill>
                  <a:schemeClr val="bg1"/>
                </a:solidFill>
              </a:rPr>
              <a:t>7-11 </a:t>
            </a:r>
            <a:r>
              <a:rPr lang="ru-RU" sz="3200" b="1" dirty="0">
                <a:solidFill>
                  <a:schemeClr val="bg1"/>
                </a:solidFill>
              </a:rPr>
              <a:t>классы)</a:t>
            </a:r>
          </a:p>
        </p:txBody>
      </p:sp>
    </p:spTree>
    <p:extLst>
      <p:ext uri="{BB962C8B-B14F-4D97-AF65-F5344CB8AC3E}">
        <p14:creationId xmlns:p14="http://schemas.microsoft.com/office/powerpoint/2010/main" val="10386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3084</TotalTime>
  <Words>205</Words>
  <Application>Microsoft Office PowerPoint</Application>
  <PresentationFormat>Экран (4:3)</PresentationFormat>
  <Paragraphs>48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Кончакова Татьяна Юрьевна</dc:creator>
  <cp:lastModifiedBy>Ведерников Василий Владимирович</cp:lastModifiedBy>
  <cp:revision>21</cp:revision>
  <dcterms:created xsi:type="dcterms:W3CDTF">2013-06-21T05:21:54Z</dcterms:created>
  <dcterms:modified xsi:type="dcterms:W3CDTF">2014-10-03T10:33:30Z</dcterms:modified>
</cp:coreProperties>
</file>