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8" r:id="rId3"/>
    <p:sldId id="257" r:id="rId4"/>
    <p:sldId id="259" r:id="rId5"/>
    <p:sldId id="264" r:id="rId6"/>
    <p:sldId id="260" r:id="rId7"/>
    <p:sldId id="266" r:id="rId8"/>
    <p:sldId id="278" r:id="rId9"/>
    <p:sldId id="261" r:id="rId10"/>
    <p:sldId id="277" r:id="rId11"/>
    <p:sldId id="285" r:id="rId12"/>
    <p:sldId id="275" r:id="rId13"/>
    <p:sldId id="284" r:id="rId14"/>
    <p:sldId id="283" r:id="rId15"/>
    <p:sldId id="265" r:id="rId16"/>
    <p:sldId id="272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9E7DE-C637-48D3-A831-C93EEDD7CBCD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8CF61-40D1-4A0D-9860-BA4B3654A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CF61-40D1-4A0D-9860-BA4B3654A3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CF61-40D1-4A0D-9860-BA4B3654A32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CF61-40D1-4A0D-9860-BA4B3654A3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4572008"/>
            <a:ext cx="3843310" cy="1071570"/>
          </a:xfrm>
        </p:spPr>
        <p:txBody>
          <a:bodyPr/>
          <a:lstStyle/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группы технического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направления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Миндовская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Юрьевна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66"/>
            <a:ext cx="7772400" cy="328614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Публичная защита индивидуальной образовательной программы старшеклассника.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306" y="607220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Березники, 2014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2013\10-3\защита ИОП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512730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2013\10-3\защита ИОП\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642918"/>
            <a:ext cx="7929617" cy="528641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2013\10-3\защита ИОП\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404797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2013\10-3\защита ИОП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11303" cy="5007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2013\10-3\защита ИОП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6286544" cy="419102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5569278" cy="67932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Позиции родителей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285860"/>
            <a:ext cx="6750862" cy="40005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Полная свобода выбора;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Выбор делают родители;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семье происходит обсуждение, полемика, решение принимается совместно.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NS\Downloads\Козлов Николай. Философские сказки для обдумывающих житие, или Веселая книга о свободе инравственности - royallib.ru.html\fs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143380"/>
            <a:ext cx="2276944" cy="152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\2013\10-3\защита ИОП\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95969" cy="58560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NS\Downloads\Козлов Николай. Философские сказки для обдумывающих житие, или Веселая книга о свободе инравственности - royallib.ru.html\fs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928802"/>
            <a:ext cx="175605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802974"/>
          </a:xfrm>
        </p:spPr>
        <p:txBody>
          <a:bodyPr/>
          <a:lstStyle/>
          <a:p>
            <a:r>
              <a:rPr lang="ru-RU" dirty="0" smtClean="0"/>
              <a:t>Основные проблемы защиты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285860"/>
            <a:ext cx="7772400" cy="47149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все умеют выразить свои мысли;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определились с выбором;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Ориентируются на друзей;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Ориентируются на конкретную личность;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Очень большой разброс в выборе профессии;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могут критично оценить свои силы;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Нет мотивации.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529540" cy="74297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10 классе надо сделать выбор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368446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Презентации учебных заведений;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Ярмарка учебных мест;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Профессиональные пробы: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Саттелит-сервис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Уралкалий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Ависма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Уралхим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Еврохим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основные кафедры БФ ПНИПУ;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«Моя будущая профессия»;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Переводные экзамены;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Коррекция ИОП происходит постоянно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123" name="Picture 3" descr="C:\Users\DNS\Downloads\Козлов Николай. Философские сказки для обдумывающих житие, или Веселая книга о свободе инравственности - royallib.ru.html\fs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572008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107154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Следующие шаги: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183880" cy="10001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образовательного события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7772400" cy="3571900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Актуализация понятия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индивидуальной образовательной программы (далее – ИОП) для участников семинара;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алгоритма защиты ИОП;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 мероприятия.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ownloads\Козлов Николай. Философские сказки для обдумывающих житие, или Веселая книга о свободе инравственности - royallib.ru.html\fs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7562"/>
            <a:ext cx="2500330" cy="2534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01055" cy="6429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Индивидуализация в образовании</a:t>
            </a:r>
            <a:endParaRPr lang="ru-RU" sz="36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214422"/>
            <a:ext cx="6057912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среда школы должна быть  перенасыщена  для полной реализации учащимся  ситуации (категории) выбора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каждого обучающегося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-индивидуальный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план.                                                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сопровождение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учащегося  в рамках реализации его ИОП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5069212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Группы учащихся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214423"/>
            <a:ext cx="4038600" cy="41434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	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ОТЛИЧНИКИ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Все могут сами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СОМНЕВАЮЩИЕСЯ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все время меняют решения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БЕСПОМОЩНЫЕ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нуждаются в постоянном сопровождении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САБОТАЖНИКИ, ФОРМАЛИСТЫ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ничего не хотят делать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фото\2013\10-3\защита ИОП\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2285992"/>
            <a:ext cx="3930650" cy="2947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Инструменты и формы работы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Что? Зачем? Почему?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714776" cy="35004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консультаций;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постановки вопроса;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активного слушания;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2143116"/>
            <a:ext cx="3559994" cy="342902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Сопровождение проектно-исследовательской деятельности;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Групповая работа;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туризм.</a:t>
            </a:r>
          </a:p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Основные этапы подготовки защиты ИОП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371477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Личная беседа с каждым обучающимся;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Диагностика «ПРОФИ»;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Спецкурс «Профессиональное самоопределение»;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профессиограммой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Самостоятельная подготовка каждого учащегося (желательно совместно с родителями).</a:t>
            </a:r>
            <a:endParaRPr lang="ru-RU" sz="5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Технология защиты ИОП</a:t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85860"/>
            <a:ext cx="8183880" cy="41879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Разделить учебную группу на  мини-группы;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Пригласить родителей на  2 родительских собрания;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Заранее провести жеребьевку выступления участников;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классную комнату, продумать перерыв.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2013\10-3\защита ИОП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89934" cy="61130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NS\Downloads\Козлов Николай. Философские сказки для обдумывающих житие, или Веселая книга о свободе инравственности - royallib.ru.html\fs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429132"/>
            <a:ext cx="1643074" cy="199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Публичная защита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(родительское собрание)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1500174"/>
            <a:ext cx="3000396" cy="5000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143504" y="1500174"/>
            <a:ext cx="2786082" cy="5000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071679"/>
            <a:ext cx="4040188" cy="385765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Четкая организация;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Заинтересованная аудитория;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Ответственность за свои высказывания;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 привлечения родителей в школу;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обмена информацией.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86314" y="2143116"/>
            <a:ext cx="3360416" cy="257176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вечерних родительских собрания;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Сравнение учащегося  с одноклассниками;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559</TotalTime>
  <Words>325</Words>
  <Application>Microsoft Office PowerPoint</Application>
  <PresentationFormat>Экран (4:3)</PresentationFormat>
  <Paragraphs>72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Тьютор группы технического  образовательного направления  Миндовская Ольга Юрьевна</vt:lpstr>
      <vt:lpstr>Структура образовательного события</vt:lpstr>
      <vt:lpstr>Индивидуализация в образовании</vt:lpstr>
      <vt:lpstr>Группы учащихся</vt:lpstr>
      <vt:lpstr> Инструменты и формы работы тьютора    Что? Зачем? Почему? </vt:lpstr>
      <vt:lpstr>Основные этапы подготовки защиты ИОП</vt:lpstr>
      <vt:lpstr>Технология защиты ИОП </vt:lpstr>
      <vt:lpstr>Слайд 8</vt:lpstr>
      <vt:lpstr>Публичная защита  (родительское собрание)</vt:lpstr>
      <vt:lpstr>Слайд 10</vt:lpstr>
      <vt:lpstr>Слайд 11</vt:lpstr>
      <vt:lpstr>Слайд 12</vt:lpstr>
      <vt:lpstr>Слайд 13</vt:lpstr>
      <vt:lpstr>Слайд 14</vt:lpstr>
      <vt:lpstr>Позиции родителей</vt:lpstr>
      <vt:lpstr>Слайд 16</vt:lpstr>
      <vt:lpstr>Основные проблемы защиты</vt:lpstr>
      <vt:lpstr>В 10 классе надо сделать выбор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ИОП</dc:title>
  <dc:creator>DNS</dc:creator>
  <cp:lastModifiedBy>Учитель</cp:lastModifiedBy>
  <cp:revision>61</cp:revision>
  <dcterms:created xsi:type="dcterms:W3CDTF">2014-03-12T15:50:25Z</dcterms:created>
  <dcterms:modified xsi:type="dcterms:W3CDTF">2014-05-06T16:34:09Z</dcterms:modified>
</cp:coreProperties>
</file>