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6" r:id="rId4"/>
    <p:sldId id="265" r:id="rId5"/>
    <p:sldId id="267" r:id="rId6"/>
    <p:sldId id="259" r:id="rId7"/>
    <p:sldId id="261" r:id="rId8"/>
    <p:sldId id="268" r:id="rId9"/>
    <p:sldId id="262" r:id="rId10"/>
    <p:sldId id="263" r:id="rId11"/>
    <p:sldId id="269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Web-surf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573016"/>
            <a:ext cx="4833939" cy="29808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5834"/>
            <a:ext cx="9144000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Презентация краткосрочного курса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Web-surfing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lnSpc>
                <a:spcPct val="13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рамках семинара </a:t>
            </a:r>
          </a:p>
          <a:p>
            <a:pPr algn="ctr">
              <a:lnSpc>
                <a:spcPct val="13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«Формирование межкультурной компетентности обучающихся путем создания иноязычной среды в общеобразовательной школе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(19 февраля 2014 г.).</a:t>
            </a:r>
          </a:p>
          <a:p>
            <a:pPr>
              <a:lnSpc>
                <a:spcPct val="13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Автор: Расторгуев Максим Владимирович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527421"/>
            <a:ext cx="9144000" cy="18158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Find on the map these</a:t>
            </a:r>
          </a:p>
          <a:p>
            <a:pPr algn="ctr"/>
            <a:r>
              <a:rPr lang="en-US" sz="40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Olympic places. Use stickers </a:t>
            </a:r>
          </a:p>
          <a:p>
            <a:pPr algn="ctr"/>
            <a:endParaRPr lang="en-US" sz="3200" dirty="0" smtClean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:\Общая папка\Школа\Веб-серфинг\К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620742"/>
            <a:ext cx="9144000" cy="2308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Well done!</a:t>
            </a:r>
          </a:p>
          <a:p>
            <a:pPr algn="ctr"/>
            <a:endParaRPr lang="en-US" sz="7200" dirty="0" smtClean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596" y="1714488"/>
            <a:ext cx="8429684" cy="14465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What global event was </a:t>
            </a:r>
          </a:p>
          <a:p>
            <a:pPr algn="ctr"/>
            <a:r>
              <a:rPr lang="en-US" sz="44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the main newsmaker this month?</a:t>
            </a:r>
            <a:endParaRPr lang="ru-RU" sz="44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So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1071546"/>
            <a:ext cx="8643998" cy="28007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The Olympic Games in Sochi!</a:t>
            </a:r>
          </a:p>
          <a:p>
            <a:pPr algn="ctr"/>
            <a:r>
              <a:rPr lang="en-US" sz="44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Today your task is to find out about the</a:t>
            </a:r>
          </a:p>
          <a:p>
            <a:pPr algn="ctr"/>
            <a:r>
              <a:rPr lang="en-US" sz="44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history of Olympics</a:t>
            </a:r>
            <a:endParaRPr lang="ru-RU" sz="44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1873741"/>
            <a:ext cx="8686994" cy="7694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And we will start with associations</a:t>
            </a:r>
            <a:endParaRPr lang="ru-RU" sz="4400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indmapinspiration.com/wp-content/uploads/2011/07/Olympic-Potent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285860"/>
            <a:ext cx="9144000" cy="25545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Now look at the table. As you can see some fields are empty. Complete the table</a:t>
            </a:r>
            <a:r>
              <a:rPr lang="ru-RU" sz="40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using </a:t>
            </a:r>
          </a:p>
          <a:p>
            <a:pPr algn="ctr"/>
            <a:r>
              <a:rPr lang="en-US" sz="40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World Wide Web</a:t>
            </a:r>
            <a:endParaRPr lang="ru-RU" sz="2700" i="1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33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 ____ the first Olympic Games were held at Olympia in Greece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 394 the Roman Emperor _______ canceled the games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 1896 the first modern Olympic Games were held in 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 ____ gold, silver and bronze medals were introduced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 1914 __________ designed the Olympic symbol of 5 interlocking rings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 ____ the first Winter Olympics were held in Chamonix, France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 1928 the Olympic flame was lit for the first time in 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 ____ the first Olympics were held in Moscow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 1996 _________ was a major sponsor of the Olympic games in Atlanta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43 world records and 132 Olympic records were broken during the 2008 Summer Olympic Games in 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 ____ the first Winter Olympics were held in our country. Go Russia!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9273" y="83127"/>
          <a:ext cx="9019309" cy="6304614"/>
        </p:xfrm>
        <a:graphic>
          <a:graphicData uri="http://schemas.openxmlformats.org/drawingml/2006/table">
            <a:tbl>
              <a:tblPr/>
              <a:tblGrid>
                <a:gridCol w="9019309"/>
              </a:tblGrid>
              <a:tr h="5957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3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6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2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527421"/>
            <a:ext cx="9144000" cy="24314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Cooperate with your classmates,</a:t>
            </a:r>
          </a:p>
          <a:p>
            <a:pPr algn="ctr"/>
            <a:r>
              <a:rPr lang="en-US" sz="40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and make the </a:t>
            </a:r>
            <a:r>
              <a:rPr lang="en-US" sz="4000" i="1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timeline</a:t>
            </a:r>
            <a:r>
              <a:rPr lang="en-US" sz="40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000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urusHeavy" panose="020B7200000000000000" pitchFamily="34" charset="0"/>
                <a:cs typeface="Times New Roman" panose="02020603050405020304" pitchFamily="18" charset="0"/>
              </a:rPr>
              <a:t>Use the magnets </a:t>
            </a:r>
          </a:p>
          <a:p>
            <a:pPr algn="ctr"/>
            <a:endParaRPr lang="en-US" sz="3200" dirty="0" smtClean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urusHeavy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248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Димарчук Альбина</dc:creator>
  <cp:lastModifiedBy>Пупырев Сергей</cp:lastModifiedBy>
  <cp:revision>17</cp:revision>
  <dcterms:modified xsi:type="dcterms:W3CDTF">2014-05-12T04:14:47Z</dcterms:modified>
</cp:coreProperties>
</file>