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4" r:id="rId5"/>
    <p:sldId id="262" r:id="rId6"/>
    <p:sldId id="263" r:id="rId7"/>
    <p:sldId id="267" r:id="rId8"/>
    <p:sldId id="265" r:id="rId9"/>
    <p:sldId id="266" r:id="rId10"/>
    <p:sldId id="25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57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924944"/>
            <a:ext cx="5491336" cy="29424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Студенческий информационный видео-портал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err="1" smtClean="0"/>
              <a:t>Голдырев</a:t>
            </a:r>
            <a:r>
              <a:rPr lang="ru-RU" dirty="0" smtClean="0"/>
              <a:t> Андрей</a:t>
            </a:r>
          </a:p>
          <a:p>
            <a:pPr algn="r"/>
            <a:r>
              <a:rPr lang="ru-RU" dirty="0" smtClean="0"/>
              <a:t>Пепеляев Руслан</a:t>
            </a:r>
            <a:endParaRPr lang="ru-RU" dirty="0"/>
          </a:p>
        </p:txBody>
      </p:sp>
      <p:pic>
        <p:nvPicPr>
          <p:cNvPr id="3077" name="Picture 5" descr="C:\Users\User\Desktop\1\тв проект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2592288" cy="3945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Освещение всех социально - значимых мероприятий города </a:t>
            </a:r>
          </a:p>
          <a:p>
            <a:r>
              <a:rPr lang="ru-RU" dirty="0" smtClean="0"/>
              <a:t> Привлечение молодежи к культурным и социальным событиям города </a:t>
            </a:r>
          </a:p>
          <a:p>
            <a:r>
              <a:rPr lang="ru-RU" dirty="0"/>
              <a:t>профессиональная </a:t>
            </a:r>
            <a:r>
              <a:rPr lang="ru-RU" dirty="0" smtClean="0"/>
              <a:t>проба участников </a:t>
            </a:r>
            <a:r>
              <a:rPr lang="ru-RU" dirty="0" smtClean="0"/>
              <a:t>проекта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6147" name="Picture 3" descr="C:\Users\User\Desktop\1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77072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</a:t>
            </a:r>
            <a:r>
              <a:rPr lang="ru-RU" dirty="0" err="1" smtClean="0"/>
              <a:t>бэкграунд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Студенческий пресс-центр НИУ ВШЭ Пермь</a:t>
            </a:r>
          </a:p>
          <a:p>
            <a:r>
              <a:rPr lang="ru-RU" dirty="0" smtClean="0"/>
              <a:t>Создание роликов в формате «Независимое расследование»</a:t>
            </a:r>
          </a:p>
          <a:p>
            <a:r>
              <a:rPr lang="ru-RU" dirty="0" smtClean="0"/>
              <a:t>Создание небольших </a:t>
            </a:r>
            <a:r>
              <a:rPr lang="ru-RU" dirty="0" err="1" smtClean="0"/>
              <a:t>промо</a:t>
            </a:r>
            <a:r>
              <a:rPr lang="ru-RU" dirty="0" smtClean="0"/>
              <a:t> роликов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1026" name="Picture 2" descr="F:\Проект ептиль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071942"/>
            <a:ext cx="3286148" cy="2480512"/>
          </a:xfrm>
          <a:prstGeom prst="rect">
            <a:avLst/>
          </a:prstGeom>
          <a:noFill/>
        </p:spPr>
      </p:pic>
      <p:pic>
        <p:nvPicPr>
          <p:cNvPr id="1027" name="Picture 3" descr="F:\Проект ептиль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643314"/>
            <a:ext cx="3352890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080" y="2564904"/>
            <a:ext cx="81534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948264" y="4437112"/>
            <a:ext cx="1817784" cy="1658888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5122" name="Picture 2" descr="C:\Users\User\Desktop\1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3395862" cy="2543374"/>
          </a:xfrm>
          <a:prstGeom prst="rect">
            <a:avLst/>
          </a:prstGeom>
          <a:noFill/>
        </p:spPr>
      </p:pic>
      <p:pic>
        <p:nvPicPr>
          <p:cNvPr id="5125" name="Picture 5" descr="C:\Users\User\Desktop\1\тв проект\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240590"/>
            <a:ext cx="3096344" cy="2257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73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Отсутствие организованных сетевых проектов</a:t>
            </a:r>
            <a:endParaRPr lang="ru-RU" dirty="0" smtClean="0"/>
          </a:p>
          <a:p>
            <a:r>
              <a:rPr lang="ru-RU" dirty="0" smtClean="0"/>
              <a:t>Большая часть </a:t>
            </a:r>
            <a:r>
              <a:rPr lang="ru-RU" dirty="0" smtClean="0"/>
              <a:t>молодежи </a:t>
            </a:r>
            <a:r>
              <a:rPr lang="ru-RU" dirty="0" smtClean="0"/>
              <a:t>Перми не в курсе </a:t>
            </a:r>
            <a:r>
              <a:rPr lang="ru-RU" dirty="0" smtClean="0"/>
              <a:t>событий студенческой жизни города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ередача </a:t>
            </a:r>
            <a:r>
              <a:rPr lang="ru-RU" dirty="0" smtClean="0"/>
              <a:t>информации с помощью небольших видео </a:t>
            </a:r>
            <a:r>
              <a:rPr lang="ru-RU" dirty="0" smtClean="0"/>
              <a:t>программ, в быстрой и доступной форме </a:t>
            </a:r>
            <a:endParaRPr lang="ru-RU" dirty="0" smtClean="0"/>
          </a:p>
        </p:txBody>
      </p:sp>
      <p:pic>
        <p:nvPicPr>
          <p:cNvPr id="1027" name="Picture 3" descr="C:\Users\User\Desktop\1\тв проект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804" y="4600331"/>
            <a:ext cx="1656184" cy="1877008"/>
          </a:xfrm>
          <a:prstGeom prst="rect">
            <a:avLst/>
          </a:prstGeom>
          <a:noFill/>
        </p:spPr>
      </p:pic>
      <p:pic>
        <p:nvPicPr>
          <p:cNvPr id="1029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1031" name="Picture 7" descr="C:\Users\User\Desktop\1\тв проект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437112"/>
            <a:ext cx="1944216" cy="2040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визуализация жизни университетов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оздание виртуального </a:t>
            </a:r>
            <a:r>
              <a:rPr lang="ru-RU" dirty="0"/>
              <a:t>образа студенческой повседневности</a:t>
            </a:r>
            <a:endParaRPr lang="ru-RU" dirty="0" smtClean="0"/>
          </a:p>
          <a:p>
            <a:r>
              <a:rPr lang="ru-RU" dirty="0" smtClean="0"/>
              <a:t>Профессиональная проба</a:t>
            </a:r>
            <a:endParaRPr lang="ru-RU" dirty="0" smtClean="0"/>
          </a:p>
          <a:p>
            <a:r>
              <a:rPr lang="ru-RU" dirty="0" smtClean="0"/>
              <a:t>создание общегородской студенческой медиа- среды  </a:t>
            </a:r>
            <a:endParaRPr lang="ru-RU" dirty="0" smtClean="0"/>
          </a:p>
          <a:p>
            <a:r>
              <a:rPr lang="ru-RU" dirty="0" smtClean="0"/>
              <a:t>«Взгляд снизу»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User\Desktop\1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25144"/>
            <a:ext cx="2804587" cy="1806154"/>
          </a:xfrm>
          <a:prstGeom prst="rect">
            <a:avLst/>
          </a:prstGeom>
          <a:noFill/>
        </p:spPr>
      </p:pic>
      <p:pic>
        <p:nvPicPr>
          <p:cNvPr id="5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Проблемы, решаемые порталом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единого видео-портала для общегородской университетской среды </a:t>
            </a:r>
          </a:p>
          <a:p>
            <a:r>
              <a:rPr lang="ru-RU" dirty="0"/>
              <a:t>профессиональная </a:t>
            </a:r>
            <a:r>
              <a:rPr lang="ru-RU" dirty="0" smtClean="0"/>
              <a:t>проба</a:t>
            </a:r>
          </a:p>
          <a:p>
            <a:r>
              <a:rPr lang="ru-RU" dirty="0" smtClean="0"/>
              <a:t>налаживание </a:t>
            </a:r>
            <a:r>
              <a:rPr lang="ru-RU" dirty="0" smtClean="0"/>
              <a:t>связей и партнерских отношений между студентами различных университетов города</a:t>
            </a:r>
          </a:p>
          <a:p>
            <a:r>
              <a:rPr lang="ru-RU" dirty="0" smtClean="0"/>
              <a:t>Портал для «студенческого голоса»</a:t>
            </a:r>
          </a:p>
          <a:p>
            <a:r>
              <a:rPr lang="ru-RU" dirty="0" smtClean="0"/>
              <a:t>Абитуриенты узнают, как живут студенты</a:t>
            </a:r>
            <a:endParaRPr lang="ru-RU" dirty="0"/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Студенты г. Перми и Пермского края</a:t>
            </a:r>
          </a:p>
          <a:p>
            <a:r>
              <a:rPr lang="ru-RU" dirty="0" smtClean="0"/>
              <a:t>Студенты других городов России</a:t>
            </a:r>
          </a:p>
          <a:p>
            <a:r>
              <a:rPr lang="ru-RU" dirty="0" smtClean="0"/>
              <a:t>Школьники и их родители (абитуриенты)</a:t>
            </a:r>
          </a:p>
          <a:p>
            <a:r>
              <a:rPr lang="ru-RU" dirty="0" smtClean="0"/>
              <a:t>Активная молодежь Пермского края</a:t>
            </a:r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5122" name="Picture 2" descr="C:\Users\User\Desktop\1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3395862" cy="2543374"/>
          </a:xfrm>
          <a:prstGeom prst="rect">
            <a:avLst/>
          </a:prstGeom>
          <a:noFill/>
        </p:spPr>
      </p:pic>
      <p:pic>
        <p:nvPicPr>
          <p:cNvPr id="5125" name="Picture 5" descr="C:\Users\User\Desktop\1\тв проект\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240590"/>
            <a:ext cx="3096344" cy="2257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портала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собственные программы, передачи, рубрики, учитывающие запросы целевой аудитории </a:t>
            </a:r>
          </a:p>
          <a:p>
            <a:r>
              <a:rPr lang="ru-RU" dirty="0" smtClean="0"/>
              <a:t>интервью с ведущими учеными края </a:t>
            </a:r>
          </a:p>
          <a:p>
            <a:r>
              <a:rPr lang="ru-RU" dirty="0" smtClean="0"/>
              <a:t>участие студентов и выпускников различных ВУЗов города и других городов</a:t>
            </a:r>
          </a:p>
          <a:p>
            <a:endParaRPr lang="ru-RU" dirty="0"/>
          </a:p>
        </p:txBody>
      </p:sp>
      <p:pic>
        <p:nvPicPr>
          <p:cNvPr id="4" name="Picture 2" descr="C:\Users\User\Desktop\тв проект\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81128"/>
            <a:ext cx="2376264" cy="1882977"/>
          </a:xfrm>
          <a:prstGeom prst="rect">
            <a:avLst/>
          </a:prstGeom>
          <a:noFill/>
        </p:spPr>
      </p:pic>
      <p:pic>
        <p:nvPicPr>
          <p:cNvPr id="8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2053" name="Picture 5" descr="C:\Users\User\Desktop\1\тв проект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645024"/>
            <a:ext cx="2967806" cy="2967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Имеющиеся: </a:t>
            </a:r>
            <a:br>
              <a:rPr lang="ru-RU" dirty="0" smtClean="0"/>
            </a:br>
            <a:r>
              <a:rPr lang="ru-RU" dirty="0" smtClean="0"/>
              <a:t>-материальные ( частично)</a:t>
            </a:r>
            <a:br>
              <a:rPr lang="ru-RU" dirty="0" smtClean="0"/>
            </a:br>
            <a:r>
              <a:rPr lang="ru-RU" dirty="0" smtClean="0"/>
              <a:t>- человеческие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 имеющиеся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-финансовые</a:t>
            </a:r>
          </a:p>
          <a:p>
            <a:pPr>
              <a:buNone/>
            </a:pPr>
            <a:r>
              <a:rPr lang="ru-RU" dirty="0" smtClean="0"/>
              <a:t>   -материальные</a:t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2050" name="Picture 2" descr="C:\Users\User\Desktop\res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77072"/>
            <a:ext cx="2664296" cy="2388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мы добьемся успеха?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280920" cy="4495800"/>
          </a:xfrm>
        </p:spPr>
        <p:txBody>
          <a:bodyPr/>
          <a:lstStyle/>
          <a:p>
            <a:r>
              <a:rPr lang="ru-RU" dirty="0" smtClean="0"/>
              <a:t>Привлечение аудитории посредством вирусных </a:t>
            </a:r>
            <a:r>
              <a:rPr lang="ru-RU" dirty="0" err="1" smtClean="0"/>
              <a:t>интернет-роликов</a:t>
            </a:r>
            <a:endParaRPr lang="ru-RU" dirty="0" smtClean="0"/>
          </a:p>
          <a:p>
            <a:r>
              <a:rPr lang="ru-RU" dirty="0" smtClean="0"/>
              <a:t>Регулярное самостоятельное повышение квалификации в </a:t>
            </a:r>
            <a:r>
              <a:rPr lang="ru-RU" dirty="0" err="1" smtClean="0"/>
              <a:t>медиа-сфере</a:t>
            </a:r>
            <a:r>
              <a:rPr lang="ru-RU" dirty="0" smtClean="0"/>
              <a:t> </a:t>
            </a:r>
            <a:r>
              <a:rPr lang="ru-RU" dirty="0" smtClean="0"/>
              <a:t>в других городах</a:t>
            </a:r>
          </a:p>
          <a:p>
            <a:r>
              <a:rPr lang="ru-RU" dirty="0" err="1" smtClean="0"/>
              <a:t>Интерактив</a:t>
            </a:r>
            <a:r>
              <a:rPr lang="ru-RU" dirty="0" smtClean="0"/>
              <a:t> в самих университетах</a:t>
            </a:r>
          </a:p>
          <a:p>
            <a:endParaRPr lang="ru-RU" dirty="0"/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5" name="Picture 2" descr="C:\Users\User\Desktop\1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149080"/>
            <a:ext cx="2257425" cy="2343150"/>
          </a:xfrm>
          <a:prstGeom prst="rect">
            <a:avLst/>
          </a:prstGeom>
          <a:noFill/>
        </p:spPr>
      </p:pic>
      <p:pic>
        <p:nvPicPr>
          <p:cNvPr id="7170" name="Picture 2" descr="C:\Users\User\Desktop\1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293096"/>
            <a:ext cx="2884819" cy="2183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Человеческие </a:t>
            </a:r>
            <a:endParaRPr lang="ru-RU" dirty="0" smtClean="0"/>
          </a:p>
          <a:p>
            <a:r>
              <a:rPr lang="ru-RU" dirty="0" smtClean="0"/>
              <a:t>Финансовые </a:t>
            </a:r>
          </a:p>
          <a:p>
            <a:r>
              <a:rPr lang="ru-RU" dirty="0" smtClean="0"/>
              <a:t>Учеба</a:t>
            </a:r>
          </a:p>
          <a:p>
            <a:r>
              <a:rPr lang="ru-RU" dirty="0" smtClean="0"/>
              <a:t>Реализация </a:t>
            </a:r>
            <a:r>
              <a:rPr lang="ru-RU" dirty="0" err="1" smtClean="0"/>
              <a:t>постпродакшена</a:t>
            </a:r>
            <a:endParaRPr lang="ru-RU" dirty="0" smtClean="0"/>
          </a:p>
          <a:p>
            <a:r>
              <a:rPr lang="ru-RU" dirty="0" smtClean="0"/>
              <a:t>Техническое оснащение</a:t>
            </a:r>
            <a:endParaRPr lang="ru-RU" dirty="0" smtClean="0"/>
          </a:p>
        </p:txBody>
      </p:sp>
      <p:pic>
        <p:nvPicPr>
          <p:cNvPr id="4" name="Picture 5" descr="C:\Users\User\Desktop\1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332656"/>
            <a:ext cx="792088" cy="780087"/>
          </a:xfrm>
          <a:prstGeom prst="rect">
            <a:avLst/>
          </a:prstGeom>
          <a:noFill/>
        </p:spPr>
      </p:pic>
      <p:pic>
        <p:nvPicPr>
          <p:cNvPr id="1026" name="Picture 2" descr="C:\Users\User\Desktop\1caf15c128f0a4d97397edb122e6342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164470"/>
            <a:ext cx="2500330" cy="2500330"/>
          </a:xfrm>
          <a:prstGeom prst="rect">
            <a:avLst/>
          </a:prstGeom>
          <a:noFill/>
        </p:spPr>
      </p:pic>
      <p:pic>
        <p:nvPicPr>
          <p:cNvPr id="1027" name="Picture 3" descr="C:\Users\User\Desktop\clipar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168118"/>
            <a:ext cx="2088232" cy="2226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</TotalTime>
  <Words>216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 Студенческий информационный видео-портал </vt:lpstr>
      <vt:lpstr>Актуальность</vt:lpstr>
      <vt:lpstr>Цели проекта</vt:lpstr>
      <vt:lpstr> Проблемы, решаемые порталом </vt:lpstr>
      <vt:lpstr>Целевая аудитория</vt:lpstr>
      <vt:lpstr>Возможности портала</vt:lpstr>
      <vt:lpstr>Ресурсы</vt:lpstr>
      <vt:lpstr>Как мы добьемся успеха?</vt:lpstr>
      <vt:lpstr>Риски</vt:lpstr>
      <vt:lpstr>Результаты проекта</vt:lpstr>
      <vt:lpstr>Наш бэкграунд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29</cp:revision>
  <dcterms:created xsi:type="dcterms:W3CDTF">2014-05-12T13:01:45Z</dcterms:created>
  <dcterms:modified xsi:type="dcterms:W3CDTF">2014-05-15T19:33:42Z</dcterms:modified>
</cp:coreProperties>
</file>