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71" r:id="rId1"/>
  </p:sldMasterIdLst>
  <p:notesMasterIdLst>
    <p:notesMasterId r:id="rId38"/>
  </p:notesMasterIdLst>
  <p:sldIdLst>
    <p:sldId id="415" r:id="rId2"/>
    <p:sldId id="508" r:id="rId3"/>
    <p:sldId id="491" r:id="rId4"/>
    <p:sldId id="492" r:id="rId5"/>
    <p:sldId id="493" r:id="rId6"/>
    <p:sldId id="494" r:id="rId7"/>
    <p:sldId id="496" r:id="rId8"/>
    <p:sldId id="423" r:id="rId9"/>
    <p:sldId id="459" r:id="rId10"/>
    <p:sldId id="424" r:id="rId11"/>
    <p:sldId id="476" r:id="rId12"/>
    <p:sldId id="474" r:id="rId13"/>
    <p:sldId id="482" r:id="rId14"/>
    <p:sldId id="502" r:id="rId15"/>
    <p:sldId id="503" r:id="rId16"/>
    <p:sldId id="504" r:id="rId17"/>
    <p:sldId id="506" r:id="rId18"/>
    <p:sldId id="505" r:id="rId19"/>
    <p:sldId id="507" r:id="rId20"/>
    <p:sldId id="461" r:id="rId21"/>
    <p:sldId id="470" r:id="rId22"/>
    <p:sldId id="471" r:id="rId23"/>
    <p:sldId id="499" r:id="rId24"/>
    <p:sldId id="509" r:id="rId25"/>
    <p:sldId id="485" r:id="rId26"/>
    <p:sldId id="486" r:id="rId27"/>
    <p:sldId id="487" r:id="rId28"/>
    <p:sldId id="484" r:id="rId29"/>
    <p:sldId id="500" r:id="rId30"/>
    <p:sldId id="488" r:id="rId31"/>
    <p:sldId id="489" r:id="rId32"/>
    <p:sldId id="490" r:id="rId33"/>
    <p:sldId id="497" r:id="rId34"/>
    <p:sldId id="498" r:id="rId35"/>
    <p:sldId id="501" r:id="rId36"/>
    <p:sldId id="438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BBA"/>
    <a:srgbClr val="F2DCDB"/>
    <a:srgbClr val="FF9999"/>
    <a:srgbClr val="F2E5DB"/>
    <a:srgbClr val="FFFFFF"/>
    <a:srgbClr val="8FB5E5"/>
    <a:srgbClr val="893226"/>
    <a:srgbClr val="0066FF"/>
    <a:srgbClr val="0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2" autoAdjust="0"/>
    <p:restoredTop sz="81287" autoAdjust="0"/>
  </p:normalViewPr>
  <p:slideViewPr>
    <p:cSldViewPr>
      <p:cViewPr varScale="1">
        <p:scale>
          <a:sx n="88" d="100"/>
          <a:sy n="88" d="100"/>
        </p:scale>
        <p:origin x="24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office\office\FDP\VIP-Common\&#1055;&#1056;&#1054;&#1060;&#1048;-&#1050;&#1088;&#1072;&#1081;\&#1055;&#1056;&#1054;&#1060;&#1048;-2018\&#1055;&#1086;&#1083;&#1080;&#1075;&#1088;&#1072;&#1092;&#1080;&#1103;\&#1076;&#1080;&#1085;&#1072;&#1084;&#1080;&#1082;&#1072;%20&#1091;&#1095;&#1072;&#1089;&#1090;&#1080;&#1103;%20&#1087;&#1086;%20&#1075;&#1086;&#1076;&#1072;&#108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office\office\FDP\VIP-Common\&#1055;&#1056;&#1054;&#1060;&#1048;-&#1050;&#1088;&#1072;&#1081;\&#1055;&#1056;&#1054;&#1060;&#1048;-2018\&#1055;&#1086;&#1083;&#1080;&#1075;&#1088;&#1072;&#1092;&#1080;&#1103;\&#1082;&#1086;&#1083;&#1080;&#1095;&#1077;&#1089;&#1090;&#1074;&#1086;%20&#1091;&#1095;&#1072;&#1089;&#1090;&#1085;&#1080;&#1082;&#1086;&#1074;%201-&#1075;&#1086;%20&#1090;&#1091;&#1088;&#1072;%20&#1076;&#1083;&#1103;%20&#1087;&#1088;&#1077;&#1079;&#1077;&#1085;&#1090;&#1072;&#1094;&#1080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office\office\FDP\VIP-Common\&#1055;&#1056;&#1054;&#1060;&#1048;-&#1050;&#1088;&#1072;&#1081;\&#1055;&#1056;&#1054;&#1060;&#1048;-2018\&#1055;&#1086;&#1083;&#1080;&#1075;&#1088;&#1072;&#1092;&#1080;&#1103;\&#1082;&#1086;&#1083;&#1080;&#1095;&#1077;&#1089;&#1090;&#1074;&#1086;%20&#1091;&#1095;&#1072;&#1089;&#1090;&#1085;&#1080;&#1082;&#1086;&#1074;%201-&#1075;&#1086;%20&#1090;&#1091;&#1088;&#1072;%20&#1076;&#1083;&#1103;%20&#1087;&#1088;&#1077;&#1079;&#1077;&#1085;&#1090;&#1072;&#1094;&#1080;&#108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office\office\FDP\VIP-Common\&#1055;&#1056;&#1054;&#1060;&#1048;-&#1050;&#1088;&#1072;&#1081;\&#1055;&#1056;&#1054;&#1060;&#1048;-&#1050;&#1056;&#1040;&#1049;-2016\&#1056;&#1077;&#1079;&#1091;&#1083;&#1100;&#1090;&#1072;&#1090;&#1099;%20&#1090;&#1077;&#1089;&#1090;&#1080;&#1088;&#1086;&#1074;&#1072;&#1085;&#1080;&#1081;\2%20&#1090;&#1091;&#1088;\&#1056;&#1077;&#1079;&#1091;&#1083;&#1100;&#1090;&#1072;&#1090;&#1099;%20&#1074;&#1089;&#1077;_&#1056;&#1071;,%20&#1052;\&#1055;&#1088;&#1086;&#1092;&#1080;%202016,%20&#1084;&#1072;&#1090;&#1077;&#1084;&#1072;&#1090;&#1080;&#1082;&#1072;,%20&#1042;&#1089;&#1077;,%20ProfiMath-2016,%2030.10.20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overlap val="49"/>
        <c:axId val="92975488"/>
        <c:axId val="92977024"/>
      </c:barChart>
      <c:catAx>
        <c:axId val="9297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92977024"/>
        <c:crosses val="autoZero"/>
        <c:auto val="1"/>
        <c:lblAlgn val="ctr"/>
        <c:lblOffset val="100"/>
        <c:noMultiLvlLbl val="0"/>
      </c:catAx>
      <c:valAx>
        <c:axId val="9297702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297548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Численность участников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05F-4CC1-8A33-FD1731B6BDA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5F-4CC1-8A33-FD1731B6BD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339</c:v>
                </c:pt>
                <c:pt idx="1">
                  <c:v>931</c:v>
                </c:pt>
                <c:pt idx="2">
                  <c:v>946</c:v>
                </c:pt>
                <c:pt idx="3">
                  <c:v>2291</c:v>
                </c:pt>
                <c:pt idx="4">
                  <c:v>3676</c:v>
                </c:pt>
                <c:pt idx="5">
                  <c:v>4118</c:v>
                </c:pt>
                <c:pt idx="6">
                  <c:v>4790</c:v>
                </c:pt>
                <c:pt idx="7">
                  <c:v>6966</c:v>
                </c:pt>
                <c:pt idx="8">
                  <c:v>10964</c:v>
                </c:pt>
                <c:pt idx="9">
                  <c:v>7104</c:v>
                </c:pt>
                <c:pt idx="10">
                  <c:v>8906</c:v>
                </c:pt>
                <c:pt idx="11">
                  <c:v>8332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F-4CC1-8A33-FD1731B6B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49"/>
        <c:axId val="166363520"/>
        <c:axId val="166366208"/>
      </c:barChart>
      <c:catAx>
        <c:axId val="16636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66366208"/>
        <c:crosses val="autoZero"/>
        <c:auto val="1"/>
        <c:lblAlgn val="ctr"/>
        <c:lblOffset val="100"/>
        <c:noMultiLvlLbl val="0"/>
      </c:catAx>
      <c:valAx>
        <c:axId val="16636620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636352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111760768546379E-2"/>
          <c:y val="6.3333543275466642E-2"/>
          <c:w val="0.93632617496127613"/>
          <c:h val="0.63980019851686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'предметы 1 тур'!$C$11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9870129870129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9DB-4F9F-9A48-736FDA65E7FE}"/>
                </c:ext>
              </c:extLst>
            </c:dLbl>
            <c:dLbl>
              <c:idx val="1"/>
              <c:layout>
                <c:manualLayout>
                  <c:x val="-8.658008658008658E-3"/>
                  <c:y val="3.61141206211628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9DB-4F9F-9A48-736FDA65E7FE}"/>
                </c:ext>
              </c:extLst>
            </c:dLbl>
            <c:dLbl>
              <c:idx val="2"/>
              <c:layout>
                <c:manualLayout>
                  <c:x val="-1.1660779656254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B9DB-4F9F-9A48-736FDA65E7FE}"/>
                </c:ext>
              </c:extLst>
            </c:dLbl>
            <c:dLbl>
              <c:idx val="3"/>
              <c:layout>
                <c:manualLayout>
                  <c:x val="-1.948051948051948E-2"/>
                  <c:y val="1.0834236186348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9DB-4F9F-9A48-736FDA65E7FE}"/>
                </c:ext>
              </c:extLst>
            </c:dLbl>
            <c:dLbl>
              <c:idx val="4"/>
              <c:layout>
                <c:manualLayout>
                  <c:x val="-8.6580086580086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9DB-4F9F-9A48-736FDA65E7FE}"/>
                </c:ext>
              </c:extLst>
            </c:dLbl>
            <c:dLbl>
              <c:idx val="5"/>
              <c:layout>
                <c:manualLayout>
                  <c:x val="-8.658008658008658E-3"/>
                  <c:y val="7.2228241242325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9DB-4F9F-9A48-736FDA65E7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'предметы 1 тур'!$A$12:$A$17</c:f>
              <c:strCache>
                <c:ptCount val="6"/>
                <c:pt idx="0">
                  <c:v>Математика</c:v>
                </c:pt>
                <c:pt idx="1">
                  <c:v>Русский язык</c:v>
                </c:pt>
                <c:pt idx="2">
                  <c:v>Английский язык</c:v>
                </c:pt>
                <c:pt idx="3">
                  <c:v>Химия/
Биология/
Физика</c:v>
                </c:pt>
                <c:pt idx="4">
                  <c:v>Информатика</c:v>
                </c:pt>
                <c:pt idx="5">
                  <c:v>Обществознание</c:v>
                </c:pt>
              </c:strCache>
            </c:strRef>
          </c:cat>
          <c:val>
            <c:numRef>
              <c:f>'предметы 1 тур'!$C$12:$C$17</c:f>
              <c:numCache>
                <c:formatCode>General</c:formatCode>
                <c:ptCount val="6"/>
                <c:pt idx="0">
                  <c:v>1814</c:v>
                </c:pt>
                <c:pt idx="1">
                  <c:v>1728</c:v>
                </c:pt>
                <c:pt idx="2">
                  <c:v>1419</c:v>
                </c:pt>
                <c:pt idx="3">
                  <c:v>593</c:v>
                </c:pt>
                <c:pt idx="4">
                  <c:v>635</c:v>
                </c:pt>
                <c:pt idx="5">
                  <c:v>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9DB-4F9F-9A48-736FDA65E7FE}"/>
            </c:ext>
          </c:extLst>
        </c:ser>
        <c:ser>
          <c:idx val="1"/>
          <c:order val="1"/>
          <c:tx>
            <c:strRef>
              <c:f>'предметы 1 тур'!$D$11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3.5345016761222509E-3"/>
                  <c:y val="3.61148301994583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9DB-4F9F-9A48-736FDA65E7FE}"/>
                </c:ext>
              </c:extLst>
            </c:dLbl>
            <c:dLbl>
              <c:idx val="3"/>
              <c:layout>
                <c:manualLayout>
                  <c:x val="-2.1645021645021645E-3"/>
                  <c:y val="-3.61141206211628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9DB-4F9F-9A48-736FDA65E7FE}"/>
                </c:ext>
              </c:extLst>
            </c:dLbl>
            <c:dLbl>
              <c:idx val="5"/>
              <c:layout>
                <c:manualLayout>
                  <c:x val="-1.0203182199223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B9DB-4F9F-9A48-736FDA65E7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'предметы 1 тур'!$A$12:$A$17</c:f>
              <c:strCache>
                <c:ptCount val="6"/>
                <c:pt idx="0">
                  <c:v>Математика</c:v>
                </c:pt>
                <c:pt idx="1">
                  <c:v>Русский язык</c:v>
                </c:pt>
                <c:pt idx="2">
                  <c:v>Английский язык</c:v>
                </c:pt>
                <c:pt idx="3">
                  <c:v>Химия/
Биология/
Физика</c:v>
                </c:pt>
                <c:pt idx="4">
                  <c:v>Информатика</c:v>
                </c:pt>
                <c:pt idx="5">
                  <c:v>Обществознание</c:v>
                </c:pt>
              </c:strCache>
            </c:strRef>
          </c:cat>
          <c:val>
            <c:numRef>
              <c:f>'предметы 1 тур'!$D$12:$D$17</c:f>
              <c:numCache>
                <c:formatCode>General</c:formatCode>
                <c:ptCount val="6"/>
                <c:pt idx="0">
                  <c:v>2333</c:v>
                </c:pt>
                <c:pt idx="1">
                  <c:v>2158</c:v>
                </c:pt>
                <c:pt idx="2">
                  <c:v>1948</c:v>
                </c:pt>
                <c:pt idx="3">
                  <c:v>598</c:v>
                </c:pt>
                <c:pt idx="4">
                  <c:v>677</c:v>
                </c:pt>
                <c:pt idx="5">
                  <c:v>1192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DB-4F9F-9A48-736FDA65E7FE}"/>
            </c:ext>
          </c:extLst>
        </c:ser>
        <c:ser>
          <c:idx val="2"/>
          <c:order val="2"/>
          <c:tx>
            <c:strRef>
              <c:f>'предметы 1 тур'!$E$11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5759745703186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9DB-4F9F-9A48-736FDA65E7FE}"/>
                </c:ext>
              </c:extLst>
            </c:dLbl>
            <c:dLbl>
              <c:idx val="1"/>
              <c:layout>
                <c:manualLayout>
                  <c:x val="1.6033572027350496E-2"/>
                  <c:y val="2.5333241841100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9DB-4F9F-9A48-736FDA65E7FE}"/>
                </c:ext>
              </c:extLst>
            </c:dLbl>
            <c:dLbl>
              <c:idx val="2"/>
              <c:layout>
                <c:manualLayout>
                  <c:x val="1.7491169484382358E-2"/>
                  <c:y val="-2.322187009331705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9DB-4F9F-9A48-736FDA65E7FE}"/>
                </c:ext>
              </c:extLst>
            </c:dLbl>
            <c:dLbl>
              <c:idx val="3"/>
              <c:layout>
                <c:manualLayout>
                  <c:x val="1.082248896128162E-2"/>
                  <c:y val="7.542124992220500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9DB-4F9F-9A48-736FDA65E7FE}"/>
                </c:ext>
              </c:extLst>
            </c:dLbl>
            <c:dLbl>
              <c:idx val="4"/>
              <c:layout>
                <c:manualLayout>
                  <c:x val="8.6580086580086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9DB-4F9F-9A48-736FDA65E7FE}"/>
                </c:ext>
              </c:extLst>
            </c:dLbl>
            <c:dLbl>
              <c:idx val="5"/>
              <c:layout>
                <c:manualLayout>
                  <c:x val="1.166077965625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B9DB-4F9F-9A48-736FDA65E7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92D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'предметы 1 тур'!$A$12:$A$17</c:f>
              <c:strCache>
                <c:ptCount val="6"/>
                <c:pt idx="0">
                  <c:v>Математика</c:v>
                </c:pt>
                <c:pt idx="1">
                  <c:v>Русский язык</c:v>
                </c:pt>
                <c:pt idx="2">
                  <c:v>Английский язык</c:v>
                </c:pt>
                <c:pt idx="3">
                  <c:v>Химия/
Биология/
Физика</c:v>
                </c:pt>
                <c:pt idx="4">
                  <c:v>Информатика</c:v>
                </c:pt>
                <c:pt idx="5">
                  <c:v>Обществознание</c:v>
                </c:pt>
              </c:strCache>
            </c:strRef>
          </c:cat>
          <c:val>
            <c:numRef>
              <c:f>'предметы 1 тур'!$E$12:$E$17</c:f>
              <c:numCache>
                <c:formatCode>General</c:formatCode>
                <c:ptCount val="6"/>
                <c:pt idx="0">
                  <c:v>2046</c:v>
                </c:pt>
                <c:pt idx="1">
                  <c:v>1998</c:v>
                </c:pt>
                <c:pt idx="2">
                  <c:v>1822</c:v>
                </c:pt>
                <c:pt idx="3">
                  <c:v>695</c:v>
                </c:pt>
                <c:pt idx="4">
                  <c:v>678</c:v>
                </c:pt>
                <c:pt idx="5">
                  <c:v>1093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9DB-4F9F-9A48-736FDA65E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554560"/>
        <c:axId val="159114368"/>
      </c:barChart>
      <c:catAx>
        <c:axId val="117554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1400" b="1"/>
            </a:pPr>
            <a:endParaRPr lang="ru-RU"/>
          </a:p>
        </c:txPr>
        <c:crossAx val="159114368"/>
        <c:crosses val="autoZero"/>
        <c:auto val="1"/>
        <c:lblAlgn val="ctr"/>
        <c:lblOffset val="100"/>
        <c:noMultiLvlLbl val="0"/>
      </c:catAx>
      <c:valAx>
        <c:axId val="1591143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75545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561297137783591"/>
          <c:y val="0.8943952641256192"/>
          <c:w val="0.43852694549544941"/>
          <c:h val="7.6555484270866947E-2"/>
        </c:manualLayout>
      </c:layout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1"/>
          <c:order val="0"/>
          <c:tx>
            <c:strRef>
              <c:f>'региональная струтктура'!$B$1</c:f>
              <c:strCache>
                <c:ptCount val="1"/>
                <c:pt idx="0">
                  <c:v>Пермский край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'региональная струтктура'!$A$2:$A$7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'региональная струтктура'!$B$2:$B$7</c:f>
              <c:numCache>
                <c:formatCode>0%</c:formatCode>
                <c:ptCount val="6"/>
                <c:pt idx="0">
                  <c:v>0.91398747390396662</c:v>
                </c:pt>
                <c:pt idx="1">
                  <c:v>0.68705139247774905</c:v>
                </c:pt>
                <c:pt idx="2">
                  <c:v>0.480025538124772</c:v>
                </c:pt>
                <c:pt idx="3">
                  <c:v>0.72395833333333337</c:v>
                </c:pt>
                <c:pt idx="4">
                  <c:v>0.57736357511789804</c:v>
                </c:pt>
                <c:pt idx="5">
                  <c:v>0.55484877580412861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6A-45C2-B8BF-CDDCEECB2546}"/>
            </c:ext>
          </c:extLst>
        </c:ser>
        <c:ser>
          <c:idx val="2"/>
          <c:order val="1"/>
          <c:tx>
            <c:strRef>
              <c:f>'региональная струтктура'!$C$1</c:f>
              <c:strCache>
                <c:ptCount val="1"/>
                <c:pt idx="0">
                  <c:v>Другие регионы РФ и страны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'региональная струтктура'!$A$2:$A$7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'региональная струтктура'!$C$2:$C$7</c:f>
              <c:numCache>
                <c:formatCode>0%</c:formatCode>
                <c:ptCount val="6"/>
                <c:pt idx="0">
                  <c:v>8.6012526096033409E-2</c:v>
                </c:pt>
                <c:pt idx="1">
                  <c:v>0.31294860752225095</c:v>
                </c:pt>
                <c:pt idx="2">
                  <c:v>0.519974461875228</c:v>
                </c:pt>
                <c:pt idx="3">
                  <c:v>0.27604166666666669</c:v>
                </c:pt>
                <c:pt idx="4">
                  <c:v>0.42263642488210196</c:v>
                </c:pt>
                <c:pt idx="5">
                  <c:v>0.44515122419587139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6A-45C2-B8BF-CDDCEECB2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65293056"/>
        <c:axId val="159613312"/>
      </c:barChart>
      <c:catAx>
        <c:axId val="16529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/>
            </a:pPr>
            <a:endParaRPr lang="ru-RU"/>
          </a:p>
        </c:txPr>
        <c:crossAx val="159613312"/>
        <c:crosses val="autoZero"/>
        <c:auto val="1"/>
        <c:lblAlgn val="ctr"/>
        <c:lblOffset val="100"/>
        <c:noMultiLvlLbl val="0"/>
      </c:catAx>
      <c:valAx>
        <c:axId val="159613312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652930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val>
            <c:numRef>
              <c:f>'По баллу'!$E$443:$E$472</c:f>
              <c:numCache>
                <c:formatCode>General</c:formatCode>
                <c:ptCount val="30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5</c:v>
                </c:pt>
                <c:pt idx="5">
                  <c:v>12</c:v>
                </c:pt>
                <c:pt idx="6">
                  <c:v>16</c:v>
                </c:pt>
                <c:pt idx="7">
                  <c:v>19</c:v>
                </c:pt>
                <c:pt idx="8">
                  <c:v>23</c:v>
                </c:pt>
                <c:pt idx="9">
                  <c:v>32</c:v>
                </c:pt>
                <c:pt idx="10">
                  <c:v>37</c:v>
                </c:pt>
                <c:pt idx="11">
                  <c:v>32</c:v>
                </c:pt>
                <c:pt idx="12">
                  <c:v>33</c:v>
                </c:pt>
                <c:pt idx="13">
                  <c:v>51</c:v>
                </c:pt>
                <c:pt idx="14">
                  <c:v>22</c:v>
                </c:pt>
                <c:pt idx="15">
                  <c:v>17</c:v>
                </c:pt>
                <c:pt idx="16">
                  <c:v>26</c:v>
                </c:pt>
                <c:pt idx="17">
                  <c:v>15</c:v>
                </c:pt>
                <c:pt idx="18">
                  <c:v>17</c:v>
                </c:pt>
                <c:pt idx="19">
                  <c:v>17</c:v>
                </c:pt>
                <c:pt idx="20">
                  <c:v>13</c:v>
                </c:pt>
                <c:pt idx="21">
                  <c:v>11</c:v>
                </c:pt>
                <c:pt idx="22">
                  <c:v>11</c:v>
                </c:pt>
                <c:pt idx="23">
                  <c:v>5</c:v>
                </c:pt>
                <c:pt idx="24">
                  <c:v>5</c:v>
                </c:pt>
                <c:pt idx="25">
                  <c:v>3</c:v>
                </c:pt>
                <c:pt idx="26">
                  <c:v>6</c:v>
                </c:pt>
                <c:pt idx="27">
                  <c:v>0</c:v>
                </c:pt>
                <c:pt idx="28">
                  <c:v>4</c:v>
                </c:pt>
                <c:pt idx="2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69-4A4B-80AF-DE95413FF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606528"/>
        <c:axId val="99608064"/>
      </c:barChart>
      <c:catAx>
        <c:axId val="99606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tx2"/>
                </a:solidFill>
              </a:defRPr>
            </a:pPr>
            <a:endParaRPr lang="ru-RU"/>
          </a:p>
        </c:txPr>
        <c:crossAx val="99608064"/>
        <c:crosses val="autoZero"/>
        <c:auto val="1"/>
        <c:lblAlgn val="ctr"/>
        <c:lblOffset val="100"/>
        <c:noMultiLvlLbl val="0"/>
      </c:catAx>
      <c:valAx>
        <c:axId val="99608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tx2"/>
                </a:solidFill>
              </a:defRPr>
            </a:pPr>
            <a:endParaRPr lang="ru-RU"/>
          </a:p>
        </c:txPr>
        <c:crossAx val="99606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4E4211-416E-4E78-8A66-E3F93E225B4F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6FC63F-07E6-44B9-BD15-2A6E986BE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83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7B372C-611F-4575-ADC0-AEB88CBC21F9}" type="slidenum">
              <a:rPr kumimoji="0"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kumimoji="0"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92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0" lang="ru-RU" altLang="ru-RU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0" lang="ru-RU" altLang="ru-RU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Олимпиада «ПРОФИ» проводится в два тура: дистанционный (онлайн) и очный. Это позволяет не только отобрать лучших по уровню предметной компетенции учителей, но и создать массу стимулов для самостоятельной работы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для</a:t>
            </a:r>
            <a:r>
              <a:rPr kumimoji="1"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 всех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педагогов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принимающих участие в Олимпиаде: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 каждым туром учителя, используя материалы, размещенные на сайте (</a:t>
            </a:r>
            <a:r>
              <a:rPr kumimoji="1"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задания прошлых лет, правильные ответы к ним, решения олимпиадных заданий, тренировочный тур, виртуальную площадку для общения между участниками и членами методических комиссий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могут самостоятельно готовиться к участию в Олимпиаде и, тем самым, постоянно повышать свой уровень предметной компетентности.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этого после второго тура участники Олимпиады могут лично в очном режиме пообщаться с разработчиками заданий.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Олимпиада «ПРОФИ»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высокотехнологичный, анонимный, объективный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малозатратный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(по сравнению с процедурой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проведения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ЕГЭ) процесс: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олимпиаде анонимное: в общей рейтинговой таблице участники могут идентифицировать себя только лишь </a:t>
            </a:r>
            <a:r>
              <a:rPr kumimoji="1"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pitchFamily="34" charset="0"/>
              </a:rPr>
              <a:t>зная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свой псевдоним. Для определения победителей и призеров проводится процедура дешифрации. И только результаты этих участников придаются огласке с указанием их персональных данных (ФИО, Населенный пункт, Образовательное учреждение).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Содержательно строится на заданиях, тесно связанных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КИМами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ЕГЭ, но задания имеют более высокий уровень сложности.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Искусно подобранные задания и ответы к ним (у НИУ ВШЭ – Пермь создана обширнейшая электронная база данных, позволяющая генерировать задания для любого уровня слушателей,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т.ч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для учителей) 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совокупности 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рограммой обработки результатов исключает все недостатки, которые существуют в настоящее время при проведении ЕГЭ (длительность проверки работ учащихся; субъективность</a:t>
            </a:r>
            <a:r>
              <a:rPr kumimoji="1"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 оценки; «натаскивание» на сдачу экзамена в каком-либо формате: ЕГЭ, ОГЭ и др.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).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Олимпиада носит характер экспресс-диагностики знаний с предоставлением полного анализа результатов каждому учителю в максимально короткий срок (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течение одного часа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Что, в свою очередь, позволяет по «горячим следам» разобрать допущенные ошибки и сразу после этого наградить победителей и призеров.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95EAB-9AA9-4771-84BD-BD9C1720436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320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Обобщенные результаты  представляются в виде диаграммы, где чётко видно, какие вопросы/темы требуют дополнительной работы.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данная диаграмма показывает, что наибольшую трудность у учителей вызывали задания третьего блока (с 20 по 30), которые соответствуют части С единого государственного экзамена школьников.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95EAB-9AA9-4771-84BD-BD9C1720436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881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Следующая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диаграмма </a:t>
            </a: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отражает распределение участников олимпиады в</a:t>
            </a:r>
            <a:r>
              <a:rPr kumimoji="1"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 зависимости от количества правильно выполненных заданий</a:t>
            </a:r>
            <a:r>
              <a:rPr kumimoji="1"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 столбец – это количество участников, выполнивших работу на указанное на горизонтальной шкале баллов. Такое распределение довольно близко к нормальному, что говорит о практически идеальном подобранном тестовом материале.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использования 30/45/50-ти балльной шкалы (соответствует количеству вопросов в тесте) и традиционной для школы оценки (5-ая шкала), которая позволяет легко выделить группы участников и назначить соответствующие им бонусы за участие в олимпиаде (ходатайства о повышении стимулирующей надбавки, рекомендательные письма о повышении/подтверждении квалификационной категории, удостоверения о повышении квалификации), мы используем корректирующие коэффициенты, учитывающие в оценке каждого верно выполненного задания его сложность, что практически в 99,9% случаев позволяет строго выстроить участников по рейтингу, без назначения им одинаковых позиций.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95EAB-9AA9-4771-84BD-BD9C1720436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22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Индивидуальные результаты выполнения тестовых заданий по английскому языку очного тура оцениваются по 50-балльной шкале. Агрегированные результаты на основе шкалы общеевропейских компетенций владения иностранным языком могут быть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представлены следующей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таблицей, которая указывает на тот факт, что в современной Школе как минимум 20% всех учителей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(доля явившихся на 2-ой тур Олимпиады) – это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педагоги со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средним и высоким знанием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английского языка.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95EAB-9AA9-4771-84BD-BD9C1720436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613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компьютерной обработки результатов каждый учитель получает тексты заданий и подробную информацию о своих результатах с указанием правильных ответов. Выдача индивидуальных результатов тестирования с указанием верных ответов активно стимулирует учителей к продуктивному анализу собственных ошибок,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 безусловно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ведет к соответствующему росту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уровня предметной компетенции учителя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95EAB-9AA9-4771-84BD-BD9C1720436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44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altLang="ru-RU" dirty="0" smtClean="0">
                <a:cs typeface="Arial" pitchFamily="34" charset="0"/>
              </a:rPr>
              <a:t>Однако, статистика результатов олимпиады демонстрирует и тот факт, что российские школы не имеют гарантий качества подготовки работающих в них учителей. Для учителей нет квалификационного предметного экзамена. Даже профессионально непригодный учитель может длительное время работать в школе (см. на конец рейтингового списка).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altLang="ru-RU" dirty="0" smtClean="0">
                <a:cs typeface="Arial" pitchFamily="34" charset="0"/>
              </a:rPr>
              <a:t>Кроме того, следует сказать, что дополнительно проведенные исследования свидетельствуют о </a:t>
            </a:r>
            <a:r>
              <a:rPr kumimoji="0" lang="ru-RU" altLang="ru-RU" b="1" dirty="0" smtClean="0">
                <a:cs typeface="Arial" pitchFamily="34" charset="0"/>
              </a:rPr>
              <a:t>тесной связи уровня подготовленности преподавательских кадров с результатами учащихся на ЕГЭ</a:t>
            </a:r>
            <a:r>
              <a:rPr kumimoji="0" lang="ru-RU" altLang="ru-RU" dirty="0" smtClean="0">
                <a:cs typeface="Arial" pitchFamily="34" charset="0"/>
              </a:rPr>
              <a:t>. Что еще раз подтверждает известную истину: уровень квалификации учителя (главным образом, уровень предметной компетенции) определяет то, с какими знаниями выпускник покидает школу (приходит в вуз).</a:t>
            </a:r>
          </a:p>
        </p:txBody>
      </p:sp>
    </p:spTree>
    <p:extLst>
      <p:ext uri="{BB962C8B-B14F-4D97-AF65-F5344CB8AC3E}">
        <p14:creationId xmlns:p14="http://schemas.microsoft.com/office/powerpoint/2010/main" val="359415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dirty="0" smtClean="0"/>
              <a:t>Олимпиады учителей-предметников</a:t>
            </a:r>
            <a:r>
              <a:rPr kumimoji="0" lang="ru-RU" altLang="ru-RU" baseline="0" dirty="0" smtClean="0"/>
              <a:t> </a:t>
            </a:r>
            <a:r>
              <a:rPr kumimoji="0" lang="ru-RU" altLang="ru-RU" dirty="0" smtClean="0"/>
              <a:t> –</a:t>
            </a:r>
            <a:r>
              <a:rPr kumimoji="0" lang="en-US" altLang="ru-RU" dirty="0" smtClean="0"/>
              <a:t> </a:t>
            </a:r>
            <a:r>
              <a:rPr kumimoji="0" lang="ru-RU" altLang="ru-RU" dirty="0" smtClean="0"/>
              <a:t>инновационный продукт, созданный и</a:t>
            </a:r>
            <a:r>
              <a:rPr kumimoji="0" lang="ru-RU" altLang="ru-RU" baseline="0" dirty="0" smtClean="0"/>
              <a:t> реализуемый </a:t>
            </a:r>
            <a:r>
              <a:rPr kumimoji="0" lang="ru-RU" altLang="ru-RU" dirty="0" smtClean="0"/>
              <a:t>НИУ</a:t>
            </a:r>
            <a:r>
              <a:rPr kumimoji="0" lang="en-US" altLang="ru-RU" dirty="0" smtClean="0"/>
              <a:t> </a:t>
            </a:r>
            <a:r>
              <a:rPr kumimoji="0" lang="ru-RU" altLang="ru-RU" dirty="0" smtClean="0"/>
              <a:t>ВШЭ</a:t>
            </a:r>
            <a:r>
              <a:rPr kumimoji="0" lang="en-US" altLang="ru-RU" dirty="0" smtClean="0"/>
              <a:t> </a:t>
            </a:r>
            <a:r>
              <a:rPr kumimoji="0" lang="ru-RU" altLang="ru-RU" dirty="0" smtClean="0"/>
              <a:t>–</a:t>
            </a:r>
            <a:r>
              <a:rPr kumimoji="0" lang="en-US" altLang="ru-RU" dirty="0" smtClean="0"/>
              <a:t> </a:t>
            </a:r>
            <a:r>
              <a:rPr kumimoji="0" lang="ru-RU" altLang="ru-RU" dirty="0" smtClean="0"/>
              <a:t>Пермь совместно с Министерством образования и науки Пермского края. Впервые олимпиада состоялась в январе 2008 года для учителей математики Университетского округа пермского кампуса НИУ ВШЭ, успешный опыт которой позволил уже в октябре этого же года организовать краевую олимпиаду, получившую название «ПРОФИ».</a:t>
            </a:r>
          </a:p>
          <a:p>
            <a:endParaRPr lang="ru-RU" dirty="0" smtClean="0"/>
          </a:p>
          <a:p>
            <a:r>
              <a:rPr lang="ru-RU" dirty="0" smtClean="0"/>
              <a:t>Олимпиада является уникальным конкурсом, который позволяет не только получить объективную оценку предметных компетенций, но и повысить уровень квалификации в инновационном формате (выдается документ установленного образца)</a:t>
            </a:r>
          </a:p>
          <a:p>
            <a:endParaRPr lang="ru-RU" dirty="0" smtClean="0"/>
          </a:p>
          <a:p>
            <a:r>
              <a:rPr lang="ru-RU" dirty="0" smtClean="0"/>
              <a:t>За годы существования Олимпиада получила признание, как со стороны учительской аудитории, так и со стороны органов управления образования как на российском, так и международном уровнях</a:t>
            </a:r>
          </a:p>
          <a:p>
            <a:endParaRPr lang="en-US" dirty="0" smtClean="0"/>
          </a:p>
          <a:p>
            <a:r>
              <a:rPr lang="ru-RU" dirty="0" smtClean="0"/>
              <a:t>Ежегодно в олимпиаде принимают участие тысячи учителей России и из-за рубежа: в 2019 году в Олимпиаде приняли участие более 8 тысяч учителей из 78 регионов Российской Федерации и 8 иностранных государств, за весь период проведения количество участников достигло почти 60 тысяч человек (по результатам Олимпиады составляется рейтинг «ТОП-100 учителей России, стран СНГ и ближнего зарубежья», что подтверждается именным сертификатом)</a:t>
            </a:r>
          </a:p>
          <a:p>
            <a:endParaRPr lang="en-US" dirty="0" smtClean="0"/>
          </a:p>
          <a:p>
            <a:r>
              <a:rPr lang="ru-RU" dirty="0" smtClean="0"/>
              <a:t>Отсутствие платы за участие, быстрота обработки ответов (результаты известны в день проведения Олимпиады), абсолютная прозрачность и конфиденциальность результатов (участие под псевдонимами) обеспечивает Олимпиаде огромную популярность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6FC63F-07E6-44B9-BD15-2A6E986BEE1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965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6FC63F-07E6-44B9-BD15-2A6E986BEE10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521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6FC63F-07E6-44B9-BD15-2A6E986BEE10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822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6FC63F-07E6-44B9-BD15-2A6E986BEE10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2091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ru-RU" altLang="ru-RU" sz="1200" dirty="0" smtClean="0">
                <a:solidFill>
                  <a:srgbClr val="000000"/>
                </a:solidFill>
                <a:latin typeface="Arial" charset="0"/>
              </a:rPr>
              <a:t>Согласно техническому</a:t>
            </a:r>
            <a:r>
              <a:rPr kumimoji="0" lang="ru-RU" altLang="ru-RU" sz="1200" baseline="0" dirty="0" smtClean="0">
                <a:solidFill>
                  <a:srgbClr val="000000"/>
                </a:solidFill>
                <a:latin typeface="Arial" charset="0"/>
              </a:rPr>
              <a:t> заданию и положению об олимпиаде</a:t>
            </a:r>
            <a:r>
              <a:rPr kumimoji="0" lang="ru-RU" altLang="ru-RU" sz="1200" dirty="0" smtClean="0">
                <a:solidFill>
                  <a:srgbClr val="000000"/>
                </a:solidFill>
                <a:latin typeface="Arial" charset="0"/>
              </a:rPr>
              <a:t> с 2018 по 2020 гг. ежегодные конкурсные состязания будут проводиться по математике, русскому языку, английскому языку, обществознанию</a:t>
            </a:r>
            <a:r>
              <a:rPr kumimoji="0" lang="ru-RU" altLang="ru-RU" sz="1200" baseline="0" dirty="0" smtClean="0">
                <a:solidFill>
                  <a:srgbClr val="000000"/>
                </a:solidFill>
                <a:latin typeface="Arial" charset="0"/>
              </a:rPr>
              <a:t> и информатике, а по остальным предметам раз в три года: в 2018 г. – </a:t>
            </a:r>
            <a:r>
              <a:rPr kumimoji="0" lang="ru-RU" altLang="ru-RU" sz="1200" dirty="0" smtClean="0">
                <a:solidFill>
                  <a:srgbClr val="000000"/>
                </a:solidFill>
                <a:latin typeface="Arial" charset="0"/>
              </a:rPr>
              <a:t>по химии, в 2019 г. – по физике, в 2020 г. – по биологии.</a:t>
            </a:r>
          </a:p>
        </p:txBody>
      </p:sp>
    </p:spTree>
    <p:extLst>
      <p:ext uri="{BB962C8B-B14F-4D97-AF65-F5344CB8AC3E}">
        <p14:creationId xmlns:p14="http://schemas.microsoft.com/office/powerpoint/2010/main" val="18648596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kumimoji="0" lang="ru-RU" altLang="ru-RU" sz="1200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597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6FC63F-07E6-44B9-BD15-2A6E986BEE10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624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kumimoji="0"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328715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altLang="ru-RU" dirty="0" smtClean="0"/>
              <a:t>Олимпиада «ПРОФИ» как конкурс профессионального мастерства стал органичным элементом системы образования Пермского края. Он не только предоставляет возможность каждому учителю определить свой уровень предметной компетенции, но и стал мощным стимулом к профессиональному самосовершенствованию. Являясь </a:t>
            </a:r>
            <a:r>
              <a:rPr kumimoji="0" lang="ru-RU" altLang="ru-RU" b="1" dirty="0" smtClean="0"/>
              <a:t>объективным способом диагностики профессионального уровня учителя, Олимпиада «ПРОФИ» позволяет, в конечном итоге,  эффективно управлять качеством школьного образования в новом формате.</a:t>
            </a:r>
            <a:endParaRPr kumimoji="0" lang="ru-RU" altLang="ru-R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altLang="ru-RU" dirty="0" smtClean="0"/>
              <a:t>Методика проведения олимпиады «ПРОФИ» постоянно совершенствуется, и сейчас уже можно говорить о массовом многопрофильном инновационном образовательном продукте, спрос на который предъявляется всеми участниками образовательного процесса в сфере среднего общего,</a:t>
            </a:r>
            <a:r>
              <a:rPr kumimoji="0" lang="ru-RU" altLang="ru-RU" baseline="0" dirty="0" smtClean="0"/>
              <a:t> среднего профессионального и даже высшего </a:t>
            </a:r>
            <a:r>
              <a:rPr kumimoji="0" lang="ru-RU" altLang="ru-RU" dirty="0" smtClean="0"/>
              <a:t>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542174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dirty="0" smtClean="0"/>
              <a:t>С 2008 года олимпиада «ПРОФИ» проводится регулярно. Ежегодно увеличивалось количество предметов, по которым проводится олимпиада: на краевом уровне в 2008 году – 1 предмет (математика), в 2015-17 гг. – 8 предметов (математика и русский язык в международном статусе), с 2018 года олимпиада по всем предметам носит </a:t>
            </a:r>
            <a:r>
              <a:rPr kumimoji="0" lang="ru-RU" altLang="ru-RU" dirty="0" err="1" smtClean="0"/>
              <a:t>межународный</a:t>
            </a:r>
            <a:r>
              <a:rPr kumimoji="0" lang="ru-RU" altLang="ru-RU" dirty="0" smtClean="0"/>
              <a:t> статус.</a:t>
            </a:r>
            <a:endParaRPr kumimoji="1" lang="ru-RU" sz="1200" b="0" i="0" kern="1200" dirty="0" smtClean="0">
              <a:solidFill>
                <a:schemeClr val="tx1"/>
              </a:solidFill>
              <a:effectLst/>
              <a:latin typeface="+mn-lt"/>
              <a:ea typeface="Arial" charset="0"/>
              <a:cs typeface="Arial" charset="0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В олимпиаде учителей «ПРОФИ-2019» приняли участие и выполнили задания более 8,3 тыс. учителей.</a:t>
            </a:r>
            <a:r>
              <a:rPr kumimoji="1"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 В 2016 году Олимпиада имела федеральную поддержку и дополнительный призовой фонд для всех участников олимпиады по математике и русскому языку, независимо от региона их проживания, а также значительно большее количество площадок для проведения 2-го тура олимпиады.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В 2015 году количество регионов РФ – участников</a:t>
            </a:r>
            <a:r>
              <a:rPr kumimoji="1"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 О</a:t>
            </a: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лимпиады – 78 регионов России,</a:t>
            </a:r>
            <a:r>
              <a:rPr kumimoji="1"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 в 2016 – 83, в 2017 – 78, в 2018 – 78, 2019 – 78.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dirty="0" smtClean="0"/>
              <a:t>География участия по результатам 1-го тура практически не изменилась.</a:t>
            </a:r>
            <a:endParaRPr kumimoji="1" lang="ru-RU" sz="1200" b="0" i="0" kern="1200" dirty="0" smtClean="0">
              <a:solidFill>
                <a:schemeClr val="tx1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altLang="ru-RU" dirty="0" smtClean="0"/>
              <a:t>За 1</a:t>
            </a:r>
            <a:r>
              <a:rPr kumimoji="0" lang="en-US" altLang="ru-RU" dirty="0" smtClean="0"/>
              <a:t>1</a:t>
            </a:r>
            <a:r>
              <a:rPr kumimoji="0" lang="ru-RU" altLang="ru-RU" dirty="0" smtClean="0"/>
              <a:t> лет существования конкурса в нем приняло участие только по результатам 1-го тура Олимпиады более </a:t>
            </a:r>
            <a:r>
              <a:rPr kumimoji="0" lang="en-US" altLang="ru-RU" dirty="0" smtClean="0"/>
              <a:t>50</a:t>
            </a:r>
            <a:r>
              <a:rPr kumimoji="0" lang="ru-RU" altLang="ru-RU" dirty="0" smtClean="0"/>
              <a:t> тыс. учителей. Большинство из них – учителя Пермского края. Однако в последние годы наметилась тенденция увеличения</a:t>
            </a:r>
            <a:r>
              <a:rPr kumimoji="0" lang="ru-RU" altLang="ru-RU" baseline="0" dirty="0" smtClean="0"/>
              <a:t> количества участников из других регионов: 2014 год – 8,6%, 2015 год – 31,3%, 2016 год – 52%</a:t>
            </a:r>
            <a:r>
              <a:rPr kumimoji="0" lang="en-US" altLang="ru-RU" baseline="0" dirty="0" smtClean="0"/>
              <a:t>, 2017 </a:t>
            </a:r>
            <a:r>
              <a:rPr kumimoji="0" lang="en-US" altLang="ru-RU" baseline="0" dirty="0" err="1" smtClean="0"/>
              <a:t>год</a:t>
            </a:r>
            <a:r>
              <a:rPr kumimoji="0" lang="en-US" altLang="ru-RU" baseline="0" dirty="0" smtClean="0"/>
              <a:t> – 28%, 2018 </a:t>
            </a:r>
            <a:r>
              <a:rPr kumimoji="0" lang="en-US" altLang="ru-RU" baseline="0" dirty="0" err="1" smtClean="0"/>
              <a:t>год</a:t>
            </a:r>
            <a:r>
              <a:rPr kumimoji="0" lang="en-US" altLang="ru-RU" baseline="0" dirty="0" smtClean="0"/>
              <a:t> – 42%</a:t>
            </a:r>
            <a:r>
              <a:rPr kumimoji="0" lang="ru-RU" altLang="ru-RU" baseline="0" dirty="0" smtClean="0"/>
              <a:t>. Из данного тренда выбивается 2017 г. – 2</a:t>
            </a:r>
            <a:r>
              <a:rPr kumimoji="0" lang="en-US" altLang="ru-RU" baseline="0" dirty="0" smtClean="0"/>
              <a:t>8</a:t>
            </a:r>
            <a:r>
              <a:rPr kumimoji="0" lang="ru-RU" altLang="ru-RU" baseline="0" dirty="0" smtClean="0"/>
              <a:t>% (причины те же – сокращение количества площадок, отсутствие призового фонда).</a:t>
            </a:r>
            <a:endParaRPr kumimoji="0" lang="ru-RU" alt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altLang="ru-RU" dirty="0" smtClean="0"/>
              <a:t>За 1</a:t>
            </a:r>
            <a:r>
              <a:rPr kumimoji="0" lang="en-US" altLang="ru-RU" dirty="0" smtClean="0"/>
              <a:t>1</a:t>
            </a:r>
            <a:r>
              <a:rPr kumimoji="0" lang="ru-RU" altLang="ru-RU" dirty="0" smtClean="0"/>
              <a:t> лет существования конкурса в нем приняло участие только по результатам 1-го тура Олимпиады более </a:t>
            </a:r>
            <a:r>
              <a:rPr kumimoji="0" lang="en-US" altLang="ru-RU" dirty="0" smtClean="0"/>
              <a:t>50</a:t>
            </a:r>
            <a:r>
              <a:rPr kumimoji="0" lang="ru-RU" altLang="ru-RU" dirty="0" smtClean="0"/>
              <a:t> тыс. учителей. Большинство из них – учителя Пермского края. Однако в последние годы наметилась тенденция увеличения</a:t>
            </a:r>
            <a:r>
              <a:rPr kumimoji="0" lang="ru-RU" altLang="ru-RU" baseline="0" dirty="0" smtClean="0"/>
              <a:t> количества участников из других регионов: 2014 год – 8,6%, 2015 год – 31,3%, 2016 год – 52%</a:t>
            </a:r>
            <a:r>
              <a:rPr kumimoji="0" lang="en-US" altLang="ru-RU" baseline="0" dirty="0" smtClean="0"/>
              <a:t>, 2017 </a:t>
            </a:r>
            <a:r>
              <a:rPr kumimoji="0" lang="en-US" altLang="ru-RU" baseline="0" dirty="0" err="1" smtClean="0"/>
              <a:t>год</a:t>
            </a:r>
            <a:r>
              <a:rPr kumimoji="0" lang="en-US" altLang="ru-RU" baseline="0" dirty="0" smtClean="0"/>
              <a:t> – 28%, 2018 </a:t>
            </a:r>
            <a:r>
              <a:rPr kumimoji="0" lang="en-US" altLang="ru-RU" baseline="0" dirty="0" err="1" smtClean="0"/>
              <a:t>год</a:t>
            </a:r>
            <a:r>
              <a:rPr kumimoji="0" lang="en-US" altLang="ru-RU" baseline="0" dirty="0" smtClean="0"/>
              <a:t> – 42%</a:t>
            </a:r>
            <a:r>
              <a:rPr kumimoji="0" lang="ru-RU" altLang="ru-RU" baseline="0" dirty="0" smtClean="0"/>
              <a:t>. Из данного тренда выбивается 2017 г. – 2</a:t>
            </a:r>
            <a:r>
              <a:rPr kumimoji="0" lang="en-US" altLang="ru-RU" baseline="0" dirty="0" smtClean="0"/>
              <a:t>8</a:t>
            </a:r>
            <a:r>
              <a:rPr kumimoji="0" lang="ru-RU" altLang="ru-RU" baseline="0" dirty="0" smtClean="0"/>
              <a:t>% (причины те же – сокращение количества площадок, отсутствие призового фонда).</a:t>
            </a:r>
            <a:endParaRPr kumimoji="0" lang="ru-RU" alt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89E89-C2CE-40E1-B064-91F2B3B6E0AB}" type="datetime1">
              <a:rPr lang="ru-RU" smtClean="0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C6B9D-B5B1-45FF-99F1-E2FDCFF33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8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BEA3E-D8C2-41FF-9CA5-DACEEBA57F66}" type="datetime1">
              <a:rPr lang="ru-RU" smtClean="0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4F776-4AD2-4729-AA17-408BF41CF1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38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12C04A-3C20-4190-AFF4-7938014DD104}" type="datetime1">
              <a:rPr lang="ru-RU" smtClean="0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56B75-A216-44F6-ABB5-3D76A5A2F0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72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9CFC9-E190-4833-A8EE-2297D09636D7}" type="datetime1">
              <a:rPr lang="ru-RU" smtClean="0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23370-EB84-4BA8-B0F4-4640EE70C9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65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30649-7E4C-488D-937A-08CA59D53A05}" type="datetime1">
              <a:rPr lang="ru-RU" smtClean="0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8828A-BB5C-4E6C-91A6-E7D81A4422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24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C241DB-31FD-4AD7-BBA1-D3B7BE97B425}" type="datetime1">
              <a:rPr lang="ru-RU" smtClean="0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1A1C7-95D7-4963-BDB2-0DF0602F08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84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605191-A7E2-471E-BE1B-3A7D384ED954}" type="datetime1">
              <a:rPr lang="ru-RU" smtClean="0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4C6BD-3E0F-4A02-8FAE-90E4EC9022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75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E9206-55AB-48F9-98EE-5FC1184463AF}" type="datetime1">
              <a:rPr lang="ru-RU" smtClean="0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CCC48-2285-424E-BF88-7109C67BF9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31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C75113-E7B5-4CEB-AE13-8A9BA6E9AFEA}" type="datetime1">
              <a:rPr lang="ru-RU" smtClean="0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A6C26-EA07-4569-92CC-7BD88552C3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6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0FEA23-D25F-48BD-9EF6-32F0EBDAAA84}" type="datetime1">
              <a:rPr lang="ru-RU" smtClean="0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EB65D-607C-44FC-8CB6-3E0095D77F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75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78FE0-CD5F-49E5-A3A5-A4BE09945D4C}" type="datetime1">
              <a:rPr lang="ru-RU" smtClean="0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0B8A6-5486-4958-877B-2C0E7AA7C7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40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513431-78B6-40F9-B871-DEC8C7C46F1C}" type="datetime1">
              <a:rPr lang="ru-RU" smtClean="0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61B65D-3D64-4C7A-BF71-9DF71ED77E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23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984" y="1556792"/>
            <a:ext cx="8492480" cy="4032448"/>
          </a:xfrm>
          <a:extLst>
            <a:ext uri="{FAA26D3D-D897-4be2-8F04-BA451C77F1D7}"/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latin typeface="Bahnschrift" panose="020B0502040204020203" pitchFamily="34" charset="0"/>
              </a:rPr>
              <a:t>Международная </a:t>
            </a:r>
            <a:r>
              <a:rPr lang="ru-RU" sz="4800" b="1" dirty="0" smtClean="0">
                <a:latin typeface="Bahnschrift" panose="020B0502040204020203" pitchFamily="34" charset="0"/>
              </a:rPr>
              <a:t>олимпиада учителей-предметников </a:t>
            </a:r>
            <a:r>
              <a:rPr lang="ru-RU" sz="4800" b="1" dirty="0">
                <a:latin typeface="Bahnschrift" panose="020B0502040204020203" pitchFamily="34" charset="0"/>
              </a:rPr>
              <a:t/>
            </a:r>
            <a:br>
              <a:rPr lang="ru-RU" sz="4800" b="1" dirty="0">
                <a:latin typeface="Bahnschrift" panose="020B0502040204020203" pitchFamily="34" charset="0"/>
              </a:rPr>
            </a:br>
            <a:r>
              <a:rPr lang="ru-RU" sz="4800" b="1" dirty="0">
                <a:latin typeface="Bahnschrift" panose="020B0502040204020203" pitchFamily="34" charset="0"/>
              </a:rPr>
              <a:t>«</a:t>
            </a:r>
            <a:r>
              <a:rPr lang="ru-RU" sz="4800" b="1" dirty="0" smtClean="0">
                <a:latin typeface="Bahnschrift" panose="020B0502040204020203" pitchFamily="34" charset="0"/>
              </a:rPr>
              <a:t>ПРОФИ-2020»</a:t>
            </a:r>
            <a:endParaRPr lang="ru-RU" sz="3600" dirty="0">
              <a:latin typeface="Bahnschrift" panose="020B0502040204020203" pitchFamily="34" charset="0"/>
            </a:endParaRPr>
          </a:p>
        </p:txBody>
      </p:sp>
      <p:pic>
        <p:nvPicPr>
          <p:cNvPr id="13319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254" y="312559"/>
            <a:ext cx="1007939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5959" y="558924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1"/>
                </a:solidFill>
              </a:rPr>
              <a:t>(далее - Олимпиада)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1290662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kumimoji="0" lang="ru-RU" altLang="ru-RU" dirty="0" smtClean="0"/>
              <a:t>Количество участников </a:t>
            </a:r>
            <a:br>
              <a:rPr kumimoji="0" lang="ru-RU" altLang="ru-RU" dirty="0" smtClean="0"/>
            </a:br>
            <a:r>
              <a:rPr kumimoji="0" lang="ru-RU" altLang="ru-RU" sz="2400" dirty="0"/>
              <a:t>1-го тура олимпиады «</a:t>
            </a:r>
            <a:r>
              <a:rPr kumimoji="0" lang="ru-RU" altLang="ru-RU" sz="2400" dirty="0" smtClean="0"/>
              <a:t>ПРОФИ» (по предметам) </a:t>
            </a:r>
            <a:br>
              <a:rPr kumimoji="0" lang="ru-RU" altLang="ru-RU" sz="2400" dirty="0" smtClean="0"/>
            </a:br>
            <a:r>
              <a:rPr kumimoji="0" lang="ru-RU" altLang="ru-RU" sz="2400" dirty="0" smtClean="0"/>
              <a:t>2017,</a:t>
            </a:r>
            <a:r>
              <a:rPr lang="en-US" altLang="ru-RU" sz="2400" dirty="0" smtClean="0"/>
              <a:t> 2018</a:t>
            </a:r>
            <a:r>
              <a:rPr lang="ru-RU" altLang="ru-RU" sz="2400" dirty="0" smtClean="0"/>
              <a:t>, </a:t>
            </a:r>
            <a:r>
              <a:rPr kumimoji="0" lang="ru-RU" altLang="ru-RU" sz="2400" dirty="0" smtClean="0"/>
              <a:t>2019 гг.</a:t>
            </a:r>
          </a:p>
        </p:txBody>
      </p:sp>
      <p:pic>
        <p:nvPicPr>
          <p:cNvPr id="22531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268406"/>
              </p:ext>
            </p:extLst>
          </p:nvPr>
        </p:nvGraphicFramePr>
        <p:xfrm>
          <a:off x="251520" y="1835448"/>
          <a:ext cx="8712968" cy="4833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381328"/>
            <a:ext cx="9144000" cy="494034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noFill/>
          </a:ln>
        </p:spPr>
        <p:txBody>
          <a:bodyPr wrap="square" rtlCol="0" anchor="ctr" anchorCtr="1">
            <a:noAutofit/>
          </a:bodyPr>
          <a:lstStyle/>
          <a:p>
            <a:pPr algn="ctr">
              <a:spcBef>
                <a:spcPts val="300"/>
              </a:spcBef>
            </a:pPr>
            <a:endParaRPr lang="en-US" alt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1290662"/>
          </a:xfrm>
        </p:spPr>
        <p:txBody>
          <a:bodyPr/>
          <a:lstStyle/>
          <a:p>
            <a:pPr algn="r" eaLnBrk="1" hangingPunct="1"/>
            <a:r>
              <a:rPr kumimoji="0" lang="ru-RU" altLang="ru-RU" dirty="0" smtClean="0"/>
              <a:t>Количество участников </a:t>
            </a:r>
            <a:br>
              <a:rPr kumimoji="0" lang="ru-RU" altLang="ru-RU" dirty="0" smtClean="0"/>
            </a:br>
            <a:r>
              <a:rPr kumimoji="0" lang="ru-RU" altLang="ru-RU" sz="2400" dirty="0" smtClean="0"/>
              <a:t>региональная структура</a:t>
            </a:r>
          </a:p>
        </p:txBody>
      </p:sp>
      <p:pic>
        <p:nvPicPr>
          <p:cNvPr id="22531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684778"/>
              </p:ext>
            </p:extLst>
          </p:nvPr>
        </p:nvGraphicFramePr>
        <p:xfrm>
          <a:off x="251520" y="1844824"/>
          <a:ext cx="8640959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288195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Алтайский край"/>
          <p:cNvSpPr>
            <a:spLocks/>
          </p:cNvSpPr>
          <p:nvPr/>
        </p:nvSpPr>
        <p:spPr bwMode="auto">
          <a:xfrm>
            <a:off x="4310044" y="5483184"/>
            <a:ext cx="744896" cy="589130"/>
          </a:xfrm>
          <a:custGeom>
            <a:avLst/>
            <a:gdLst/>
            <a:ahLst/>
            <a:cxnLst>
              <a:cxn ang="0">
                <a:pos x="710" y="0"/>
              </a:cxn>
              <a:cxn ang="0">
                <a:pos x="546" y="69"/>
              </a:cxn>
              <a:cxn ang="0">
                <a:pos x="202" y="165"/>
              </a:cxn>
              <a:cxn ang="0">
                <a:pos x="0" y="211"/>
              </a:cxn>
              <a:cxn ang="0">
                <a:pos x="232" y="811"/>
              </a:cxn>
              <a:cxn ang="0">
                <a:pos x="357" y="1134"/>
              </a:cxn>
              <a:cxn ang="0">
                <a:pos x="429" y="1053"/>
              </a:cxn>
              <a:cxn ang="0">
                <a:pos x="606" y="1155"/>
              </a:cxn>
              <a:cxn ang="0">
                <a:pos x="632" y="1246"/>
              </a:cxn>
              <a:cxn ang="0">
                <a:pos x="714" y="1248"/>
              </a:cxn>
              <a:cxn ang="0">
                <a:pos x="976" y="1246"/>
              </a:cxn>
              <a:cxn ang="0">
                <a:pos x="1154" y="1243"/>
              </a:cxn>
              <a:cxn ang="0">
                <a:pos x="1205" y="1315"/>
              </a:cxn>
              <a:cxn ang="0">
                <a:pos x="1296" y="1379"/>
              </a:cxn>
              <a:cxn ang="0">
                <a:pos x="1354" y="1339"/>
              </a:cxn>
              <a:cxn ang="0">
                <a:pos x="1270" y="1243"/>
              </a:cxn>
              <a:cxn ang="0">
                <a:pos x="1238" y="1190"/>
              </a:cxn>
              <a:cxn ang="0">
                <a:pos x="1274" y="1166"/>
              </a:cxn>
              <a:cxn ang="0">
                <a:pos x="1426" y="1125"/>
              </a:cxn>
              <a:cxn ang="0">
                <a:pos x="1632" y="981"/>
              </a:cxn>
              <a:cxn ang="0">
                <a:pos x="1706" y="877"/>
              </a:cxn>
              <a:cxn ang="0">
                <a:pos x="1792" y="885"/>
              </a:cxn>
              <a:cxn ang="0">
                <a:pos x="1886" y="853"/>
              </a:cxn>
              <a:cxn ang="0">
                <a:pos x="1920" y="741"/>
              </a:cxn>
              <a:cxn ang="0">
                <a:pos x="1933" y="541"/>
              </a:cxn>
              <a:cxn ang="0">
                <a:pos x="1922" y="406"/>
              </a:cxn>
              <a:cxn ang="0">
                <a:pos x="1768" y="227"/>
              </a:cxn>
              <a:cxn ang="0">
                <a:pos x="1597" y="46"/>
              </a:cxn>
              <a:cxn ang="0">
                <a:pos x="1558" y="70"/>
              </a:cxn>
              <a:cxn ang="0">
                <a:pos x="1334" y="142"/>
              </a:cxn>
              <a:cxn ang="0">
                <a:pos x="1186" y="158"/>
              </a:cxn>
              <a:cxn ang="0">
                <a:pos x="1106" y="246"/>
              </a:cxn>
              <a:cxn ang="0">
                <a:pos x="1006" y="333"/>
              </a:cxn>
              <a:cxn ang="0">
                <a:pos x="850" y="165"/>
              </a:cxn>
              <a:cxn ang="0">
                <a:pos x="710" y="0"/>
              </a:cxn>
            </a:cxnLst>
            <a:rect l="0" t="0" r="r" b="b"/>
            <a:pathLst>
              <a:path w="1941" h="1385">
                <a:moveTo>
                  <a:pt x="710" y="0"/>
                </a:moveTo>
                <a:lnTo>
                  <a:pt x="546" y="69"/>
                </a:lnTo>
                <a:cubicBezTo>
                  <a:pt x="427" y="117"/>
                  <a:pt x="330" y="145"/>
                  <a:pt x="202" y="165"/>
                </a:cubicBezTo>
                <a:lnTo>
                  <a:pt x="0" y="211"/>
                </a:lnTo>
                <a:cubicBezTo>
                  <a:pt x="48" y="288"/>
                  <a:pt x="83" y="393"/>
                  <a:pt x="232" y="811"/>
                </a:cubicBezTo>
                <a:cubicBezTo>
                  <a:pt x="296" y="990"/>
                  <a:pt x="352" y="1134"/>
                  <a:pt x="357" y="1134"/>
                </a:cubicBezTo>
                <a:cubicBezTo>
                  <a:pt x="363" y="1134"/>
                  <a:pt x="395" y="1097"/>
                  <a:pt x="429" y="1053"/>
                </a:cubicBezTo>
                <a:cubicBezTo>
                  <a:pt x="517" y="934"/>
                  <a:pt x="549" y="953"/>
                  <a:pt x="606" y="1155"/>
                </a:cubicBezTo>
                <a:lnTo>
                  <a:pt x="632" y="1246"/>
                </a:lnTo>
                <a:lnTo>
                  <a:pt x="714" y="1248"/>
                </a:lnTo>
                <a:cubicBezTo>
                  <a:pt x="760" y="1249"/>
                  <a:pt x="878" y="1249"/>
                  <a:pt x="976" y="1246"/>
                </a:cubicBezTo>
                <a:lnTo>
                  <a:pt x="1154" y="1243"/>
                </a:lnTo>
                <a:lnTo>
                  <a:pt x="1205" y="1315"/>
                </a:lnTo>
                <a:cubicBezTo>
                  <a:pt x="1248" y="1374"/>
                  <a:pt x="1264" y="1385"/>
                  <a:pt x="1296" y="1379"/>
                </a:cubicBezTo>
                <a:cubicBezTo>
                  <a:pt x="1318" y="1374"/>
                  <a:pt x="1342" y="1357"/>
                  <a:pt x="1354" y="1339"/>
                </a:cubicBezTo>
                <a:cubicBezTo>
                  <a:pt x="1373" y="1302"/>
                  <a:pt x="1366" y="1297"/>
                  <a:pt x="1270" y="1243"/>
                </a:cubicBezTo>
                <a:cubicBezTo>
                  <a:pt x="1227" y="1219"/>
                  <a:pt x="1222" y="1209"/>
                  <a:pt x="1238" y="1190"/>
                </a:cubicBezTo>
                <a:cubicBezTo>
                  <a:pt x="1250" y="1176"/>
                  <a:pt x="1264" y="1166"/>
                  <a:pt x="1274" y="1166"/>
                </a:cubicBezTo>
                <a:cubicBezTo>
                  <a:pt x="1283" y="1166"/>
                  <a:pt x="1350" y="1147"/>
                  <a:pt x="1426" y="1125"/>
                </a:cubicBezTo>
                <a:cubicBezTo>
                  <a:pt x="1555" y="1085"/>
                  <a:pt x="1558" y="1083"/>
                  <a:pt x="1632" y="981"/>
                </a:cubicBezTo>
                <a:lnTo>
                  <a:pt x="1706" y="877"/>
                </a:lnTo>
                <a:lnTo>
                  <a:pt x="1792" y="885"/>
                </a:lnTo>
                <a:cubicBezTo>
                  <a:pt x="1875" y="896"/>
                  <a:pt x="1877" y="897"/>
                  <a:pt x="1886" y="853"/>
                </a:cubicBezTo>
                <a:cubicBezTo>
                  <a:pt x="1893" y="827"/>
                  <a:pt x="1907" y="777"/>
                  <a:pt x="1920" y="741"/>
                </a:cubicBezTo>
                <a:cubicBezTo>
                  <a:pt x="1938" y="693"/>
                  <a:pt x="1941" y="641"/>
                  <a:pt x="1933" y="541"/>
                </a:cubicBezTo>
                <a:lnTo>
                  <a:pt x="1922" y="406"/>
                </a:lnTo>
                <a:lnTo>
                  <a:pt x="1768" y="227"/>
                </a:lnTo>
                <a:cubicBezTo>
                  <a:pt x="1683" y="128"/>
                  <a:pt x="1606" y="46"/>
                  <a:pt x="1597" y="46"/>
                </a:cubicBezTo>
                <a:cubicBezTo>
                  <a:pt x="1587" y="46"/>
                  <a:pt x="1570" y="57"/>
                  <a:pt x="1558" y="70"/>
                </a:cubicBezTo>
                <a:cubicBezTo>
                  <a:pt x="1523" y="113"/>
                  <a:pt x="1486" y="125"/>
                  <a:pt x="1334" y="142"/>
                </a:cubicBezTo>
                <a:lnTo>
                  <a:pt x="1186" y="158"/>
                </a:lnTo>
                <a:lnTo>
                  <a:pt x="1106" y="246"/>
                </a:lnTo>
                <a:cubicBezTo>
                  <a:pt x="1061" y="296"/>
                  <a:pt x="1016" y="334"/>
                  <a:pt x="1006" y="333"/>
                </a:cubicBezTo>
                <a:cubicBezTo>
                  <a:pt x="997" y="329"/>
                  <a:pt x="923" y="254"/>
                  <a:pt x="850" y="165"/>
                </a:cubicBezTo>
                <a:lnTo>
                  <a:pt x="710" y="0"/>
                </a:ln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" name="Амурская область"/>
          <p:cNvSpPr>
            <a:spLocks/>
          </p:cNvSpPr>
          <p:nvPr/>
        </p:nvSpPr>
        <p:spPr bwMode="auto">
          <a:xfrm>
            <a:off x="7585124" y="4250753"/>
            <a:ext cx="1335888" cy="995425"/>
          </a:xfrm>
          <a:custGeom>
            <a:avLst/>
            <a:gdLst/>
            <a:ahLst/>
            <a:cxnLst>
              <a:cxn ang="0">
                <a:pos x="2120" y="1889"/>
              </a:cxn>
              <a:cxn ang="0">
                <a:pos x="1525" y="1569"/>
              </a:cxn>
              <a:cxn ang="0">
                <a:pos x="980" y="1692"/>
              </a:cxn>
              <a:cxn ang="0">
                <a:pos x="696" y="1595"/>
              </a:cxn>
              <a:cxn ang="0">
                <a:pos x="708" y="1420"/>
              </a:cxn>
              <a:cxn ang="0">
                <a:pos x="546" y="1081"/>
              </a:cxn>
              <a:cxn ang="0">
                <a:pos x="432" y="1161"/>
              </a:cxn>
              <a:cxn ang="0">
                <a:pos x="301" y="1017"/>
              </a:cxn>
              <a:cxn ang="0">
                <a:pos x="156" y="1011"/>
              </a:cxn>
              <a:cxn ang="0">
                <a:pos x="0" y="852"/>
              </a:cxn>
              <a:cxn ang="0">
                <a:pos x="229" y="739"/>
              </a:cxn>
              <a:cxn ang="0">
                <a:pos x="765" y="675"/>
              </a:cxn>
              <a:cxn ang="0">
                <a:pos x="1082" y="736"/>
              </a:cxn>
              <a:cxn ang="0">
                <a:pos x="1458" y="622"/>
              </a:cxn>
              <a:cxn ang="0">
                <a:pos x="1831" y="433"/>
              </a:cxn>
              <a:cxn ang="0">
                <a:pos x="2170" y="153"/>
              </a:cxn>
              <a:cxn ang="0">
                <a:pos x="2436" y="267"/>
              </a:cxn>
              <a:cxn ang="0">
                <a:pos x="2477" y="745"/>
              </a:cxn>
              <a:cxn ang="0">
                <a:pos x="2655" y="777"/>
              </a:cxn>
              <a:cxn ang="0">
                <a:pos x="2876" y="729"/>
              </a:cxn>
              <a:cxn ang="0">
                <a:pos x="3063" y="505"/>
              </a:cxn>
              <a:cxn ang="0">
                <a:pos x="3247" y="340"/>
              </a:cxn>
              <a:cxn ang="0">
                <a:pos x="3370" y="611"/>
              </a:cxn>
              <a:cxn ang="0">
                <a:pos x="3264" y="713"/>
              </a:cxn>
              <a:cxn ang="0">
                <a:pos x="3186" y="851"/>
              </a:cxn>
              <a:cxn ang="0">
                <a:pos x="3196" y="937"/>
              </a:cxn>
              <a:cxn ang="0">
                <a:pos x="3085" y="1203"/>
              </a:cxn>
              <a:cxn ang="0">
                <a:pos x="3093" y="1716"/>
              </a:cxn>
              <a:cxn ang="0">
                <a:pos x="3389" y="1870"/>
              </a:cxn>
              <a:cxn ang="0">
                <a:pos x="3439" y="2123"/>
              </a:cxn>
              <a:cxn ang="0">
                <a:pos x="3194" y="2248"/>
              </a:cxn>
              <a:cxn ang="0">
                <a:pos x="2652" y="2361"/>
              </a:cxn>
            </a:cxnLst>
            <a:rect l="0" t="0" r="r" b="b"/>
            <a:pathLst>
              <a:path w="3472" h="2361">
                <a:moveTo>
                  <a:pt x="2476" y="2214"/>
                </a:moveTo>
                <a:cubicBezTo>
                  <a:pt x="2386" y="2132"/>
                  <a:pt x="2226" y="1987"/>
                  <a:pt x="2120" y="1889"/>
                </a:cubicBezTo>
                <a:cubicBezTo>
                  <a:pt x="1759" y="1556"/>
                  <a:pt x="1772" y="1564"/>
                  <a:pt x="1664" y="1553"/>
                </a:cubicBezTo>
                <a:cubicBezTo>
                  <a:pt x="1586" y="1544"/>
                  <a:pt x="1560" y="1547"/>
                  <a:pt x="1525" y="1569"/>
                </a:cubicBezTo>
                <a:cubicBezTo>
                  <a:pt x="1490" y="1593"/>
                  <a:pt x="1461" y="1595"/>
                  <a:pt x="1335" y="1585"/>
                </a:cubicBezTo>
                <a:cubicBezTo>
                  <a:pt x="1173" y="1574"/>
                  <a:pt x="1136" y="1585"/>
                  <a:pt x="980" y="1692"/>
                </a:cubicBezTo>
                <a:cubicBezTo>
                  <a:pt x="896" y="1750"/>
                  <a:pt x="868" y="1745"/>
                  <a:pt x="768" y="1657"/>
                </a:cubicBezTo>
                <a:lnTo>
                  <a:pt x="696" y="1595"/>
                </a:lnTo>
                <a:lnTo>
                  <a:pt x="725" y="1547"/>
                </a:lnTo>
                <a:cubicBezTo>
                  <a:pt x="764" y="1483"/>
                  <a:pt x="760" y="1460"/>
                  <a:pt x="708" y="1420"/>
                </a:cubicBezTo>
                <a:cubicBezTo>
                  <a:pt x="674" y="1396"/>
                  <a:pt x="655" y="1360"/>
                  <a:pt x="634" y="1286"/>
                </a:cubicBezTo>
                <a:cubicBezTo>
                  <a:pt x="583" y="1100"/>
                  <a:pt x="575" y="1081"/>
                  <a:pt x="546" y="1081"/>
                </a:cubicBezTo>
                <a:cubicBezTo>
                  <a:pt x="530" y="1081"/>
                  <a:pt x="501" y="1099"/>
                  <a:pt x="480" y="1121"/>
                </a:cubicBezTo>
                <a:cubicBezTo>
                  <a:pt x="460" y="1142"/>
                  <a:pt x="439" y="1161"/>
                  <a:pt x="432" y="1161"/>
                </a:cubicBezTo>
                <a:cubicBezTo>
                  <a:pt x="428" y="1161"/>
                  <a:pt x="400" y="1128"/>
                  <a:pt x="372" y="1089"/>
                </a:cubicBezTo>
                <a:cubicBezTo>
                  <a:pt x="344" y="1049"/>
                  <a:pt x="312" y="1017"/>
                  <a:pt x="301" y="1017"/>
                </a:cubicBezTo>
                <a:cubicBezTo>
                  <a:pt x="292" y="1017"/>
                  <a:pt x="263" y="1036"/>
                  <a:pt x="237" y="1059"/>
                </a:cubicBezTo>
                <a:cubicBezTo>
                  <a:pt x="181" y="1113"/>
                  <a:pt x="143" y="1091"/>
                  <a:pt x="156" y="1011"/>
                </a:cubicBezTo>
                <a:cubicBezTo>
                  <a:pt x="164" y="963"/>
                  <a:pt x="159" y="956"/>
                  <a:pt x="82" y="915"/>
                </a:cubicBezTo>
                <a:cubicBezTo>
                  <a:pt x="37" y="891"/>
                  <a:pt x="0" y="862"/>
                  <a:pt x="0" y="852"/>
                </a:cubicBezTo>
                <a:cubicBezTo>
                  <a:pt x="0" y="841"/>
                  <a:pt x="37" y="808"/>
                  <a:pt x="82" y="777"/>
                </a:cubicBezTo>
                <a:cubicBezTo>
                  <a:pt x="159" y="726"/>
                  <a:pt x="167" y="724"/>
                  <a:pt x="229" y="739"/>
                </a:cubicBezTo>
                <a:cubicBezTo>
                  <a:pt x="333" y="766"/>
                  <a:pt x="538" y="752"/>
                  <a:pt x="658" y="710"/>
                </a:cubicBezTo>
                <a:lnTo>
                  <a:pt x="765" y="675"/>
                </a:lnTo>
                <a:lnTo>
                  <a:pt x="844" y="726"/>
                </a:lnTo>
                <a:cubicBezTo>
                  <a:pt x="940" y="787"/>
                  <a:pt x="962" y="788"/>
                  <a:pt x="1082" y="736"/>
                </a:cubicBezTo>
                <a:cubicBezTo>
                  <a:pt x="1156" y="702"/>
                  <a:pt x="1192" y="696"/>
                  <a:pt x="1250" y="702"/>
                </a:cubicBezTo>
                <a:cubicBezTo>
                  <a:pt x="1320" y="710"/>
                  <a:pt x="1333" y="705"/>
                  <a:pt x="1458" y="622"/>
                </a:cubicBezTo>
                <a:cubicBezTo>
                  <a:pt x="1540" y="568"/>
                  <a:pt x="1637" y="518"/>
                  <a:pt x="1703" y="499"/>
                </a:cubicBezTo>
                <a:cubicBezTo>
                  <a:pt x="1773" y="476"/>
                  <a:pt x="1820" y="452"/>
                  <a:pt x="1831" y="433"/>
                </a:cubicBezTo>
                <a:cubicBezTo>
                  <a:pt x="1893" y="318"/>
                  <a:pt x="1927" y="281"/>
                  <a:pt x="1980" y="272"/>
                </a:cubicBezTo>
                <a:cubicBezTo>
                  <a:pt x="2013" y="265"/>
                  <a:pt x="2088" y="217"/>
                  <a:pt x="2170" y="153"/>
                </a:cubicBezTo>
                <a:cubicBezTo>
                  <a:pt x="2348" y="12"/>
                  <a:pt x="2375" y="0"/>
                  <a:pt x="2429" y="19"/>
                </a:cubicBezTo>
                <a:cubicBezTo>
                  <a:pt x="2492" y="40"/>
                  <a:pt x="2495" y="118"/>
                  <a:pt x="2436" y="267"/>
                </a:cubicBezTo>
                <a:cubicBezTo>
                  <a:pt x="2392" y="377"/>
                  <a:pt x="2336" y="638"/>
                  <a:pt x="2336" y="734"/>
                </a:cubicBezTo>
                <a:cubicBezTo>
                  <a:pt x="2336" y="785"/>
                  <a:pt x="2346" y="785"/>
                  <a:pt x="2477" y="745"/>
                </a:cubicBezTo>
                <a:cubicBezTo>
                  <a:pt x="2533" y="728"/>
                  <a:pt x="2588" y="713"/>
                  <a:pt x="2599" y="713"/>
                </a:cubicBezTo>
                <a:cubicBezTo>
                  <a:pt x="2610" y="713"/>
                  <a:pt x="2636" y="742"/>
                  <a:pt x="2655" y="777"/>
                </a:cubicBezTo>
                <a:cubicBezTo>
                  <a:pt x="2674" y="812"/>
                  <a:pt x="2698" y="841"/>
                  <a:pt x="2708" y="841"/>
                </a:cubicBezTo>
                <a:cubicBezTo>
                  <a:pt x="2717" y="841"/>
                  <a:pt x="2792" y="790"/>
                  <a:pt x="2876" y="729"/>
                </a:cubicBezTo>
                <a:cubicBezTo>
                  <a:pt x="3013" y="624"/>
                  <a:pt x="3024" y="612"/>
                  <a:pt x="3024" y="561"/>
                </a:cubicBezTo>
                <a:cubicBezTo>
                  <a:pt x="3024" y="512"/>
                  <a:pt x="3029" y="505"/>
                  <a:pt x="3063" y="505"/>
                </a:cubicBezTo>
                <a:cubicBezTo>
                  <a:pt x="3090" y="505"/>
                  <a:pt x="3125" y="480"/>
                  <a:pt x="3175" y="422"/>
                </a:cubicBezTo>
                <a:lnTo>
                  <a:pt x="3247" y="340"/>
                </a:lnTo>
                <a:lnTo>
                  <a:pt x="3296" y="451"/>
                </a:lnTo>
                <a:cubicBezTo>
                  <a:pt x="3325" y="512"/>
                  <a:pt x="3357" y="584"/>
                  <a:pt x="3370" y="611"/>
                </a:cubicBezTo>
                <a:lnTo>
                  <a:pt x="3391" y="662"/>
                </a:lnTo>
                <a:lnTo>
                  <a:pt x="3264" y="713"/>
                </a:lnTo>
                <a:cubicBezTo>
                  <a:pt x="3194" y="740"/>
                  <a:pt x="3136" y="772"/>
                  <a:pt x="3136" y="782"/>
                </a:cubicBezTo>
                <a:cubicBezTo>
                  <a:pt x="3136" y="792"/>
                  <a:pt x="3159" y="822"/>
                  <a:pt x="3186" y="851"/>
                </a:cubicBezTo>
                <a:lnTo>
                  <a:pt x="3236" y="902"/>
                </a:lnTo>
                <a:lnTo>
                  <a:pt x="3196" y="937"/>
                </a:lnTo>
                <a:cubicBezTo>
                  <a:pt x="3170" y="960"/>
                  <a:pt x="3151" y="998"/>
                  <a:pt x="3144" y="1038"/>
                </a:cubicBezTo>
                <a:cubicBezTo>
                  <a:pt x="3138" y="1075"/>
                  <a:pt x="3111" y="1148"/>
                  <a:pt x="3085" y="1203"/>
                </a:cubicBezTo>
                <a:cubicBezTo>
                  <a:pt x="3040" y="1297"/>
                  <a:pt x="3037" y="1312"/>
                  <a:pt x="3044" y="1475"/>
                </a:cubicBezTo>
                <a:cubicBezTo>
                  <a:pt x="3048" y="1633"/>
                  <a:pt x="3053" y="1656"/>
                  <a:pt x="3093" y="1716"/>
                </a:cubicBezTo>
                <a:cubicBezTo>
                  <a:pt x="3135" y="1782"/>
                  <a:pt x="3140" y="1785"/>
                  <a:pt x="3221" y="1785"/>
                </a:cubicBezTo>
                <a:cubicBezTo>
                  <a:pt x="3301" y="1785"/>
                  <a:pt x="3309" y="1788"/>
                  <a:pt x="3389" y="1870"/>
                </a:cubicBezTo>
                <a:cubicBezTo>
                  <a:pt x="3436" y="1916"/>
                  <a:pt x="3472" y="1964"/>
                  <a:pt x="3472" y="1976"/>
                </a:cubicBezTo>
                <a:cubicBezTo>
                  <a:pt x="3472" y="1988"/>
                  <a:pt x="3458" y="2054"/>
                  <a:pt x="3439" y="2123"/>
                </a:cubicBezTo>
                <a:cubicBezTo>
                  <a:pt x="3413" y="2217"/>
                  <a:pt x="3397" y="2251"/>
                  <a:pt x="3373" y="2257"/>
                </a:cubicBezTo>
                <a:cubicBezTo>
                  <a:pt x="3356" y="2264"/>
                  <a:pt x="3274" y="2259"/>
                  <a:pt x="3194" y="2248"/>
                </a:cubicBezTo>
                <a:cubicBezTo>
                  <a:pt x="3056" y="2230"/>
                  <a:pt x="3044" y="2230"/>
                  <a:pt x="2968" y="2262"/>
                </a:cubicBezTo>
                <a:cubicBezTo>
                  <a:pt x="2895" y="2294"/>
                  <a:pt x="2680" y="2361"/>
                  <a:pt x="2652" y="2361"/>
                </a:cubicBezTo>
                <a:cubicBezTo>
                  <a:pt x="2645" y="2361"/>
                  <a:pt x="2567" y="2294"/>
                  <a:pt x="2476" y="2214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Архангельская область"/>
          <p:cNvSpPr>
            <a:spLocks/>
          </p:cNvSpPr>
          <p:nvPr/>
        </p:nvSpPr>
        <p:spPr bwMode="auto">
          <a:xfrm>
            <a:off x="2087668" y="2564624"/>
            <a:ext cx="972674" cy="1015740"/>
          </a:xfrm>
          <a:custGeom>
            <a:avLst/>
            <a:gdLst/>
            <a:ahLst/>
            <a:cxnLst>
              <a:cxn ang="0">
                <a:pos x="1403" y="2355"/>
              </a:cxn>
              <a:cxn ang="0">
                <a:pos x="1230" y="2281"/>
              </a:cxn>
              <a:cxn ang="0">
                <a:pos x="1168" y="2228"/>
              </a:cxn>
              <a:cxn ang="0">
                <a:pos x="1074" y="2083"/>
              </a:cxn>
              <a:cxn ang="0">
                <a:pos x="898" y="2033"/>
              </a:cxn>
              <a:cxn ang="0">
                <a:pos x="808" y="1900"/>
              </a:cxn>
              <a:cxn ang="0">
                <a:pos x="589" y="1868"/>
              </a:cxn>
              <a:cxn ang="0">
                <a:pos x="294" y="1657"/>
              </a:cxn>
              <a:cxn ang="0">
                <a:pos x="0" y="1352"/>
              </a:cxn>
              <a:cxn ang="0">
                <a:pos x="80" y="1113"/>
              </a:cxn>
              <a:cxn ang="0">
                <a:pos x="222" y="944"/>
              </a:cxn>
              <a:cxn ang="0">
                <a:pos x="296" y="692"/>
              </a:cxn>
              <a:cxn ang="0">
                <a:pos x="458" y="353"/>
              </a:cxn>
              <a:cxn ang="0">
                <a:pos x="659" y="481"/>
              </a:cxn>
              <a:cxn ang="0">
                <a:pos x="797" y="252"/>
              </a:cxn>
              <a:cxn ang="0">
                <a:pos x="910" y="174"/>
              </a:cxn>
              <a:cxn ang="0">
                <a:pos x="1027" y="414"/>
              </a:cxn>
              <a:cxn ang="0">
                <a:pos x="1576" y="195"/>
              </a:cxn>
              <a:cxn ang="0">
                <a:pos x="1984" y="460"/>
              </a:cxn>
              <a:cxn ang="0">
                <a:pos x="2258" y="864"/>
              </a:cxn>
              <a:cxn ang="0">
                <a:pos x="2486" y="868"/>
              </a:cxn>
              <a:cxn ang="0">
                <a:pos x="2389" y="1145"/>
              </a:cxn>
              <a:cxn ang="0">
                <a:pos x="2440" y="1404"/>
              </a:cxn>
              <a:cxn ang="0">
                <a:pos x="2206" y="1393"/>
              </a:cxn>
              <a:cxn ang="0">
                <a:pos x="1882" y="1185"/>
              </a:cxn>
              <a:cxn ang="0">
                <a:pos x="1648" y="1192"/>
              </a:cxn>
              <a:cxn ang="0">
                <a:pos x="1728" y="1467"/>
              </a:cxn>
              <a:cxn ang="0">
                <a:pos x="1630" y="1686"/>
              </a:cxn>
              <a:cxn ang="0">
                <a:pos x="1514" y="1939"/>
              </a:cxn>
              <a:cxn ang="0">
                <a:pos x="1710" y="1953"/>
              </a:cxn>
              <a:cxn ang="0">
                <a:pos x="1909" y="1926"/>
              </a:cxn>
              <a:cxn ang="0">
                <a:pos x="1670" y="2275"/>
              </a:cxn>
            </a:cxnLst>
            <a:rect l="0" t="0" r="r" b="b"/>
            <a:pathLst>
              <a:path w="2514" h="2406">
                <a:moveTo>
                  <a:pt x="1488" y="2369"/>
                </a:moveTo>
                <a:cubicBezTo>
                  <a:pt x="1466" y="2361"/>
                  <a:pt x="1427" y="2355"/>
                  <a:pt x="1403" y="2355"/>
                </a:cubicBezTo>
                <a:cubicBezTo>
                  <a:pt x="1374" y="2353"/>
                  <a:pt x="1344" y="2337"/>
                  <a:pt x="1325" y="2312"/>
                </a:cubicBezTo>
                <a:cubicBezTo>
                  <a:pt x="1296" y="2276"/>
                  <a:pt x="1285" y="2272"/>
                  <a:pt x="1230" y="2281"/>
                </a:cubicBezTo>
                <a:lnTo>
                  <a:pt x="1168" y="2291"/>
                </a:lnTo>
                <a:lnTo>
                  <a:pt x="1168" y="2228"/>
                </a:lnTo>
                <a:cubicBezTo>
                  <a:pt x="1168" y="2179"/>
                  <a:pt x="1162" y="2163"/>
                  <a:pt x="1138" y="2156"/>
                </a:cubicBezTo>
                <a:cubicBezTo>
                  <a:pt x="1120" y="2152"/>
                  <a:pt x="1091" y="2118"/>
                  <a:pt x="1074" y="2083"/>
                </a:cubicBezTo>
                <a:cubicBezTo>
                  <a:pt x="1040" y="2017"/>
                  <a:pt x="1008" y="2003"/>
                  <a:pt x="962" y="2032"/>
                </a:cubicBezTo>
                <a:cubicBezTo>
                  <a:pt x="950" y="2038"/>
                  <a:pt x="922" y="2040"/>
                  <a:pt x="898" y="2033"/>
                </a:cubicBezTo>
                <a:cubicBezTo>
                  <a:pt x="864" y="2025"/>
                  <a:pt x="854" y="2011"/>
                  <a:pt x="848" y="1960"/>
                </a:cubicBezTo>
                <a:cubicBezTo>
                  <a:pt x="842" y="1908"/>
                  <a:pt x="834" y="1897"/>
                  <a:pt x="808" y="1900"/>
                </a:cubicBezTo>
                <a:cubicBezTo>
                  <a:pt x="790" y="1904"/>
                  <a:pt x="744" y="1910"/>
                  <a:pt x="704" y="1915"/>
                </a:cubicBezTo>
                <a:cubicBezTo>
                  <a:pt x="635" y="1924"/>
                  <a:pt x="629" y="1921"/>
                  <a:pt x="589" y="1868"/>
                </a:cubicBezTo>
                <a:cubicBezTo>
                  <a:pt x="562" y="1833"/>
                  <a:pt x="502" y="1793"/>
                  <a:pt x="426" y="1756"/>
                </a:cubicBezTo>
                <a:cubicBezTo>
                  <a:pt x="333" y="1712"/>
                  <a:pt x="302" y="1689"/>
                  <a:pt x="294" y="1657"/>
                </a:cubicBezTo>
                <a:cubicBezTo>
                  <a:pt x="288" y="1633"/>
                  <a:pt x="270" y="1612"/>
                  <a:pt x="246" y="1608"/>
                </a:cubicBezTo>
                <a:cubicBezTo>
                  <a:pt x="202" y="1596"/>
                  <a:pt x="0" y="1387"/>
                  <a:pt x="0" y="1352"/>
                </a:cubicBezTo>
                <a:cubicBezTo>
                  <a:pt x="0" y="1339"/>
                  <a:pt x="18" y="1284"/>
                  <a:pt x="40" y="1233"/>
                </a:cubicBezTo>
                <a:cubicBezTo>
                  <a:pt x="62" y="1180"/>
                  <a:pt x="80" y="1128"/>
                  <a:pt x="80" y="1113"/>
                </a:cubicBezTo>
                <a:cubicBezTo>
                  <a:pt x="80" y="1100"/>
                  <a:pt x="109" y="1075"/>
                  <a:pt x="142" y="1057"/>
                </a:cubicBezTo>
                <a:cubicBezTo>
                  <a:pt x="198" y="1030"/>
                  <a:pt x="208" y="1016"/>
                  <a:pt x="222" y="944"/>
                </a:cubicBezTo>
                <a:cubicBezTo>
                  <a:pt x="232" y="897"/>
                  <a:pt x="258" y="840"/>
                  <a:pt x="280" y="814"/>
                </a:cubicBezTo>
                <a:cubicBezTo>
                  <a:pt x="317" y="769"/>
                  <a:pt x="318" y="766"/>
                  <a:pt x="296" y="692"/>
                </a:cubicBezTo>
                <a:cubicBezTo>
                  <a:pt x="256" y="561"/>
                  <a:pt x="264" y="520"/>
                  <a:pt x="350" y="404"/>
                </a:cubicBezTo>
                <a:cubicBezTo>
                  <a:pt x="384" y="361"/>
                  <a:pt x="400" y="353"/>
                  <a:pt x="458" y="353"/>
                </a:cubicBezTo>
                <a:cubicBezTo>
                  <a:pt x="510" y="353"/>
                  <a:pt x="526" y="360"/>
                  <a:pt x="533" y="384"/>
                </a:cubicBezTo>
                <a:cubicBezTo>
                  <a:pt x="539" y="412"/>
                  <a:pt x="630" y="481"/>
                  <a:pt x="659" y="481"/>
                </a:cubicBezTo>
                <a:cubicBezTo>
                  <a:pt x="677" y="481"/>
                  <a:pt x="784" y="384"/>
                  <a:pt x="802" y="352"/>
                </a:cubicBezTo>
                <a:cubicBezTo>
                  <a:pt x="811" y="332"/>
                  <a:pt x="810" y="299"/>
                  <a:pt x="797" y="252"/>
                </a:cubicBezTo>
                <a:cubicBezTo>
                  <a:pt x="774" y="168"/>
                  <a:pt x="794" y="52"/>
                  <a:pt x="835" y="27"/>
                </a:cubicBezTo>
                <a:cubicBezTo>
                  <a:pt x="878" y="0"/>
                  <a:pt x="894" y="28"/>
                  <a:pt x="910" y="174"/>
                </a:cubicBezTo>
                <a:lnTo>
                  <a:pt x="925" y="307"/>
                </a:lnTo>
                <a:lnTo>
                  <a:pt x="1027" y="414"/>
                </a:lnTo>
                <a:cubicBezTo>
                  <a:pt x="1162" y="555"/>
                  <a:pt x="1187" y="558"/>
                  <a:pt x="1230" y="438"/>
                </a:cubicBezTo>
                <a:cubicBezTo>
                  <a:pt x="1310" y="216"/>
                  <a:pt x="1339" y="195"/>
                  <a:pt x="1576" y="195"/>
                </a:cubicBezTo>
                <a:cubicBezTo>
                  <a:pt x="1782" y="196"/>
                  <a:pt x="1787" y="198"/>
                  <a:pt x="1842" y="329"/>
                </a:cubicBezTo>
                <a:cubicBezTo>
                  <a:pt x="1907" y="481"/>
                  <a:pt x="1923" y="496"/>
                  <a:pt x="1984" y="460"/>
                </a:cubicBezTo>
                <a:lnTo>
                  <a:pt x="2030" y="432"/>
                </a:lnTo>
                <a:lnTo>
                  <a:pt x="2258" y="864"/>
                </a:lnTo>
                <a:lnTo>
                  <a:pt x="2357" y="854"/>
                </a:lnTo>
                <a:cubicBezTo>
                  <a:pt x="2429" y="848"/>
                  <a:pt x="2464" y="852"/>
                  <a:pt x="2486" y="868"/>
                </a:cubicBezTo>
                <a:cubicBezTo>
                  <a:pt x="2514" y="889"/>
                  <a:pt x="2512" y="896"/>
                  <a:pt x="2453" y="1017"/>
                </a:cubicBezTo>
                <a:lnTo>
                  <a:pt x="2389" y="1145"/>
                </a:lnTo>
                <a:lnTo>
                  <a:pt x="2424" y="1260"/>
                </a:lnTo>
                <a:cubicBezTo>
                  <a:pt x="2454" y="1356"/>
                  <a:pt x="2456" y="1380"/>
                  <a:pt x="2440" y="1404"/>
                </a:cubicBezTo>
                <a:cubicBezTo>
                  <a:pt x="2421" y="1428"/>
                  <a:pt x="2411" y="1430"/>
                  <a:pt x="2346" y="1412"/>
                </a:cubicBezTo>
                <a:cubicBezTo>
                  <a:pt x="2306" y="1401"/>
                  <a:pt x="2243" y="1393"/>
                  <a:pt x="2206" y="1393"/>
                </a:cubicBezTo>
                <a:cubicBezTo>
                  <a:pt x="2152" y="1393"/>
                  <a:pt x="2131" y="1382"/>
                  <a:pt x="2064" y="1316"/>
                </a:cubicBezTo>
                <a:cubicBezTo>
                  <a:pt x="2021" y="1275"/>
                  <a:pt x="1939" y="1216"/>
                  <a:pt x="1882" y="1185"/>
                </a:cubicBezTo>
                <a:cubicBezTo>
                  <a:pt x="1784" y="1134"/>
                  <a:pt x="1774" y="1132"/>
                  <a:pt x="1714" y="1150"/>
                </a:cubicBezTo>
                <a:cubicBezTo>
                  <a:pt x="1677" y="1161"/>
                  <a:pt x="1648" y="1180"/>
                  <a:pt x="1648" y="1192"/>
                </a:cubicBezTo>
                <a:cubicBezTo>
                  <a:pt x="1648" y="1203"/>
                  <a:pt x="1670" y="1260"/>
                  <a:pt x="1696" y="1316"/>
                </a:cubicBezTo>
                <a:cubicBezTo>
                  <a:pt x="1738" y="1406"/>
                  <a:pt x="1742" y="1427"/>
                  <a:pt x="1728" y="1467"/>
                </a:cubicBezTo>
                <a:cubicBezTo>
                  <a:pt x="1717" y="1492"/>
                  <a:pt x="1714" y="1545"/>
                  <a:pt x="1718" y="1587"/>
                </a:cubicBezTo>
                <a:cubicBezTo>
                  <a:pt x="1730" y="1668"/>
                  <a:pt x="1733" y="1665"/>
                  <a:pt x="1630" y="1686"/>
                </a:cubicBezTo>
                <a:cubicBezTo>
                  <a:pt x="1597" y="1694"/>
                  <a:pt x="1584" y="1713"/>
                  <a:pt x="1552" y="1817"/>
                </a:cubicBezTo>
                <a:lnTo>
                  <a:pt x="1514" y="1939"/>
                </a:lnTo>
                <a:lnTo>
                  <a:pt x="1562" y="1977"/>
                </a:lnTo>
                <a:cubicBezTo>
                  <a:pt x="1626" y="2030"/>
                  <a:pt x="1651" y="2027"/>
                  <a:pt x="1710" y="1953"/>
                </a:cubicBezTo>
                <a:cubicBezTo>
                  <a:pt x="1754" y="1899"/>
                  <a:pt x="1771" y="1889"/>
                  <a:pt x="1822" y="1889"/>
                </a:cubicBezTo>
                <a:cubicBezTo>
                  <a:pt x="1870" y="1889"/>
                  <a:pt x="1890" y="1897"/>
                  <a:pt x="1909" y="1926"/>
                </a:cubicBezTo>
                <a:cubicBezTo>
                  <a:pt x="1933" y="1963"/>
                  <a:pt x="1930" y="1968"/>
                  <a:pt x="1798" y="2099"/>
                </a:cubicBezTo>
                <a:cubicBezTo>
                  <a:pt x="1682" y="2212"/>
                  <a:pt x="1664" y="2240"/>
                  <a:pt x="1670" y="2275"/>
                </a:cubicBezTo>
                <a:cubicBezTo>
                  <a:pt x="1688" y="2364"/>
                  <a:pt x="1606" y="2406"/>
                  <a:pt x="1488" y="2369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" name="Астраханская область"/>
          <p:cNvSpPr>
            <a:spLocks/>
          </p:cNvSpPr>
          <p:nvPr/>
        </p:nvSpPr>
        <p:spPr bwMode="auto">
          <a:xfrm>
            <a:off x="1305836" y="5015944"/>
            <a:ext cx="258559" cy="494327"/>
          </a:xfrm>
          <a:custGeom>
            <a:avLst/>
            <a:gdLst/>
            <a:ahLst/>
            <a:cxnLst>
              <a:cxn ang="0">
                <a:pos x="291" y="1133"/>
              </a:cxn>
              <a:cxn ang="0">
                <a:pos x="72" y="1120"/>
              </a:cxn>
              <a:cxn ang="0">
                <a:pos x="19" y="1113"/>
              </a:cxn>
              <a:cxn ang="0">
                <a:pos x="65" y="1030"/>
              </a:cxn>
              <a:cxn ang="0">
                <a:pos x="137" y="961"/>
              </a:cxn>
              <a:cxn ang="0">
                <a:pos x="105" y="899"/>
              </a:cxn>
              <a:cxn ang="0">
                <a:pos x="206" y="806"/>
              </a:cxn>
              <a:cxn ang="0">
                <a:pos x="305" y="776"/>
              </a:cxn>
              <a:cxn ang="0">
                <a:pos x="297" y="686"/>
              </a:cxn>
              <a:cxn ang="0">
                <a:pos x="339" y="526"/>
              </a:cxn>
              <a:cxn ang="0">
                <a:pos x="395" y="433"/>
              </a:cxn>
              <a:cxn ang="0">
                <a:pos x="313" y="422"/>
              </a:cxn>
              <a:cxn ang="0">
                <a:pos x="230" y="422"/>
              </a:cxn>
              <a:cxn ang="0">
                <a:pos x="241" y="294"/>
              </a:cxn>
              <a:cxn ang="0">
                <a:pos x="232" y="96"/>
              </a:cxn>
              <a:cxn ang="0">
                <a:pos x="224" y="11"/>
              </a:cxn>
              <a:cxn ang="0">
                <a:pos x="360" y="1"/>
              </a:cxn>
              <a:cxn ang="0">
                <a:pos x="510" y="38"/>
              </a:cxn>
              <a:cxn ang="0">
                <a:pos x="515" y="144"/>
              </a:cxn>
              <a:cxn ang="0">
                <a:pos x="505" y="270"/>
              </a:cxn>
              <a:cxn ang="0">
                <a:pos x="489" y="387"/>
              </a:cxn>
              <a:cxn ang="0">
                <a:pos x="561" y="581"/>
              </a:cxn>
              <a:cxn ang="0">
                <a:pos x="641" y="661"/>
              </a:cxn>
              <a:cxn ang="0">
                <a:pos x="659" y="830"/>
              </a:cxn>
              <a:cxn ang="0">
                <a:pos x="670" y="976"/>
              </a:cxn>
              <a:cxn ang="0">
                <a:pos x="603" y="1003"/>
              </a:cxn>
              <a:cxn ang="0">
                <a:pos x="545" y="1093"/>
              </a:cxn>
              <a:cxn ang="0">
                <a:pos x="291" y="1133"/>
              </a:cxn>
            </a:cxnLst>
            <a:rect l="0" t="0" r="r" b="b"/>
            <a:pathLst>
              <a:path w="670" h="1168">
                <a:moveTo>
                  <a:pt x="291" y="1133"/>
                </a:moveTo>
                <a:cubicBezTo>
                  <a:pt x="185" y="1121"/>
                  <a:pt x="86" y="1115"/>
                  <a:pt x="72" y="1120"/>
                </a:cubicBezTo>
                <a:cubicBezTo>
                  <a:pt x="56" y="1125"/>
                  <a:pt x="33" y="1121"/>
                  <a:pt x="19" y="1113"/>
                </a:cubicBezTo>
                <a:cubicBezTo>
                  <a:pt x="0" y="1102"/>
                  <a:pt x="8" y="1088"/>
                  <a:pt x="65" y="1030"/>
                </a:cubicBezTo>
                <a:lnTo>
                  <a:pt x="137" y="961"/>
                </a:lnTo>
                <a:lnTo>
                  <a:pt x="105" y="899"/>
                </a:lnTo>
                <a:cubicBezTo>
                  <a:pt x="70" y="829"/>
                  <a:pt x="65" y="833"/>
                  <a:pt x="206" y="806"/>
                </a:cubicBezTo>
                <a:cubicBezTo>
                  <a:pt x="257" y="795"/>
                  <a:pt x="302" y="782"/>
                  <a:pt x="305" y="776"/>
                </a:cubicBezTo>
                <a:cubicBezTo>
                  <a:pt x="309" y="771"/>
                  <a:pt x="305" y="729"/>
                  <a:pt x="297" y="686"/>
                </a:cubicBezTo>
                <a:cubicBezTo>
                  <a:pt x="283" y="613"/>
                  <a:pt x="286" y="605"/>
                  <a:pt x="339" y="526"/>
                </a:cubicBezTo>
                <a:cubicBezTo>
                  <a:pt x="369" y="481"/>
                  <a:pt x="395" y="440"/>
                  <a:pt x="395" y="433"/>
                </a:cubicBezTo>
                <a:cubicBezTo>
                  <a:pt x="395" y="427"/>
                  <a:pt x="358" y="422"/>
                  <a:pt x="313" y="422"/>
                </a:cubicBezTo>
                <a:lnTo>
                  <a:pt x="230" y="422"/>
                </a:lnTo>
                <a:lnTo>
                  <a:pt x="241" y="294"/>
                </a:lnTo>
                <a:cubicBezTo>
                  <a:pt x="248" y="213"/>
                  <a:pt x="245" y="142"/>
                  <a:pt x="232" y="96"/>
                </a:cubicBezTo>
                <a:cubicBezTo>
                  <a:pt x="222" y="56"/>
                  <a:pt x="217" y="17"/>
                  <a:pt x="224" y="11"/>
                </a:cubicBezTo>
                <a:cubicBezTo>
                  <a:pt x="232" y="5"/>
                  <a:pt x="293" y="0"/>
                  <a:pt x="360" y="1"/>
                </a:cubicBezTo>
                <a:cubicBezTo>
                  <a:pt x="465" y="3"/>
                  <a:pt x="486" y="9"/>
                  <a:pt x="510" y="38"/>
                </a:cubicBezTo>
                <a:cubicBezTo>
                  <a:pt x="545" y="81"/>
                  <a:pt x="547" y="112"/>
                  <a:pt x="515" y="144"/>
                </a:cubicBezTo>
                <a:cubicBezTo>
                  <a:pt x="489" y="169"/>
                  <a:pt x="486" y="219"/>
                  <a:pt x="505" y="270"/>
                </a:cubicBezTo>
                <a:cubicBezTo>
                  <a:pt x="513" y="289"/>
                  <a:pt x="507" y="334"/>
                  <a:pt x="489" y="387"/>
                </a:cubicBezTo>
                <a:cubicBezTo>
                  <a:pt x="454" y="489"/>
                  <a:pt x="461" y="505"/>
                  <a:pt x="561" y="581"/>
                </a:cubicBezTo>
                <a:cubicBezTo>
                  <a:pt x="601" y="611"/>
                  <a:pt x="638" y="646"/>
                  <a:pt x="641" y="661"/>
                </a:cubicBezTo>
                <a:cubicBezTo>
                  <a:pt x="646" y="675"/>
                  <a:pt x="654" y="750"/>
                  <a:pt x="659" y="830"/>
                </a:cubicBezTo>
                <a:lnTo>
                  <a:pt x="670" y="976"/>
                </a:lnTo>
                <a:lnTo>
                  <a:pt x="603" y="1003"/>
                </a:lnTo>
                <a:cubicBezTo>
                  <a:pt x="536" y="1029"/>
                  <a:pt x="534" y="1029"/>
                  <a:pt x="545" y="1093"/>
                </a:cubicBezTo>
                <a:cubicBezTo>
                  <a:pt x="557" y="1168"/>
                  <a:pt x="581" y="1165"/>
                  <a:pt x="291" y="1133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" name="Белгородская область"/>
          <p:cNvSpPr>
            <a:spLocks/>
          </p:cNvSpPr>
          <p:nvPr/>
        </p:nvSpPr>
        <p:spPr bwMode="auto">
          <a:xfrm>
            <a:off x="930309" y="4088234"/>
            <a:ext cx="221622" cy="338580"/>
          </a:xfrm>
          <a:custGeom>
            <a:avLst/>
            <a:gdLst>
              <a:gd name="T0" fmla="*/ 354 w 36"/>
              <a:gd name="T1" fmla="*/ 781 h 50"/>
              <a:gd name="T2" fmla="*/ 316 w 36"/>
              <a:gd name="T3" fmla="*/ 582 h 50"/>
              <a:gd name="T4" fmla="*/ 282 w 36"/>
              <a:gd name="T5" fmla="*/ 392 h 50"/>
              <a:gd name="T6" fmla="*/ 189 w 36"/>
              <a:gd name="T7" fmla="*/ 349 h 50"/>
              <a:gd name="T8" fmla="*/ 55 w 36"/>
              <a:gd name="T9" fmla="*/ 232 h 50"/>
              <a:gd name="T10" fmla="*/ 18 w 36"/>
              <a:gd name="T11" fmla="*/ 81 h 50"/>
              <a:gd name="T12" fmla="*/ 56 w 36"/>
              <a:gd name="T13" fmla="*/ 13 h 50"/>
              <a:gd name="T14" fmla="*/ 285 w 36"/>
              <a:gd name="T15" fmla="*/ 109 h 50"/>
              <a:gd name="T16" fmla="*/ 412 w 36"/>
              <a:gd name="T17" fmla="*/ 166 h 50"/>
              <a:gd name="T18" fmla="*/ 520 w 36"/>
              <a:gd name="T19" fmla="*/ 235 h 50"/>
              <a:gd name="T20" fmla="*/ 578 w 36"/>
              <a:gd name="T21" fmla="*/ 408 h 50"/>
              <a:gd name="T22" fmla="*/ 480 w 36"/>
              <a:gd name="T23" fmla="*/ 709 h 50"/>
              <a:gd name="T24" fmla="*/ 354 w 36"/>
              <a:gd name="T25" fmla="*/ 781 h 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"/>
              <a:gd name="T40" fmla="*/ 0 h 50"/>
              <a:gd name="T41" fmla="*/ 578 w 36"/>
              <a:gd name="T42" fmla="*/ 811 h 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" h="50">
                <a:moveTo>
                  <a:pt x="22" y="48"/>
                </a:moveTo>
                <a:cubicBezTo>
                  <a:pt x="21" y="47"/>
                  <a:pt x="20" y="42"/>
                  <a:pt x="20" y="36"/>
                </a:cubicBezTo>
                <a:cubicBezTo>
                  <a:pt x="19" y="30"/>
                  <a:pt x="18" y="25"/>
                  <a:pt x="18" y="24"/>
                </a:cubicBezTo>
                <a:cubicBezTo>
                  <a:pt x="17" y="24"/>
                  <a:pt x="14" y="23"/>
                  <a:pt x="12" y="22"/>
                </a:cubicBezTo>
                <a:cubicBezTo>
                  <a:pt x="8" y="20"/>
                  <a:pt x="6" y="19"/>
                  <a:pt x="3" y="14"/>
                </a:cubicBezTo>
                <a:cubicBezTo>
                  <a:pt x="0" y="9"/>
                  <a:pt x="0" y="9"/>
                  <a:pt x="1" y="5"/>
                </a:cubicBezTo>
                <a:cubicBezTo>
                  <a:pt x="2" y="3"/>
                  <a:pt x="3" y="1"/>
                  <a:pt x="3" y="1"/>
                </a:cubicBezTo>
                <a:cubicBezTo>
                  <a:pt x="5" y="0"/>
                  <a:pt x="13" y="3"/>
                  <a:pt x="18" y="7"/>
                </a:cubicBezTo>
                <a:cubicBezTo>
                  <a:pt x="21" y="9"/>
                  <a:pt x="23" y="10"/>
                  <a:pt x="26" y="10"/>
                </a:cubicBezTo>
                <a:cubicBezTo>
                  <a:pt x="28" y="10"/>
                  <a:pt x="30" y="11"/>
                  <a:pt x="32" y="14"/>
                </a:cubicBezTo>
                <a:cubicBezTo>
                  <a:pt x="36" y="18"/>
                  <a:pt x="36" y="19"/>
                  <a:pt x="36" y="25"/>
                </a:cubicBezTo>
                <a:cubicBezTo>
                  <a:pt x="36" y="35"/>
                  <a:pt x="35" y="38"/>
                  <a:pt x="30" y="44"/>
                </a:cubicBezTo>
                <a:cubicBezTo>
                  <a:pt x="25" y="49"/>
                  <a:pt x="24" y="50"/>
                  <a:pt x="22" y="48"/>
                </a:cubicBezTo>
                <a:cubicBezTo>
                  <a:pt x="22" y="48"/>
                  <a:pt x="22" y="48"/>
                  <a:pt x="22" y="48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  <p:sp>
        <p:nvSpPr>
          <p:cNvPr id="19" name="Брянская область"/>
          <p:cNvSpPr>
            <a:spLocks/>
          </p:cNvSpPr>
          <p:nvPr/>
        </p:nvSpPr>
        <p:spPr bwMode="auto">
          <a:xfrm>
            <a:off x="874904" y="3587136"/>
            <a:ext cx="301653" cy="277635"/>
          </a:xfrm>
          <a:custGeom>
            <a:avLst/>
            <a:gdLst/>
            <a:ahLst/>
            <a:cxnLst>
              <a:cxn ang="0">
                <a:pos x="339" y="642"/>
              </a:cxn>
              <a:cxn ang="0">
                <a:pos x="338" y="563"/>
              </a:cxn>
              <a:cxn ang="0">
                <a:pos x="235" y="448"/>
              </a:cxn>
              <a:cxn ang="0">
                <a:pos x="133" y="448"/>
              </a:cxn>
              <a:cxn ang="0">
                <a:pos x="122" y="367"/>
              </a:cxn>
              <a:cxn ang="0">
                <a:pos x="56" y="259"/>
              </a:cxn>
              <a:cxn ang="0">
                <a:pos x="0" y="211"/>
              </a:cxn>
              <a:cxn ang="0">
                <a:pos x="144" y="0"/>
              </a:cxn>
              <a:cxn ang="0">
                <a:pos x="168" y="31"/>
              </a:cxn>
              <a:cxn ang="0">
                <a:pos x="442" y="95"/>
              </a:cxn>
              <a:cxn ang="0">
                <a:pos x="610" y="64"/>
              </a:cxn>
              <a:cxn ang="0">
                <a:pos x="758" y="88"/>
              </a:cxn>
              <a:cxn ang="0">
                <a:pos x="726" y="253"/>
              </a:cxn>
              <a:cxn ang="0">
                <a:pos x="674" y="474"/>
              </a:cxn>
              <a:cxn ang="0">
                <a:pos x="659" y="496"/>
              </a:cxn>
              <a:cxn ang="0">
                <a:pos x="560" y="576"/>
              </a:cxn>
              <a:cxn ang="0">
                <a:pos x="427" y="656"/>
              </a:cxn>
              <a:cxn ang="0">
                <a:pos x="339" y="642"/>
              </a:cxn>
            </a:cxnLst>
            <a:rect l="0" t="0" r="r" b="b"/>
            <a:pathLst>
              <a:path w="776" h="656">
                <a:moveTo>
                  <a:pt x="339" y="642"/>
                </a:moveTo>
                <a:cubicBezTo>
                  <a:pt x="322" y="631"/>
                  <a:pt x="322" y="616"/>
                  <a:pt x="338" y="563"/>
                </a:cubicBezTo>
                <a:cubicBezTo>
                  <a:pt x="366" y="463"/>
                  <a:pt x="354" y="448"/>
                  <a:pt x="235" y="448"/>
                </a:cubicBezTo>
                <a:lnTo>
                  <a:pt x="133" y="448"/>
                </a:lnTo>
                <a:lnTo>
                  <a:pt x="122" y="367"/>
                </a:lnTo>
                <a:cubicBezTo>
                  <a:pt x="112" y="295"/>
                  <a:pt x="106" y="283"/>
                  <a:pt x="56" y="259"/>
                </a:cubicBezTo>
                <a:cubicBezTo>
                  <a:pt x="26" y="245"/>
                  <a:pt x="0" y="224"/>
                  <a:pt x="0" y="211"/>
                </a:cubicBezTo>
                <a:cubicBezTo>
                  <a:pt x="0" y="184"/>
                  <a:pt x="125" y="0"/>
                  <a:pt x="144" y="0"/>
                </a:cubicBezTo>
                <a:cubicBezTo>
                  <a:pt x="152" y="0"/>
                  <a:pt x="163" y="15"/>
                  <a:pt x="168" y="31"/>
                </a:cubicBezTo>
                <a:cubicBezTo>
                  <a:pt x="184" y="80"/>
                  <a:pt x="398" y="130"/>
                  <a:pt x="442" y="95"/>
                </a:cubicBezTo>
                <a:cubicBezTo>
                  <a:pt x="456" y="82"/>
                  <a:pt x="528" y="69"/>
                  <a:pt x="610" y="64"/>
                </a:cubicBezTo>
                <a:cubicBezTo>
                  <a:pt x="741" y="56"/>
                  <a:pt x="750" y="58"/>
                  <a:pt x="758" y="88"/>
                </a:cubicBezTo>
                <a:cubicBezTo>
                  <a:pt x="776" y="152"/>
                  <a:pt x="766" y="199"/>
                  <a:pt x="726" y="253"/>
                </a:cubicBezTo>
                <a:cubicBezTo>
                  <a:pt x="675" y="317"/>
                  <a:pt x="646" y="442"/>
                  <a:pt x="674" y="474"/>
                </a:cubicBezTo>
                <a:cubicBezTo>
                  <a:pt x="688" y="491"/>
                  <a:pt x="685" y="496"/>
                  <a:pt x="659" y="496"/>
                </a:cubicBezTo>
                <a:cubicBezTo>
                  <a:pt x="640" y="496"/>
                  <a:pt x="600" y="528"/>
                  <a:pt x="560" y="576"/>
                </a:cubicBezTo>
                <a:cubicBezTo>
                  <a:pt x="499" y="648"/>
                  <a:pt x="486" y="656"/>
                  <a:pt x="427" y="656"/>
                </a:cubicBezTo>
                <a:cubicBezTo>
                  <a:pt x="390" y="655"/>
                  <a:pt x="350" y="650"/>
                  <a:pt x="339" y="642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0" name="Владимирская область"/>
          <p:cNvSpPr>
            <a:spLocks/>
          </p:cNvSpPr>
          <p:nvPr/>
        </p:nvSpPr>
        <p:spPr bwMode="auto">
          <a:xfrm>
            <a:off x="1644424" y="3627766"/>
            <a:ext cx="264716" cy="338580"/>
          </a:xfrm>
          <a:custGeom>
            <a:avLst/>
            <a:gdLst/>
            <a:ahLst/>
            <a:cxnLst>
              <a:cxn ang="0">
                <a:pos x="174" y="717"/>
              </a:cxn>
              <a:cxn ang="0">
                <a:pos x="108" y="480"/>
              </a:cxn>
              <a:cxn ang="0">
                <a:pos x="150" y="384"/>
              </a:cxn>
              <a:cxn ang="0">
                <a:pos x="92" y="331"/>
              </a:cxn>
              <a:cxn ang="0">
                <a:pos x="32" y="101"/>
              </a:cxn>
              <a:cxn ang="0">
                <a:pos x="68" y="0"/>
              </a:cxn>
              <a:cxn ang="0">
                <a:pos x="124" y="58"/>
              </a:cxn>
              <a:cxn ang="0">
                <a:pos x="238" y="104"/>
              </a:cxn>
              <a:cxn ang="0">
                <a:pos x="300" y="162"/>
              </a:cxn>
              <a:cxn ang="0">
                <a:pos x="296" y="237"/>
              </a:cxn>
              <a:cxn ang="0">
                <a:pos x="372" y="298"/>
              </a:cxn>
              <a:cxn ang="0">
                <a:pos x="657" y="618"/>
              </a:cxn>
              <a:cxn ang="0">
                <a:pos x="256" y="799"/>
              </a:cxn>
              <a:cxn ang="0">
                <a:pos x="174" y="717"/>
              </a:cxn>
            </a:cxnLst>
            <a:rect l="0" t="0" r="r" b="b"/>
            <a:pathLst>
              <a:path w="684" h="800">
                <a:moveTo>
                  <a:pt x="174" y="717"/>
                </a:moveTo>
                <a:cubicBezTo>
                  <a:pt x="56" y="568"/>
                  <a:pt x="60" y="587"/>
                  <a:pt x="108" y="480"/>
                </a:cubicBezTo>
                <a:lnTo>
                  <a:pt x="150" y="384"/>
                </a:lnTo>
                <a:lnTo>
                  <a:pt x="92" y="331"/>
                </a:lnTo>
                <a:cubicBezTo>
                  <a:pt x="9" y="256"/>
                  <a:pt x="0" y="219"/>
                  <a:pt x="32" y="101"/>
                </a:cubicBezTo>
                <a:cubicBezTo>
                  <a:pt x="46" y="45"/>
                  <a:pt x="64" y="0"/>
                  <a:pt x="68" y="0"/>
                </a:cubicBezTo>
                <a:cubicBezTo>
                  <a:pt x="73" y="0"/>
                  <a:pt x="99" y="26"/>
                  <a:pt x="124" y="58"/>
                </a:cubicBezTo>
                <a:cubicBezTo>
                  <a:pt x="168" y="112"/>
                  <a:pt x="174" y="114"/>
                  <a:pt x="238" y="104"/>
                </a:cubicBezTo>
                <a:cubicBezTo>
                  <a:pt x="320" y="93"/>
                  <a:pt x="344" y="114"/>
                  <a:pt x="300" y="162"/>
                </a:cubicBezTo>
                <a:cubicBezTo>
                  <a:pt x="273" y="191"/>
                  <a:pt x="273" y="197"/>
                  <a:pt x="296" y="237"/>
                </a:cubicBezTo>
                <a:cubicBezTo>
                  <a:pt x="308" y="261"/>
                  <a:pt x="344" y="288"/>
                  <a:pt x="372" y="298"/>
                </a:cubicBezTo>
                <a:cubicBezTo>
                  <a:pt x="444" y="320"/>
                  <a:pt x="684" y="591"/>
                  <a:pt x="657" y="618"/>
                </a:cubicBezTo>
                <a:cubicBezTo>
                  <a:pt x="641" y="634"/>
                  <a:pt x="273" y="800"/>
                  <a:pt x="256" y="799"/>
                </a:cubicBezTo>
                <a:cubicBezTo>
                  <a:pt x="246" y="799"/>
                  <a:pt x="209" y="762"/>
                  <a:pt x="174" y="717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" name="Волгоградская область"/>
          <p:cNvSpPr>
            <a:spLocks/>
          </p:cNvSpPr>
          <p:nvPr/>
        </p:nvSpPr>
        <p:spPr bwMode="auto">
          <a:xfrm>
            <a:off x="1145775" y="4487759"/>
            <a:ext cx="560211" cy="562043"/>
          </a:xfrm>
          <a:custGeom>
            <a:avLst/>
            <a:gdLst/>
            <a:ahLst/>
            <a:cxnLst>
              <a:cxn ang="0">
                <a:pos x="983" y="1274"/>
              </a:cxn>
              <a:cxn ang="0">
                <a:pos x="773" y="1195"/>
              </a:cxn>
              <a:cxn ang="0">
                <a:pos x="546" y="1235"/>
              </a:cxn>
              <a:cxn ang="0">
                <a:pos x="503" y="1163"/>
              </a:cxn>
              <a:cxn ang="0">
                <a:pos x="411" y="1176"/>
              </a:cxn>
              <a:cxn ang="0">
                <a:pos x="253" y="1232"/>
              </a:cxn>
              <a:cxn ang="0">
                <a:pos x="45" y="1143"/>
              </a:cxn>
              <a:cxn ang="0">
                <a:pos x="45" y="1016"/>
              </a:cxn>
              <a:cxn ang="0">
                <a:pos x="37" y="896"/>
              </a:cxn>
              <a:cxn ang="0">
                <a:pos x="170" y="808"/>
              </a:cxn>
              <a:cxn ang="0">
                <a:pos x="282" y="730"/>
              </a:cxn>
              <a:cxn ang="0">
                <a:pos x="323" y="653"/>
              </a:cxn>
              <a:cxn ang="0">
                <a:pos x="290" y="592"/>
              </a:cxn>
              <a:cxn ang="0">
                <a:pos x="255" y="531"/>
              </a:cxn>
              <a:cxn ang="0">
                <a:pos x="320" y="477"/>
              </a:cxn>
              <a:cxn ang="0">
                <a:pos x="387" y="421"/>
              </a:cxn>
              <a:cxn ang="0">
                <a:pos x="367" y="327"/>
              </a:cxn>
              <a:cxn ang="0">
                <a:pos x="339" y="200"/>
              </a:cxn>
              <a:cxn ang="0">
                <a:pos x="391" y="136"/>
              </a:cxn>
              <a:cxn ang="0">
                <a:pos x="483" y="27"/>
              </a:cxn>
              <a:cxn ang="0">
                <a:pos x="587" y="0"/>
              </a:cxn>
              <a:cxn ang="0">
                <a:pos x="695" y="18"/>
              </a:cxn>
              <a:cxn ang="0">
                <a:pos x="754" y="64"/>
              </a:cxn>
              <a:cxn ang="0">
                <a:pos x="843" y="170"/>
              </a:cxn>
              <a:cxn ang="0">
                <a:pos x="1002" y="280"/>
              </a:cxn>
              <a:cxn ang="0">
                <a:pos x="1135" y="336"/>
              </a:cxn>
              <a:cxn ang="0">
                <a:pos x="1135" y="538"/>
              </a:cxn>
              <a:cxn ang="0">
                <a:pos x="1207" y="647"/>
              </a:cxn>
              <a:cxn ang="0">
                <a:pos x="1296" y="714"/>
              </a:cxn>
              <a:cxn ang="0">
                <a:pos x="1378" y="792"/>
              </a:cxn>
              <a:cxn ang="0">
                <a:pos x="1447" y="872"/>
              </a:cxn>
              <a:cxn ang="0">
                <a:pos x="1459" y="946"/>
              </a:cxn>
              <a:cxn ang="0">
                <a:pos x="1319" y="1031"/>
              </a:cxn>
              <a:cxn ang="0">
                <a:pos x="1146" y="1197"/>
              </a:cxn>
              <a:cxn ang="0">
                <a:pos x="1074" y="1288"/>
              </a:cxn>
              <a:cxn ang="0">
                <a:pos x="1007" y="1328"/>
              </a:cxn>
              <a:cxn ang="0">
                <a:pos x="983" y="1274"/>
              </a:cxn>
            </a:cxnLst>
            <a:rect l="0" t="0" r="r" b="b"/>
            <a:pathLst>
              <a:path w="1464" h="1328">
                <a:moveTo>
                  <a:pt x="983" y="1274"/>
                </a:moveTo>
                <a:cubicBezTo>
                  <a:pt x="959" y="1218"/>
                  <a:pt x="930" y="1207"/>
                  <a:pt x="773" y="1195"/>
                </a:cubicBezTo>
                <a:cubicBezTo>
                  <a:pt x="720" y="1191"/>
                  <a:pt x="567" y="1218"/>
                  <a:pt x="546" y="1235"/>
                </a:cubicBezTo>
                <a:cubicBezTo>
                  <a:pt x="525" y="1253"/>
                  <a:pt x="520" y="1245"/>
                  <a:pt x="503" y="1163"/>
                </a:cubicBezTo>
                <a:cubicBezTo>
                  <a:pt x="490" y="1106"/>
                  <a:pt x="471" y="1109"/>
                  <a:pt x="411" y="1176"/>
                </a:cubicBezTo>
                <a:cubicBezTo>
                  <a:pt x="363" y="1229"/>
                  <a:pt x="357" y="1232"/>
                  <a:pt x="253" y="1232"/>
                </a:cubicBezTo>
                <a:cubicBezTo>
                  <a:pt x="107" y="1232"/>
                  <a:pt x="69" y="1215"/>
                  <a:pt x="45" y="1143"/>
                </a:cubicBezTo>
                <a:cubicBezTo>
                  <a:pt x="31" y="1098"/>
                  <a:pt x="31" y="1069"/>
                  <a:pt x="45" y="1016"/>
                </a:cubicBezTo>
                <a:cubicBezTo>
                  <a:pt x="61" y="959"/>
                  <a:pt x="59" y="939"/>
                  <a:pt x="37" y="896"/>
                </a:cubicBezTo>
                <a:cubicBezTo>
                  <a:pt x="0" y="824"/>
                  <a:pt x="19" y="811"/>
                  <a:pt x="170" y="808"/>
                </a:cubicBezTo>
                <a:cubicBezTo>
                  <a:pt x="235" y="808"/>
                  <a:pt x="240" y="803"/>
                  <a:pt x="282" y="730"/>
                </a:cubicBezTo>
                <a:lnTo>
                  <a:pt x="323" y="653"/>
                </a:lnTo>
                <a:lnTo>
                  <a:pt x="290" y="592"/>
                </a:lnTo>
                <a:lnTo>
                  <a:pt x="255" y="531"/>
                </a:lnTo>
                <a:lnTo>
                  <a:pt x="320" y="477"/>
                </a:lnTo>
                <a:lnTo>
                  <a:pt x="387" y="421"/>
                </a:lnTo>
                <a:lnTo>
                  <a:pt x="367" y="327"/>
                </a:lnTo>
                <a:cubicBezTo>
                  <a:pt x="355" y="274"/>
                  <a:pt x="343" y="218"/>
                  <a:pt x="339" y="200"/>
                </a:cubicBezTo>
                <a:cubicBezTo>
                  <a:pt x="333" y="176"/>
                  <a:pt x="346" y="160"/>
                  <a:pt x="391" y="136"/>
                </a:cubicBezTo>
                <a:cubicBezTo>
                  <a:pt x="448" y="104"/>
                  <a:pt x="466" y="85"/>
                  <a:pt x="483" y="27"/>
                </a:cubicBezTo>
                <a:cubicBezTo>
                  <a:pt x="490" y="5"/>
                  <a:pt x="511" y="0"/>
                  <a:pt x="587" y="0"/>
                </a:cubicBezTo>
                <a:cubicBezTo>
                  <a:pt x="640" y="0"/>
                  <a:pt x="688" y="8"/>
                  <a:pt x="695" y="18"/>
                </a:cubicBezTo>
                <a:cubicBezTo>
                  <a:pt x="699" y="26"/>
                  <a:pt x="727" y="48"/>
                  <a:pt x="754" y="64"/>
                </a:cubicBezTo>
                <a:cubicBezTo>
                  <a:pt x="779" y="80"/>
                  <a:pt x="821" y="128"/>
                  <a:pt x="843" y="170"/>
                </a:cubicBezTo>
                <a:cubicBezTo>
                  <a:pt x="883" y="243"/>
                  <a:pt x="890" y="248"/>
                  <a:pt x="1002" y="280"/>
                </a:cubicBezTo>
                <a:cubicBezTo>
                  <a:pt x="1066" y="298"/>
                  <a:pt x="1125" y="323"/>
                  <a:pt x="1135" y="336"/>
                </a:cubicBezTo>
                <a:cubicBezTo>
                  <a:pt x="1152" y="367"/>
                  <a:pt x="1154" y="474"/>
                  <a:pt x="1135" y="538"/>
                </a:cubicBezTo>
                <a:cubicBezTo>
                  <a:pt x="1115" y="603"/>
                  <a:pt x="1136" y="634"/>
                  <a:pt x="1207" y="647"/>
                </a:cubicBezTo>
                <a:cubicBezTo>
                  <a:pt x="1248" y="655"/>
                  <a:pt x="1272" y="672"/>
                  <a:pt x="1296" y="714"/>
                </a:cubicBezTo>
                <a:cubicBezTo>
                  <a:pt x="1315" y="746"/>
                  <a:pt x="1352" y="781"/>
                  <a:pt x="1378" y="792"/>
                </a:cubicBezTo>
                <a:cubicBezTo>
                  <a:pt x="1411" y="805"/>
                  <a:pt x="1432" y="831"/>
                  <a:pt x="1447" y="872"/>
                </a:cubicBezTo>
                <a:cubicBezTo>
                  <a:pt x="1458" y="906"/>
                  <a:pt x="1464" y="939"/>
                  <a:pt x="1459" y="946"/>
                </a:cubicBezTo>
                <a:cubicBezTo>
                  <a:pt x="1456" y="952"/>
                  <a:pt x="1392" y="991"/>
                  <a:pt x="1319" y="1031"/>
                </a:cubicBezTo>
                <a:cubicBezTo>
                  <a:pt x="1165" y="1114"/>
                  <a:pt x="1154" y="1125"/>
                  <a:pt x="1146" y="1197"/>
                </a:cubicBezTo>
                <a:cubicBezTo>
                  <a:pt x="1143" y="1239"/>
                  <a:pt x="1128" y="1256"/>
                  <a:pt x="1074" y="1288"/>
                </a:cubicBezTo>
                <a:lnTo>
                  <a:pt x="1007" y="1328"/>
                </a:lnTo>
                <a:lnTo>
                  <a:pt x="983" y="1274"/>
                </a:ln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2" name="Вологодская область"/>
          <p:cNvSpPr>
            <a:spLocks/>
          </p:cNvSpPr>
          <p:nvPr/>
        </p:nvSpPr>
        <p:spPr bwMode="auto">
          <a:xfrm>
            <a:off x="1724455" y="2970921"/>
            <a:ext cx="806458" cy="711019"/>
          </a:xfrm>
          <a:custGeom>
            <a:avLst/>
            <a:gdLst/>
            <a:ahLst/>
            <a:cxnLst>
              <a:cxn ang="0">
                <a:pos x="1562" y="1650"/>
              </a:cxn>
              <a:cxn ang="0">
                <a:pos x="1373" y="1496"/>
              </a:cxn>
              <a:cxn ang="0">
                <a:pos x="1197" y="1330"/>
              </a:cxn>
              <a:cxn ang="0">
                <a:pos x="952" y="1295"/>
              </a:cxn>
              <a:cxn ang="0">
                <a:pos x="747" y="1336"/>
              </a:cxn>
              <a:cxn ang="0">
                <a:pos x="685" y="1362"/>
              </a:cxn>
              <a:cxn ang="0">
                <a:pos x="656" y="1199"/>
              </a:cxn>
              <a:cxn ang="0">
                <a:pos x="598" y="1005"/>
              </a:cxn>
              <a:cxn ang="0">
                <a:pos x="486" y="987"/>
              </a:cxn>
              <a:cxn ang="0">
                <a:pos x="405" y="946"/>
              </a:cxn>
              <a:cxn ang="0">
                <a:pos x="317" y="871"/>
              </a:cxn>
              <a:cxn ang="0">
                <a:pos x="280" y="803"/>
              </a:cxn>
              <a:cxn ang="0">
                <a:pos x="173" y="712"/>
              </a:cxn>
              <a:cxn ang="0">
                <a:pos x="104" y="659"/>
              </a:cxn>
              <a:cxn ang="0">
                <a:pos x="53" y="565"/>
              </a:cxn>
              <a:cxn ang="0">
                <a:pos x="32" y="488"/>
              </a:cxn>
              <a:cxn ang="0">
                <a:pos x="160" y="397"/>
              </a:cxn>
              <a:cxn ang="0">
                <a:pos x="312" y="247"/>
              </a:cxn>
              <a:cxn ang="0">
                <a:pos x="413" y="114"/>
              </a:cxn>
              <a:cxn ang="0">
                <a:pos x="554" y="10"/>
              </a:cxn>
              <a:cxn ang="0">
                <a:pos x="744" y="7"/>
              </a:cxn>
              <a:cxn ang="0">
                <a:pos x="947" y="77"/>
              </a:cxn>
              <a:cxn ang="0">
                <a:pos x="1000" y="135"/>
              </a:cxn>
              <a:cxn ang="0">
                <a:pos x="952" y="264"/>
              </a:cxn>
              <a:cxn ang="0">
                <a:pos x="904" y="413"/>
              </a:cxn>
              <a:cxn ang="0">
                <a:pos x="1173" y="696"/>
              </a:cxn>
              <a:cxn ang="0">
                <a:pos x="1208" y="735"/>
              </a:cxn>
              <a:cxn ang="0">
                <a:pos x="1347" y="837"/>
              </a:cxn>
              <a:cxn ang="0">
                <a:pos x="1523" y="963"/>
              </a:cxn>
              <a:cxn ang="0">
                <a:pos x="1574" y="1027"/>
              </a:cxn>
              <a:cxn ang="0">
                <a:pos x="1656" y="1011"/>
              </a:cxn>
              <a:cxn ang="0">
                <a:pos x="1768" y="1075"/>
              </a:cxn>
              <a:cxn ang="0">
                <a:pos x="1910" y="1122"/>
              </a:cxn>
              <a:cxn ang="0">
                <a:pos x="1992" y="1162"/>
              </a:cxn>
              <a:cxn ang="0">
                <a:pos x="2051" y="1235"/>
              </a:cxn>
              <a:cxn ang="0">
                <a:pos x="2078" y="1359"/>
              </a:cxn>
              <a:cxn ang="0">
                <a:pos x="1974" y="1426"/>
              </a:cxn>
              <a:cxn ang="0">
                <a:pos x="1907" y="1536"/>
              </a:cxn>
              <a:cxn ang="0">
                <a:pos x="1918" y="1602"/>
              </a:cxn>
              <a:cxn ang="0">
                <a:pos x="1835" y="1643"/>
              </a:cxn>
              <a:cxn ang="0">
                <a:pos x="1733" y="1663"/>
              </a:cxn>
              <a:cxn ang="0">
                <a:pos x="1562" y="1650"/>
              </a:cxn>
            </a:cxnLst>
            <a:rect l="0" t="0" r="r" b="b"/>
            <a:pathLst>
              <a:path w="2098" h="1693">
                <a:moveTo>
                  <a:pt x="1562" y="1650"/>
                </a:moveTo>
                <a:cubicBezTo>
                  <a:pt x="1462" y="1618"/>
                  <a:pt x="1453" y="1610"/>
                  <a:pt x="1373" y="1496"/>
                </a:cubicBezTo>
                <a:cubicBezTo>
                  <a:pt x="1304" y="1399"/>
                  <a:pt x="1272" y="1368"/>
                  <a:pt x="1197" y="1330"/>
                </a:cubicBezTo>
                <a:cubicBezTo>
                  <a:pt x="1109" y="1285"/>
                  <a:pt x="1099" y="1283"/>
                  <a:pt x="952" y="1295"/>
                </a:cubicBezTo>
                <a:cubicBezTo>
                  <a:pt x="845" y="1303"/>
                  <a:pt x="786" y="1314"/>
                  <a:pt x="747" y="1336"/>
                </a:cubicBezTo>
                <a:cubicBezTo>
                  <a:pt x="717" y="1354"/>
                  <a:pt x="688" y="1365"/>
                  <a:pt x="685" y="1362"/>
                </a:cubicBezTo>
                <a:cubicBezTo>
                  <a:pt x="680" y="1357"/>
                  <a:pt x="667" y="1285"/>
                  <a:pt x="656" y="1199"/>
                </a:cubicBezTo>
                <a:cubicBezTo>
                  <a:pt x="638" y="1080"/>
                  <a:pt x="626" y="1035"/>
                  <a:pt x="598" y="1005"/>
                </a:cubicBezTo>
                <a:cubicBezTo>
                  <a:pt x="558" y="963"/>
                  <a:pt x="534" y="959"/>
                  <a:pt x="486" y="987"/>
                </a:cubicBezTo>
                <a:cubicBezTo>
                  <a:pt x="458" y="1005"/>
                  <a:pt x="448" y="1002"/>
                  <a:pt x="405" y="946"/>
                </a:cubicBezTo>
                <a:cubicBezTo>
                  <a:pt x="378" y="912"/>
                  <a:pt x="338" y="879"/>
                  <a:pt x="317" y="871"/>
                </a:cubicBezTo>
                <a:cubicBezTo>
                  <a:pt x="288" y="859"/>
                  <a:pt x="280" y="845"/>
                  <a:pt x="280" y="803"/>
                </a:cubicBezTo>
                <a:cubicBezTo>
                  <a:pt x="280" y="733"/>
                  <a:pt x="256" y="712"/>
                  <a:pt x="173" y="712"/>
                </a:cubicBezTo>
                <a:cubicBezTo>
                  <a:pt x="106" y="712"/>
                  <a:pt x="104" y="711"/>
                  <a:pt x="104" y="659"/>
                </a:cubicBezTo>
                <a:cubicBezTo>
                  <a:pt x="104" y="621"/>
                  <a:pt x="91" y="597"/>
                  <a:pt x="53" y="565"/>
                </a:cubicBezTo>
                <a:cubicBezTo>
                  <a:pt x="2" y="523"/>
                  <a:pt x="0" y="522"/>
                  <a:pt x="32" y="488"/>
                </a:cubicBezTo>
                <a:cubicBezTo>
                  <a:pt x="48" y="469"/>
                  <a:pt x="106" y="427"/>
                  <a:pt x="160" y="397"/>
                </a:cubicBezTo>
                <a:cubicBezTo>
                  <a:pt x="293" y="317"/>
                  <a:pt x="312" y="298"/>
                  <a:pt x="312" y="247"/>
                </a:cubicBezTo>
                <a:cubicBezTo>
                  <a:pt x="312" y="213"/>
                  <a:pt x="334" y="183"/>
                  <a:pt x="413" y="114"/>
                </a:cubicBezTo>
                <a:cubicBezTo>
                  <a:pt x="469" y="66"/>
                  <a:pt x="533" y="18"/>
                  <a:pt x="554" y="10"/>
                </a:cubicBezTo>
                <a:cubicBezTo>
                  <a:pt x="579" y="0"/>
                  <a:pt x="654" y="0"/>
                  <a:pt x="744" y="7"/>
                </a:cubicBezTo>
                <a:cubicBezTo>
                  <a:pt x="890" y="19"/>
                  <a:pt x="896" y="21"/>
                  <a:pt x="947" y="77"/>
                </a:cubicBezTo>
                <a:lnTo>
                  <a:pt x="1000" y="135"/>
                </a:lnTo>
                <a:lnTo>
                  <a:pt x="952" y="264"/>
                </a:lnTo>
                <a:cubicBezTo>
                  <a:pt x="926" y="336"/>
                  <a:pt x="904" y="403"/>
                  <a:pt x="904" y="413"/>
                </a:cubicBezTo>
                <a:cubicBezTo>
                  <a:pt x="904" y="440"/>
                  <a:pt x="1147" y="696"/>
                  <a:pt x="1173" y="696"/>
                </a:cubicBezTo>
                <a:cubicBezTo>
                  <a:pt x="1184" y="696"/>
                  <a:pt x="1200" y="714"/>
                  <a:pt x="1208" y="735"/>
                </a:cubicBezTo>
                <a:cubicBezTo>
                  <a:pt x="1218" y="762"/>
                  <a:pt x="1262" y="794"/>
                  <a:pt x="1347" y="837"/>
                </a:cubicBezTo>
                <a:cubicBezTo>
                  <a:pt x="1429" y="879"/>
                  <a:pt x="1490" y="922"/>
                  <a:pt x="1523" y="963"/>
                </a:cubicBezTo>
                <a:lnTo>
                  <a:pt x="1574" y="1027"/>
                </a:lnTo>
                <a:lnTo>
                  <a:pt x="1656" y="1011"/>
                </a:lnTo>
                <a:cubicBezTo>
                  <a:pt x="1747" y="994"/>
                  <a:pt x="1768" y="1005"/>
                  <a:pt x="1768" y="1075"/>
                </a:cubicBezTo>
                <a:cubicBezTo>
                  <a:pt x="1768" y="1119"/>
                  <a:pt x="1822" y="1136"/>
                  <a:pt x="1910" y="1122"/>
                </a:cubicBezTo>
                <a:cubicBezTo>
                  <a:pt x="1968" y="1112"/>
                  <a:pt x="1974" y="1115"/>
                  <a:pt x="1992" y="1162"/>
                </a:cubicBezTo>
                <a:cubicBezTo>
                  <a:pt x="2003" y="1187"/>
                  <a:pt x="2030" y="1221"/>
                  <a:pt x="2051" y="1235"/>
                </a:cubicBezTo>
                <a:cubicBezTo>
                  <a:pt x="2088" y="1259"/>
                  <a:pt x="2098" y="1307"/>
                  <a:pt x="2078" y="1359"/>
                </a:cubicBezTo>
                <a:cubicBezTo>
                  <a:pt x="2074" y="1371"/>
                  <a:pt x="2026" y="1402"/>
                  <a:pt x="1974" y="1426"/>
                </a:cubicBezTo>
                <a:cubicBezTo>
                  <a:pt x="1877" y="1469"/>
                  <a:pt x="1859" y="1501"/>
                  <a:pt x="1907" y="1536"/>
                </a:cubicBezTo>
                <a:cubicBezTo>
                  <a:pt x="1930" y="1552"/>
                  <a:pt x="1933" y="1565"/>
                  <a:pt x="1918" y="1602"/>
                </a:cubicBezTo>
                <a:cubicBezTo>
                  <a:pt x="1904" y="1643"/>
                  <a:pt x="1898" y="1647"/>
                  <a:pt x="1835" y="1643"/>
                </a:cubicBezTo>
                <a:cubicBezTo>
                  <a:pt x="1794" y="1640"/>
                  <a:pt x="1755" y="1647"/>
                  <a:pt x="1733" y="1663"/>
                </a:cubicBezTo>
                <a:cubicBezTo>
                  <a:pt x="1690" y="1693"/>
                  <a:pt x="1690" y="1693"/>
                  <a:pt x="1562" y="1650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3" name="Воронежская область"/>
          <p:cNvSpPr>
            <a:spLocks/>
          </p:cNvSpPr>
          <p:nvPr/>
        </p:nvSpPr>
        <p:spPr bwMode="auto">
          <a:xfrm>
            <a:off x="1090369" y="4155950"/>
            <a:ext cx="375526" cy="406296"/>
          </a:xfrm>
          <a:custGeom>
            <a:avLst/>
            <a:gdLst/>
            <a:ahLst/>
            <a:cxnLst>
              <a:cxn ang="0">
                <a:pos x="190" y="891"/>
              </a:cxn>
              <a:cxn ang="0">
                <a:pos x="102" y="843"/>
              </a:cxn>
              <a:cxn ang="0">
                <a:pos x="1" y="698"/>
              </a:cxn>
              <a:cxn ang="0">
                <a:pos x="92" y="582"/>
              </a:cxn>
              <a:cxn ang="0">
                <a:pos x="222" y="221"/>
              </a:cxn>
              <a:cxn ang="0">
                <a:pos x="222" y="128"/>
              </a:cxn>
              <a:cxn ang="0">
                <a:pos x="312" y="67"/>
              </a:cxn>
              <a:cxn ang="0">
                <a:pos x="494" y="67"/>
              </a:cxn>
              <a:cxn ang="0">
                <a:pos x="526" y="107"/>
              </a:cxn>
              <a:cxn ang="0">
                <a:pos x="574" y="178"/>
              </a:cxn>
              <a:cxn ang="0">
                <a:pos x="659" y="272"/>
              </a:cxn>
              <a:cxn ang="0">
                <a:pos x="766" y="394"/>
              </a:cxn>
              <a:cxn ang="0">
                <a:pos x="878" y="539"/>
              </a:cxn>
              <a:cxn ang="0">
                <a:pos x="990" y="726"/>
              </a:cxn>
              <a:cxn ang="0">
                <a:pos x="881" y="752"/>
              </a:cxn>
              <a:cxn ang="0">
                <a:pos x="707" y="720"/>
              </a:cxn>
              <a:cxn ang="0">
                <a:pos x="579" y="736"/>
              </a:cxn>
              <a:cxn ang="0">
                <a:pos x="560" y="798"/>
              </a:cxn>
              <a:cxn ang="0">
                <a:pos x="456" y="888"/>
              </a:cxn>
              <a:cxn ang="0">
                <a:pos x="190" y="891"/>
              </a:cxn>
            </a:cxnLst>
            <a:rect l="0" t="0" r="r" b="b"/>
            <a:pathLst>
              <a:path w="990" h="946">
                <a:moveTo>
                  <a:pt x="190" y="891"/>
                </a:moveTo>
                <a:cubicBezTo>
                  <a:pt x="150" y="866"/>
                  <a:pt x="112" y="845"/>
                  <a:pt x="102" y="843"/>
                </a:cubicBezTo>
                <a:cubicBezTo>
                  <a:pt x="89" y="843"/>
                  <a:pt x="27" y="752"/>
                  <a:pt x="1" y="698"/>
                </a:cubicBezTo>
                <a:cubicBezTo>
                  <a:pt x="0" y="691"/>
                  <a:pt x="40" y="640"/>
                  <a:pt x="92" y="582"/>
                </a:cubicBezTo>
                <a:cubicBezTo>
                  <a:pt x="196" y="467"/>
                  <a:pt x="222" y="395"/>
                  <a:pt x="222" y="221"/>
                </a:cubicBezTo>
                <a:lnTo>
                  <a:pt x="222" y="128"/>
                </a:lnTo>
                <a:lnTo>
                  <a:pt x="312" y="67"/>
                </a:lnTo>
                <a:cubicBezTo>
                  <a:pt x="412" y="0"/>
                  <a:pt x="468" y="0"/>
                  <a:pt x="494" y="67"/>
                </a:cubicBezTo>
                <a:cubicBezTo>
                  <a:pt x="502" y="90"/>
                  <a:pt x="516" y="107"/>
                  <a:pt x="526" y="107"/>
                </a:cubicBezTo>
                <a:cubicBezTo>
                  <a:pt x="536" y="107"/>
                  <a:pt x="556" y="139"/>
                  <a:pt x="574" y="178"/>
                </a:cubicBezTo>
                <a:cubicBezTo>
                  <a:pt x="596" y="230"/>
                  <a:pt x="619" y="256"/>
                  <a:pt x="659" y="272"/>
                </a:cubicBezTo>
                <a:cubicBezTo>
                  <a:pt x="716" y="296"/>
                  <a:pt x="766" y="352"/>
                  <a:pt x="766" y="394"/>
                </a:cubicBezTo>
                <a:cubicBezTo>
                  <a:pt x="766" y="408"/>
                  <a:pt x="817" y="472"/>
                  <a:pt x="878" y="539"/>
                </a:cubicBezTo>
                <a:cubicBezTo>
                  <a:pt x="979" y="648"/>
                  <a:pt x="990" y="666"/>
                  <a:pt x="990" y="726"/>
                </a:cubicBezTo>
                <a:cubicBezTo>
                  <a:pt x="990" y="810"/>
                  <a:pt x="964" y="816"/>
                  <a:pt x="881" y="752"/>
                </a:cubicBezTo>
                <a:cubicBezTo>
                  <a:pt x="830" y="714"/>
                  <a:pt x="819" y="710"/>
                  <a:pt x="707" y="720"/>
                </a:cubicBezTo>
                <a:cubicBezTo>
                  <a:pt x="641" y="725"/>
                  <a:pt x="584" y="733"/>
                  <a:pt x="579" y="736"/>
                </a:cubicBezTo>
                <a:cubicBezTo>
                  <a:pt x="574" y="741"/>
                  <a:pt x="566" y="770"/>
                  <a:pt x="560" y="798"/>
                </a:cubicBezTo>
                <a:cubicBezTo>
                  <a:pt x="550" y="845"/>
                  <a:pt x="537" y="856"/>
                  <a:pt x="456" y="888"/>
                </a:cubicBezTo>
                <a:cubicBezTo>
                  <a:pt x="313" y="944"/>
                  <a:pt x="273" y="946"/>
                  <a:pt x="190" y="891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5" name="Забайкальский край"/>
          <p:cNvSpPr>
            <a:spLocks/>
          </p:cNvSpPr>
          <p:nvPr/>
        </p:nvSpPr>
        <p:spPr bwMode="auto">
          <a:xfrm>
            <a:off x="6926414" y="4467445"/>
            <a:ext cx="984986" cy="1564240"/>
          </a:xfrm>
          <a:custGeom>
            <a:avLst/>
            <a:gdLst/>
            <a:ahLst/>
            <a:cxnLst>
              <a:cxn ang="0">
                <a:pos x="3" y="3520"/>
              </a:cxn>
              <a:cxn ang="0">
                <a:pos x="141" y="3346"/>
              </a:cxn>
              <a:cxn ang="0">
                <a:pos x="48" y="3192"/>
              </a:cxn>
              <a:cxn ang="0">
                <a:pos x="75" y="3011"/>
              </a:cxn>
              <a:cxn ang="0">
                <a:pos x="258" y="2959"/>
              </a:cxn>
              <a:cxn ang="0">
                <a:pos x="510" y="2835"/>
              </a:cxn>
              <a:cxn ang="0">
                <a:pos x="693" y="2584"/>
              </a:cxn>
              <a:cxn ang="0">
                <a:pos x="995" y="2319"/>
              </a:cxn>
              <a:cxn ang="0">
                <a:pos x="1027" y="2032"/>
              </a:cxn>
              <a:cxn ang="0">
                <a:pos x="1066" y="1736"/>
              </a:cxn>
              <a:cxn ang="0">
                <a:pos x="1390" y="1333"/>
              </a:cxn>
              <a:cxn ang="0">
                <a:pos x="1144" y="1120"/>
              </a:cxn>
              <a:cxn ang="0">
                <a:pos x="992" y="647"/>
              </a:cxn>
              <a:cxn ang="0">
                <a:pos x="1142" y="311"/>
              </a:cxn>
              <a:cxn ang="0">
                <a:pos x="1195" y="0"/>
              </a:cxn>
              <a:cxn ang="0">
                <a:pos x="1334" y="82"/>
              </a:cxn>
              <a:cxn ang="0">
                <a:pos x="1714" y="418"/>
              </a:cxn>
              <a:cxn ang="0">
                <a:pos x="1858" y="613"/>
              </a:cxn>
              <a:cxn ang="0">
                <a:pos x="1955" y="611"/>
              </a:cxn>
              <a:cxn ang="0">
                <a:pos x="2064" y="648"/>
              </a:cxn>
              <a:cxn ang="0">
                <a:pos x="2197" y="687"/>
              </a:cxn>
              <a:cxn ang="0">
                <a:pos x="2285" y="778"/>
              </a:cxn>
              <a:cxn ang="0">
                <a:pos x="2398" y="971"/>
              </a:cxn>
              <a:cxn ang="0">
                <a:pos x="2338" y="1077"/>
              </a:cxn>
              <a:cxn ang="0">
                <a:pos x="2546" y="1267"/>
              </a:cxn>
              <a:cxn ang="0">
                <a:pos x="2328" y="1555"/>
              </a:cxn>
              <a:cxn ang="0">
                <a:pos x="2461" y="1808"/>
              </a:cxn>
              <a:cxn ang="0">
                <a:pos x="2488" y="1984"/>
              </a:cxn>
              <a:cxn ang="0">
                <a:pos x="2493" y="2599"/>
              </a:cxn>
              <a:cxn ang="0">
                <a:pos x="2358" y="2810"/>
              </a:cxn>
              <a:cxn ang="0">
                <a:pos x="2022" y="2920"/>
              </a:cxn>
              <a:cxn ang="0">
                <a:pos x="1651" y="2999"/>
              </a:cxn>
              <a:cxn ang="0">
                <a:pos x="1270" y="3179"/>
              </a:cxn>
              <a:cxn ang="0">
                <a:pos x="789" y="3615"/>
              </a:cxn>
              <a:cxn ang="0">
                <a:pos x="64" y="3627"/>
              </a:cxn>
            </a:cxnLst>
            <a:rect l="0" t="0" r="r" b="b"/>
            <a:pathLst>
              <a:path w="2546" h="3691">
                <a:moveTo>
                  <a:pt x="64" y="3627"/>
                </a:moveTo>
                <a:cubicBezTo>
                  <a:pt x="8" y="3583"/>
                  <a:pt x="0" y="3568"/>
                  <a:pt x="3" y="3520"/>
                </a:cubicBezTo>
                <a:cubicBezTo>
                  <a:pt x="6" y="3475"/>
                  <a:pt x="19" y="3456"/>
                  <a:pt x="74" y="3416"/>
                </a:cubicBezTo>
                <a:cubicBezTo>
                  <a:pt x="110" y="3389"/>
                  <a:pt x="141" y="3359"/>
                  <a:pt x="141" y="3346"/>
                </a:cubicBezTo>
                <a:cubicBezTo>
                  <a:pt x="142" y="3335"/>
                  <a:pt x="114" y="3314"/>
                  <a:pt x="78" y="3298"/>
                </a:cubicBezTo>
                <a:cubicBezTo>
                  <a:pt x="5" y="3267"/>
                  <a:pt x="2" y="3253"/>
                  <a:pt x="48" y="3192"/>
                </a:cubicBezTo>
                <a:cubicBezTo>
                  <a:pt x="78" y="3154"/>
                  <a:pt x="82" y="3143"/>
                  <a:pt x="66" y="3090"/>
                </a:cubicBezTo>
                <a:cubicBezTo>
                  <a:pt x="50" y="3040"/>
                  <a:pt x="51" y="3029"/>
                  <a:pt x="75" y="3011"/>
                </a:cubicBezTo>
                <a:cubicBezTo>
                  <a:pt x="91" y="2999"/>
                  <a:pt x="122" y="2994"/>
                  <a:pt x="149" y="2999"/>
                </a:cubicBezTo>
                <a:cubicBezTo>
                  <a:pt x="184" y="3005"/>
                  <a:pt x="208" y="2997"/>
                  <a:pt x="258" y="2959"/>
                </a:cubicBezTo>
                <a:cubicBezTo>
                  <a:pt x="301" y="2923"/>
                  <a:pt x="344" y="2906"/>
                  <a:pt x="403" y="2898"/>
                </a:cubicBezTo>
                <a:cubicBezTo>
                  <a:pt x="477" y="2888"/>
                  <a:pt x="490" y="2882"/>
                  <a:pt x="510" y="2835"/>
                </a:cubicBezTo>
                <a:cubicBezTo>
                  <a:pt x="525" y="2807"/>
                  <a:pt x="568" y="2752"/>
                  <a:pt x="610" y="2712"/>
                </a:cubicBezTo>
                <a:cubicBezTo>
                  <a:pt x="659" y="2664"/>
                  <a:pt x="686" y="2624"/>
                  <a:pt x="693" y="2584"/>
                </a:cubicBezTo>
                <a:cubicBezTo>
                  <a:pt x="702" y="2533"/>
                  <a:pt x="714" y="2522"/>
                  <a:pt x="803" y="2482"/>
                </a:cubicBezTo>
                <a:cubicBezTo>
                  <a:pt x="885" y="2443"/>
                  <a:pt x="918" y="2415"/>
                  <a:pt x="995" y="2319"/>
                </a:cubicBezTo>
                <a:cubicBezTo>
                  <a:pt x="1082" y="2210"/>
                  <a:pt x="1088" y="2195"/>
                  <a:pt x="1083" y="2128"/>
                </a:cubicBezTo>
                <a:cubicBezTo>
                  <a:pt x="1078" y="2064"/>
                  <a:pt x="1072" y="2053"/>
                  <a:pt x="1027" y="2032"/>
                </a:cubicBezTo>
                <a:cubicBezTo>
                  <a:pt x="954" y="2002"/>
                  <a:pt x="926" y="1915"/>
                  <a:pt x="971" y="1866"/>
                </a:cubicBezTo>
                <a:cubicBezTo>
                  <a:pt x="989" y="1847"/>
                  <a:pt x="1030" y="1789"/>
                  <a:pt x="1066" y="1736"/>
                </a:cubicBezTo>
                <a:cubicBezTo>
                  <a:pt x="1165" y="1579"/>
                  <a:pt x="1267" y="1459"/>
                  <a:pt x="1310" y="1448"/>
                </a:cubicBezTo>
                <a:cubicBezTo>
                  <a:pt x="1374" y="1431"/>
                  <a:pt x="1390" y="1408"/>
                  <a:pt x="1390" y="1333"/>
                </a:cubicBezTo>
                <a:cubicBezTo>
                  <a:pt x="1390" y="1279"/>
                  <a:pt x="1381" y="1255"/>
                  <a:pt x="1352" y="1226"/>
                </a:cubicBezTo>
                <a:cubicBezTo>
                  <a:pt x="1306" y="1184"/>
                  <a:pt x="1181" y="1120"/>
                  <a:pt x="1144" y="1120"/>
                </a:cubicBezTo>
                <a:cubicBezTo>
                  <a:pt x="1104" y="1120"/>
                  <a:pt x="902" y="789"/>
                  <a:pt x="891" y="704"/>
                </a:cubicBezTo>
                <a:cubicBezTo>
                  <a:pt x="886" y="669"/>
                  <a:pt x="894" y="664"/>
                  <a:pt x="992" y="647"/>
                </a:cubicBezTo>
                <a:cubicBezTo>
                  <a:pt x="1181" y="611"/>
                  <a:pt x="1240" y="562"/>
                  <a:pt x="1222" y="451"/>
                </a:cubicBezTo>
                <a:cubicBezTo>
                  <a:pt x="1202" y="323"/>
                  <a:pt x="1200" y="322"/>
                  <a:pt x="1142" y="311"/>
                </a:cubicBezTo>
                <a:cubicBezTo>
                  <a:pt x="1069" y="296"/>
                  <a:pt x="1038" y="240"/>
                  <a:pt x="1038" y="114"/>
                </a:cubicBezTo>
                <a:cubicBezTo>
                  <a:pt x="1038" y="2"/>
                  <a:pt x="1042" y="0"/>
                  <a:pt x="1195" y="0"/>
                </a:cubicBezTo>
                <a:lnTo>
                  <a:pt x="1302" y="0"/>
                </a:lnTo>
                <a:lnTo>
                  <a:pt x="1334" y="82"/>
                </a:lnTo>
                <a:cubicBezTo>
                  <a:pt x="1362" y="152"/>
                  <a:pt x="1387" y="183"/>
                  <a:pt x="1494" y="266"/>
                </a:cubicBezTo>
                <a:cubicBezTo>
                  <a:pt x="1565" y="322"/>
                  <a:pt x="1664" y="389"/>
                  <a:pt x="1714" y="418"/>
                </a:cubicBezTo>
                <a:cubicBezTo>
                  <a:pt x="1800" y="464"/>
                  <a:pt x="1805" y="471"/>
                  <a:pt x="1802" y="523"/>
                </a:cubicBezTo>
                <a:cubicBezTo>
                  <a:pt x="1798" y="571"/>
                  <a:pt x="1806" y="583"/>
                  <a:pt x="1858" y="613"/>
                </a:cubicBezTo>
                <a:lnTo>
                  <a:pt x="1917" y="647"/>
                </a:lnTo>
                <a:lnTo>
                  <a:pt x="1955" y="611"/>
                </a:lnTo>
                <a:cubicBezTo>
                  <a:pt x="1976" y="592"/>
                  <a:pt x="1997" y="576"/>
                  <a:pt x="2003" y="576"/>
                </a:cubicBezTo>
                <a:cubicBezTo>
                  <a:pt x="2008" y="576"/>
                  <a:pt x="2035" y="608"/>
                  <a:pt x="2064" y="648"/>
                </a:cubicBezTo>
                <a:cubicBezTo>
                  <a:pt x="2093" y="687"/>
                  <a:pt x="2125" y="720"/>
                  <a:pt x="2134" y="720"/>
                </a:cubicBezTo>
                <a:cubicBezTo>
                  <a:pt x="2146" y="720"/>
                  <a:pt x="2173" y="704"/>
                  <a:pt x="2197" y="687"/>
                </a:cubicBezTo>
                <a:cubicBezTo>
                  <a:pt x="2221" y="667"/>
                  <a:pt x="2243" y="655"/>
                  <a:pt x="2246" y="658"/>
                </a:cubicBezTo>
                <a:cubicBezTo>
                  <a:pt x="2248" y="661"/>
                  <a:pt x="2266" y="715"/>
                  <a:pt x="2285" y="778"/>
                </a:cubicBezTo>
                <a:cubicBezTo>
                  <a:pt x="2304" y="843"/>
                  <a:pt x="2336" y="909"/>
                  <a:pt x="2358" y="931"/>
                </a:cubicBezTo>
                <a:lnTo>
                  <a:pt x="2398" y="971"/>
                </a:lnTo>
                <a:lnTo>
                  <a:pt x="2365" y="1013"/>
                </a:lnTo>
                <a:cubicBezTo>
                  <a:pt x="2347" y="1037"/>
                  <a:pt x="2334" y="1066"/>
                  <a:pt x="2338" y="1077"/>
                </a:cubicBezTo>
                <a:cubicBezTo>
                  <a:pt x="2341" y="1090"/>
                  <a:pt x="2389" y="1136"/>
                  <a:pt x="2445" y="1183"/>
                </a:cubicBezTo>
                <a:lnTo>
                  <a:pt x="2546" y="1267"/>
                </a:lnTo>
                <a:lnTo>
                  <a:pt x="2456" y="1357"/>
                </a:lnTo>
                <a:cubicBezTo>
                  <a:pt x="2390" y="1424"/>
                  <a:pt x="2357" y="1475"/>
                  <a:pt x="2328" y="1555"/>
                </a:cubicBezTo>
                <a:cubicBezTo>
                  <a:pt x="2282" y="1675"/>
                  <a:pt x="2285" y="1704"/>
                  <a:pt x="2347" y="1719"/>
                </a:cubicBezTo>
                <a:cubicBezTo>
                  <a:pt x="2371" y="1725"/>
                  <a:pt x="2422" y="1765"/>
                  <a:pt x="2461" y="1808"/>
                </a:cubicBezTo>
                <a:lnTo>
                  <a:pt x="2531" y="1888"/>
                </a:lnTo>
                <a:lnTo>
                  <a:pt x="2488" y="1984"/>
                </a:lnTo>
                <a:cubicBezTo>
                  <a:pt x="2446" y="2077"/>
                  <a:pt x="2445" y="2088"/>
                  <a:pt x="2450" y="2319"/>
                </a:cubicBezTo>
                <a:cubicBezTo>
                  <a:pt x="2454" y="2544"/>
                  <a:pt x="2456" y="2559"/>
                  <a:pt x="2493" y="2599"/>
                </a:cubicBezTo>
                <a:cubicBezTo>
                  <a:pt x="2538" y="2645"/>
                  <a:pt x="2525" y="2671"/>
                  <a:pt x="2445" y="2704"/>
                </a:cubicBezTo>
                <a:cubicBezTo>
                  <a:pt x="2410" y="2719"/>
                  <a:pt x="2386" y="2747"/>
                  <a:pt x="2358" y="2810"/>
                </a:cubicBezTo>
                <a:cubicBezTo>
                  <a:pt x="2334" y="2864"/>
                  <a:pt x="2307" y="2901"/>
                  <a:pt x="2283" y="2909"/>
                </a:cubicBezTo>
                <a:cubicBezTo>
                  <a:pt x="2202" y="2941"/>
                  <a:pt x="2102" y="2944"/>
                  <a:pt x="2022" y="2920"/>
                </a:cubicBezTo>
                <a:cubicBezTo>
                  <a:pt x="1901" y="2883"/>
                  <a:pt x="1880" y="2888"/>
                  <a:pt x="1830" y="2960"/>
                </a:cubicBezTo>
                <a:cubicBezTo>
                  <a:pt x="1781" y="3032"/>
                  <a:pt x="1773" y="3034"/>
                  <a:pt x="1651" y="2999"/>
                </a:cubicBezTo>
                <a:cubicBezTo>
                  <a:pt x="1546" y="2968"/>
                  <a:pt x="1416" y="2975"/>
                  <a:pt x="1378" y="3015"/>
                </a:cubicBezTo>
                <a:cubicBezTo>
                  <a:pt x="1363" y="3029"/>
                  <a:pt x="1315" y="3103"/>
                  <a:pt x="1270" y="3179"/>
                </a:cubicBezTo>
                <a:cubicBezTo>
                  <a:pt x="1194" y="3312"/>
                  <a:pt x="1181" y="3325"/>
                  <a:pt x="989" y="3466"/>
                </a:cubicBezTo>
                <a:lnTo>
                  <a:pt x="789" y="3615"/>
                </a:lnTo>
                <a:lnTo>
                  <a:pt x="522" y="3647"/>
                </a:lnTo>
                <a:cubicBezTo>
                  <a:pt x="160" y="3691"/>
                  <a:pt x="144" y="3691"/>
                  <a:pt x="64" y="3627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6" name="Костромская область"/>
          <p:cNvSpPr>
            <a:spLocks/>
          </p:cNvSpPr>
          <p:nvPr/>
        </p:nvSpPr>
        <p:spPr bwMode="auto">
          <a:xfrm>
            <a:off x="1872202" y="3539735"/>
            <a:ext cx="560211" cy="311494"/>
          </a:xfrm>
          <a:custGeom>
            <a:avLst/>
            <a:gdLst/>
            <a:ahLst/>
            <a:cxnLst>
              <a:cxn ang="0">
                <a:pos x="922" y="645"/>
              </a:cxn>
              <a:cxn ang="0">
                <a:pos x="811" y="571"/>
              </a:cxn>
              <a:cxn ang="0">
                <a:pos x="752" y="607"/>
              </a:cxn>
              <a:cxn ang="0">
                <a:pos x="482" y="587"/>
              </a:cxn>
              <a:cxn ang="0">
                <a:pos x="406" y="496"/>
              </a:cxn>
              <a:cxn ang="0">
                <a:pos x="328" y="370"/>
              </a:cxn>
              <a:cxn ang="0">
                <a:pos x="203" y="303"/>
              </a:cxn>
              <a:cxn ang="0">
                <a:pos x="34" y="290"/>
              </a:cxn>
              <a:cxn ang="0">
                <a:pos x="240" y="114"/>
              </a:cxn>
              <a:cxn ang="0">
                <a:pos x="408" y="26"/>
              </a:cxn>
              <a:cxn ang="0">
                <a:pos x="589" y="0"/>
              </a:cxn>
              <a:cxn ang="0">
                <a:pos x="901" y="139"/>
              </a:cxn>
              <a:cxn ang="0">
                <a:pos x="1182" y="367"/>
              </a:cxn>
              <a:cxn ang="0">
                <a:pos x="1341" y="378"/>
              </a:cxn>
              <a:cxn ang="0">
                <a:pos x="1456" y="373"/>
              </a:cxn>
              <a:cxn ang="0">
                <a:pos x="1432" y="416"/>
              </a:cxn>
              <a:cxn ang="0">
                <a:pos x="1408" y="520"/>
              </a:cxn>
              <a:cxn ang="0">
                <a:pos x="1408" y="605"/>
              </a:cxn>
              <a:cxn ang="0">
                <a:pos x="1318" y="597"/>
              </a:cxn>
              <a:cxn ang="0">
                <a:pos x="1170" y="627"/>
              </a:cxn>
              <a:cxn ang="0">
                <a:pos x="922" y="645"/>
              </a:cxn>
            </a:cxnLst>
            <a:rect l="0" t="0" r="r" b="b"/>
            <a:pathLst>
              <a:path w="1456" h="730">
                <a:moveTo>
                  <a:pt x="922" y="645"/>
                </a:moveTo>
                <a:lnTo>
                  <a:pt x="811" y="571"/>
                </a:lnTo>
                <a:lnTo>
                  <a:pt x="752" y="607"/>
                </a:lnTo>
                <a:cubicBezTo>
                  <a:pt x="664" y="656"/>
                  <a:pt x="579" y="650"/>
                  <a:pt x="482" y="587"/>
                </a:cubicBezTo>
                <a:cubicBezTo>
                  <a:pt x="414" y="544"/>
                  <a:pt x="402" y="530"/>
                  <a:pt x="406" y="496"/>
                </a:cubicBezTo>
                <a:cubicBezTo>
                  <a:pt x="411" y="467"/>
                  <a:pt x="394" y="437"/>
                  <a:pt x="328" y="370"/>
                </a:cubicBezTo>
                <a:cubicBezTo>
                  <a:pt x="246" y="285"/>
                  <a:pt x="242" y="282"/>
                  <a:pt x="203" y="303"/>
                </a:cubicBezTo>
                <a:cubicBezTo>
                  <a:pt x="162" y="323"/>
                  <a:pt x="78" y="317"/>
                  <a:pt x="34" y="290"/>
                </a:cubicBezTo>
                <a:cubicBezTo>
                  <a:pt x="0" y="267"/>
                  <a:pt x="96" y="187"/>
                  <a:pt x="240" y="114"/>
                </a:cubicBezTo>
                <a:cubicBezTo>
                  <a:pt x="306" y="79"/>
                  <a:pt x="382" y="40"/>
                  <a:pt x="408" y="26"/>
                </a:cubicBezTo>
                <a:cubicBezTo>
                  <a:pt x="442" y="8"/>
                  <a:pt x="498" y="0"/>
                  <a:pt x="589" y="0"/>
                </a:cubicBezTo>
                <a:cubicBezTo>
                  <a:pt x="754" y="0"/>
                  <a:pt x="827" y="32"/>
                  <a:pt x="901" y="139"/>
                </a:cubicBezTo>
                <a:cubicBezTo>
                  <a:pt x="1010" y="296"/>
                  <a:pt x="1045" y="325"/>
                  <a:pt x="1182" y="367"/>
                </a:cubicBezTo>
                <a:cubicBezTo>
                  <a:pt x="1304" y="402"/>
                  <a:pt x="1314" y="403"/>
                  <a:pt x="1341" y="378"/>
                </a:cubicBezTo>
                <a:cubicBezTo>
                  <a:pt x="1378" y="346"/>
                  <a:pt x="1456" y="343"/>
                  <a:pt x="1456" y="373"/>
                </a:cubicBezTo>
                <a:cubicBezTo>
                  <a:pt x="1456" y="386"/>
                  <a:pt x="1445" y="405"/>
                  <a:pt x="1432" y="416"/>
                </a:cubicBezTo>
                <a:cubicBezTo>
                  <a:pt x="1416" y="429"/>
                  <a:pt x="1408" y="464"/>
                  <a:pt x="1408" y="520"/>
                </a:cubicBezTo>
                <a:lnTo>
                  <a:pt x="1408" y="605"/>
                </a:lnTo>
                <a:lnTo>
                  <a:pt x="1318" y="597"/>
                </a:lnTo>
                <a:cubicBezTo>
                  <a:pt x="1243" y="591"/>
                  <a:pt x="1219" y="595"/>
                  <a:pt x="1170" y="627"/>
                </a:cubicBezTo>
                <a:cubicBezTo>
                  <a:pt x="1016" y="730"/>
                  <a:pt x="1043" y="728"/>
                  <a:pt x="922" y="645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7" name="Иркутская область"/>
          <p:cNvSpPr>
            <a:spLocks/>
          </p:cNvSpPr>
          <p:nvPr/>
        </p:nvSpPr>
        <p:spPr bwMode="auto">
          <a:xfrm>
            <a:off x="5799836" y="3851229"/>
            <a:ext cx="1612915" cy="2017937"/>
          </a:xfrm>
          <a:custGeom>
            <a:avLst/>
            <a:gdLst/>
            <a:ahLst/>
            <a:cxnLst>
              <a:cxn ang="0">
                <a:pos x="1845" y="4693"/>
              </a:cxn>
              <a:cxn ang="0">
                <a:pos x="1506" y="4461"/>
              </a:cxn>
              <a:cxn ang="0">
                <a:pos x="1063" y="4231"/>
              </a:cxn>
              <a:cxn ang="0">
                <a:pos x="759" y="4274"/>
              </a:cxn>
              <a:cxn ang="0">
                <a:pos x="476" y="4194"/>
              </a:cxn>
              <a:cxn ang="0">
                <a:pos x="72" y="4021"/>
              </a:cxn>
              <a:cxn ang="0">
                <a:pos x="80" y="3869"/>
              </a:cxn>
              <a:cxn ang="0">
                <a:pos x="191" y="3645"/>
              </a:cxn>
              <a:cxn ang="0">
                <a:pos x="311" y="3189"/>
              </a:cxn>
              <a:cxn ang="0">
                <a:pos x="322" y="2984"/>
              </a:cxn>
              <a:cxn ang="0">
                <a:pos x="320" y="2717"/>
              </a:cxn>
              <a:cxn ang="0">
                <a:pos x="460" y="2613"/>
              </a:cxn>
              <a:cxn ang="0">
                <a:pos x="674" y="2512"/>
              </a:cxn>
              <a:cxn ang="0">
                <a:pos x="869" y="2682"/>
              </a:cxn>
              <a:cxn ang="0">
                <a:pos x="1045" y="2311"/>
              </a:cxn>
              <a:cxn ang="0">
                <a:pos x="1144" y="2066"/>
              </a:cxn>
              <a:cxn ang="0">
                <a:pos x="1332" y="2024"/>
              </a:cxn>
              <a:cxn ang="0">
                <a:pos x="1600" y="2063"/>
              </a:cxn>
              <a:cxn ang="0">
                <a:pos x="1600" y="1796"/>
              </a:cxn>
              <a:cxn ang="0">
                <a:pos x="1584" y="1554"/>
              </a:cxn>
              <a:cxn ang="0">
                <a:pos x="1434" y="1391"/>
              </a:cxn>
              <a:cxn ang="0">
                <a:pos x="1424" y="1167"/>
              </a:cxn>
              <a:cxn ang="0">
                <a:pos x="1594" y="767"/>
              </a:cxn>
              <a:cxn ang="0">
                <a:pos x="1562" y="535"/>
              </a:cxn>
              <a:cxn ang="0">
                <a:pos x="1514" y="314"/>
              </a:cxn>
              <a:cxn ang="0">
                <a:pos x="1634" y="69"/>
              </a:cxn>
              <a:cxn ang="0">
                <a:pos x="1724" y="104"/>
              </a:cxn>
              <a:cxn ang="0">
                <a:pos x="1893" y="213"/>
              </a:cxn>
              <a:cxn ang="0">
                <a:pos x="2020" y="456"/>
              </a:cxn>
              <a:cxn ang="0">
                <a:pos x="2144" y="631"/>
              </a:cxn>
              <a:cxn ang="0">
                <a:pos x="2303" y="957"/>
              </a:cxn>
              <a:cxn ang="0">
                <a:pos x="2316" y="1634"/>
              </a:cxn>
              <a:cxn ang="0">
                <a:pos x="2567" y="1696"/>
              </a:cxn>
              <a:cxn ang="0">
                <a:pos x="2933" y="1541"/>
              </a:cxn>
              <a:cxn ang="0">
                <a:pos x="3064" y="1522"/>
              </a:cxn>
              <a:cxn ang="0">
                <a:pos x="3207" y="1112"/>
              </a:cxn>
              <a:cxn ang="0">
                <a:pos x="3624" y="1005"/>
              </a:cxn>
              <a:cxn ang="0">
                <a:pos x="3816" y="1069"/>
              </a:cxn>
              <a:cxn ang="0">
                <a:pos x="4189" y="1381"/>
              </a:cxn>
              <a:cxn ang="0">
                <a:pos x="3920" y="1572"/>
              </a:cxn>
              <a:cxn ang="0">
                <a:pos x="4109" y="1940"/>
              </a:cxn>
              <a:cxn ang="0">
                <a:pos x="3852" y="2064"/>
              </a:cxn>
              <a:cxn ang="0">
                <a:pos x="3858" y="1941"/>
              </a:cxn>
              <a:cxn ang="0">
                <a:pos x="3639" y="2120"/>
              </a:cxn>
              <a:cxn ang="0">
                <a:pos x="3391" y="2341"/>
              </a:cxn>
              <a:cxn ang="0">
                <a:pos x="3183" y="2287"/>
              </a:cxn>
              <a:cxn ang="0">
                <a:pos x="2951" y="2341"/>
              </a:cxn>
              <a:cxn ang="0">
                <a:pos x="2672" y="2469"/>
              </a:cxn>
              <a:cxn ang="0">
                <a:pos x="2495" y="2668"/>
              </a:cxn>
              <a:cxn ang="0">
                <a:pos x="2588" y="2812"/>
              </a:cxn>
              <a:cxn ang="0">
                <a:pos x="2624" y="3191"/>
              </a:cxn>
              <a:cxn ang="0">
                <a:pos x="2688" y="3660"/>
              </a:cxn>
              <a:cxn ang="0">
                <a:pos x="2488" y="4055"/>
              </a:cxn>
              <a:cxn ang="0">
                <a:pos x="2175" y="4484"/>
              </a:cxn>
              <a:cxn ang="0">
                <a:pos x="2005" y="4725"/>
              </a:cxn>
              <a:cxn ang="0">
                <a:pos x="1917" y="4735"/>
              </a:cxn>
            </a:cxnLst>
            <a:rect l="0" t="0" r="r" b="b"/>
            <a:pathLst>
              <a:path w="4192" h="4764">
                <a:moveTo>
                  <a:pt x="1917" y="4735"/>
                </a:moveTo>
                <a:cubicBezTo>
                  <a:pt x="1911" y="4714"/>
                  <a:pt x="1888" y="4701"/>
                  <a:pt x="1845" y="4693"/>
                </a:cubicBezTo>
                <a:cubicBezTo>
                  <a:pt x="1789" y="4684"/>
                  <a:pt x="1783" y="4677"/>
                  <a:pt x="1788" y="4647"/>
                </a:cubicBezTo>
                <a:cubicBezTo>
                  <a:pt x="1799" y="4594"/>
                  <a:pt x="1596" y="4461"/>
                  <a:pt x="1506" y="4461"/>
                </a:cubicBezTo>
                <a:cubicBezTo>
                  <a:pt x="1460" y="4461"/>
                  <a:pt x="1388" y="4434"/>
                  <a:pt x="1258" y="4370"/>
                </a:cubicBezTo>
                <a:cubicBezTo>
                  <a:pt x="1093" y="4290"/>
                  <a:pt x="1072" y="4274"/>
                  <a:pt x="1063" y="4231"/>
                </a:cubicBezTo>
                <a:cubicBezTo>
                  <a:pt x="1042" y="4130"/>
                  <a:pt x="964" y="4128"/>
                  <a:pt x="868" y="4228"/>
                </a:cubicBezTo>
                <a:cubicBezTo>
                  <a:pt x="799" y="4298"/>
                  <a:pt x="797" y="4300"/>
                  <a:pt x="759" y="4274"/>
                </a:cubicBezTo>
                <a:cubicBezTo>
                  <a:pt x="727" y="4253"/>
                  <a:pt x="711" y="4252"/>
                  <a:pt x="679" y="4266"/>
                </a:cubicBezTo>
                <a:cubicBezTo>
                  <a:pt x="642" y="4284"/>
                  <a:pt x="621" y="4276"/>
                  <a:pt x="476" y="4194"/>
                </a:cubicBezTo>
                <a:cubicBezTo>
                  <a:pt x="336" y="4117"/>
                  <a:pt x="300" y="4103"/>
                  <a:pt x="228" y="4101"/>
                </a:cubicBezTo>
                <a:cubicBezTo>
                  <a:pt x="146" y="4101"/>
                  <a:pt x="140" y="4096"/>
                  <a:pt x="72" y="4021"/>
                </a:cubicBezTo>
                <a:cubicBezTo>
                  <a:pt x="34" y="3976"/>
                  <a:pt x="2" y="3936"/>
                  <a:pt x="0" y="3930"/>
                </a:cubicBezTo>
                <a:cubicBezTo>
                  <a:pt x="0" y="3925"/>
                  <a:pt x="37" y="3896"/>
                  <a:pt x="80" y="3869"/>
                </a:cubicBezTo>
                <a:cubicBezTo>
                  <a:pt x="125" y="3840"/>
                  <a:pt x="160" y="3816"/>
                  <a:pt x="162" y="3815"/>
                </a:cubicBezTo>
                <a:cubicBezTo>
                  <a:pt x="162" y="3813"/>
                  <a:pt x="175" y="3736"/>
                  <a:pt x="191" y="3645"/>
                </a:cubicBezTo>
                <a:cubicBezTo>
                  <a:pt x="216" y="3498"/>
                  <a:pt x="216" y="3469"/>
                  <a:pt x="199" y="3415"/>
                </a:cubicBezTo>
                <a:cubicBezTo>
                  <a:pt x="173" y="3344"/>
                  <a:pt x="165" y="3360"/>
                  <a:pt x="311" y="3189"/>
                </a:cubicBezTo>
                <a:lnTo>
                  <a:pt x="373" y="3116"/>
                </a:lnTo>
                <a:lnTo>
                  <a:pt x="322" y="2984"/>
                </a:lnTo>
                <a:cubicBezTo>
                  <a:pt x="295" y="2911"/>
                  <a:pt x="272" y="2842"/>
                  <a:pt x="272" y="2831"/>
                </a:cubicBezTo>
                <a:cubicBezTo>
                  <a:pt x="272" y="2821"/>
                  <a:pt x="293" y="2770"/>
                  <a:pt x="320" y="2717"/>
                </a:cubicBezTo>
                <a:lnTo>
                  <a:pt x="368" y="2623"/>
                </a:lnTo>
                <a:lnTo>
                  <a:pt x="460" y="2613"/>
                </a:lnTo>
                <a:cubicBezTo>
                  <a:pt x="604" y="2597"/>
                  <a:pt x="616" y="2592"/>
                  <a:pt x="640" y="2549"/>
                </a:cubicBezTo>
                <a:cubicBezTo>
                  <a:pt x="653" y="2527"/>
                  <a:pt x="668" y="2509"/>
                  <a:pt x="674" y="2512"/>
                </a:cubicBezTo>
                <a:cubicBezTo>
                  <a:pt x="680" y="2514"/>
                  <a:pt x="716" y="2556"/>
                  <a:pt x="752" y="2602"/>
                </a:cubicBezTo>
                <a:cubicBezTo>
                  <a:pt x="810" y="2676"/>
                  <a:pt x="824" y="2685"/>
                  <a:pt x="869" y="2682"/>
                </a:cubicBezTo>
                <a:cubicBezTo>
                  <a:pt x="920" y="2677"/>
                  <a:pt x="920" y="2676"/>
                  <a:pt x="922" y="2588"/>
                </a:cubicBezTo>
                <a:cubicBezTo>
                  <a:pt x="922" y="2504"/>
                  <a:pt x="930" y="2487"/>
                  <a:pt x="1045" y="2311"/>
                </a:cubicBezTo>
                <a:lnTo>
                  <a:pt x="1168" y="2125"/>
                </a:lnTo>
                <a:lnTo>
                  <a:pt x="1144" y="2066"/>
                </a:lnTo>
                <a:cubicBezTo>
                  <a:pt x="1111" y="1988"/>
                  <a:pt x="1112" y="1983"/>
                  <a:pt x="1176" y="1972"/>
                </a:cubicBezTo>
                <a:cubicBezTo>
                  <a:pt x="1223" y="1964"/>
                  <a:pt x="1247" y="1972"/>
                  <a:pt x="1332" y="2024"/>
                </a:cubicBezTo>
                <a:cubicBezTo>
                  <a:pt x="1431" y="2087"/>
                  <a:pt x="1541" y="2125"/>
                  <a:pt x="1581" y="2112"/>
                </a:cubicBezTo>
                <a:cubicBezTo>
                  <a:pt x="1591" y="2109"/>
                  <a:pt x="1600" y="2087"/>
                  <a:pt x="1600" y="2063"/>
                </a:cubicBezTo>
                <a:cubicBezTo>
                  <a:pt x="1600" y="2040"/>
                  <a:pt x="1615" y="1989"/>
                  <a:pt x="1632" y="1951"/>
                </a:cubicBezTo>
                <a:cubicBezTo>
                  <a:pt x="1676" y="1855"/>
                  <a:pt x="1674" y="1844"/>
                  <a:pt x="1600" y="1796"/>
                </a:cubicBezTo>
                <a:cubicBezTo>
                  <a:pt x="1530" y="1749"/>
                  <a:pt x="1527" y="1736"/>
                  <a:pt x="1560" y="1677"/>
                </a:cubicBezTo>
                <a:cubicBezTo>
                  <a:pt x="1573" y="1655"/>
                  <a:pt x="1584" y="1599"/>
                  <a:pt x="1584" y="1554"/>
                </a:cubicBezTo>
                <a:cubicBezTo>
                  <a:pt x="1584" y="1474"/>
                  <a:pt x="1583" y="1471"/>
                  <a:pt x="1532" y="1453"/>
                </a:cubicBezTo>
                <a:cubicBezTo>
                  <a:pt x="1501" y="1444"/>
                  <a:pt x="1458" y="1415"/>
                  <a:pt x="1434" y="1391"/>
                </a:cubicBezTo>
                <a:cubicBezTo>
                  <a:pt x="1394" y="1348"/>
                  <a:pt x="1391" y="1340"/>
                  <a:pt x="1407" y="1282"/>
                </a:cubicBezTo>
                <a:cubicBezTo>
                  <a:pt x="1416" y="1248"/>
                  <a:pt x="1424" y="1196"/>
                  <a:pt x="1424" y="1167"/>
                </a:cubicBezTo>
                <a:cubicBezTo>
                  <a:pt x="1424" y="1125"/>
                  <a:pt x="1442" y="1092"/>
                  <a:pt x="1495" y="1031"/>
                </a:cubicBezTo>
                <a:cubicBezTo>
                  <a:pt x="1562" y="951"/>
                  <a:pt x="1565" y="941"/>
                  <a:pt x="1594" y="767"/>
                </a:cubicBezTo>
                <a:lnTo>
                  <a:pt x="1623" y="586"/>
                </a:lnTo>
                <a:lnTo>
                  <a:pt x="1562" y="535"/>
                </a:lnTo>
                <a:lnTo>
                  <a:pt x="1501" y="485"/>
                </a:lnTo>
                <a:lnTo>
                  <a:pt x="1514" y="314"/>
                </a:lnTo>
                <a:lnTo>
                  <a:pt x="1525" y="143"/>
                </a:lnTo>
                <a:lnTo>
                  <a:pt x="1634" y="69"/>
                </a:lnTo>
                <a:cubicBezTo>
                  <a:pt x="1732" y="5"/>
                  <a:pt x="1744" y="0"/>
                  <a:pt x="1759" y="24"/>
                </a:cubicBezTo>
                <a:cubicBezTo>
                  <a:pt x="1772" y="47"/>
                  <a:pt x="1764" y="64"/>
                  <a:pt x="1724" y="104"/>
                </a:cubicBezTo>
                <a:cubicBezTo>
                  <a:pt x="1663" y="168"/>
                  <a:pt x="1674" y="183"/>
                  <a:pt x="1799" y="199"/>
                </a:cubicBezTo>
                <a:lnTo>
                  <a:pt x="1893" y="213"/>
                </a:lnTo>
                <a:lnTo>
                  <a:pt x="1954" y="312"/>
                </a:lnTo>
                <a:cubicBezTo>
                  <a:pt x="1988" y="367"/>
                  <a:pt x="2016" y="432"/>
                  <a:pt x="2020" y="456"/>
                </a:cubicBezTo>
                <a:cubicBezTo>
                  <a:pt x="2023" y="487"/>
                  <a:pt x="2045" y="514"/>
                  <a:pt x="2092" y="544"/>
                </a:cubicBezTo>
                <a:cubicBezTo>
                  <a:pt x="2152" y="586"/>
                  <a:pt x="2157" y="594"/>
                  <a:pt x="2144" y="631"/>
                </a:cubicBezTo>
                <a:cubicBezTo>
                  <a:pt x="2135" y="653"/>
                  <a:pt x="2128" y="685"/>
                  <a:pt x="2128" y="701"/>
                </a:cubicBezTo>
                <a:cubicBezTo>
                  <a:pt x="2128" y="746"/>
                  <a:pt x="2272" y="957"/>
                  <a:pt x="2303" y="957"/>
                </a:cubicBezTo>
                <a:cubicBezTo>
                  <a:pt x="2372" y="957"/>
                  <a:pt x="2373" y="967"/>
                  <a:pt x="2344" y="1309"/>
                </a:cubicBezTo>
                <a:lnTo>
                  <a:pt x="2316" y="1634"/>
                </a:lnTo>
                <a:lnTo>
                  <a:pt x="2378" y="1687"/>
                </a:lnTo>
                <a:cubicBezTo>
                  <a:pt x="2472" y="1768"/>
                  <a:pt x="2490" y="1768"/>
                  <a:pt x="2567" y="1696"/>
                </a:cubicBezTo>
                <a:cubicBezTo>
                  <a:pt x="2629" y="1637"/>
                  <a:pt x="2852" y="1485"/>
                  <a:pt x="2877" y="1485"/>
                </a:cubicBezTo>
                <a:cubicBezTo>
                  <a:pt x="2884" y="1485"/>
                  <a:pt x="2909" y="1509"/>
                  <a:pt x="2933" y="1541"/>
                </a:cubicBezTo>
                <a:cubicBezTo>
                  <a:pt x="2957" y="1572"/>
                  <a:pt x="2984" y="1597"/>
                  <a:pt x="2992" y="1597"/>
                </a:cubicBezTo>
                <a:cubicBezTo>
                  <a:pt x="3000" y="1597"/>
                  <a:pt x="3032" y="1564"/>
                  <a:pt x="3064" y="1522"/>
                </a:cubicBezTo>
                <a:cubicBezTo>
                  <a:pt x="3111" y="1461"/>
                  <a:pt x="3120" y="1434"/>
                  <a:pt x="3120" y="1372"/>
                </a:cubicBezTo>
                <a:cubicBezTo>
                  <a:pt x="3120" y="1312"/>
                  <a:pt x="3140" y="1253"/>
                  <a:pt x="3207" y="1112"/>
                </a:cubicBezTo>
                <a:cubicBezTo>
                  <a:pt x="3292" y="932"/>
                  <a:pt x="3293" y="930"/>
                  <a:pt x="3354" y="919"/>
                </a:cubicBezTo>
                <a:cubicBezTo>
                  <a:pt x="3501" y="895"/>
                  <a:pt x="3522" y="901"/>
                  <a:pt x="3624" y="1005"/>
                </a:cubicBezTo>
                <a:cubicBezTo>
                  <a:pt x="3677" y="1058"/>
                  <a:pt x="3727" y="1101"/>
                  <a:pt x="3736" y="1100"/>
                </a:cubicBezTo>
                <a:cubicBezTo>
                  <a:pt x="3744" y="1100"/>
                  <a:pt x="3781" y="1085"/>
                  <a:pt x="3816" y="1069"/>
                </a:cubicBezTo>
                <a:cubicBezTo>
                  <a:pt x="3852" y="1052"/>
                  <a:pt x="3893" y="1037"/>
                  <a:pt x="3908" y="1037"/>
                </a:cubicBezTo>
                <a:cubicBezTo>
                  <a:pt x="3935" y="1037"/>
                  <a:pt x="4178" y="1335"/>
                  <a:pt x="4189" y="1381"/>
                </a:cubicBezTo>
                <a:cubicBezTo>
                  <a:pt x="4192" y="1396"/>
                  <a:pt x="4162" y="1405"/>
                  <a:pt x="4072" y="1413"/>
                </a:cubicBezTo>
                <a:cubicBezTo>
                  <a:pt x="3932" y="1426"/>
                  <a:pt x="3920" y="1437"/>
                  <a:pt x="3920" y="1572"/>
                </a:cubicBezTo>
                <a:cubicBezTo>
                  <a:pt x="3920" y="1692"/>
                  <a:pt x="3965" y="1783"/>
                  <a:pt x="4032" y="1797"/>
                </a:cubicBezTo>
                <a:cubicBezTo>
                  <a:pt x="4088" y="1808"/>
                  <a:pt x="4117" y="1861"/>
                  <a:pt x="4109" y="1940"/>
                </a:cubicBezTo>
                <a:cubicBezTo>
                  <a:pt x="4103" y="1999"/>
                  <a:pt x="4042" y="2037"/>
                  <a:pt x="3930" y="2053"/>
                </a:cubicBezTo>
                <a:lnTo>
                  <a:pt x="3852" y="2064"/>
                </a:lnTo>
                <a:lnTo>
                  <a:pt x="3879" y="2028"/>
                </a:lnTo>
                <a:cubicBezTo>
                  <a:pt x="3914" y="1976"/>
                  <a:pt x="3912" y="1970"/>
                  <a:pt x="3858" y="1941"/>
                </a:cubicBezTo>
                <a:cubicBezTo>
                  <a:pt x="3813" y="1919"/>
                  <a:pt x="3810" y="1919"/>
                  <a:pt x="3730" y="1983"/>
                </a:cubicBezTo>
                <a:cubicBezTo>
                  <a:pt x="3661" y="2040"/>
                  <a:pt x="3648" y="2060"/>
                  <a:pt x="3639" y="2120"/>
                </a:cubicBezTo>
                <a:cubicBezTo>
                  <a:pt x="3632" y="2167"/>
                  <a:pt x="3612" y="2212"/>
                  <a:pt x="3580" y="2247"/>
                </a:cubicBezTo>
                <a:cubicBezTo>
                  <a:pt x="3519" y="2317"/>
                  <a:pt x="3500" y="2327"/>
                  <a:pt x="3391" y="2341"/>
                </a:cubicBezTo>
                <a:cubicBezTo>
                  <a:pt x="3301" y="2352"/>
                  <a:pt x="3301" y="2352"/>
                  <a:pt x="3284" y="2303"/>
                </a:cubicBezTo>
                <a:cubicBezTo>
                  <a:pt x="3263" y="2244"/>
                  <a:pt x="3245" y="2240"/>
                  <a:pt x="3183" y="2287"/>
                </a:cubicBezTo>
                <a:cubicBezTo>
                  <a:pt x="3138" y="2317"/>
                  <a:pt x="3132" y="2319"/>
                  <a:pt x="3066" y="2296"/>
                </a:cubicBezTo>
                <a:cubicBezTo>
                  <a:pt x="2986" y="2268"/>
                  <a:pt x="2967" y="2276"/>
                  <a:pt x="2951" y="2341"/>
                </a:cubicBezTo>
                <a:cubicBezTo>
                  <a:pt x="2936" y="2404"/>
                  <a:pt x="2920" y="2412"/>
                  <a:pt x="2813" y="2413"/>
                </a:cubicBezTo>
                <a:cubicBezTo>
                  <a:pt x="2698" y="2413"/>
                  <a:pt x="2672" y="2423"/>
                  <a:pt x="2672" y="2469"/>
                </a:cubicBezTo>
                <a:cubicBezTo>
                  <a:pt x="2672" y="2514"/>
                  <a:pt x="2656" y="2530"/>
                  <a:pt x="2568" y="2578"/>
                </a:cubicBezTo>
                <a:cubicBezTo>
                  <a:pt x="2520" y="2605"/>
                  <a:pt x="2503" y="2626"/>
                  <a:pt x="2495" y="2668"/>
                </a:cubicBezTo>
                <a:cubicBezTo>
                  <a:pt x="2482" y="2733"/>
                  <a:pt x="2490" y="2760"/>
                  <a:pt x="2527" y="2772"/>
                </a:cubicBezTo>
                <a:cubicBezTo>
                  <a:pt x="2543" y="2776"/>
                  <a:pt x="2570" y="2796"/>
                  <a:pt x="2588" y="2812"/>
                </a:cubicBezTo>
                <a:cubicBezTo>
                  <a:pt x="2620" y="2842"/>
                  <a:pt x="2621" y="2847"/>
                  <a:pt x="2597" y="2938"/>
                </a:cubicBezTo>
                <a:cubicBezTo>
                  <a:pt x="2573" y="3034"/>
                  <a:pt x="2573" y="3036"/>
                  <a:pt x="2624" y="3191"/>
                </a:cubicBezTo>
                <a:cubicBezTo>
                  <a:pt x="2653" y="3279"/>
                  <a:pt x="2682" y="3356"/>
                  <a:pt x="2690" y="3364"/>
                </a:cubicBezTo>
                <a:cubicBezTo>
                  <a:pt x="2709" y="3384"/>
                  <a:pt x="2708" y="3532"/>
                  <a:pt x="2688" y="3660"/>
                </a:cubicBezTo>
                <a:cubicBezTo>
                  <a:pt x="2679" y="3717"/>
                  <a:pt x="2668" y="3788"/>
                  <a:pt x="2663" y="3815"/>
                </a:cubicBezTo>
                <a:cubicBezTo>
                  <a:pt x="2658" y="3850"/>
                  <a:pt x="2605" y="3922"/>
                  <a:pt x="2488" y="4055"/>
                </a:cubicBezTo>
                <a:cubicBezTo>
                  <a:pt x="2386" y="4170"/>
                  <a:pt x="2314" y="4268"/>
                  <a:pt x="2303" y="4303"/>
                </a:cubicBezTo>
                <a:cubicBezTo>
                  <a:pt x="2293" y="4335"/>
                  <a:pt x="2236" y="4416"/>
                  <a:pt x="2175" y="4484"/>
                </a:cubicBezTo>
                <a:cubicBezTo>
                  <a:pt x="2095" y="4573"/>
                  <a:pt x="2064" y="4618"/>
                  <a:pt x="2064" y="4650"/>
                </a:cubicBezTo>
                <a:cubicBezTo>
                  <a:pt x="2064" y="4685"/>
                  <a:pt x="2052" y="4701"/>
                  <a:pt x="2005" y="4725"/>
                </a:cubicBezTo>
                <a:cubicBezTo>
                  <a:pt x="1972" y="4743"/>
                  <a:pt x="1940" y="4759"/>
                  <a:pt x="1935" y="4760"/>
                </a:cubicBezTo>
                <a:cubicBezTo>
                  <a:pt x="1928" y="4764"/>
                  <a:pt x="1920" y="4752"/>
                  <a:pt x="1917" y="4735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8" name="Кабардино-Балкарская республика"/>
          <p:cNvSpPr>
            <a:spLocks/>
          </p:cNvSpPr>
          <p:nvPr/>
        </p:nvSpPr>
        <p:spPr bwMode="auto">
          <a:xfrm>
            <a:off x="727156" y="5422240"/>
            <a:ext cx="209310" cy="148975"/>
          </a:xfrm>
          <a:custGeom>
            <a:avLst/>
            <a:gdLst/>
            <a:ahLst/>
            <a:cxnLst>
              <a:cxn ang="0">
                <a:pos x="93" y="251"/>
              </a:cxn>
              <a:cxn ang="0">
                <a:pos x="32" y="117"/>
              </a:cxn>
              <a:cxn ang="0">
                <a:pos x="0" y="82"/>
              </a:cxn>
              <a:cxn ang="0">
                <a:pos x="80" y="42"/>
              </a:cxn>
              <a:cxn ang="0">
                <a:pos x="160" y="0"/>
              </a:cxn>
              <a:cxn ang="0">
                <a:pos x="246" y="48"/>
              </a:cxn>
              <a:cxn ang="0">
                <a:pos x="438" y="152"/>
              </a:cxn>
              <a:cxn ang="0">
                <a:pos x="545" y="208"/>
              </a:cxn>
              <a:cxn ang="0">
                <a:pos x="513" y="263"/>
              </a:cxn>
              <a:cxn ang="0">
                <a:pos x="389" y="307"/>
              </a:cxn>
              <a:cxn ang="0">
                <a:pos x="217" y="325"/>
              </a:cxn>
              <a:cxn ang="0">
                <a:pos x="131" y="352"/>
              </a:cxn>
              <a:cxn ang="0">
                <a:pos x="93" y="251"/>
              </a:cxn>
            </a:cxnLst>
            <a:rect l="0" t="0" r="r" b="b"/>
            <a:pathLst>
              <a:path w="545" h="352">
                <a:moveTo>
                  <a:pt x="93" y="251"/>
                </a:moveTo>
                <a:cubicBezTo>
                  <a:pt x="77" y="197"/>
                  <a:pt x="51" y="136"/>
                  <a:pt x="32" y="117"/>
                </a:cubicBezTo>
                <a:lnTo>
                  <a:pt x="0" y="82"/>
                </a:lnTo>
                <a:lnTo>
                  <a:pt x="80" y="42"/>
                </a:lnTo>
                <a:lnTo>
                  <a:pt x="160" y="0"/>
                </a:lnTo>
                <a:lnTo>
                  <a:pt x="246" y="48"/>
                </a:lnTo>
                <a:cubicBezTo>
                  <a:pt x="293" y="74"/>
                  <a:pt x="379" y="120"/>
                  <a:pt x="438" y="152"/>
                </a:cubicBezTo>
                <a:lnTo>
                  <a:pt x="545" y="208"/>
                </a:lnTo>
                <a:lnTo>
                  <a:pt x="513" y="263"/>
                </a:lnTo>
                <a:cubicBezTo>
                  <a:pt x="481" y="315"/>
                  <a:pt x="481" y="317"/>
                  <a:pt x="389" y="307"/>
                </a:cubicBezTo>
                <a:cubicBezTo>
                  <a:pt x="325" y="303"/>
                  <a:pt x="270" y="307"/>
                  <a:pt x="217" y="325"/>
                </a:cubicBezTo>
                <a:cubicBezTo>
                  <a:pt x="176" y="339"/>
                  <a:pt x="137" y="352"/>
                  <a:pt x="131" y="352"/>
                </a:cubicBezTo>
                <a:cubicBezTo>
                  <a:pt x="125" y="352"/>
                  <a:pt x="109" y="307"/>
                  <a:pt x="93" y="251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9" name="Калининградская область"/>
          <p:cNvSpPr>
            <a:spLocks/>
          </p:cNvSpPr>
          <p:nvPr/>
        </p:nvSpPr>
        <p:spPr bwMode="auto">
          <a:xfrm>
            <a:off x="499378" y="2584940"/>
            <a:ext cx="184685" cy="196377"/>
          </a:xfrm>
          <a:custGeom>
            <a:avLst/>
            <a:gdLst>
              <a:gd name="T0" fmla="*/ 275 w 30"/>
              <a:gd name="T1" fmla="*/ 405 h 29"/>
              <a:gd name="T2" fmla="*/ 118 w 30"/>
              <a:gd name="T3" fmla="*/ 186 h 29"/>
              <a:gd name="T4" fmla="*/ 113 w 30"/>
              <a:gd name="T5" fmla="*/ 0 h 29"/>
              <a:gd name="T6" fmla="*/ 204 w 30"/>
              <a:gd name="T7" fmla="*/ 53 h 29"/>
              <a:gd name="T8" fmla="*/ 270 w 30"/>
              <a:gd name="T9" fmla="*/ 136 h 29"/>
              <a:gd name="T10" fmla="*/ 350 w 30"/>
              <a:gd name="T11" fmla="*/ 131 h 29"/>
              <a:gd name="T12" fmla="*/ 406 w 30"/>
              <a:gd name="T13" fmla="*/ 112 h 29"/>
              <a:gd name="T14" fmla="*/ 494 w 30"/>
              <a:gd name="T15" fmla="*/ 403 h 29"/>
              <a:gd name="T16" fmla="*/ 396 w 30"/>
              <a:gd name="T17" fmla="*/ 456 h 29"/>
              <a:gd name="T18" fmla="*/ 275 w 30"/>
              <a:gd name="T19" fmla="*/ 405 h 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"/>
              <a:gd name="T31" fmla="*/ 0 h 29"/>
              <a:gd name="T32" fmla="*/ 494 w 30"/>
              <a:gd name="T33" fmla="*/ 466 h 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" h="29">
                <a:moveTo>
                  <a:pt x="17" y="25"/>
                </a:moveTo>
                <a:cubicBezTo>
                  <a:pt x="15" y="23"/>
                  <a:pt x="11" y="17"/>
                  <a:pt x="7" y="12"/>
                </a:cubicBezTo>
                <a:cubicBezTo>
                  <a:pt x="0" y="1"/>
                  <a:pt x="0" y="0"/>
                  <a:pt x="7" y="0"/>
                </a:cubicBezTo>
                <a:cubicBezTo>
                  <a:pt x="10" y="0"/>
                  <a:pt x="11" y="0"/>
                  <a:pt x="12" y="3"/>
                </a:cubicBezTo>
                <a:cubicBezTo>
                  <a:pt x="13" y="5"/>
                  <a:pt x="15" y="7"/>
                  <a:pt x="16" y="8"/>
                </a:cubicBezTo>
                <a:cubicBezTo>
                  <a:pt x="18" y="10"/>
                  <a:pt x="18" y="10"/>
                  <a:pt x="21" y="8"/>
                </a:cubicBezTo>
                <a:cubicBezTo>
                  <a:pt x="23" y="7"/>
                  <a:pt x="24" y="6"/>
                  <a:pt x="25" y="7"/>
                </a:cubicBezTo>
                <a:cubicBezTo>
                  <a:pt x="26" y="9"/>
                  <a:pt x="30" y="23"/>
                  <a:pt x="30" y="25"/>
                </a:cubicBezTo>
                <a:cubicBezTo>
                  <a:pt x="30" y="27"/>
                  <a:pt x="30" y="28"/>
                  <a:pt x="24" y="28"/>
                </a:cubicBezTo>
                <a:cubicBezTo>
                  <a:pt x="20" y="29"/>
                  <a:pt x="19" y="29"/>
                  <a:pt x="17" y="25"/>
                </a:cubicBezTo>
                <a:cubicBezTo>
                  <a:pt x="17" y="25"/>
                  <a:pt x="17" y="25"/>
                  <a:pt x="17" y="25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  <p:sp>
        <p:nvSpPr>
          <p:cNvPr id="30" name="Калужская область"/>
          <p:cNvSpPr>
            <a:spLocks/>
          </p:cNvSpPr>
          <p:nvPr/>
        </p:nvSpPr>
        <p:spPr bwMode="auto">
          <a:xfrm>
            <a:off x="1145775" y="3587136"/>
            <a:ext cx="295496" cy="216691"/>
          </a:xfrm>
          <a:custGeom>
            <a:avLst/>
            <a:gdLst/>
            <a:ahLst/>
            <a:cxnLst>
              <a:cxn ang="0">
                <a:pos x="78" y="465"/>
              </a:cxn>
              <a:cxn ang="0">
                <a:pos x="8" y="389"/>
              </a:cxn>
              <a:cxn ang="0">
                <a:pos x="65" y="270"/>
              </a:cxn>
              <a:cxn ang="0">
                <a:pos x="105" y="110"/>
              </a:cxn>
              <a:cxn ang="0">
                <a:pos x="123" y="8"/>
              </a:cxn>
              <a:cxn ang="0">
                <a:pos x="195" y="37"/>
              </a:cxn>
              <a:cxn ang="0">
                <a:pos x="389" y="69"/>
              </a:cxn>
              <a:cxn ang="0">
                <a:pos x="579" y="54"/>
              </a:cxn>
              <a:cxn ang="0">
                <a:pos x="646" y="94"/>
              </a:cxn>
              <a:cxn ang="0">
                <a:pos x="697" y="142"/>
              </a:cxn>
              <a:cxn ang="0">
                <a:pos x="771" y="267"/>
              </a:cxn>
              <a:cxn ang="0">
                <a:pos x="721" y="368"/>
              </a:cxn>
              <a:cxn ang="0">
                <a:pos x="528" y="389"/>
              </a:cxn>
              <a:cxn ang="0">
                <a:pos x="454" y="363"/>
              </a:cxn>
              <a:cxn ang="0">
                <a:pos x="350" y="429"/>
              </a:cxn>
              <a:cxn ang="0">
                <a:pos x="78" y="465"/>
              </a:cxn>
            </a:cxnLst>
            <a:rect l="0" t="0" r="r" b="b"/>
            <a:pathLst>
              <a:path w="771" h="505">
                <a:moveTo>
                  <a:pt x="78" y="465"/>
                </a:moveTo>
                <a:cubicBezTo>
                  <a:pt x="3" y="440"/>
                  <a:pt x="0" y="437"/>
                  <a:pt x="8" y="389"/>
                </a:cubicBezTo>
                <a:cubicBezTo>
                  <a:pt x="13" y="360"/>
                  <a:pt x="38" y="307"/>
                  <a:pt x="65" y="270"/>
                </a:cubicBezTo>
                <a:cubicBezTo>
                  <a:pt x="110" y="208"/>
                  <a:pt x="113" y="195"/>
                  <a:pt x="105" y="110"/>
                </a:cubicBezTo>
                <a:cubicBezTo>
                  <a:pt x="96" y="32"/>
                  <a:pt x="99" y="17"/>
                  <a:pt x="123" y="8"/>
                </a:cubicBezTo>
                <a:cubicBezTo>
                  <a:pt x="142" y="0"/>
                  <a:pt x="166" y="9"/>
                  <a:pt x="195" y="37"/>
                </a:cubicBezTo>
                <a:cubicBezTo>
                  <a:pt x="235" y="77"/>
                  <a:pt x="243" y="78"/>
                  <a:pt x="389" y="69"/>
                </a:cubicBezTo>
                <a:cubicBezTo>
                  <a:pt x="472" y="64"/>
                  <a:pt x="557" y="57"/>
                  <a:pt x="579" y="54"/>
                </a:cubicBezTo>
                <a:cubicBezTo>
                  <a:pt x="611" y="49"/>
                  <a:pt x="625" y="59"/>
                  <a:pt x="646" y="94"/>
                </a:cubicBezTo>
                <a:cubicBezTo>
                  <a:pt x="662" y="121"/>
                  <a:pt x="685" y="142"/>
                  <a:pt x="697" y="142"/>
                </a:cubicBezTo>
                <a:cubicBezTo>
                  <a:pt x="733" y="142"/>
                  <a:pt x="771" y="206"/>
                  <a:pt x="771" y="267"/>
                </a:cubicBezTo>
                <a:cubicBezTo>
                  <a:pt x="771" y="307"/>
                  <a:pt x="758" y="333"/>
                  <a:pt x="721" y="368"/>
                </a:cubicBezTo>
                <a:cubicBezTo>
                  <a:pt x="665" y="421"/>
                  <a:pt x="630" y="424"/>
                  <a:pt x="528" y="389"/>
                </a:cubicBezTo>
                <a:lnTo>
                  <a:pt x="454" y="363"/>
                </a:lnTo>
                <a:lnTo>
                  <a:pt x="350" y="429"/>
                </a:lnTo>
                <a:cubicBezTo>
                  <a:pt x="238" y="501"/>
                  <a:pt x="200" y="505"/>
                  <a:pt x="78" y="465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1" name="Карачаево-Черкесская республика"/>
          <p:cNvSpPr>
            <a:spLocks/>
          </p:cNvSpPr>
          <p:nvPr/>
        </p:nvSpPr>
        <p:spPr bwMode="auto">
          <a:xfrm>
            <a:off x="616345" y="5259722"/>
            <a:ext cx="178529" cy="189605"/>
          </a:xfrm>
          <a:custGeom>
            <a:avLst/>
            <a:gdLst/>
            <a:ahLst/>
            <a:cxnLst>
              <a:cxn ang="0">
                <a:pos x="227" y="416"/>
              </a:cxn>
              <a:cxn ang="0">
                <a:pos x="11" y="73"/>
              </a:cxn>
              <a:cxn ang="0">
                <a:pos x="96" y="33"/>
              </a:cxn>
              <a:cxn ang="0">
                <a:pos x="174" y="0"/>
              </a:cxn>
              <a:cxn ang="0">
                <a:pos x="224" y="59"/>
              </a:cxn>
              <a:cxn ang="0">
                <a:pos x="275" y="118"/>
              </a:cxn>
              <a:cxn ang="0">
                <a:pos x="328" y="91"/>
              </a:cxn>
              <a:cxn ang="0">
                <a:pos x="443" y="110"/>
              </a:cxn>
              <a:cxn ang="0">
                <a:pos x="443" y="171"/>
              </a:cxn>
              <a:cxn ang="0">
                <a:pos x="443" y="260"/>
              </a:cxn>
              <a:cxn ang="0">
                <a:pos x="469" y="334"/>
              </a:cxn>
              <a:cxn ang="0">
                <a:pos x="421" y="353"/>
              </a:cxn>
              <a:cxn ang="0">
                <a:pos x="320" y="411"/>
              </a:cxn>
              <a:cxn ang="0">
                <a:pos x="227" y="416"/>
              </a:cxn>
            </a:cxnLst>
            <a:rect l="0" t="0" r="r" b="b"/>
            <a:pathLst>
              <a:path w="469" h="446">
                <a:moveTo>
                  <a:pt x="227" y="416"/>
                </a:moveTo>
                <a:cubicBezTo>
                  <a:pt x="190" y="387"/>
                  <a:pt x="0" y="84"/>
                  <a:pt x="11" y="73"/>
                </a:cubicBezTo>
                <a:cubicBezTo>
                  <a:pt x="14" y="70"/>
                  <a:pt x="53" y="51"/>
                  <a:pt x="96" y="33"/>
                </a:cubicBezTo>
                <a:lnTo>
                  <a:pt x="174" y="0"/>
                </a:lnTo>
                <a:lnTo>
                  <a:pt x="224" y="59"/>
                </a:lnTo>
                <a:lnTo>
                  <a:pt x="275" y="118"/>
                </a:lnTo>
                <a:lnTo>
                  <a:pt x="328" y="91"/>
                </a:lnTo>
                <a:cubicBezTo>
                  <a:pt x="400" y="56"/>
                  <a:pt x="413" y="57"/>
                  <a:pt x="443" y="110"/>
                </a:cubicBezTo>
                <a:cubicBezTo>
                  <a:pt x="469" y="152"/>
                  <a:pt x="469" y="155"/>
                  <a:pt x="443" y="171"/>
                </a:cubicBezTo>
                <a:cubicBezTo>
                  <a:pt x="418" y="187"/>
                  <a:pt x="418" y="193"/>
                  <a:pt x="443" y="260"/>
                </a:cubicBezTo>
                <a:lnTo>
                  <a:pt x="469" y="334"/>
                </a:lnTo>
                <a:lnTo>
                  <a:pt x="421" y="353"/>
                </a:lnTo>
                <a:cubicBezTo>
                  <a:pt x="395" y="364"/>
                  <a:pt x="349" y="390"/>
                  <a:pt x="320" y="411"/>
                </a:cubicBezTo>
                <a:cubicBezTo>
                  <a:pt x="267" y="446"/>
                  <a:pt x="266" y="446"/>
                  <a:pt x="227" y="416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2" name="Кемеровская область"/>
          <p:cNvSpPr>
            <a:spLocks/>
          </p:cNvSpPr>
          <p:nvPr/>
        </p:nvSpPr>
        <p:spPr bwMode="auto">
          <a:xfrm>
            <a:off x="4901036" y="5164919"/>
            <a:ext cx="357058" cy="670389"/>
          </a:xfrm>
          <a:custGeom>
            <a:avLst/>
            <a:gdLst/>
            <a:ahLst/>
            <a:cxnLst>
              <a:cxn ang="0">
                <a:pos x="755" y="1544"/>
              </a:cxn>
              <a:cxn ang="0">
                <a:pos x="546" y="1471"/>
              </a:cxn>
              <a:cxn ang="0">
                <a:pos x="445" y="1394"/>
              </a:cxn>
              <a:cxn ang="0">
                <a:pos x="435" y="1243"/>
              </a:cxn>
              <a:cxn ang="0">
                <a:pos x="336" y="1035"/>
              </a:cxn>
              <a:cxn ang="0">
                <a:pos x="152" y="823"/>
              </a:cxn>
              <a:cxn ang="0">
                <a:pos x="69" y="725"/>
              </a:cxn>
              <a:cxn ang="0">
                <a:pos x="45" y="527"/>
              </a:cxn>
              <a:cxn ang="0">
                <a:pos x="10" y="255"/>
              </a:cxn>
              <a:cxn ang="0">
                <a:pos x="0" y="181"/>
              </a:cxn>
              <a:cxn ang="0">
                <a:pos x="120" y="155"/>
              </a:cxn>
              <a:cxn ang="0">
                <a:pos x="325" y="79"/>
              </a:cxn>
              <a:cxn ang="0">
                <a:pos x="592" y="15"/>
              </a:cxn>
              <a:cxn ang="0">
                <a:pos x="779" y="3"/>
              </a:cxn>
              <a:cxn ang="0">
                <a:pos x="931" y="256"/>
              </a:cxn>
              <a:cxn ang="0">
                <a:pos x="872" y="355"/>
              </a:cxn>
              <a:cxn ang="0">
                <a:pos x="781" y="471"/>
              </a:cxn>
              <a:cxn ang="0">
                <a:pos x="789" y="599"/>
              </a:cxn>
              <a:cxn ang="0">
                <a:pos x="826" y="669"/>
              </a:cxn>
              <a:cxn ang="0">
                <a:pos x="791" y="755"/>
              </a:cxn>
              <a:cxn ang="0">
                <a:pos x="755" y="863"/>
              </a:cxn>
              <a:cxn ang="0">
                <a:pos x="858" y="851"/>
              </a:cxn>
              <a:cxn ang="0">
                <a:pos x="879" y="879"/>
              </a:cxn>
              <a:cxn ang="0">
                <a:pos x="895" y="968"/>
              </a:cxn>
              <a:cxn ang="0">
                <a:pos x="875" y="1088"/>
              </a:cxn>
              <a:cxn ang="0">
                <a:pos x="850" y="1245"/>
              </a:cxn>
              <a:cxn ang="0">
                <a:pos x="835" y="1512"/>
              </a:cxn>
              <a:cxn ang="0">
                <a:pos x="755" y="1544"/>
              </a:cxn>
            </a:cxnLst>
            <a:rect l="0" t="0" r="r" b="b"/>
            <a:pathLst>
              <a:path w="931" h="1581">
                <a:moveTo>
                  <a:pt x="755" y="1544"/>
                </a:moveTo>
                <a:cubicBezTo>
                  <a:pt x="755" y="1520"/>
                  <a:pt x="720" y="1509"/>
                  <a:pt x="546" y="1471"/>
                </a:cubicBezTo>
                <a:cubicBezTo>
                  <a:pt x="459" y="1453"/>
                  <a:pt x="455" y="1448"/>
                  <a:pt x="445" y="1394"/>
                </a:cubicBezTo>
                <a:cubicBezTo>
                  <a:pt x="440" y="1362"/>
                  <a:pt x="435" y="1295"/>
                  <a:pt x="435" y="1243"/>
                </a:cubicBezTo>
                <a:cubicBezTo>
                  <a:pt x="435" y="1154"/>
                  <a:pt x="434" y="1149"/>
                  <a:pt x="336" y="1035"/>
                </a:cubicBezTo>
                <a:cubicBezTo>
                  <a:pt x="280" y="971"/>
                  <a:pt x="199" y="875"/>
                  <a:pt x="152" y="823"/>
                </a:cubicBezTo>
                <a:lnTo>
                  <a:pt x="69" y="725"/>
                </a:lnTo>
                <a:lnTo>
                  <a:pt x="45" y="527"/>
                </a:lnTo>
                <a:cubicBezTo>
                  <a:pt x="32" y="416"/>
                  <a:pt x="16" y="295"/>
                  <a:pt x="10" y="255"/>
                </a:cubicBezTo>
                <a:lnTo>
                  <a:pt x="0" y="181"/>
                </a:lnTo>
                <a:lnTo>
                  <a:pt x="120" y="155"/>
                </a:lnTo>
                <a:cubicBezTo>
                  <a:pt x="186" y="141"/>
                  <a:pt x="279" y="106"/>
                  <a:pt x="325" y="79"/>
                </a:cubicBezTo>
                <a:cubicBezTo>
                  <a:pt x="397" y="35"/>
                  <a:pt x="431" y="27"/>
                  <a:pt x="592" y="15"/>
                </a:cubicBezTo>
                <a:cubicBezTo>
                  <a:pt x="693" y="5"/>
                  <a:pt x="776" y="0"/>
                  <a:pt x="779" y="3"/>
                </a:cubicBezTo>
                <a:cubicBezTo>
                  <a:pt x="861" y="106"/>
                  <a:pt x="931" y="223"/>
                  <a:pt x="931" y="256"/>
                </a:cubicBezTo>
                <a:cubicBezTo>
                  <a:pt x="931" y="282"/>
                  <a:pt x="911" y="319"/>
                  <a:pt x="872" y="355"/>
                </a:cubicBezTo>
                <a:cubicBezTo>
                  <a:pt x="839" y="387"/>
                  <a:pt x="799" y="440"/>
                  <a:pt x="781" y="471"/>
                </a:cubicBezTo>
                <a:cubicBezTo>
                  <a:pt x="751" y="527"/>
                  <a:pt x="751" y="527"/>
                  <a:pt x="789" y="599"/>
                </a:cubicBezTo>
                <a:lnTo>
                  <a:pt x="826" y="669"/>
                </a:lnTo>
                <a:lnTo>
                  <a:pt x="791" y="755"/>
                </a:lnTo>
                <a:cubicBezTo>
                  <a:pt x="771" y="802"/>
                  <a:pt x="755" y="850"/>
                  <a:pt x="755" y="863"/>
                </a:cubicBezTo>
                <a:cubicBezTo>
                  <a:pt x="755" y="883"/>
                  <a:pt x="760" y="883"/>
                  <a:pt x="858" y="851"/>
                </a:cubicBezTo>
                <a:cubicBezTo>
                  <a:pt x="883" y="845"/>
                  <a:pt x="887" y="848"/>
                  <a:pt x="879" y="879"/>
                </a:cubicBezTo>
                <a:cubicBezTo>
                  <a:pt x="874" y="899"/>
                  <a:pt x="882" y="939"/>
                  <a:pt x="895" y="968"/>
                </a:cubicBezTo>
                <a:cubicBezTo>
                  <a:pt x="920" y="1021"/>
                  <a:pt x="920" y="1024"/>
                  <a:pt x="875" y="1088"/>
                </a:cubicBezTo>
                <a:cubicBezTo>
                  <a:pt x="831" y="1152"/>
                  <a:pt x="831" y="1157"/>
                  <a:pt x="850" y="1245"/>
                </a:cubicBezTo>
                <a:cubicBezTo>
                  <a:pt x="893" y="1443"/>
                  <a:pt x="893" y="1453"/>
                  <a:pt x="835" y="1512"/>
                </a:cubicBezTo>
                <a:cubicBezTo>
                  <a:pt x="776" y="1573"/>
                  <a:pt x="755" y="1581"/>
                  <a:pt x="755" y="1544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3" name="Кировская область"/>
          <p:cNvSpPr>
            <a:spLocks/>
          </p:cNvSpPr>
          <p:nvPr/>
        </p:nvSpPr>
        <p:spPr bwMode="auto">
          <a:xfrm>
            <a:off x="2223104" y="3553278"/>
            <a:ext cx="646398" cy="771963"/>
          </a:xfrm>
          <a:custGeom>
            <a:avLst/>
            <a:gdLst/>
            <a:ahLst/>
            <a:cxnLst>
              <a:cxn ang="0">
                <a:pos x="567" y="1789"/>
              </a:cxn>
              <a:cxn ang="0">
                <a:pos x="515" y="1522"/>
              </a:cxn>
              <a:cxn ang="0">
                <a:pos x="451" y="1256"/>
              </a:cxn>
              <a:cxn ang="0">
                <a:pos x="143" y="1183"/>
              </a:cxn>
              <a:cxn ang="0">
                <a:pos x="75" y="1219"/>
              </a:cxn>
              <a:cxn ang="0">
                <a:pos x="24" y="1247"/>
              </a:cxn>
              <a:cxn ang="0">
                <a:pos x="8" y="1167"/>
              </a:cxn>
              <a:cxn ang="0">
                <a:pos x="56" y="1035"/>
              </a:cxn>
              <a:cxn ang="0">
                <a:pos x="139" y="983"/>
              </a:cxn>
              <a:cxn ang="0">
                <a:pos x="202" y="1000"/>
              </a:cxn>
              <a:cxn ang="0">
                <a:pos x="303" y="967"/>
              </a:cxn>
              <a:cxn ang="0">
                <a:pos x="365" y="911"/>
              </a:cxn>
              <a:cxn ang="0">
                <a:pos x="279" y="829"/>
              </a:cxn>
              <a:cxn ang="0">
                <a:pos x="191" y="741"/>
              </a:cxn>
              <a:cxn ang="0">
                <a:pos x="266" y="674"/>
              </a:cxn>
              <a:cxn ang="0">
                <a:pos x="458" y="624"/>
              </a:cxn>
              <a:cxn ang="0">
                <a:pos x="573" y="624"/>
              </a:cxn>
              <a:cxn ang="0">
                <a:pos x="573" y="522"/>
              </a:cxn>
              <a:cxn ang="0">
                <a:pos x="613" y="384"/>
              </a:cxn>
              <a:cxn ang="0">
                <a:pos x="653" y="325"/>
              </a:cxn>
              <a:cxn ang="0">
                <a:pos x="687" y="235"/>
              </a:cxn>
              <a:cxn ang="0">
                <a:pos x="703" y="141"/>
              </a:cxn>
              <a:cxn ang="0">
                <a:pos x="797" y="56"/>
              </a:cxn>
              <a:cxn ang="0">
                <a:pos x="923" y="0"/>
              </a:cxn>
              <a:cxn ang="0">
                <a:pos x="965" y="43"/>
              </a:cxn>
              <a:cxn ang="0">
                <a:pos x="967" y="191"/>
              </a:cxn>
              <a:cxn ang="0">
                <a:pos x="880" y="355"/>
              </a:cxn>
              <a:cxn ang="0">
                <a:pos x="823" y="416"/>
              </a:cxn>
              <a:cxn ang="0">
                <a:pos x="840" y="499"/>
              </a:cxn>
              <a:cxn ang="0">
                <a:pos x="931" y="768"/>
              </a:cxn>
              <a:cxn ang="0">
                <a:pos x="1035" y="696"/>
              </a:cxn>
              <a:cxn ang="0">
                <a:pos x="1122" y="624"/>
              </a:cxn>
              <a:cxn ang="0">
                <a:pos x="1245" y="656"/>
              </a:cxn>
              <a:cxn ang="0">
                <a:pos x="1445" y="688"/>
              </a:cxn>
              <a:cxn ang="0">
                <a:pos x="1605" y="779"/>
              </a:cxn>
              <a:cxn ang="0">
                <a:pos x="1685" y="869"/>
              </a:cxn>
              <a:cxn ang="0">
                <a:pos x="1573" y="971"/>
              </a:cxn>
              <a:cxn ang="0">
                <a:pos x="1463" y="1074"/>
              </a:cxn>
              <a:cxn ang="0">
                <a:pos x="1488" y="1144"/>
              </a:cxn>
              <a:cxn ang="0">
                <a:pos x="1466" y="1279"/>
              </a:cxn>
              <a:cxn ang="0">
                <a:pos x="1411" y="1344"/>
              </a:cxn>
              <a:cxn ang="0">
                <a:pos x="1327" y="1304"/>
              </a:cxn>
              <a:cxn ang="0">
                <a:pos x="1059" y="1218"/>
              </a:cxn>
              <a:cxn ang="0">
                <a:pos x="975" y="1344"/>
              </a:cxn>
              <a:cxn ang="0">
                <a:pos x="834" y="1459"/>
              </a:cxn>
              <a:cxn ang="0">
                <a:pos x="757" y="1464"/>
              </a:cxn>
              <a:cxn ang="0">
                <a:pos x="736" y="1563"/>
              </a:cxn>
              <a:cxn ang="0">
                <a:pos x="685" y="1664"/>
              </a:cxn>
              <a:cxn ang="0">
                <a:pos x="613" y="1747"/>
              </a:cxn>
              <a:cxn ang="0">
                <a:pos x="567" y="1789"/>
              </a:cxn>
            </a:cxnLst>
            <a:rect l="0" t="0" r="r" b="b"/>
            <a:pathLst>
              <a:path w="1685" h="1819">
                <a:moveTo>
                  <a:pt x="567" y="1789"/>
                </a:moveTo>
                <a:cubicBezTo>
                  <a:pt x="562" y="1778"/>
                  <a:pt x="539" y="1656"/>
                  <a:pt x="515" y="1522"/>
                </a:cubicBezTo>
                <a:cubicBezTo>
                  <a:pt x="490" y="1386"/>
                  <a:pt x="461" y="1266"/>
                  <a:pt x="451" y="1256"/>
                </a:cubicBezTo>
                <a:cubicBezTo>
                  <a:pt x="431" y="1235"/>
                  <a:pt x="179" y="1175"/>
                  <a:pt x="143" y="1183"/>
                </a:cubicBezTo>
                <a:cubicBezTo>
                  <a:pt x="130" y="1184"/>
                  <a:pt x="99" y="1202"/>
                  <a:pt x="75" y="1219"/>
                </a:cubicBezTo>
                <a:cubicBezTo>
                  <a:pt x="50" y="1239"/>
                  <a:pt x="27" y="1250"/>
                  <a:pt x="24" y="1247"/>
                </a:cubicBezTo>
                <a:cubicBezTo>
                  <a:pt x="21" y="1243"/>
                  <a:pt x="13" y="1207"/>
                  <a:pt x="8" y="1167"/>
                </a:cubicBezTo>
                <a:cubicBezTo>
                  <a:pt x="0" y="1101"/>
                  <a:pt x="3" y="1090"/>
                  <a:pt x="56" y="1035"/>
                </a:cubicBezTo>
                <a:cubicBezTo>
                  <a:pt x="90" y="999"/>
                  <a:pt x="122" y="978"/>
                  <a:pt x="139" y="983"/>
                </a:cubicBezTo>
                <a:cubicBezTo>
                  <a:pt x="154" y="986"/>
                  <a:pt x="183" y="994"/>
                  <a:pt x="202" y="1000"/>
                </a:cubicBezTo>
                <a:cubicBezTo>
                  <a:pt x="229" y="1008"/>
                  <a:pt x="258" y="999"/>
                  <a:pt x="303" y="967"/>
                </a:cubicBezTo>
                <a:cubicBezTo>
                  <a:pt x="336" y="943"/>
                  <a:pt x="365" y="917"/>
                  <a:pt x="365" y="911"/>
                </a:cubicBezTo>
                <a:cubicBezTo>
                  <a:pt x="365" y="903"/>
                  <a:pt x="327" y="866"/>
                  <a:pt x="279" y="829"/>
                </a:cubicBezTo>
                <a:cubicBezTo>
                  <a:pt x="231" y="791"/>
                  <a:pt x="191" y="752"/>
                  <a:pt x="191" y="741"/>
                </a:cubicBezTo>
                <a:cubicBezTo>
                  <a:pt x="189" y="731"/>
                  <a:pt x="224" y="701"/>
                  <a:pt x="266" y="674"/>
                </a:cubicBezTo>
                <a:cubicBezTo>
                  <a:pt x="335" y="629"/>
                  <a:pt x="357" y="624"/>
                  <a:pt x="458" y="624"/>
                </a:cubicBezTo>
                <a:lnTo>
                  <a:pt x="573" y="624"/>
                </a:lnTo>
                <a:lnTo>
                  <a:pt x="573" y="522"/>
                </a:lnTo>
                <a:cubicBezTo>
                  <a:pt x="573" y="435"/>
                  <a:pt x="579" y="416"/>
                  <a:pt x="613" y="384"/>
                </a:cubicBezTo>
                <a:cubicBezTo>
                  <a:pt x="635" y="363"/>
                  <a:pt x="653" y="336"/>
                  <a:pt x="653" y="325"/>
                </a:cubicBezTo>
                <a:cubicBezTo>
                  <a:pt x="653" y="312"/>
                  <a:pt x="669" y="272"/>
                  <a:pt x="687" y="235"/>
                </a:cubicBezTo>
                <a:cubicBezTo>
                  <a:pt x="714" y="184"/>
                  <a:pt x="717" y="163"/>
                  <a:pt x="703" y="141"/>
                </a:cubicBezTo>
                <a:cubicBezTo>
                  <a:pt x="687" y="115"/>
                  <a:pt x="698" y="106"/>
                  <a:pt x="797" y="56"/>
                </a:cubicBezTo>
                <a:cubicBezTo>
                  <a:pt x="858" y="26"/>
                  <a:pt x="915" y="0"/>
                  <a:pt x="923" y="0"/>
                </a:cubicBezTo>
                <a:cubicBezTo>
                  <a:pt x="931" y="0"/>
                  <a:pt x="951" y="19"/>
                  <a:pt x="965" y="43"/>
                </a:cubicBezTo>
                <a:cubicBezTo>
                  <a:pt x="992" y="83"/>
                  <a:pt x="992" y="91"/>
                  <a:pt x="967" y="191"/>
                </a:cubicBezTo>
                <a:cubicBezTo>
                  <a:pt x="946" y="267"/>
                  <a:pt x="923" y="312"/>
                  <a:pt x="880" y="355"/>
                </a:cubicBezTo>
                <a:lnTo>
                  <a:pt x="823" y="416"/>
                </a:lnTo>
                <a:lnTo>
                  <a:pt x="840" y="499"/>
                </a:lnTo>
                <a:cubicBezTo>
                  <a:pt x="872" y="655"/>
                  <a:pt x="911" y="768"/>
                  <a:pt x="931" y="768"/>
                </a:cubicBezTo>
                <a:cubicBezTo>
                  <a:pt x="943" y="768"/>
                  <a:pt x="989" y="735"/>
                  <a:pt x="1035" y="696"/>
                </a:cubicBezTo>
                <a:cubicBezTo>
                  <a:pt x="1082" y="656"/>
                  <a:pt x="1120" y="624"/>
                  <a:pt x="1122" y="624"/>
                </a:cubicBezTo>
                <a:cubicBezTo>
                  <a:pt x="1123" y="624"/>
                  <a:pt x="1179" y="639"/>
                  <a:pt x="1245" y="656"/>
                </a:cubicBezTo>
                <a:cubicBezTo>
                  <a:pt x="1311" y="674"/>
                  <a:pt x="1402" y="688"/>
                  <a:pt x="1445" y="688"/>
                </a:cubicBezTo>
                <a:cubicBezTo>
                  <a:pt x="1522" y="690"/>
                  <a:pt x="1528" y="693"/>
                  <a:pt x="1605" y="779"/>
                </a:cubicBezTo>
                <a:lnTo>
                  <a:pt x="1685" y="869"/>
                </a:lnTo>
                <a:lnTo>
                  <a:pt x="1573" y="971"/>
                </a:lnTo>
                <a:lnTo>
                  <a:pt x="1463" y="1074"/>
                </a:lnTo>
                <a:lnTo>
                  <a:pt x="1488" y="1144"/>
                </a:lnTo>
                <a:cubicBezTo>
                  <a:pt x="1514" y="1213"/>
                  <a:pt x="1514" y="1213"/>
                  <a:pt x="1466" y="1279"/>
                </a:cubicBezTo>
                <a:cubicBezTo>
                  <a:pt x="1440" y="1314"/>
                  <a:pt x="1415" y="1344"/>
                  <a:pt x="1411" y="1344"/>
                </a:cubicBezTo>
                <a:cubicBezTo>
                  <a:pt x="1407" y="1344"/>
                  <a:pt x="1370" y="1327"/>
                  <a:pt x="1327" y="1304"/>
                </a:cubicBezTo>
                <a:cubicBezTo>
                  <a:pt x="1187" y="1234"/>
                  <a:pt x="1082" y="1199"/>
                  <a:pt x="1059" y="1218"/>
                </a:cubicBezTo>
                <a:cubicBezTo>
                  <a:pt x="1048" y="1226"/>
                  <a:pt x="1010" y="1283"/>
                  <a:pt x="975" y="1344"/>
                </a:cubicBezTo>
                <a:cubicBezTo>
                  <a:pt x="909" y="1453"/>
                  <a:pt x="907" y="1455"/>
                  <a:pt x="834" y="1459"/>
                </a:cubicBezTo>
                <a:lnTo>
                  <a:pt x="757" y="1464"/>
                </a:lnTo>
                <a:lnTo>
                  <a:pt x="736" y="1563"/>
                </a:lnTo>
                <a:cubicBezTo>
                  <a:pt x="719" y="1642"/>
                  <a:pt x="707" y="1664"/>
                  <a:pt x="685" y="1664"/>
                </a:cubicBezTo>
                <a:cubicBezTo>
                  <a:pt x="650" y="1664"/>
                  <a:pt x="627" y="1690"/>
                  <a:pt x="613" y="1747"/>
                </a:cubicBezTo>
                <a:cubicBezTo>
                  <a:pt x="600" y="1799"/>
                  <a:pt x="576" y="1819"/>
                  <a:pt x="567" y="1789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4" name="Ивановская область"/>
          <p:cNvSpPr>
            <a:spLocks/>
          </p:cNvSpPr>
          <p:nvPr/>
        </p:nvSpPr>
        <p:spPr bwMode="auto">
          <a:xfrm>
            <a:off x="1767548" y="3648081"/>
            <a:ext cx="301653" cy="230235"/>
          </a:xfrm>
          <a:custGeom>
            <a:avLst/>
            <a:gdLst>
              <a:gd name="T0" fmla="*/ 307 w 49"/>
              <a:gd name="T1" fmla="*/ 442 h 34"/>
              <a:gd name="T2" fmla="*/ 69 w 49"/>
              <a:gd name="T3" fmla="*/ 208 h 34"/>
              <a:gd name="T4" fmla="*/ 16 w 49"/>
              <a:gd name="T5" fmla="*/ 184 h 34"/>
              <a:gd name="T6" fmla="*/ 26 w 49"/>
              <a:gd name="T7" fmla="*/ 127 h 34"/>
              <a:gd name="T8" fmla="*/ 35 w 49"/>
              <a:gd name="T9" fmla="*/ 63 h 34"/>
              <a:gd name="T10" fmla="*/ 102 w 49"/>
              <a:gd name="T11" fmla="*/ 0 h 34"/>
              <a:gd name="T12" fmla="*/ 224 w 49"/>
              <a:gd name="T13" fmla="*/ 39 h 34"/>
              <a:gd name="T14" fmla="*/ 472 w 49"/>
              <a:gd name="T15" fmla="*/ 96 h 34"/>
              <a:gd name="T16" fmla="*/ 531 w 49"/>
              <a:gd name="T17" fmla="*/ 106 h 34"/>
              <a:gd name="T18" fmla="*/ 629 w 49"/>
              <a:gd name="T19" fmla="*/ 258 h 34"/>
              <a:gd name="T20" fmla="*/ 686 w 49"/>
              <a:gd name="T21" fmla="*/ 336 h 34"/>
              <a:gd name="T22" fmla="*/ 717 w 49"/>
              <a:gd name="T23" fmla="*/ 400 h 34"/>
              <a:gd name="T24" fmla="*/ 646 w 49"/>
              <a:gd name="T25" fmla="*/ 434 h 34"/>
              <a:gd name="T26" fmla="*/ 579 w 49"/>
              <a:gd name="T27" fmla="*/ 450 h 34"/>
              <a:gd name="T28" fmla="*/ 440 w 49"/>
              <a:gd name="T29" fmla="*/ 479 h 34"/>
              <a:gd name="T30" fmla="*/ 402 w 49"/>
              <a:gd name="T31" fmla="*/ 535 h 34"/>
              <a:gd name="T32" fmla="*/ 307 w 49"/>
              <a:gd name="T33" fmla="*/ 442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"/>
              <a:gd name="T52" fmla="*/ 0 h 34"/>
              <a:gd name="T53" fmla="*/ 770 w 49"/>
              <a:gd name="T54" fmla="*/ 539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" h="34">
                <a:moveTo>
                  <a:pt x="20" y="28"/>
                </a:moveTo>
                <a:cubicBezTo>
                  <a:pt x="12" y="18"/>
                  <a:pt x="7" y="13"/>
                  <a:pt x="4" y="13"/>
                </a:cubicBezTo>
                <a:cubicBezTo>
                  <a:pt x="3" y="13"/>
                  <a:pt x="2" y="12"/>
                  <a:pt x="1" y="12"/>
                </a:cubicBezTo>
                <a:cubicBezTo>
                  <a:pt x="0" y="10"/>
                  <a:pt x="0" y="10"/>
                  <a:pt x="2" y="8"/>
                </a:cubicBezTo>
                <a:cubicBezTo>
                  <a:pt x="3" y="6"/>
                  <a:pt x="3" y="6"/>
                  <a:pt x="2" y="4"/>
                </a:cubicBezTo>
                <a:cubicBezTo>
                  <a:pt x="0" y="1"/>
                  <a:pt x="2" y="0"/>
                  <a:pt x="6" y="0"/>
                </a:cubicBezTo>
                <a:cubicBezTo>
                  <a:pt x="9" y="0"/>
                  <a:pt x="12" y="1"/>
                  <a:pt x="14" y="2"/>
                </a:cubicBezTo>
                <a:cubicBezTo>
                  <a:pt x="19" y="6"/>
                  <a:pt x="28" y="8"/>
                  <a:pt x="30" y="6"/>
                </a:cubicBezTo>
                <a:cubicBezTo>
                  <a:pt x="31" y="5"/>
                  <a:pt x="32" y="5"/>
                  <a:pt x="34" y="7"/>
                </a:cubicBezTo>
                <a:cubicBezTo>
                  <a:pt x="39" y="11"/>
                  <a:pt x="41" y="14"/>
                  <a:pt x="40" y="16"/>
                </a:cubicBezTo>
                <a:cubicBezTo>
                  <a:pt x="40" y="19"/>
                  <a:pt x="40" y="19"/>
                  <a:pt x="44" y="21"/>
                </a:cubicBezTo>
                <a:cubicBezTo>
                  <a:pt x="48" y="24"/>
                  <a:pt x="49" y="25"/>
                  <a:pt x="46" y="25"/>
                </a:cubicBezTo>
                <a:cubicBezTo>
                  <a:pt x="44" y="25"/>
                  <a:pt x="42" y="26"/>
                  <a:pt x="41" y="27"/>
                </a:cubicBezTo>
                <a:cubicBezTo>
                  <a:pt x="39" y="29"/>
                  <a:pt x="39" y="29"/>
                  <a:pt x="37" y="28"/>
                </a:cubicBezTo>
                <a:cubicBezTo>
                  <a:pt x="33" y="26"/>
                  <a:pt x="30" y="27"/>
                  <a:pt x="28" y="30"/>
                </a:cubicBezTo>
                <a:cubicBezTo>
                  <a:pt x="27" y="32"/>
                  <a:pt x="26" y="33"/>
                  <a:pt x="26" y="34"/>
                </a:cubicBezTo>
                <a:cubicBezTo>
                  <a:pt x="25" y="34"/>
                  <a:pt x="22" y="31"/>
                  <a:pt x="20" y="28"/>
                </a:cubicBezTo>
                <a:cubicBezTo>
                  <a:pt x="20" y="28"/>
                  <a:pt x="20" y="28"/>
                  <a:pt x="20" y="28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  <p:sp>
        <p:nvSpPr>
          <p:cNvPr id="35" name="Краснодарский край"/>
          <p:cNvSpPr>
            <a:spLocks noEditPoints="1"/>
          </p:cNvSpPr>
          <p:nvPr/>
        </p:nvSpPr>
        <p:spPr bwMode="auto">
          <a:xfrm>
            <a:off x="480910" y="4751851"/>
            <a:ext cx="393995" cy="534956"/>
          </a:xfrm>
          <a:custGeom>
            <a:avLst/>
            <a:gdLst/>
            <a:ahLst/>
            <a:cxnLst>
              <a:cxn ang="0">
                <a:pos x="587" y="1208"/>
              </a:cxn>
              <a:cxn ang="0">
                <a:pos x="525" y="1152"/>
              </a:cxn>
              <a:cxn ang="0">
                <a:pos x="416" y="1197"/>
              </a:cxn>
              <a:cxn ang="0">
                <a:pos x="312" y="1231"/>
              </a:cxn>
              <a:cxn ang="0">
                <a:pos x="241" y="1202"/>
              </a:cxn>
              <a:cxn ang="0">
                <a:pos x="163" y="925"/>
              </a:cxn>
              <a:cxn ang="0">
                <a:pos x="113" y="645"/>
              </a:cxn>
              <a:cxn ang="0">
                <a:pos x="9" y="269"/>
              </a:cxn>
              <a:cxn ang="0">
                <a:pos x="30" y="192"/>
              </a:cxn>
              <a:cxn ang="0">
                <a:pos x="88" y="240"/>
              </a:cxn>
              <a:cxn ang="0">
                <a:pos x="237" y="237"/>
              </a:cxn>
              <a:cxn ang="0">
                <a:pos x="409" y="197"/>
              </a:cxn>
              <a:cxn ang="0">
                <a:pos x="550" y="87"/>
              </a:cxn>
              <a:cxn ang="0">
                <a:pos x="686" y="24"/>
              </a:cxn>
              <a:cxn ang="0">
                <a:pos x="729" y="77"/>
              </a:cxn>
              <a:cxn ang="0">
                <a:pos x="809" y="160"/>
              </a:cxn>
              <a:cxn ang="0">
                <a:pos x="878" y="181"/>
              </a:cxn>
              <a:cxn ang="0">
                <a:pos x="923" y="352"/>
              </a:cxn>
              <a:cxn ang="0">
                <a:pos x="896" y="432"/>
              </a:cxn>
              <a:cxn ang="0">
                <a:pos x="955" y="520"/>
              </a:cxn>
              <a:cxn ang="0">
                <a:pos x="1008" y="667"/>
              </a:cxn>
              <a:cxn ang="0">
                <a:pos x="936" y="728"/>
              </a:cxn>
              <a:cxn ang="0">
                <a:pos x="827" y="787"/>
              </a:cxn>
              <a:cxn ang="0">
                <a:pos x="813" y="960"/>
              </a:cxn>
              <a:cxn ang="0">
                <a:pos x="805" y="1051"/>
              </a:cxn>
              <a:cxn ang="0">
                <a:pos x="750" y="1144"/>
              </a:cxn>
              <a:cxn ang="0">
                <a:pos x="678" y="1237"/>
              </a:cxn>
              <a:cxn ang="0">
                <a:pos x="630" y="1266"/>
              </a:cxn>
              <a:cxn ang="0">
                <a:pos x="587" y="1208"/>
              </a:cxn>
              <a:cxn ang="0">
                <a:pos x="451" y="1075"/>
              </a:cxn>
              <a:cxn ang="0">
                <a:pos x="520" y="968"/>
              </a:cxn>
              <a:cxn ang="0">
                <a:pos x="542" y="1019"/>
              </a:cxn>
              <a:cxn ang="0">
                <a:pos x="633" y="1003"/>
              </a:cxn>
              <a:cxn ang="0">
                <a:pos x="645" y="815"/>
              </a:cxn>
              <a:cxn ang="0">
                <a:pos x="470" y="576"/>
              </a:cxn>
              <a:cxn ang="0">
                <a:pos x="384" y="533"/>
              </a:cxn>
              <a:cxn ang="0">
                <a:pos x="299" y="509"/>
              </a:cxn>
              <a:cxn ang="0">
                <a:pos x="309" y="680"/>
              </a:cxn>
              <a:cxn ang="0">
                <a:pos x="406" y="752"/>
              </a:cxn>
              <a:cxn ang="0">
                <a:pos x="385" y="829"/>
              </a:cxn>
              <a:cxn ang="0">
                <a:pos x="329" y="946"/>
              </a:cxn>
              <a:cxn ang="0">
                <a:pos x="293" y="981"/>
              </a:cxn>
              <a:cxn ang="0">
                <a:pos x="243" y="1016"/>
              </a:cxn>
              <a:cxn ang="0">
                <a:pos x="355" y="1184"/>
              </a:cxn>
              <a:cxn ang="0">
                <a:pos x="451" y="1075"/>
              </a:cxn>
            </a:cxnLst>
            <a:rect l="0" t="0" r="r" b="b"/>
            <a:pathLst>
              <a:path w="1013" h="1266">
                <a:moveTo>
                  <a:pt x="587" y="1208"/>
                </a:moveTo>
                <a:cubicBezTo>
                  <a:pt x="563" y="1178"/>
                  <a:pt x="536" y="1152"/>
                  <a:pt x="525" y="1152"/>
                </a:cubicBezTo>
                <a:cubicBezTo>
                  <a:pt x="515" y="1152"/>
                  <a:pt x="465" y="1173"/>
                  <a:pt x="416" y="1197"/>
                </a:cubicBezTo>
                <a:cubicBezTo>
                  <a:pt x="365" y="1221"/>
                  <a:pt x="318" y="1237"/>
                  <a:pt x="312" y="1231"/>
                </a:cubicBezTo>
                <a:cubicBezTo>
                  <a:pt x="305" y="1224"/>
                  <a:pt x="273" y="1211"/>
                  <a:pt x="241" y="1202"/>
                </a:cubicBezTo>
                <a:cubicBezTo>
                  <a:pt x="173" y="1179"/>
                  <a:pt x="163" y="1147"/>
                  <a:pt x="163" y="925"/>
                </a:cubicBezTo>
                <a:cubicBezTo>
                  <a:pt x="163" y="811"/>
                  <a:pt x="155" y="762"/>
                  <a:pt x="113" y="645"/>
                </a:cubicBezTo>
                <a:cubicBezTo>
                  <a:pt x="49" y="463"/>
                  <a:pt x="22" y="365"/>
                  <a:pt x="9" y="269"/>
                </a:cubicBezTo>
                <a:cubicBezTo>
                  <a:pt x="0" y="200"/>
                  <a:pt x="3" y="192"/>
                  <a:pt x="30" y="192"/>
                </a:cubicBezTo>
                <a:cubicBezTo>
                  <a:pt x="46" y="192"/>
                  <a:pt x="73" y="213"/>
                  <a:pt x="88" y="240"/>
                </a:cubicBezTo>
                <a:cubicBezTo>
                  <a:pt x="125" y="301"/>
                  <a:pt x="149" y="299"/>
                  <a:pt x="237" y="237"/>
                </a:cubicBezTo>
                <a:cubicBezTo>
                  <a:pt x="302" y="189"/>
                  <a:pt x="312" y="187"/>
                  <a:pt x="409" y="197"/>
                </a:cubicBezTo>
                <a:cubicBezTo>
                  <a:pt x="531" y="208"/>
                  <a:pt x="544" y="199"/>
                  <a:pt x="550" y="87"/>
                </a:cubicBezTo>
                <a:cubicBezTo>
                  <a:pt x="555" y="0"/>
                  <a:pt x="550" y="3"/>
                  <a:pt x="686" y="24"/>
                </a:cubicBezTo>
                <a:cubicBezTo>
                  <a:pt x="733" y="32"/>
                  <a:pt x="737" y="37"/>
                  <a:pt x="729" y="77"/>
                </a:cubicBezTo>
                <a:cubicBezTo>
                  <a:pt x="717" y="138"/>
                  <a:pt x="758" y="179"/>
                  <a:pt x="809" y="160"/>
                </a:cubicBezTo>
                <a:cubicBezTo>
                  <a:pt x="840" y="149"/>
                  <a:pt x="854" y="154"/>
                  <a:pt x="878" y="181"/>
                </a:cubicBezTo>
                <a:cubicBezTo>
                  <a:pt x="952" y="266"/>
                  <a:pt x="952" y="266"/>
                  <a:pt x="923" y="352"/>
                </a:cubicBezTo>
                <a:lnTo>
                  <a:pt x="896" y="432"/>
                </a:lnTo>
                <a:lnTo>
                  <a:pt x="955" y="520"/>
                </a:lnTo>
                <a:cubicBezTo>
                  <a:pt x="1001" y="589"/>
                  <a:pt x="1013" y="621"/>
                  <a:pt x="1008" y="667"/>
                </a:cubicBezTo>
                <a:cubicBezTo>
                  <a:pt x="1003" y="727"/>
                  <a:pt x="1001" y="728"/>
                  <a:pt x="936" y="728"/>
                </a:cubicBezTo>
                <a:cubicBezTo>
                  <a:pt x="875" y="728"/>
                  <a:pt x="864" y="735"/>
                  <a:pt x="827" y="787"/>
                </a:cubicBezTo>
                <a:cubicBezTo>
                  <a:pt x="781" y="856"/>
                  <a:pt x="779" y="874"/>
                  <a:pt x="813" y="960"/>
                </a:cubicBezTo>
                <a:cubicBezTo>
                  <a:pt x="838" y="1021"/>
                  <a:pt x="837" y="1024"/>
                  <a:pt x="805" y="1051"/>
                </a:cubicBezTo>
                <a:cubicBezTo>
                  <a:pt x="787" y="1067"/>
                  <a:pt x="761" y="1109"/>
                  <a:pt x="750" y="1144"/>
                </a:cubicBezTo>
                <a:cubicBezTo>
                  <a:pt x="736" y="1184"/>
                  <a:pt x="710" y="1218"/>
                  <a:pt x="678" y="1237"/>
                </a:cubicBezTo>
                <a:lnTo>
                  <a:pt x="630" y="1266"/>
                </a:lnTo>
                <a:lnTo>
                  <a:pt x="587" y="1208"/>
                </a:lnTo>
                <a:close/>
                <a:moveTo>
                  <a:pt x="451" y="1075"/>
                </a:moveTo>
                <a:lnTo>
                  <a:pt x="520" y="968"/>
                </a:lnTo>
                <a:lnTo>
                  <a:pt x="542" y="1019"/>
                </a:lnTo>
                <a:cubicBezTo>
                  <a:pt x="571" y="1090"/>
                  <a:pt x="601" y="1085"/>
                  <a:pt x="633" y="1003"/>
                </a:cubicBezTo>
                <a:cubicBezTo>
                  <a:pt x="654" y="946"/>
                  <a:pt x="656" y="914"/>
                  <a:pt x="645" y="815"/>
                </a:cubicBezTo>
                <a:cubicBezTo>
                  <a:pt x="619" y="618"/>
                  <a:pt x="589" y="576"/>
                  <a:pt x="470" y="576"/>
                </a:cubicBezTo>
                <a:cubicBezTo>
                  <a:pt x="448" y="576"/>
                  <a:pt x="409" y="557"/>
                  <a:pt x="384" y="533"/>
                </a:cubicBezTo>
                <a:cubicBezTo>
                  <a:pt x="345" y="496"/>
                  <a:pt x="334" y="493"/>
                  <a:pt x="299" y="509"/>
                </a:cubicBezTo>
                <a:cubicBezTo>
                  <a:pt x="245" y="535"/>
                  <a:pt x="248" y="599"/>
                  <a:pt x="309" y="680"/>
                </a:cubicBezTo>
                <a:cubicBezTo>
                  <a:pt x="342" y="723"/>
                  <a:pt x="373" y="746"/>
                  <a:pt x="406" y="752"/>
                </a:cubicBezTo>
                <a:cubicBezTo>
                  <a:pt x="483" y="763"/>
                  <a:pt x="477" y="792"/>
                  <a:pt x="385" y="829"/>
                </a:cubicBezTo>
                <a:cubicBezTo>
                  <a:pt x="302" y="864"/>
                  <a:pt x="299" y="871"/>
                  <a:pt x="329" y="946"/>
                </a:cubicBezTo>
                <a:cubicBezTo>
                  <a:pt x="339" y="965"/>
                  <a:pt x="329" y="973"/>
                  <a:pt x="293" y="981"/>
                </a:cubicBezTo>
                <a:cubicBezTo>
                  <a:pt x="262" y="987"/>
                  <a:pt x="243" y="1000"/>
                  <a:pt x="243" y="1016"/>
                </a:cubicBezTo>
                <a:cubicBezTo>
                  <a:pt x="243" y="1061"/>
                  <a:pt x="325" y="1184"/>
                  <a:pt x="355" y="1184"/>
                </a:cubicBezTo>
                <a:cubicBezTo>
                  <a:pt x="373" y="1184"/>
                  <a:pt x="409" y="1144"/>
                  <a:pt x="451" y="1075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6" name="Красноярский край"/>
          <p:cNvSpPr>
            <a:spLocks/>
          </p:cNvSpPr>
          <p:nvPr/>
        </p:nvSpPr>
        <p:spPr bwMode="auto">
          <a:xfrm>
            <a:off x="4796381" y="1752032"/>
            <a:ext cx="1656008" cy="4150991"/>
          </a:xfrm>
          <a:custGeom>
            <a:avLst/>
            <a:gdLst/>
            <a:ahLst/>
            <a:cxnLst>
              <a:cxn ang="0">
                <a:pos x="3676" y="3299"/>
              </a:cxn>
              <a:cxn ang="0">
                <a:pos x="3720" y="3933"/>
              </a:cxn>
              <a:cxn ang="0">
                <a:pos x="3848" y="4425"/>
              </a:cxn>
              <a:cxn ang="0">
                <a:pos x="3863" y="4819"/>
              </a:cxn>
              <a:cxn ang="0">
                <a:pos x="4296" y="4950"/>
              </a:cxn>
              <a:cxn ang="0">
                <a:pos x="4079" y="5301"/>
              </a:cxn>
              <a:cxn ang="0">
                <a:pos x="4172" y="5640"/>
              </a:cxn>
              <a:cxn ang="0">
                <a:pos x="3960" y="6288"/>
              </a:cxn>
              <a:cxn ang="0">
                <a:pos x="4080" y="6725"/>
              </a:cxn>
              <a:cxn ang="0">
                <a:pos x="4191" y="6934"/>
              </a:cxn>
              <a:cxn ang="0">
                <a:pos x="3935" y="6941"/>
              </a:cxn>
              <a:cxn ang="0">
                <a:pos x="3679" y="6979"/>
              </a:cxn>
              <a:cxn ang="0">
                <a:pos x="3368" y="7510"/>
              </a:cxn>
              <a:cxn ang="0">
                <a:pos x="3063" y="7541"/>
              </a:cxn>
              <a:cxn ang="0">
                <a:pos x="2832" y="7798"/>
              </a:cxn>
              <a:cxn ang="0">
                <a:pos x="2733" y="8309"/>
              </a:cxn>
              <a:cxn ang="0">
                <a:pos x="2732" y="8755"/>
              </a:cxn>
              <a:cxn ang="0">
                <a:pos x="2653" y="9022"/>
              </a:cxn>
              <a:cxn ang="0">
                <a:pos x="2392" y="9249"/>
              </a:cxn>
              <a:cxn ang="0">
                <a:pos x="2226" y="9541"/>
              </a:cxn>
              <a:cxn ang="0">
                <a:pos x="1541" y="9729"/>
              </a:cxn>
              <a:cxn ang="0">
                <a:pos x="1695" y="9457"/>
              </a:cxn>
              <a:cxn ang="0">
                <a:pos x="1714" y="9001"/>
              </a:cxn>
              <a:cxn ang="0">
                <a:pos x="1189" y="8593"/>
              </a:cxn>
              <a:cxn ang="0">
                <a:pos x="1162" y="8158"/>
              </a:cxn>
              <a:cxn ang="0">
                <a:pos x="1141" y="7920"/>
              </a:cxn>
              <a:cxn ang="0">
                <a:pos x="1205" y="7560"/>
              </a:cxn>
              <a:cxn ang="0">
                <a:pos x="1159" y="7142"/>
              </a:cxn>
              <a:cxn ang="0">
                <a:pos x="596" y="6845"/>
              </a:cxn>
              <a:cxn ang="0">
                <a:pos x="412" y="6491"/>
              </a:cxn>
              <a:cxn ang="0">
                <a:pos x="471" y="6067"/>
              </a:cxn>
              <a:cxn ang="0">
                <a:pos x="666" y="5461"/>
              </a:cxn>
              <a:cxn ang="0">
                <a:pos x="536" y="4790"/>
              </a:cxn>
              <a:cxn ang="0">
                <a:pos x="421" y="4616"/>
              </a:cxn>
              <a:cxn ang="0">
                <a:pos x="288" y="4016"/>
              </a:cxn>
              <a:cxn ang="0">
                <a:pos x="375" y="3414"/>
              </a:cxn>
              <a:cxn ang="0">
                <a:pos x="71" y="3182"/>
              </a:cxn>
              <a:cxn ang="0">
                <a:pos x="250" y="2736"/>
              </a:cxn>
              <a:cxn ang="0">
                <a:pos x="210" y="2393"/>
              </a:cxn>
              <a:cxn ang="0">
                <a:pos x="461" y="2435"/>
              </a:cxn>
              <a:cxn ang="0">
                <a:pos x="452" y="2131"/>
              </a:cxn>
              <a:cxn ang="0">
                <a:pos x="680" y="1678"/>
              </a:cxn>
              <a:cxn ang="0">
                <a:pos x="1026" y="1416"/>
              </a:cxn>
              <a:cxn ang="0">
                <a:pos x="1522" y="949"/>
              </a:cxn>
              <a:cxn ang="0">
                <a:pos x="1952" y="757"/>
              </a:cxn>
              <a:cxn ang="0">
                <a:pos x="2333" y="619"/>
              </a:cxn>
              <a:cxn ang="0">
                <a:pos x="2444" y="299"/>
              </a:cxn>
              <a:cxn ang="0">
                <a:pos x="2773" y="25"/>
              </a:cxn>
              <a:cxn ang="0">
                <a:pos x="2919" y="264"/>
              </a:cxn>
              <a:cxn ang="0">
                <a:pos x="3072" y="318"/>
              </a:cxn>
              <a:cxn ang="0">
                <a:pos x="3546" y="329"/>
              </a:cxn>
              <a:cxn ang="0">
                <a:pos x="3672" y="814"/>
              </a:cxn>
              <a:cxn ang="0">
                <a:pos x="3223" y="1547"/>
              </a:cxn>
              <a:cxn ang="0">
                <a:pos x="3503" y="1587"/>
              </a:cxn>
              <a:cxn ang="0">
                <a:pos x="3796" y="1817"/>
              </a:cxn>
              <a:cxn ang="0">
                <a:pos x="3880" y="2697"/>
              </a:cxn>
              <a:cxn ang="0">
                <a:pos x="3460" y="3126"/>
              </a:cxn>
            </a:cxnLst>
            <a:rect l="0" t="0" r="r" b="b"/>
            <a:pathLst>
              <a:path w="4296" h="9808">
                <a:moveTo>
                  <a:pt x="3460" y="3126"/>
                </a:moveTo>
                <a:cubicBezTo>
                  <a:pt x="3508" y="3139"/>
                  <a:pt x="3551" y="3169"/>
                  <a:pt x="3602" y="3222"/>
                </a:cubicBezTo>
                <a:lnTo>
                  <a:pt x="3676" y="3299"/>
                </a:lnTo>
                <a:lnTo>
                  <a:pt x="3725" y="3563"/>
                </a:lnTo>
                <a:cubicBezTo>
                  <a:pt x="3754" y="3707"/>
                  <a:pt x="3776" y="3835"/>
                  <a:pt x="3776" y="3846"/>
                </a:cubicBezTo>
                <a:cubicBezTo>
                  <a:pt x="3776" y="3856"/>
                  <a:pt x="3751" y="3896"/>
                  <a:pt x="3720" y="3933"/>
                </a:cubicBezTo>
                <a:cubicBezTo>
                  <a:pt x="3653" y="4016"/>
                  <a:pt x="3652" y="4038"/>
                  <a:pt x="3711" y="4081"/>
                </a:cubicBezTo>
                <a:cubicBezTo>
                  <a:pt x="3749" y="4110"/>
                  <a:pt x="3757" y="4129"/>
                  <a:pt x="3767" y="4216"/>
                </a:cubicBezTo>
                <a:cubicBezTo>
                  <a:pt x="3775" y="4299"/>
                  <a:pt x="3789" y="4336"/>
                  <a:pt x="3848" y="4425"/>
                </a:cubicBezTo>
                <a:cubicBezTo>
                  <a:pt x="3888" y="4485"/>
                  <a:pt x="3920" y="4544"/>
                  <a:pt x="3920" y="4558"/>
                </a:cubicBezTo>
                <a:cubicBezTo>
                  <a:pt x="3920" y="4573"/>
                  <a:pt x="3906" y="4613"/>
                  <a:pt x="3887" y="4649"/>
                </a:cubicBezTo>
                <a:cubicBezTo>
                  <a:pt x="3858" y="4705"/>
                  <a:pt x="3855" y="4734"/>
                  <a:pt x="3863" y="4819"/>
                </a:cubicBezTo>
                <a:cubicBezTo>
                  <a:pt x="3868" y="4877"/>
                  <a:pt x="3876" y="4926"/>
                  <a:pt x="3882" y="4933"/>
                </a:cubicBezTo>
                <a:cubicBezTo>
                  <a:pt x="3893" y="4944"/>
                  <a:pt x="3924" y="4945"/>
                  <a:pt x="4141" y="4947"/>
                </a:cubicBezTo>
                <a:lnTo>
                  <a:pt x="4296" y="4950"/>
                </a:lnTo>
                <a:lnTo>
                  <a:pt x="4202" y="5013"/>
                </a:lnTo>
                <a:cubicBezTo>
                  <a:pt x="4149" y="5048"/>
                  <a:pt x="4101" y="5086"/>
                  <a:pt x="4095" y="5097"/>
                </a:cubicBezTo>
                <a:cubicBezTo>
                  <a:pt x="4088" y="5109"/>
                  <a:pt x="4080" y="5200"/>
                  <a:pt x="4079" y="5301"/>
                </a:cubicBezTo>
                <a:lnTo>
                  <a:pt x="4076" y="5481"/>
                </a:lnTo>
                <a:lnTo>
                  <a:pt x="4128" y="5526"/>
                </a:lnTo>
                <a:cubicBezTo>
                  <a:pt x="4178" y="5566"/>
                  <a:pt x="4181" y="5574"/>
                  <a:pt x="4172" y="5640"/>
                </a:cubicBezTo>
                <a:cubicBezTo>
                  <a:pt x="4128" y="5929"/>
                  <a:pt x="4133" y="5910"/>
                  <a:pt x="4063" y="5984"/>
                </a:cubicBezTo>
                <a:cubicBezTo>
                  <a:pt x="4002" y="6046"/>
                  <a:pt x="3992" y="6064"/>
                  <a:pt x="3983" y="6153"/>
                </a:cubicBezTo>
                <a:cubicBezTo>
                  <a:pt x="3976" y="6209"/>
                  <a:pt x="3965" y="6269"/>
                  <a:pt x="3960" y="6288"/>
                </a:cubicBezTo>
                <a:cubicBezTo>
                  <a:pt x="3948" y="6331"/>
                  <a:pt x="4031" y="6430"/>
                  <a:pt x="4108" y="6462"/>
                </a:cubicBezTo>
                <a:cubicBezTo>
                  <a:pt x="4173" y="6489"/>
                  <a:pt x="4176" y="6531"/>
                  <a:pt x="4120" y="6637"/>
                </a:cubicBezTo>
                <a:cubicBezTo>
                  <a:pt x="4098" y="6678"/>
                  <a:pt x="4080" y="6718"/>
                  <a:pt x="4080" y="6725"/>
                </a:cubicBezTo>
                <a:cubicBezTo>
                  <a:pt x="4080" y="6733"/>
                  <a:pt x="4114" y="6758"/>
                  <a:pt x="4154" y="6782"/>
                </a:cubicBezTo>
                <a:cubicBezTo>
                  <a:pt x="4205" y="6813"/>
                  <a:pt x="4224" y="6832"/>
                  <a:pt x="4220" y="6851"/>
                </a:cubicBezTo>
                <a:cubicBezTo>
                  <a:pt x="4215" y="6865"/>
                  <a:pt x="4202" y="6902"/>
                  <a:pt x="4191" y="6934"/>
                </a:cubicBezTo>
                <a:cubicBezTo>
                  <a:pt x="4181" y="6965"/>
                  <a:pt x="4170" y="6998"/>
                  <a:pt x="4167" y="7009"/>
                </a:cubicBezTo>
                <a:cubicBezTo>
                  <a:pt x="4160" y="7033"/>
                  <a:pt x="4120" y="7033"/>
                  <a:pt x="4066" y="7013"/>
                </a:cubicBezTo>
                <a:cubicBezTo>
                  <a:pt x="4045" y="7003"/>
                  <a:pt x="3986" y="6971"/>
                  <a:pt x="3935" y="6941"/>
                </a:cubicBezTo>
                <a:cubicBezTo>
                  <a:pt x="3858" y="6894"/>
                  <a:pt x="3832" y="6886"/>
                  <a:pt x="3788" y="6894"/>
                </a:cubicBezTo>
                <a:cubicBezTo>
                  <a:pt x="3743" y="6902"/>
                  <a:pt x="3690" y="6913"/>
                  <a:pt x="3679" y="6928"/>
                </a:cubicBezTo>
                <a:cubicBezTo>
                  <a:pt x="3668" y="6942"/>
                  <a:pt x="3668" y="6957"/>
                  <a:pt x="3679" y="6979"/>
                </a:cubicBezTo>
                <a:cubicBezTo>
                  <a:pt x="3733" y="7078"/>
                  <a:pt x="3733" y="7080"/>
                  <a:pt x="3607" y="7270"/>
                </a:cubicBezTo>
                <a:cubicBezTo>
                  <a:pt x="3501" y="7432"/>
                  <a:pt x="3488" y="7461"/>
                  <a:pt x="3488" y="7529"/>
                </a:cubicBezTo>
                <a:cubicBezTo>
                  <a:pt x="3488" y="7633"/>
                  <a:pt x="3461" y="7629"/>
                  <a:pt x="3368" y="7510"/>
                </a:cubicBezTo>
                <a:cubicBezTo>
                  <a:pt x="3328" y="7457"/>
                  <a:pt x="3288" y="7414"/>
                  <a:pt x="3280" y="7414"/>
                </a:cubicBezTo>
                <a:cubicBezTo>
                  <a:pt x="3274" y="7414"/>
                  <a:pt x="3247" y="7440"/>
                  <a:pt x="3221" y="7472"/>
                </a:cubicBezTo>
                <a:cubicBezTo>
                  <a:pt x="3176" y="7526"/>
                  <a:pt x="3167" y="7531"/>
                  <a:pt x="3063" y="7541"/>
                </a:cubicBezTo>
                <a:lnTo>
                  <a:pt x="2952" y="7550"/>
                </a:lnTo>
                <a:lnTo>
                  <a:pt x="2893" y="7662"/>
                </a:lnTo>
                <a:cubicBezTo>
                  <a:pt x="2860" y="7723"/>
                  <a:pt x="2834" y="7785"/>
                  <a:pt x="2832" y="7798"/>
                </a:cubicBezTo>
                <a:cubicBezTo>
                  <a:pt x="2832" y="7811"/>
                  <a:pt x="2855" y="7880"/>
                  <a:pt x="2880" y="7949"/>
                </a:cubicBezTo>
                <a:cubicBezTo>
                  <a:pt x="2935" y="8089"/>
                  <a:pt x="2941" y="8072"/>
                  <a:pt x="2812" y="8221"/>
                </a:cubicBezTo>
                <a:lnTo>
                  <a:pt x="2733" y="8309"/>
                </a:lnTo>
                <a:lnTo>
                  <a:pt x="2757" y="8381"/>
                </a:lnTo>
                <a:cubicBezTo>
                  <a:pt x="2780" y="8446"/>
                  <a:pt x="2780" y="8469"/>
                  <a:pt x="2757" y="8605"/>
                </a:cubicBezTo>
                <a:lnTo>
                  <a:pt x="2732" y="8755"/>
                </a:lnTo>
                <a:lnTo>
                  <a:pt x="2647" y="8814"/>
                </a:lnTo>
                <a:cubicBezTo>
                  <a:pt x="2599" y="8848"/>
                  <a:pt x="2560" y="8885"/>
                  <a:pt x="2560" y="8897"/>
                </a:cubicBezTo>
                <a:cubicBezTo>
                  <a:pt x="2560" y="8910"/>
                  <a:pt x="2602" y="8966"/>
                  <a:pt x="2653" y="9022"/>
                </a:cubicBezTo>
                <a:cubicBezTo>
                  <a:pt x="2703" y="9080"/>
                  <a:pt x="2744" y="9131"/>
                  <a:pt x="2744" y="9136"/>
                </a:cubicBezTo>
                <a:cubicBezTo>
                  <a:pt x="2744" y="9142"/>
                  <a:pt x="2666" y="9169"/>
                  <a:pt x="2568" y="9198"/>
                </a:cubicBezTo>
                <a:lnTo>
                  <a:pt x="2392" y="9249"/>
                </a:lnTo>
                <a:lnTo>
                  <a:pt x="2378" y="9317"/>
                </a:lnTo>
                <a:cubicBezTo>
                  <a:pt x="2368" y="9360"/>
                  <a:pt x="2349" y="9393"/>
                  <a:pt x="2325" y="9409"/>
                </a:cubicBezTo>
                <a:cubicBezTo>
                  <a:pt x="2304" y="9422"/>
                  <a:pt x="2260" y="9481"/>
                  <a:pt x="2226" y="9541"/>
                </a:cubicBezTo>
                <a:cubicBezTo>
                  <a:pt x="2120" y="9720"/>
                  <a:pt x="2063" y="9761"/>
                  <a:pt x="1856" y="9805"/>
                </a:cubicBezTo>
                <a:cubicBezTo>
                  <a:pt x="1844" y="9808"/>
                  <a:pt x="1776" y="9801"/>
                  <a:pt x="1709" y="9792"/>
                </a:cubicBezTo>
                <a:cubicBezTo>
                  <a:pt x="1607" y="9777"/>
                  <a:pt x="1576" y="9766"/>
                  <a:pt x="1541" y="9729"/>
                </a:cubicBezTo>
                <a:lnTo>
                  <a:pt x="1496" y="9685"/>
                </a:lnTo>
                <a:lnTo>
                  <a:pt x="1588" y="9601"/>
                </a:lnTo>
                <a:cubicBezTo>
                  <a:pt x="1652" y="9544"/>
                  <a:pt x="1684" y="9499"/>
                  <a:pt x="1695" y="9457"/>
                </a:cubicBezTo>
                <a:cubicBezTo>
                  <a:pt x="1703" y="9425"/>
                  <a:pt x="1736" y="9368"/>
                  <a:pt x="1767" y="9331"/>
                </a:cubicBezTo>
                <a:cubicBezTo>
                  <a:pt x="1799" y="9294"/>
                  <a:pt x="1824" y="9254"/>
                  <a:pt x="1824" y="9241"/>
                </a:cubicBezTo>
                <a:cubicBezTo>
                  <a:pt x="1824" y="9230"/>
                  <a:pt x="1775" y="9121"/>
                  <a:pt x="1714" y="9001"/>
                </a:cubicBezTo>
                <a:cubicBezTo>
                  <a:pt x="1655" y="8880"/>
                  <a:pt x="1599" y="8752"/>
                  <a:pt x="1594" y="8715"/>
                </a:cubicBezTo>
                <a:cubicBezTo>
                  <a:pt x="1573" y="8600"/>
                  <a:pt x="1562" y="8593"/>
                  <a:pt x="1428" y="8621"/>
                </a:cubicBezTo>
                <a:cubicBezTo>
                  <a:pt x="1256" y="8657"/>
                  <a:pt x="1231" y="8654"/>
                  <a:pt x="1189" y="8593"/>
                </a:cubicBezTo>
                <a:cubicBezTo>
                  <a:pt x="1133" y="8510"/>
                  <a:pt x="1132" y="8496"/>
                  <a:pt x="1184" y="8446"/>
                </a:cubicBezTo>
                <a:cubicBezTo>
                  <a:pt x="1224" y="8408"/>
                  <a:pt x="1232" y="8387"/>
                  <a:pt x="1232" y="8329"/>
                </a:cubicBezTo>
                <a:cubicBezTo>
                  <a:pt x="1232" y="8272"/>
                  <a:pt x="1220" y="8240"/>
                  <a:pt x="1162" y="8158"/>
                </a:cubicBezTo>
                <a:lnTo>
                  <a:pt x="1092" y="8057"/>
                </a:lnTo>
                <a:lnTo>
                  <a:pt x="1120" y="8013"/>
                </a:lnTo>
                <a:cubicBezTo>
                  <a:pt x="1140" y="7984"/>
                  <a:pt x="1148" y="7952"/>
                  <a:pt x="1141" y="7920"/>
                </a:cubicBezTo>
                <a:cubicBezTo>
                  <a:pt x="1135" y="7878"/>
                  <a:pt x="1146" y="7854"/>
                  <a:pt x="1199" y="7787"/>
                </a:cubicBezTo>
                <a:cubicBezTo>
                  <a:pt x="1252" y="7721"/>
                  <a:pt x="1264" y="7693"/>
                  <a:pt x="1264" y="7640"/>
                </a:cubicBezTo>
                <a:cubicBezTo>
                  <a:pt x="1264" y="7579"/>
                  <a:pt x="1261" y="7574"/>
                  <a:pt x="1205" y="7560"/>
                </a:cubicBezTo>
                <a:cubicBezTo>
                  <a:pt x="991" y="7504"/>
                  <a:pt x="1008" y="7513"/>
                  <a:pt x="1008" y="7449"/>
                </a:cubicBezTo>
                <a:cubicBezTo>
                  <a:pt x="1008" y="7376"/>
                  <a:pt x="1015" y="7368"/>
                  <a:pt x="1109" y="7304"/>
                </a:cubicBezTo>
                <a:cubicBezTo>
                  <a:pt x="1192" y="7246"/>
                  <a:pt x="1196" y="7235"/>
                  <a:pt x="1159" y="7142"/>
                </a:cubicBezTo>
                <a:cubicBezTo>
                  <a:pt x="1135" y="7081"/>
                  <a:pt x="1130" y="7078"/>
                  <a:pt x="1064" y="7078"/>
                </a:cubicBezTo>
                <a:cubicBezTo>
                  <a:pt x="999" y="7078"/>
                  <a:pt x="991" y="7072"/>
                  <a:pt x="912" y="6974"/>
                </a:cubicBezTo>
                <a:cubicBezTo>
                  <a:pt x="820" y="6861"/>
                  <a:pt x="820" y="6861"/>
                  <a:pt x="596" y="6845"/>
                </a:cubicBezTo>
                <a:cubicBezTo>
                  <a:pt x="415" y="6832"/>
                  <a:pt x="383" y="6811"/>
                  <a:pt x="431" y="6737"/>
                </a:cubicBezTo>
                <a:cubicBezTo>
                  <a:pt x="461" y="6689"/>
                  <a:pt x="461" y="6688"/>
                  <a:pt x="426" y="6593"/>
                </a:cubicBezTo>
                <a:cubicBezTo>
                  <a:pt x="402" y="6525"/>
                  <a:pt x="397" y="6496"/>
                  <a:pt x="412" y="6491"/>
                </a:cubicBezTo>
                <a:cubicBezTo>
                  <a:pt x="440" y="6480"/>
                  <a:pt x="679" y="6307"/>
                  <a:pt x="692" y="6288"/>
                </a:cubicBezTo>
                <a:cubicBezTo>
                  <a:pt x="712" y="6257"/>
                  <a:pt x="706" y="6249"/>
                  <a:pt x="602" y="6189"/>
                </a:cubicBezTo>
                <a:cubicBezTo>
                  <a:pt x="525" y="6144"/>
                  <a:pt x="492" y="6113"/>
                  <a:pt x="471" y="6067"/>
                </a:cubicBezTo>
                <a:cubicBezTo>
                  <a:pt x="439" y="5997"/>
                  <a:pt x="442" y="5992"/>
                  <a:pt x="584" y="5838"/>
                </a:cubicBezTo>
                <a:cubicBezTo>
                  <a:pt x="680" y="5734"/>
                  <a:pt x="685" y="5713"/>
                  <a:pt x="647" y="5600"/>
                </a:cubicBezTo>
                <a:cubicBezTo>
                  <a:pt x="621" y="5525"/>
                  <a:pt x="621" y="5525"/>
                  <a:pt x="666" y="5461"/>
                </a:cubicBezTo>
                <a:cubicBezTo>
                  <a:pt x="744" y="5352"/>
                  <a:pt x="752" y="5329"/>
                  <a:pt x="752" y="5203"/>
                </a:cubicBezTo>
                <a:cubicBezTo>
                  <a:pt x="752" y="5057"/>
                  <a:pt x="733" y="5027"/>
                  <a:pt x="621" y="4998"/>
                </a:cubicBezTo>
                <a:cubicBezTo>
                  <a:pt x="536" y="4976"/>
                  <a:pt x="544" y="4995"/>
                  <a:pt x="536" y="4790"/>
                </a:cubicBezTo>
                <a:cubicBezTo>
                  <a:pt x="535" y="4741"/>
                  <a:pt x="532" y="4693"/>
                  <a:pt x="530" y="4681"/>
                </a:cubicBezTo>
                <a:cubicBezTo>
                  <a:pt x="530" y="4670"/>
                  <a:pt x="504" y="4649"/>
                  <a:pt x="474" y="4638"/>
                </a:cubicBezTo>
                <a:lnTo>
                  <a:pt x="421" y="4616"/>
                </a:lnTo>
                <a:lnTo>
                  <a:pt x="410" y="4453"/>
                </a:lnTo>
                <a:cubicBezTo>
                  <a:pt x="399" y="4315"/>
                  <a:pt x="391" y="4278"/>
                  <a:pt x="352" y="4214"/>
                </a:cubicBezTo>
                <a:cubicBezTo>
                  <a:pt x="324" y="4165"/>
                  <a:pt x="301" y="4094"/>
                  <a:pt x="288" y="4016"/>
                </a:cubicBezTo>
                <a:cubicBezTo>
                  <a:pt x="272" y="3907"/>
                  <a:pt x="274" y="3891"/>
                  <a:pt x="303" y="3835"/>
                </a:cubicBezTo>
                <a:cubicBezTo>
                  <a:pt x="332" y="3779"/>
                  <a:pt x="399" y="3677"/>
                  <a:pt x="415" y="3630"/>
                </a:cubicBezTo>
                <a:cubicBezTo>
                  <a:pt x="431" y="3584"/>
                  <a:pt x="426" y="3560"/>
                  <a:pt x="375" y="3414"/>
                </a:cubicBezTo>
                <a:lnTo>
                  <a:pt x="316" y="3251"/>
                </a:lnTo>
                <a:lnTo>
                  <a:pt x="258" y="3262"/>
                </a:lnTo>
                <a:cubicBezTo>
                  <a:pt x="144" y="3283"/>
                  <a:pt x="141" y="3281"/>
                  <a:pt x="71" y="3182"/>
                </a:cubicBezTo>
                <a:cubicBezTo>
                  <a:pt x="32" y="3129"/>
                  <a:pt x="2" y="3081"/>
                  <a:pt x="0" y="3075"/>
                </a:cubicBezTo>
                <a:cubicBezTo>
                  <a:pt x="0" y="3069"/>
                  <a:pt x="44" y="3033"/>
                  <a:pt x="96" y="2995"/>
                </a:cubicBezTo>
                <a:cubicBezTo>
                  <a:pt x="197" y="2921"/>
                  <a:pt x="234" y="2861"/>
                  <a:pt x="250" y="2736"/>
                </a:cubicBezTo>
                <a:cubicBezTo>
                  <a:pt x="260" y="2675"/>
                  <a:pt x="253" y="2662"/>
                  <a:pt x="194" y="2590"/>
                </a:cubicBezTo>
                <a:cubicBezTo>
                  <a:pt x="159" y="2545"/>
                  <a:pt x="128" y="2502"/>
                  <a:pt x="128" y="2494"/>
                </a:cubicBezTo>
                <a:cubicBezTo>
                  <a:pt x="128" y="2485"/>
                  <a:pt x="165" y="2440"/>
                  <a:pt x="210" y="2393"/>
                </a:cubicBezTo>
                <a:lnTo>
                  <a:pt x="292" y="2309"/>
                </a:lnTo>
                <a:lnTo>
                  <a:pt x="317" y="2344"/>
                </a:lnTo>
                <a:cubicBezTo>
                  <a:pt x="372" y="2421"/>
                  <a:pt x="400" y="2440"/>
                  <a:pt x="461" y="2435"/>
                </a:cubicBezTo>
                <a:lnTo>
                  <a:pt x="520" y="2430"/>
                </a:lnTo>
                <a:lnTo>
                  <a:pt x="525" y="2331"/>
                </a:lnTo>
                <a:cubicBezTo>
                  <a:pt x="530" y="2237"/>
                  <a:pt x="528" y="2230"/>
                  <a:pt x="452" y="2131"/>
                </a:cubicBezTo>
                <a:cubicBezTo>
                  <a:pt x="410" y="2075"/>
                  <a:pt x="370" y="2017"/>
                  <a:pt x="364" y="2001"/>
                </a:cubicBezTo>
                <a:cubicBezTo>
                  <a:pt x="352" y="1971"/>
                  <a:pt x="381" y="1734"/>
                  <a:pt x="399" y="1715"/>
                </a:cubicBezTo>
                <a:cubicBezTo>
                  <a:pt x="404" y="1709"/>
                  <a:pt x="532" y="1693"/>
                  <a:pt x="680" y="1678"/>
                </a:cubicBezTo>
                <a:cubicBezTo>
                  <a:pt x="1071" y="1641"/>
                  <a:pt x="1088" y="1638"/>
                  <a:pt x="1100" y="1611"/>
                </a:cubicBezTo>
                <a:cubicBezTo>
                  <a:pt x="1104" y="1597"/>
                  <a:pt x="1090" y="1549"/>
                  <a:pt x="1068" y="1501"/>
                </a:cubicBezTo>
                <a:lnTo>
                  <a:pt x="1026" y="1416"/>
                </a:lnTo>
                <a:lnTo>
                  <a:pt x="1093" y="1317"/>
                </a:lnTo>
                <a:cubicBezTo>
                  <a:pt x="1130" y="1261"/>
                  <a:pt x="1197" y="1174"/>
                  <a:pt x="1244" y="1125"/>
                </a:cubicBezTo>
                <a:cubicBezTo>
                  <a:pt x="1316" y="1048"/>
                  <a:pt x="1354" y="1024"/>
                  <a:pt x="1522" y="949"/>
                </a:cubicBezTo>
                <a:cubicBezTo>
                  <a:pt x="1661" y="886"/>
                  <a:pt x="1722" y="851"/>
                  <a:pt x="1733" y="824"/>
                </a:cubicBezTo>
                <a:cubicBezTo>
                  <a:pt x="1749" y="792"/>
                  <a:pt x="1880" y="710"/>
                  <a:pt x="1919" y="710"/>
                </a:cubicBezTo>
                <a:cubicBezTo>
                  <a:pt x="1927" y="710"/>
                  <a:pt x="1941" y="731"/>
                  <a:pt x="1952" y="757"/>
                </a:cubicBezTo>
                <a:cubicBezTo>
                  <a:pt x="1988" y="843"/>
                  <a:pt x="1999" y="843"/>
                  <a:pt x="2175" y="758"/>
                </a:cubicBezTo>
                <a:lnTo>
                  <a:pt x="2338" y="678"/>
                </a:lnTo>
                <a:lnTo>
                  <a:pt x="2333" y="619"/>
                </a:lnTo>
                <a:cubicBezTo>
                  <a:pt x="2328" y="565"/>
                  <a:pt x="2332" y="560"/>
                  <a:pt x="2384" y="545"/>
                </a:cubicBezTo>
                <a:cubicBezTo>
                  <a:pt x="2477" y="521"/>
                  <a:pt x="2485" y="505"/>
                  <a:pt x="2463" y="395"/>
                </a:cubicBezTo>
                <a:lnTo>
                  <a:pt x="2444" y="299"/>
                </a:lnTo>
                <a:lnTo>
                  <a:pt x="2522" y="174"/>
                </a:lnTo>
                <a:cubicBezTo>
                  <a:pt x="2565" y="105"/>
                  <a:pt x="2615" y="40"/>
                  <a:pt x="2632" y="29"/>
                </a:cubicBezTo>
                <a:cubicBezTo>
                  <a:pt x="2671" y="0"/>
                  <a:pt x="2738" y="0"/>
                  <a:pt x="2773" y="25"/>
                </a:cubicBezTo>
                <a:cubicBezTo>
                  <a:pt x="2797" y="45"/>
                  <a:pt x="2794" y="53"/>
                  <a:pt x="2735" y="121"/>
                </a:cubicBezTo>
                <a:cubicBezTo>
                  <a:pt x="2644" y="229"/>
                  <a:pt x="2656" y="253"/>
                  <a:pt x="2799" y="238"/>
                </a:cubicBezTo>
                <a:cubicBezTo>
                  <a:pt x="2904" y="227"/>
                  <a:pt x="2909" y="229"/>
                  <a:pt x="2919" y="264"/>
                </a:cubicBezTo>
                <a:cubicBezTo>
                  <a:pt x="2924" y="285"/>
                  <a:pt x="2928" y="317"/>
                  <a:pt x="2928" y="336"/>
                </a:cubicBezTo>
                <a:cubicBezTo>
                  <a:pt x="2928" y="365"/>
                  <a:pt x="2956" y="390"/>
                  <a:pt x="2986" y="390"/>
                </a:cubicBezTo>
                <a:cubicBezTo>
                  <a:pt x="2989" y="390"/>
                  <a:pt x="3028" y="357"/>
                  <a:pt x="3072" y="318"/>
                </a:cubicBezTo>
                <a:lnTo>
                  <a:pt x="3154" y="246"/>
                </a:lnTo>
                <a:lnTo>
                  <a:pt x="3442" y="246"/>
                </a:lnTo>
                <a:lnTo>
                  <a:pt x="3546" y="329"/>
                </a:lnTo>
                <a:cubicBezTo>
                  <a:pt x="3605" y="376"/>
                  <a:pt x="3655" y="430"/>
                  <a:pt x="3660" y="453"/>
                </a:cubicBezTo>
                <a:cubicBezTo>
                  <a:pt x="3666" y="475"/>
                  <a:pt x="3671" y="566"/>
                  <a:pt x="3672" y="654"/>
                </a:cubicBezTo>
                <a:lnTo>
                  <a:pt x="3672" y="814"/>
                </a:lnTo>
                <a:lnTo>
                  <a:pt x="3567" y="974"/>
                </a:lnTo>
                <a:cubicBezTo>
                  <a:pt x="3509" y="1062"/>
                  <a:pt x="3424" y="1201"/>
                  <a:pt x="3378" y="1283"/>
                </a:cubicBezTo>
                <a:cubicBezTo>
                  <a:pt x="3332" y="1366"/>
                  <a:pt x="3263" y="1485"/>
                  <a:pt x="3223" y="1547"/>
                </a:cubicBezTo>
                <a:cubicBezTo>
                  <a:pt x="3154" y="1659"/>
                  <a:pt x="3138" y="1707"/>
                  <a:pt x="3167" y="1725"/>
                </a:cubicBezTo>
                <a:cubicBezTo>
                  <a:pt x="3176" y="1729"/>
                  <a:pt x="3223" y="1729"/>
                  <a:pt x="3274" y="1723"/>
                </a:cubicBezTo>
                <a:cubicBezTo>
                  <a:pt x="3360" y="1713"/>
                  <a:pt x="3373" y="1705"/>
                  <a:pt x="3503" y="1587"/>
                </a:cubicBezTo>
                <a:cubicBezTo>
                  <a:pt x="3578" y="1518"/>
                  <a:pt x="3645" y="1462"/>
                  <a:pt x="3652" y="1462"/>
                </a:cubicBezTo>
                <a:cubicBezTo>
                  <a:pt x="3664" y="1462"/>
                  <a:pt x="3669" y="1475"/>
                  <a:pt x="3706" y="1643"/>
                </a:cubicBezTo>
                <a:cubicBezTo>
                  <a:pt x="3732" y="1753"/>
                  <a:pt x="3741" y="1774"/>
                  <a:pt x="3796" y="1817"/>
                </a:cubicBezTo>
                <a:cubicBezTo>
                  <a:pt x="3831" y="1843"/>
                  <a:pt x="3906" y="1939"/>
                  <a:pt x="3967" y="2029"/>
                </a:cubicBezTo>
                <a:cubicBezTo>
                  <a:pt x="4135" y="2280"/>
                  <a:pt x="4130" y="2246"/>
                  <a:pt x="4016" y="2374"/>
                </a:cubicBezTo>
                <a:cubicBezTo>
                  <a:pt x="3908" y="2497"/>
                  <a:pt x="3896" y="2525"/>
                  <a:pt x="3880" y="2697"/>
                </a:cubicBezTo>
                <a:cubicBezTo>
                  <a:pt x="3866" y="2849"/>
                  <a:pt x="3858" y="2862"/>
                  <a:pt x="3780" y="2856"/>
                </a:cubicBezTo>
                <a:cubicBezTo>
                  <a:pt x="3722" y="2853"/>
                  <a:pt x="3712" y="2859"/>
                  <a:pt x="3604" y="2973"/>
                </a:cubicBezTo>
                <a:lnTo>
                  <a:pt x="3460" y="3126"/>
                </a:ln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7" name="Курганская область"/>
          <p:cNvSpPr>
            <a:spLocks/>
          </p:cNvSpPr>
          <p:nvPr/>
        </p:nvSpPr>
        <p:spPr bwMode="auto">
          <a:xfrm>
            <a:off x="3121904" y="4738309"/>
            <a:ext cx="510961" cy="372438"/>
          </a:xfrm>
          <a:custGeom>
            <a:avLst/>
            <a:gdLst/>
            <a:ahLst/>
            <a:cxnLst>
              <a:cxn ang="0">
                <a:pos x="880" y="853"/>
              </a:cxn>
              <a:cxn ang="0">
                <a:pos x="584" y="845"/>
              </a:cxn>
              <a:cxn ang="0">
                <a:pos x="341" y="834"/>
              </a:cxn>
              <a:cxn ang="0">
                <a:pos x="150" y="795"/>
              </a:cxn>
              <a:cxn ang="0">
                <a:pos x="184" y="727"/>
              </a:cxn>
              <a:cxn ang="0">
                <a:pos x="219" y="650"/>
              </a:cxn>
              <a:cxn ang="0">
                <a:pos x="106" y="600"/>
              </a:cxn>
              <a:cxn ang="0">
                <a:pos x="0" y="562"/>
              </a:cxn>
              <a:cxn ang="0">
                <a:pos x="150" y="352"/>
              </a:cxn>
              <a:cxn ang="0">
                <a:pos x="208" y="176"/>
              </a:cxn>
              <a:cxn ang="0">
                <a:pos x="208" y="53"/>
              </a:cxn>
              <a:cxn ang="0">
                <a:pos x="264" y="27"/>
              </a:cxn>
              <a:cxn ang="0">
                <a:pos x="358" y="0"/>
              </a:cxn>
              <a:cxn ang="0">
                <a:pos x="571" y="90"/>
              </a:cxn>
              <a:cxn ang="0">
                <a:pos x="680" y="90"/>
              </a:cxn>
              <a:cxn ang="0">
                <a:pos x="774" y="141"/>
              </a:cxn>
              <a:cxn ang="0">
                <a:pos x="925" y="440"/>
              </a:cxn>
              <a:cxn ang="0">
                <a:pos x="1130" y="555"/>
              </a:cxn>
              <a:cxn ang="0">
                <a:pos x="1226" y="664"/>
              </a:cxn>
              <a:cxn ang="0">
                <a:pos x="1266" y="831"/>
              </a:cxn>
              <a:cxn ang="0">
                <a:pos x="880" y="853"/>
              </a:cxn>
            </a:cxnLst>
            <a:rect l="0" t="0" r="r" b="b"/>
            <a:pathLst>
              <a:path w="1326" h="880">
                <a:moveTo>
                  <a:pt x="880" y="853"/>
                </a:moveTo>
                <a:cubicBezTo>
                  <a:pt x="709" y="834"/>
                  <a:pt x="632" y="832"/>
                  <a:pt x="584" y="845"/>
                </a:cubicBezTo>
                <a:cubicBezTo>
                  <a:pt x="536" y="858"/>
                  <a:pt x="477" y="855"/>
                  <a:pt x="341" y="834"/>
                </a:cubicBezTo>
                <a:cubicBezTo>
                  <a:pt x="243" y="819"/>
                  <a:pt x="157" y="802"/>
                  <a:pt x="150" y="795"/>
                </a:cubicBezTo>
                <a:cubicBezTo>
                  <a:pt x="146" y="789"/>
                  <a:pt x="160" y="759"/>
                  <a:pt x="184" y="727"/>
                </a:cubicBezTo>
                <a:cubicBezTo>
                  <a:pt x="208" y="696"/>
                  <a:pt x="224" y="661"/>
                  <a:pt x="219" y="650"/>
                </a:cubicBezTo>
                <a:cubicBezTo>
                  <a:pt x="214" y="639"/>
                  <a:pt x="163" y="616"/>
                  <a:pt x="106" y="600"/>
                </a:cubicBezTo>
                <a:cubicBezTo>
                  <a:pt x="48" y="586"/>
                  <a:pt x="0" y="567"/>
                  <a:pt x="0" y="562"/>
                </a:cubicBezTo>
                <a:cubicBezTo>
                  <a:pt x="0" y="536"/>
                  <a:pt x="96" y="405"/>
                  <a:pt x="150" y="352"/>
                </a:cubicBezTo>
                <a:cubicBezTo>
                  <a:pt x="206" y="298"/>
                  <a:pt x="208" y="295"/>
                  <a:pt x="208" y="176"/>
                </a:cubicBezTo>
                <a:lnTo>
                  <a:pt x="208" y="53"/>
                </a:lnTo>
                <a:lnTo>
                  <a:pt x="264" y="27"/>
                </a:lnTo>
                <a:cubicBezTo>
                  <a:pt x="296" y="11"/>
                  <a:pt x="338" y="0"/>
                  <a:pt x="358" y="0"/>
                </a:cubicBezTo>
                <a:cubicBezTo>
                  <a:pt x="424" y="0"/>
                  <a:pt x="546" y="51"/>
                  <a:pt x="571" y="90"/>
                </a:cubicBezTo>
                <a:cubicBezTo>
                  <a:pt x="602" y="138"/>
                  <a:pt x="619" y="138"/>
                  <a:pt x="680" y="90"/>
                </a:cubicBezTo>
                <a:cubicBezTo>
                  <a:pt x="747" y="35"/>
                  <a:pt x="789" y="58"/>
                  <a:pt x="774" y="141"/>
                </a:cubicBezTo>
                <a:cubicBezTo>
                  <a:pt x="760" y="229"/>
                  <a:pt x="859" y="427"/>
                  <a:pt x="925" y="440"/>
                </a:cubicBezTo>
                <a:cubicBezTo>
                  <a:pt x="1008" y="458"/>
                  <a:pt x="1102" y="511"/>
                  <a:pt x="1130" y="555"/>
                </a:cubicBezTo>
                <a:cubicBezTo>
                  <a:pt x="1146" y="579"/>
                  <a:pt x="1189" y="629"/>
                  <a:pt x="1226" y="664"/>
                </a:cubicBezTo>
                <a:cubicBezTo>
                  <a:pt x="1318" y="751"/>
                  <a:pt x="1326" y="787"/>
                  <a:pt x="1266" y="831"/>
                </a:cubicBezTo>
                <a:cubicBezTo>
                  <a:pt x="1198" y="879"/>
                  <a:pt x="1150" y="880"/>
                  <a:pt x="880" y="853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8" name="Курская область"/>
          <p:cNvSpPr>
            <a:spLocks/>
          </p:cNvSpPr>
          <p:nvPr/>
        </p:nvSpPr>
        <p:spPr bwMode="auto">
          <a:xfrm>
            <a:off x="930309" y="3878315"/>
            <a:ext cx="289339" cy="325037"/>
          </a:xfrm>
          <a:custGeom>
            <a:avLst/>
            <a:gdLst>
              <a:gd name="T0" fmla="*/ 557 w 47"/>
              <a:gd name="T1" fmla="*/ 695 h 48"/>
              <a:gd name="T2" fmla="*/ 439 w 47"/>
              <a:gd name="T3" fmla="*/ 621 h 48"/>
              <a:gd name="T4" fmla="*/ 290 w 47"/>
              <a:gd name="T5" fmla="*/ 549 h 48"/>
              <a:gd name="T6" fmla="*/ 143 w 47"/>
              <a:gd name="T7" fmla="*/ 471 h 48"/>
              <a:gd name="T8" fmla="*/ 74 w 47"/>
              <a:gd name="T9" fmla="*/ 415 h 48"/>
              <a:gd name="T10" fmla="*/ 42 w 47"/>
              <a:gd name="T11" fmla="*/ 285 h 48"/>
              <a:gd name="T12" fmla="*/ 66 w 47"/>
              <a:gd name="T13" fmla="*/ 128 h 48"/>
              <a:gd name="T14" fmla="*/ 146 w 47"/>
              <a:gd name="T15" fmla="*/ 52 h 48"/>
              <a:gd name="T16" fmla="*/ 255 w 47"/>
              <a:gd name="T17" fmla="*/ 8 h 48"/>
              <a:gd name="T18" fmla="*/ 423 w 47"/>
              <a:gd name="T19" fmla="*/ 111 h 48"/>
              <a:gd name="T20" fmla="*/ 572 w 47"/>
              <a:gd name="T21" fmla="*/ 362 h 48"/>
              <a:gd name="T22" fmla="*/ 676 w 47"/>
              <a:gd name="T23" fmla="*/ 540 h 48"/>
              <a:gd name="T24" fmla="*/ 762 w 47"/>
              <a:gd name="T25" fmla="*/ 642 h 48"/>
              <a:gd name="T26" fmla="*/ 719 w 47"/>
              <a:gd name="T27" fmla="*/ 685 h 48"/>
              <a:gd name="T28" fmla="*/ 557 w 47"/>
              <a:gd name="T29" fmla="*/ 695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7"/>
              <a:gd name="T46" fmla="*/ 0 h 48"/>
              <a:gd name="T47" fmla="*/ 762 w 47"/>
              <a:gd name="T48" fmla="*/ 764 h 4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7" h="48">
                <a:moveTo>
                  <a:pt x="34" y="44"/>
                </a:moveTo>
                <a:cubicBezTo>
                  <a:pt x="32" y="41"/>
                  <a:pt x="30" y="40"/>
                  <a:pt x="27" y="39"/>
                </a:cubicBezTo>
                <a:cubicBezTo>
                  <a:pt x="24" y="39"/>
                  <a:pt x="21" y="37"/>
                  <a:pt x="18" y="34"/>
                </a:cubicBezTo>
                <a:cubicBezTo>
                  <a:pt x="15" y="32"/>
                  <a:pt x="11" y="30"/>
                  <a:pt x="9" y="30"/>
                </a:cubicBezTo>
                <a:cubicBezTo>
                  <a:pt x="5" y="29"/>
                  <a:pt x="5" y="28"/>
                  <a:pt x="5" y="26"/>
                </a:cubicBezTo>
                <a:cubicBezTo>
                  <a:pt x="5" y="25"/>
                  <a:pt x="4" y="21"/>
                  <a:pt x="3" y="18"/>
                </a:cubicBezTo>
                <a:cubicBezTo>
                  <a:pt x="0" y="10"/>
                  <a:pt x="0" y="10"/>
                  <a:pt x="4" y="8"/>
                </a:cubicBezTo>
                <a:cubicBezTo>
                  <a:pt x="6" y="7"/>
                  <a:pt x="8" y="5"/>
                  <a:pt x="9" y="3"/>
                </a:cubicBezTo>
                <a:cubicBezTo>
                  <a:pt x="11" y="0"/>
                  <a:pt x="11" y="0"/>
                  <a:pt x="16" y="1"/>
                </a:cubicBezTo>
                <a:cubicBezTo>
                  <a:pt x="20" y="1"/>
                  <a:pt x="21" y="2"/>
                  <a:pt x="26" y="7"/>
                </a:cubicBezTo>
                <a:cubicBezTo>
                  <a:pt x="33" y="15"/>
                  <a:pt x="34" y="16"/>
                  <a:pt x="35" y="23"/>
                </a:cubicBezTo>
                <a:cubicBezTo>
                  <a:pt x="36" y="28"/>
                  <a:pt x="37" y="29"/>
                  <a:pt x="42" y="34"/>
                </a:cubicBezTo>
                <a:cubicBezTo>
                  <a:pt x="45" y="37"/>
                  <a:pt x="47" y="40"/>
                  <a:pt x="47" y="40"/>
                </a:cubicBezTo>
                <a:cubicBezTo>
                  <a:pt x="47" y="41"/>
                  <a:pt x="46" y="42"/>
                  <a:pt x="44" y="43"/>
                </a:cubicBezTo>
                <a:cubicBezTo>
                  <a:pt x="37" y="48"/>
                  <a:pt x="38" y="48"/>
                  <a:pt x="34" y="44"/>
                </a:cubicBezTo>
                <a:cubicBezTo>
                  <a:pt x="34" y="44"/>
                  <a:pt x="34" y="44"/>
                  <a:pt x="34" y="44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  <p:sp>
        <p:nvSpPr>
          <p:cNvPr id="39" name="Ленинградская область"/>
          <p:cNvSpPr>
            <a:spLocks/>
          </p:cNvSpPr>
          <p:nvPr/>
        </p:nvSpPr>
        <p:spPr bwMode="auto">
          <a:xfrm>
            <a:off x="1392022" y="2598482"/>
            <a:ext cx="566367" cy="548500"/>
          </a:xfrm>
          <a:custGeom>
            <a:avLst/>
            <a:gdLst/>
            <a:ahLst/>
            <a:cxnLst>
              <a:cxn ang="0">
                <a:pos x="896" y="1262"/>
              </a:cxn>
              <a:cxn ang="0">
                <a:pos x="877" y="1230"/>
              </a:cxn>
              <a:cxn ang="0">
                <a:pos x="810" y="1073"/>
              </a:cxn>
              <a:cxn ang="0">
                <a:pos x="744" y="929"/>
              </a:cxn>
              <a:cxn ang="0">
                <a:pos x="682" y="929"/>
              </a:cxn>
              <a:cxn ang="0">
                <a:pos x="629" y="897"/>
              </a:cxn>
              <a:cxn ang="0">
                <a:pos x="605" y="809"/>
              </a:cxn>
              <a:cxn ang="0">
                <a:pos x="461" y="768"/>
              </a:cxn>
              <a:cxn ang="0">
                <a:pos x="243" y="713"/>
              </a:cxn>
              <a:cxn ang="0">
                <a:pos x="157" y="697"/>
              </a:cxn>
              <a:cxn ang="0">
                <a:pos x="103" y="721"/>
              </a:cxn>
              <a:cxn ang="0">
                <a:pos x="87" y="628"/>
              </a:cxn>
              <a:cxn ang="0">
                <a:pos x="42" y="428"/>
              </a:cxn>
              <a:cxn ang="0">
                <a:pos x="119" y="281"/>
              </a:cxn>
              <a:cxn ang="0">
                <a:pos x="267" y="305"/>
              </a:cxn>
              <a:cxn ang="0">
                <a:pos x="391" y="500"/>
              </a:cxn>
              <a:cxn ang="0">
                <a:pos x="483" y="569"/>
              </a:cxn>
              <a:cxn ang="0">
                <a:pos x="621" y="574"/>
              </a:cxn>
              <a:cxn ang="0">
                <a:pos x="719" y="481"/>
              </a:cxn>
              <a:cxn ang="0">
                <a:pos x="754" y="380"/>
              </a:cxn>
              <a:cxn ang="0">
                <a:pos x="645" y="313"/>
              </a:cxn>
              <a:cxn ang="0">
                <a:pos x="527" y="206"/>
              </a:cxn>
              <a:cxn ang="0">
                <a:pos x="563" y="56"/>
              </a:cxn>
              <a:cxn ang="0">
                <a:pos x="688" y="4"/>
              </a:cxn>
              <a:cxn ang="0">
                <a:pos x="803" y="100"/>
              </a:cxn>
              <a:cxn ang="0">
                <a:pos x="947" y="412"/>
              </a:cxn>
              <a:cxn ang="0">
                <a:pos x="1045" y="633"/>
              </a:cxn>
              <a:cxn ang="0">
                <a:pos x="1138" y="646"/>
              </a:cxn>
              <a:cxn ang="0">
                <a:pos x="1272" y="622"/>
              </a:cxn>
              <a:cxn ang="0">
                <a:pos x="1312" y="585"/>
              </a:cxn>
              <a:cxn ang="0">
                <a:pos x="1351" y="633"/>
              </a:cxn>
              <a:cxn ang="0">
                <a:pos x="1437" y="747"/>
              </a:cxn>
              <a:cxn ang="0">
                <a:pos x="1485" y="814"/>
              </a:cxn>
              <a:cxn ang="0">
                <a:pos x="1427" y="833"/>
              </a:cxn>
              <a:cxn ang="0">
                <a:pos x="1253" y="955"/>
              </a:cxn>
              <a:cxn ang="0">
                <a:pos x="1130" y="1108"/>
              </a:cxn>
              <a:cxn ang="0">
                <a:pos x="1029" y="1219"/>
              </a:cxn>
              <a:cxn ang="0">
                <a:pos x="896" y="1262"/>
              </a:cxn>
            </a:cxnLst>
            <a:rect l="0" t="0" r="r" b="b"/>
            <a:pathLst>
              <a:path w="1485" h="1288">
                <a:moveTo>
                  <a:pt x="896" y="1262"/>
                </a:moveTo>
                <a:cubicBezTo>
                  <a:pt x="885" y="1251"/>
                  <a:pt x="877" y="1236"/>
                  <a:pt x="877" y="1230"/>
                </a:cubicBezTo>
                <a:cubicBezTo>
                  <a:pt x="877" y="1222"/>
                  <a:pt x="847" y="1152"/>
                  <a:pt x="810" y="1073"/>
                </a:cubicBezTo>
                <a:lnTo>
                  <a:pt x="744" y="929"/>
                </a:lnTo>
                <a:lnTo>
                  <a:pt x="682" y="929"/>
                </a:lnTo>
                <a:cubicBezTo>
                  <a:pt x="626" y="929"/>
                  <a:pt x="619" y="924"/>
                  <a:pt x="629" y="897"/>
                </a:cubicBezTo>
                <a:cubicBezTo>
                  <a:pt x="635" y="876"/>
                  <a:pt x="626" y="843"/>
                  <a:pt x="605" y="809"/>
                </a:cubicBezTo>
                <a:cubicBezTo>
                  <a:pt x="570" y="752"/>
                  <a:pt x="544" y="744"/>
                  <a:pt x="461" y="768"/>
                </a:cubicBezTo>
                <a:cubicBezTo>
                  <a:pt x="399" y="785"/>
                  <a:pt x="288" y="758"/>
                  <a:pt x="243" y="713"/>
                </a:cubicBezTo>
                <a:cubicBezTo>
                  <a:pt x="205" y="675"/>
                  <a:pt x="202" y="673"/>
                  <a:pt x="157" y="697"/>
                </a:cubicBezTo>
                <a:cubicBezTo>
                  <a:pt x="131" y="710"/>
                  <a:pt x="107" y="721"/>
                  <a:pt x="103" y="721"/>
                </a:cubicBezTo>
                <a:cubicBezTo>
                  <a:pt x="99" y="721"/>
                  <a:pt x="91" y="680"/>
                  <a:pt x="87" y="628"/>
                </a:cubicBezTo>
                <a:cubicBezTo>
                  <a:pt x="80" y="579"/>
                  <a:pt x="61" y="488"/>
                  <a:pt x="42" y="428"/>
                </a:cubicBezTo>
                <a:cubicBezTo>
                  <a:pt x="0" y="304"/>
                  <a:pt x="3" y="299"/>
                  <a:pt x="119" y="281"/>
                </a:cubicBezTo>
                <a:cubicBezTo>
                  <a:pt x="170" y="273"/>
                  <a:pt x="207" y="280"/>
                  <a:pt x="267" y="305"/>
                </a:cubicBezTo>
                <a:cubicBezTo>
                  <a:pt x="352" y="342"/>
                  <a:pt x="367" y="364"/>
                  <a:pt x="391" y="500"/>
                </a:cubicBezTo>
                <a:cubicBezTo>
                  <a:pt x="400" y="556"/>
                  <a:pt x="403" y="560"/>
                  <a:pt x="483" y="569"/>
                </a:cubicBezTo>
                <a:cubicBezTo>
                  <a:pt x="528" y="574"/>
                  <a:pt x="591" y="577"/>
                  <a:pt x="621" y="574"/>
                </a:cubicBezTo>
                <a:cubicBezTo>
                  <a:pt x="671" y="569"/>
                  <a:pt x="680" y="560"/>
                  <a:pt x="719" y="481"/>
                </a:cubicBezTo>
                <a:cubicBezTo>
                  <a:pt x="743" y="432"/>
                  <a:pt x="759" y="387"/>
                  <a:pt x="754" y="380"/>
                </a:cubicBezTo>
                <a:cubicBezTo>
                  <a:pt x="751" y="374"/>
                  <a:pt x="703" y="344"/>
                  <a:pt x="645" y="313"/>
                </a:cubicBezTo>
                <a:cubicBezTo>
                  <a:pt x="570" y="270"/>
                  <a:pt x="539" y="243"/>
                  <a:pt x="527" y="206"/>
                </a:cubicBezTo>
                <a:cubicBezTo>
                  <a:pt x="501" y="131"/>
                  <a:pt x="504" y="116"/>
                  <a:pt x="563" y="56"/>
                </a:cubicBezTo>
                <a:cubicBezTo>
                  <a:pt x="611" y="4"/>
                  <a:pt x="626" y="0"/>
                  <a:pt x="688" y="4"/>
                </a:cubicBezTo>
                <a:cubicBezTo>
                  <a:pt x="755" y="9"/>
                  <a:pt x="759" y="12"/>
                  <a:pt x="803" y="100"/>
                </a:cubicBezTo>
                <a:cubicBezTo>
                  <a:pt x="829" y="152"/>
                  <a:pt x="893" y="291"/>
                  <a:pt x="947" y="412"/>
                </a:cubicBezTo>
                <a:lnTo>
                  <a:pt x="1045" y="633"/>
                </a:lnTo>
                <a:lnTo>
                  <a:pt x="1138" y="646"/>
                </a:lnTo>
                <a:cubicBezTo>
                  <a:pt x="1224" y="659"/>
                  <a:pt x="1234" y="657"/>
                  <a:pt x="1272" y="622"/>
                </a:cubicBezTo>
                <a:lnTo>
                  <a:pt x="1312" y="585"/>
                </a:lnTo>
                <a:lnTo>
                  <a:pt x="1351" y="633"/>
                </a:lnTo>
                <a:cubicBezTo>
                  <a:pt x="1371" y="659"/>
                  <a:pt x="1411" y="710"/>
                  <a:pt x="1437" y="747"/>
                </a:cubicBezTo>
                <a:lnTo>
                  <a:pt x="1485" y="814"/>
                </a:lnTo>
                <a:lnTo>
                  <a:pt x="1427" y="833"/>
                </a:lnTo>
                <a:cubicBezTo>
                  <a:pt x="1395" y="844"/>
                  <a:pt x="1317" y="899"/>
                  <a:pt x="1253" y="955"/>
                </a:cubicBezTo>
                <a:cubicBezTo>
                  <a:pt x="1160" y="1036"/>
                  <a:pt x="1135" y="1068"/>
                  <a:pt x="1130" y="1108"/>
                </a:cubicBezTo>
                <a:cubicBezTo>
                  <a:pt x="1127" y="1150"/>
                  <a:pt x="1109" y="1168"/>
                  <a:pt x="1029" y="1219"/>
                </a:cubicBezTo>
                <a:cubicBezTo>
                  <a:pt x="919" y="1288"/>
                  <a:pt x="922" y="1286"/>
                  <a:pt x="896" y="1262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0" name="Липецкая область"/>
          <p:cNvSpPr>
            <a:spLocks/>
          </p:cNvSpPr>
          <p:nvPr/>
        </p:nvSpPr>
        <p:spPr bwMode="auto">
          <a:xfrm>
            <a:off x="1201180" y="4000204"/>
            <a:ext cx="264716" cy="270864"/>
          </a:xfrm>
          <a:custGeom>
            <a:avLst/>
            <a:gdLst/>
            <a:ahLst/>
            <a:cxnLst>
              <a:cxn ang="0">
                <a:pos x="381" y="605"/>
              </a:cxn>
              <a:cxn ang="0">
                <a:pos x="304" y="518"/>
              </a:cxn>
              <a:cxn ang="0">
                <a:pos x="267" y="449"/>
              </a:cxn>
              <a:cxn ang="0">
                <a:pos x="221" y="395"/>
              </a:cxn>
              <a:cxn ang="0">
                <a:pos x="144" y="342"/>
              </a:cxn>
              <a:cxn ang="0">
                <a:pos x="48" y="272"/>
              </a:cxn>
              <a:cxn ang="0">
                <a:pos x="0" y="214"/>
              </a:cxn>
              <a:cxn ang="0">
                <a:pos x="56" y="209"/>
              </a:cxn>
              <a:cxn ang="0">
                <a:pos x="179" y="113"/>
              </a:cxn>
              <a:cxn ang="0">
                <a:pos x="258" y="8"/>
              </a:cxn>
              <a:cxn ang="0">
                <a:pos x="309" y="38"/>
              </a:cxn>
              <a:cxn ang="0">
                <a:pos x="347" y="83"/>
              </a:cxn>
              <a:cxn ang="0">
                <a:pos x="418" y="54"/>
              </a:cxn>
              <a:cxn ang="0">
                <a:pos x="506" y="19"/>
              </a:cxn>
              <a:cxn ang="0">
                <a:pos x="688" y="237"/>
              </a:cxn>
              <a:cxn ang="0">
                <a:pos x="600" y="310"/>
              </a:cxn>
              <a:cxn ang="0">
                <a:pos x="512" y="374"/>
              </a:cxn>
              <a:cxn ang="0">
                <a:pos x="515" y="493"/>
              </a:cxn>
              <a:cxn ang="0">
                <a:pos x="478" y="622"/>
              </a:cxn>
              <a:cxn ang="0">
                <a:pos x="381" y="605"/>
              </a:cxn>
            </a:cxnLst>
            <a:rect l="0" t="0" r="r" b="b"/>
            <a:pathLst>
              <a:path w="688" h="630">
                <a:moveTo>
                  <a:pt x="381" y="605"/>
                </a:moveTo>
                <a:cubicBezTo>
                  <a:pt x="341" y="584"/>
                  <a:pt x="317" y="557"/>
                  <a:pt x="304" y="518"/>
                </a:cubicBezTo>
                <a:cubicBezTo>
                  <a:pt x="294" y="488"/>
                  <a:pt x="277" y="456"/>
                  <a:pt x="267" y="449"/>
                </a:cubicBezTo>
                <a:cubicBezTo>
                  <a:pt x="256" y="443"/>
                  <a:pt x="235" y="419"/>
                  <a:pt x="221" y="395"/>
                </a:cubicBezTo>
                <a:cubicBezTo>
                  <a:pt x="205" y="371"/>
                  <a:pt x="171" y="349"/>
                  <a:pt x="144" y="342"/>
                </a:cubicBezTo>
                <a:cubicBezTo>
                  <a:pt x="117" y="336"/>
                  <a:pt x="75" y="305"/>
                  <a:pt x="48" y="272"/>
                </a:cubicBezTo>
                <a:lnTo>
                  <a:pt x="0" y="214"/>
                </a:lnTo>
                <a:lnTo>
                  <a:pt x="56" y="209"/>
                </a:lnTo>
                <a:cubicBezTo>
                  <a:pt x="104" y="205"/>
                  <a:pt x="123" y="190"/>
                  <a:pt x="179" y="113"/>
                </a:cubicBezTo>
                <a:cubicBezTo>
                  <a:pt x="214" y="62"/>
                  <a:pt x="250" y="16"/>
                  <a:pt x="258" y="8"/>
                </a:cubicBezTo>
                <a:cubicBezTo>
                  <a:pt x="264" y="0"/>
                  <a:pt x="288" y="14"/>
                  <a:pt x="309" y="38"/>
                </a:cubicBezTo>
                <a:lnTo>
                  <a:pt x="347" y="83"/>
                </a:lnTo>
                <a:lnTo>
                  <a:pt x="418" y="54"/>
                </a:lnTo>
                <a:cubicBezTo>
                  <a:pt x="456" y="40"/>
                  <a:pt x="496" y="24"/>
                  <a:pt x="506" y="19"/>
                </a:cubicBezTo>
                <a:cubicBezTo>
                  <a:pt x="522" y="13"/>
                  <a:pt x="688" y="213"/>
                  <a:pt x="688" y="237"/>
                </a:cubicBezTo>
                <a:cubicBezTo>
                  <a:pt x="688" y="241"/>
                  <a:pt x="648" y="275"/>
                  <a:pt x="600" y="310"/>
                </a:cubicBezTo>
                <a:lnTo>
                  <a:pt x="512" y="374"/>
                </a:lnTo>
                <a:lnTo>
                  <a:pt x="515" y="493"/>
                </a:lnTo>
                <a:cubicBezTo>
                  <a:pt x="520" y="608"/>
                  <a:pt x="518" y="613"/>
                  <a:pt x="478" y="622"/>
                </a:cubicBezTo>
                <a:cubicBezTo>
                  <a:pt x="453" y="630"/>
                  <a:pt x="418" y="624"/>
                  <a:pt x="381" y="605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2" name="г. Москва"/>
          <p:cNvSpPr>
            <a:spLocks/>
          </p:cNvSpPr>
          <p:nvPr/>
        </p:nvSpPr>
        <p:spPr bwMode="auto">
          <a:xfrm>
            <a:off x="1515145" y="3648081"/>
            <a:ext cx="67718" cy="81259"/>
          </a:xfrm>
          <a:custGeom>
            <a:avLst/>
            <a:gdLst>
              <a:gd name="T0" fmla="*/ 10 w 11"/>
              <a:gd name="T1" fmla="*/ 160 h 12"/>
              <a:gd name="T2" fmla="*/ 0 w 11"/>
              <a:gd name="T3" fmla="*/ 75 h 12"/>
              <a:gd name="T4" fmla="*/ 70 w 11"/>
              <a:gd name="T5" fmla="*/ 13 h 12"/>
              <a:gd name="T6" fmla="*/ 176 w 11"/>
              <a:gd name="T7" fmla="*/ 86 h 12"/>
              <a:gd name="T8" fmla="*/ 85 w 11"/>
              <a:gd name="T9" fmla="*/ 179 h 12"/>
              <a:gd name="T10" fmla="*/ 10 w 11"/>
              <a:gd name="T11" fmla="*/ 16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12"/>
              <a:gd name="T20" fmla="*/ 176 w 11"/>
              <a:gd name="T21" fmla="*/ 19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12">
                <a:moveTo>
                  <a:pt x="1" y="10"/>
                </a:moveTo>
                <a:cubicBezTo>
                  <a:pt x="0" y="9"/>
                  <a:pt x="0" y="6"/>
                  <a:pt x="0" y="5"/>
                </a:cubicBezTo>
                <a:cubicBezTo>
                  <a:pt x="0" y="2"/>
                  <a:pt x="0" y="2"/>
                  <a:pt x="4" y="1"/>
                </a:cubicBezTo>
                <a:cubicBezTo>
                  <a:pt x="10" y="0"/>
                  <a:pt x="11" y="1"/>
                  <a:pt x="11" y="5"/>
                </a:cubicBezTo>
                <a:cubicBezTo>
                  <a:pt x="11" y="10"/>
                  <a:pt x="11" y="10"/>
                  <a:pt x="5" y="11"/>
                </a:cubicBezTo>
                <a:cubicBezTo>
                  <a:pt x="2" y="12"/>
                  <a:pt x="1" y="12"/>
                  <a:pt x="1" y="10"/>
                </a:cubicBezTo>
                <a:cubicBezTo>
                  <a:pt x="1" y="10"/>
                  <a:pt x="1" y="10"/>
                  <a:pt x="1" y="10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  <p:sp>
        <p:nvSpPr>
          <p:cNvPr id="43" name="Московская область"/>
          <p:cNvSpPr>
            <a:spLocks noEditPoints="1"/>
          </p:cNvSpPr>
          <p:nvPr/>
        </p:nvSpPr>
        <p:spPr bwMode="auto">
          <a:xfrm>
            <a:off x="1392022" y="3492334"/>
            <a:ext cx="320121" cy="406296"/>
          </a:xfrm>
          <a:custGeom>
            <a:avLst/>
            <a:gdLst/>
            <a:ahLst/>
            <a:cxnLst>
              <a:cxn ang="0">
                <a:pos x="236" y="958"/>
              </a:cxn>
              <a:cxn ang="0">
                <a:pos x="250" y="900"/>
              </a:cxn>
              <a:cxn ang="0">
                <a:pos x="215" y="729"/>
              </a:cxn>
              <a:cxn ang="0">
                <a:pos x="170" y="534"/>
              </a:cxn>
              <a:cxn ang="0">
                <a:pos x="96" y="345"/>
              </a:cxn>
              <a:cxn ang="0">
                <a:pos x="34" y="289"/>
              </a:cxn>
              <a:cxn ang="0">
                <a:pos x="0" y="233"/>
              </a:cxn>
              <a:cxn ang="0">
                <a:pos x="53" y="137"/>
              </a:cxn>
              <a:cxn ang="0">
                <a:pos x="162" y="25"/>
              </a:cxn>
              <a:cxn ang="0">
                <a:pos x="327" y="59"/>
              </a:cxn>
              <a:cxn ang="0">
                <a:pos x="522" y="139"/>
              </a:cxn>
              <a:cxn ang="0">
                <a:pos x="722" y="281"/>
              </a:cxn>
              <a:cxn ang="0">
                <a:pos x="648" y="400"/>
              </a:cxn>
              <a:cxn ang="0">
                <a:pos x="629" y="572"/>
              </a:cxn>
              <a:cxn ang="0">
                <a:pos x="693" y="673"/>
              </a:cxn>
              <a:cxn ang="0">
                <a:pos x="708" y="817"/>
              </a:cxn>
              <a:cxn ang="0">
                <a:pos x="560" y="904"/>
              </a:cxn>
              <a:cxn ang="0">
                <a:pos x="343" y="945"/>
              </a:cxn>
              <a:cxn ang="0">
                <a:pos x="236" y="958"/>
              </a:cxn>
              <a:cxn ang="0">
                <a:pos x="434" y="587"/>
              </a:cxn>
              <a:cxn ang="0">
                <a:pos x="538" y="558"/>
              </a:cxn>
              <a:cxn ang="0">
                <a:pos x="543" y="472"/>
              </a:cxn>
              <a:cxn ang="0">
                <a:pos x="394" y="342"/>
              </a:cxn>
              <a:cxn ang="0">
                <a:pos x="282" y="353"/>
              </a:cxn>
              <a:cxn ang="0">
                <a:pos x="287" y="465"/>
              </a:cxn>
              <a:cxn ang="0">
                <a:pos x="317" y="617"/>
              </a:cxn>
              <a:cxn ang="0">
                <a:pos x="434" y="587"/>
              </a:cxn>
            </a:cxnLst>
            <a:rect l="0" t="0" r="r" b="b"/>
            <a:pathLst>
              <a:path w="832" h="961">
                <a:moveTo>
                  <a:pt x="236" y="958"/>
                </a:moveTo>
                <a:cubicBezTo>
                  <a:pt x="232" y="953"/>
                  <a:pt x="239" y="928"/>
                  <a:pt x="250" y="900"/>
                </a:cubicBezTo>
                <a:cubicBezTo>
                  <a:pt x="269" y="854"/>
                  <a:pt x="266" y="841"/>
                  <a:pt x="215" y="729"/>
                </a:cubicBezTo>
                <a:cubicBezTo>
                  <a:pt x="168" y="627"/>
                  <a:pt x="160" y="598"/>
                  <a:pt x="170" y="534"/>
                </a:cubicBezTo>
                <a:cubicBezTo>
                  <a:pt x="181" y="446"/>
                  <a:pt x="141" y="345"/>
                  <a:pt x="96" y="345"/>
                </a:cubicBezTo>
                <a:cubicBezTo>
                  <a:pt x="82" y="345"/>
                  <a:pt x="53" y="320"/>
                  <a:pt x="34" y="289"/>
                </a:cubicBezTo>
                <a:lnTo>
                  <a:pt x="0" y="233"/>
                </a:lnTo>
                <a:lnTo>
                  <a:pt x="53" y="137"/>
                </a:lnTo>
                <a:cubicBezTo>
                  <a:pt x="96" y="59"/>
                  <a:pt x="116" y="38"/>
                  <a:pt x="162" y="25"/>
                </a:cubicBezTo>
                <a:cubicBezTo>
                  <a:pt x="253" y="0"/>
                  <a:pt x="285" y="6"/>
                  <a:pt x="327" y="59"/>
                </a:cubicBezTo>
                <a:cubicBezTo>
                  <a:pt x="362" y="104"/>
                  <a:pt x="383" y="112"/>
                  <a:pt x="522" y="139"/>
                </a:cubicBezTo>
                <a:cubicBezTo>
                  <a:pt x="722" y="177"/>
                  <a:pt x="832" y="256"/>
                  <a:pt x="722" y="281"/>
                </a:cubicBezTo>
                <a:cubicBezTo>
                  <a:pt x="693" y="288"/>
                  <a:pt x="677" y="313"/>
                  <a:pt x="648" y="400"/>
                </a:cubicBezTo>
                <a:cubicBezTo>
                  <a:pt x="615" y="496"/>
                  <a:pt x="613" y="518"/>
                  <a:pt x="629" y="572"/>
                </a:cubicBezTo>
                <a:cubicBezTo>
                  <a:pt x="639" y="606"/>
                  <a:pt x="668" y="652"/>
                  <a:pt x="693" y="673"/>
                </a:cubicBezTo>
                <a:cubicBezTo>
                  <a:pt x="746" y="716"/>
                  <a:pt x="748" y="731"/>
                  <a:pt x="708" y="817"/>
                </a:cubicBezTo>
                <a:cubicBezTo>
                  <a:pt x="679" y="881"/>
                  <a:pt x="676" y="883"/>
                  <a:pt x="560" y="904"/>
                </a:cubicBezTo>
                <a:cubicBezTo>
                  <a:pt x="495" y="915"/>
                  <a:pt x="397" y="934"/>
                  <a:pt x="343" y="945"/>
                </a:cubicBezTo>
                <a:cubicBezTo>
                  <a:pt x="288" y="956"/>
                  <a:pt x="240" y="961"/>
                  <a:pt x="236" y="958"/>
                </a:cubicBezTo>
                <a:close/>
                <a:moveTo>
                  <a:pt x="434" y="587"/>
                </a:moveTo>
                <a:lnTo>
                  <a:pt x="538" y="558"/>
                </a:lnTo>
                <a:lnTo>
                  <a:pt x="543" y="472"/>
                </a:lnTo>
                <a:cubicBezTo>
                  <a:pt x="549" y="345"/>
                  <a:pt x="532" y="329"/>
                  <a:pt x="394" y="342"/>
                </a:cubicBezTo>
                <a:lnTo>
                  <a:pt x="282" y="353"/>
                </a:lnTo>
                <a:lnTo>
                  <a:pt x="287" y="465"/>
                </a:lnTo>
                <a:cubicBezTo>
                  <a:pt x="292" y="584"/>
                  <a:pt x="298" y="617"/>
                  <a:pt x="317" y="617"/>
                </a:cubicBezTo>
                <a:cubicBezTo>
                  <a:pt x="325" y="617"/>
                  <a:pt x="376" y="603"/>
                  <a:pt x="434" y="587"/>
                </a:cubicBezTo>
                <a:close/>
              </a:path>
            </a:pathLst>
          </a:custGeom>
          <a:solidFill>
            <a:srgbClr val="E7BBBA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4" name="Мурманская область"/>
          <p:cNvSpPr>
            <a:spLocks/>
          </p:cNvSpPr>
          <p:nvPr/>
        </p:nvSpPr>
        <p:spPr bwMode="auto">
          <a:xfrm>
            <a:off x="2296978" y="1792662"/>
            <a:ext cx="529430" cy="758419"/>
          </a:xfrm>
          <a:custGeom>
            <a:avLst/>
            <a:gdLst/>
            <a:ahLst/>
            <a:cxnLst>
              <a:cxn ang="0">
                <a:pos x="911" y="1739"/>
              </a:cxn>
              <a:cxn ang="0">
                <a:pos x="688" y="1544"/>
              </a:cxn>
              <a:cxn ang="0">
                <a:pos x="495" y="1004"/>
              </a:cxn>
              <a:cxn ang="0">
                <a:pos x="432" y="820"/>
              </a:cxn>
              <a:cxn ang="0">
                <a:pos x="332" y="896"/>
              </a:cxn>
              <a:cxn ang="0">
                <a:pos x="224" y="977"/>
              </a:cxn>
              <a:cxn ang="0">
                <a:pos x="194" y="876"/>
              </a:cxn>
              <a:cxn ang="0">
                <a:pos x="173" y="782"/>
              </a:cxn>
              <a:cxn ang="0">
                <a:pos x="69" y="705"/>
              </a:cxn>
              <a:cxn ang="0">
                <a:pos x="29" y="585"/>
              </a:cxn>
              <a:cxn ang="0">
                <a:pos x="194" y="512"/>
              </a:cxn>
              <a:cxn ang="0">
                <a:pos x="368" y="390"/>
              </a:cxn>
              <a:cxn ang="0">
                <a:pos x="471" y="81"/>
              </a:cxn>
              <a:cxn ang="0">
                <a:pos x="872" y="17"/>
              </a:cxn>
              <a:cxn ang="0">
                <a:pos x="1162" y="89"/>
              </a:cxn>
              <a:cxn ang="0">
                <a:pos x="1114" y="129"/>
              </a:cxn>
              <a:cxn ang="0">
                <a:pos x="1056" y="152"/>
              </a:cxn>
              <a:cxn ang="0">
                <a:pos x="1180" y="513"/>
              </a:cxn>
              <a:cxn ang="0">
                <a:pos x="1284" y="865"/>
              </a:cxn>
              <a:cxn ang="0">
                <a:pos x="1340" y="1160"/>
              </a:cxn>
              <a:cxn ang="0">
                <a:pos x="1341" y="1561"/>
              </a:cxn>
              <a:cxn ang="0">
                <a:pos x="1314" y="1721"/>
              </a:cxn>
              <a:cxn ang="0">
                <a:pos x="1218" y="1747"/>
              </a:cxn>
              <a:cxn ang="0">
                <a:pos x="911" y="1739"/>
              </a:cxn>
            </a:cxnLst>
            <a:rect l="0" t="0" r="r" b="b"/>
            <a:pathLst>
              <a:path w="1376" h="1784">
                <a:moveTo>
                  <a:pt x="911" y="1739"/>
                </a:moveTo>
                <a:cubicBezTo>
                  <a:pt x="810" y="1697"/>
                  <a:pt x="778" y="1668"/>
                  <a:pt x="688" y="1544"/>
                </a:cubicBezTo>
                <a:cubicBezTo>
                  <a:pt x="597" y="1416"/>
                  <a:pt x="528" y="1225"/>
                  <a:pt x="495" y="1004"/>
                </a:cubicBezTo>
                <a:cubicBezTo>
                  <a:pt x="469" y="844"/>
                  <a:pt x="463" y="824"/>
                  <a:pt x="432" y="820"/>
                </a:cubicBezTo>
                <a:cubicBezTo>
                  <a:pt x="408" y="817"/>
                  <a:pt x="380" y="838"/>
                  <a:pt x="332" y="896"/>
                </a:cubicBezTo>
                <a:cubicBezTo>
                  <a:pt x="284" y="952"/>
                  <a:pt x="252" y="977"/>
                  <a:pt x="224" y="977"/>
                </a:cubicBezTo>
                <a:cubicBezTo>
                  <a:pt x="173" y="977"/>
                  <a:pt x="164" y="948"/>
                  <a:pt x="194" y="876"/>
                </a:cubicBezTo>
                <a:cubicBezTo>
                  <a:pt x="216" y="820"/>
                  <a:pt x="216" y="819"/>
                  <a:pt x="173" y="782"/>
                </a:cubicBezTo>
                <a:cubicBezTo>
                  <a:pt x="149" y="761"/>
                  <a:pt x="101" y="726"/>
                  <a:pt x="69" y="705"/>
                </a:cubicBezTo>
                <a:cubicBezTo>
                  <a:pt x="5" y="662"/>
                  <a:pt x="0" y="648"/>
                  <a:pt x="29" y="585"/>
                </a:cubicBezTo>
                <a:cubicBezTo>
                  <a:pt x="48" y="542"/>
                  <a:pt x="53" y="539"/>
                  <a:pt x="194" y="512"/>
                </a:cubicBezTo>
                <a:cubicBezTo>
                  <a:pt x="322" y="488"/>
                  <a:pt x="356" y="464"/>
                  <a:pt x="368" y="390"/>
                </a:cubicBezTo>
                <a:cubicBezTo>
                  <a:pt x="408" y="160"/>
                  <a:pt x="428" y="100"/>
                  <a:pt x="471" y="81"/>
                </a:cubicBezTo>
                <a:cubicBezTo>
                  <a:pt x="628" y="9"/>
                  <a:pt x="680" y="0"/>
                  <a:pt x="872" y="17"/>
                </a:cubicBezTo>
                <a:cubicBezTo>
                  <a:pt x="1157" y="43"/>
                  <a:pt x="1162" y="44"/>
                  <a:pt x="1162" y="89"/>
                </a:cubicBezTo>
                <a:cubicBezTo>
                  <a:pt x="1162" y="123"/>
                  <a:pt x="1154" y="129"/>
                  <a:pt x="1114" y="129"/>
                </a:cubicBezTo>
                <a:cubicBezTo>
                  <a:pt x="1087" y="129"/>
                  <a:pt x="1061" y="139"/>
                  <a:pt x="1056" y="152"/>
                </a:cubicBezTo>
                <a:cubicBezTo>
                  <a:pt x="1040" y="192"/>
                  <a:pt x="1096" y="353"/>
                  <a:pt x="1180" y="513"/>
                </a:cubicBezTo>
                <a:cubicBezTo>
                  <a:pt x="1255" y="656"/>
                  <a:pt x="1261" y="676"/>
                  <a:pt x="1284" y="865"/>
                </a:cubicBezTo>
                <a:cubicBezTo>
                  <a:pt x="1296" y="974"/>
                  <a:pt x="1322" y="1107"/>
                  <a:pt x="1340" y="1160"/>
                </a:cubicBezTo>
                <a:cubicBezTo>
                  <a:pt x="1376" y="1273"/>
                  <a:pt x="1376" y="1350"/>
                  <a:pt x="1341" y="1561"/>
                </a:cubicBezTo>
                <a:lnTo>
                  <a:pt x="1314" y="1721"/>
                </a:lnTo>
                <a:lnTo>
                  <a:pt x="1218" y="1747"/>
                </a:lnTo>
                <a:cubicBezTo>
                  <a:pt x="1090" y="1784"/>
                  <a:pt x="1010" y="1780"/>
                  <a:pt x="911" y="1739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5" name="Ненецкий автономный округ"/>
          <p:cNvSpPr>
            <a:spLocks/>
          </p:cNvSpPr>
          <p:nvPr/>
        </p:nvSpPr>
        <p:spPr bwMode="auto">
          <a:xfrm>
            <a:off x="2881814" y="2449507"/>
            <a:ext cx="1163515" cy="724561"/>
          </a:xfrm>
          <a:custGeom>
            <a:avLst/>
            <a:gdLst/>
            <a:ahLst/>
            <a:cxnLst>
              <a:cxn ang="0">
                <a:pos x="1957" y="1562"/>
              </a:cxn>
              <a:cxn ang="0">
                <a:pos x="1354" y="1240"/>
              </a:cxn>
              <a:cxn ang="0">
                <a:pos x="1067" y="1085"/>
              </a:cxn>
              <a:cxn ang="0">
                <a:pos x="331" y="1088"/>
              </a:cxn>
              <a:cxn ang="0">
                <a:pos x="210" y="1071"/>
              </a:cxn>
              <a:cxn ang="0">
                <a:pos x="96" y="866"/>
              </a:cxn>
              <a:cxn ang="0">
                <a:pos x="18" y="661"/>
              </a:cxn>
              <a:cxn ang="0">
                <a:pos x="94" y="613"/>
              </a:cxn>
              <a:cxn ang="0">
                <a:pos x="147" y="579"/>
              </a:cxn>
              <a:cxn ang="0">
                <a:pos x="138" y="469"/>
              </a:cxn>
              <a:cxn ang="0">
                <a:pos x="126" y="360"/>
              </a:cxn>
              <a:cxn ang="0">
                <a:pos x="195" y="330"/>
              </a:cxn>
              <a:cxn ang="0">
                <a:pos x="432" y="71"/>
              </a:cxn>
              <a:cxn ang="0">
                <a:pos x="446" y="16"/>
              </a:cxn>
              <a:cxn ang="0">
                <a:pos x="578" y="147"/>
              </a:cxn>
              <a:cxn ang="0">
                <a:pos x="578" y="335"/>
              </a:cxn>
              <a:cxn ang="0">
                <a:pos x="464" y="335"/>
              </a:cxn>
              <a:cxn ang="0">
                <a:pos x="312" y="341"/>
              </a:cxn>
              <a:cxn ang="0">
                <a:pos x="229" y="402"/>
              </a:cxn>
              <a:cxn ang="0">
                <a:pos x="269" y="707"/>
              </a:cxn>
              <a:cxn ang="0">
                <a:pos x="480" y="792"/>
              </a:cxn>
              <a:cxn ang="0">
                <a:pos x="592" y="704"/>
              </a:cxn>
              <a:cxn ang="0">
                <a:pos x="678" y="616"/>
              </a:cxn>
              <a:cxn ang="0">
                <a:pos x="1131" y="616"/>
              </a:cxn>
              <a:cxn ang="0">
                <a:pos x="1590" y="631"/>
              </a:cxn>
              <a:cxn ang="0">
                <a:pos x="1512" y="695"/>
              </a:cxn>
              <a:cxn ang="0">
                <a:pos x="1413" y="770"/>
              </a:cxn>
              <a:cxn ang="0">
                <a:pos x="1560" y="935"/>
              </a:cxn>
              <a:cxn ang="0">
                <a:pos x="1678" y="917"/>
              </a:cxn>
              <a:cxn ang="0">
                <a:pos x="1920" y="920"/>
              </a:cxn>
              <a:cxn ang="0">
                <a:pos x="2122" y="941"/>
              </a:cxn>
              <a:cxn ang="0">
                <a:pos x="2243" y="931"/>
              </a:cxn>
              <a:cxn ang="0">
                <a:pos x="2232" y="1005"/>
              </a:cxn>
              <a:cxn ang="0">
                <a:pos x="2266" y="1098"/>
              </a:cxn>
              <a:cxn ang="0">
                <a:pos x="2496" y="1071"/>
              </a:cxn>
              <a:cxn ang="0">
                <a:pos x="2565" y="1024"/>
              </a:cxn>
              <a:cxn ang="0">
                <a:pos x="2555" y="917"/>
              </a:cxn>
              <a:cxn ang="0">
                <a:pos x="2571" y="784"/>
              </a:cxn>
              <a:cxn ang="0">
                <a:pos x="2843" y="899"/>
              </a:cxn>
              <a:cxn ang="0">
                <a:pos x="2962" y="1018"/>
              </a:cxn>
              <a:cxn ang="0">
                <a:pos x="3013" y="1098"/>
              </a:cxn>
              <a:cxn ang="0">
                <a:pos x="2979" y="1144"/>
              </a:cxn>
              <a:cxn ang="0">
                <a:pos x="2987" y="1315"/>
              </a:cxn>
              <a:cxn ang="0">
                <a:pos x="3018" y="1427"/>
              </a:cxn>
              <a:cxn ang="0">
                <a:pos x="2955" y="1418"/>
              </a:cxn>
              <a:cxn ang="0">
                <a:pos x="2845" y="1464"/>
              </a:cxn>
              <a:cxn ang="0">
                <a:pos x="2718" y="1546"/>
              </a:cxn>
              <a:cxn ang="0">
                <a:pos x="2586" y="1615"/>
              </a:cxn>
              <a:cxn ang="0">
                <a:pos x="2422" y="1695"/>
              </a:cxn>
              <a:cxn ang="0">
                <a:pos x="2318" y="1719"/>
              </a:cxn>
              <a:cxn ang="0">
                <a:pos x="1957" y="1562"/>
              </a:cxn>
            </a:cxnLst>
            <a:rect l="0" t="0" r="r" b="b"/>
            <a:pathLst>
              <a:path w="3024" h="1719">
                <a:moveTo>
                  <a:pt x="1957" y="1562"/>
                </a:moveTo>
                <a:cubicBezTo>
                  <a:pt x="1664" y="1432"/>
                  <a:pt x="1560" y="1378"/>
                  <a:pt x="1354" y="1240"/>
                </a:cubicBezTo>
                <a:cubicBezTo>
                  <a:pt x="1165" y="1117"/>
                  <a:pt x="1094" y="1079"/>
                  <a:pt x="1067" y="1085"/>
                </a:cubicBezTo>
                <a:cubicBezTo>
                  <a:pt x="1035" y="1093"/>
                  <a:pt x="582" y="1095"/>
                  <a:pt x="331" y="1088"/>
                </a:cubicBezTo>
                <a:cubicBezTo>
                  <a:pt x="272" y="1087"/>
                  <a:pt x="218" y="1079"/>
                  <a:pt x="210" y="1071"/>
                </a:cubicBezTo>
                <a:cubicBezTo>
                  <a:pt x="202" y="1063"/>
                  <a:pt x="150" y="970"/>
                  <a:pt x="96" y="866"/>
                </a:cubicBezTo>
                <a:cubicBezTo>
                  <a:pt x="14" y="714"/>
                  <a:pt x="0" y="674"/>
                  <a:pt x="18" y="661"/>
                </a:cubicBezTo>
                <a:cubicBezTo>
                  <a:pt x="30" y="653"/>
                  <a:pt x="64" y="632"/>
                  <a:pt x="94" y="613"/>
                </a:cubicBezTo>
                <a:lnTo>
                  <a:pt x="147" y="579"/>
                </a:lnTo>
                <a:lnTo>
                  <a:pt x="138" y="469"/>
                </a:lnTo>
                <a:lnTo>
                  <a:pt x="126" y="360"/>
                </a:lnTo>
                <a:lnTo>
                  <a:pt x="195" y="330"/>
                </a:lnTo>
                <a:cubicBezTo>
                  <a:pt x="290" y="290"/>
                  <a:pt x="432" y="133"/>
                  <a:pt x="432" y="71"/>
                </a:cubicBezTo>
                <a:cubicBezTo>
                  <a:pt x="432" y="47"/>
                  <a:pt x="438" y="21"/>
                  <a:pt x="446" y="16"/>
                </a:cubicBezTo>
                <a:cubicBezTo>
                  <a:pt x="472" y="0"/>
                  <a:pt x="547" y="75"/>
                  <a:pt x="578" y="147"/>
                </a:cubicBezTo>
                <a:cubicBezTo>
                  <a:pt x="616" y="239"/>
                  <a:pt x="616" y="299"/>
                  <a:pt x="578" y="335"/>
                </a:cubicBezTo>
                <a:cubicBezTo>
                  <a:pt x="547" y="362"/>
                  <a:pt x="542" y="362"/>
                  <a:pt x="464" y="335"/>
                </a:cubicBezTo>
                <a:cubicBezTo>
                  <a:pt x="386" y="306"/>
                  <a:pt x="384" y="306"/>
                  <a:pt x="312" y="341"/>
                </a:cubicBezTo>
                <a:cubicBezTo>
                  <a:pt x="272" y="360"/>
                  <a:pt x="235" y="387"/>
                  <a:pt x="229" y="402"/>
                </a:cubicBezTo>
                <a:cubicBezTo>
                  <a:pt x="219" y="429"/>
                  <a:pt x="251" y="679"/>
                  <a:pt x="269" y="707"/>
                </a:cubicBezTo>
                <a:cubicBezTo>
                  <a:pt x="282" y="727"/>
                  <a:pt x="443" y="792"/>
                  <a:pt x="480" y="792"/>
                </a:cubicBezTo>
                <a:cubicBezTo>
                  <a:pt x="494" y="792"/>
                  <a:pt x="544" y="752"/>
                  <a:pt x="592" y="704"/>
                </a:cubicBezTo>
                <a:lnTo>
                  <a:pt x="678" y="616"/>
                </a:lnTo>
                <a:lnTo>
                  <a:pt x="1131" y="616"/>
                </a:lnTo>
                <a:cubicBezTo>
                  <a:pt x="1382" y="616"/>
                  <a:pt x="1586" y="623"/>
                  <a:pt x="1590" y="631"/>
                </a:cubicBezTo>
                <a:cubicBezTo>
                  <a:pt x="1597" y="639"/>
                  <a:pt x="1560" y="667"/>
                  <a:pt x="1512" y="695"/>
                </a:cubicBezTo>
                <a:cubicBezTo>
                  <a:pt x="1462" y="722"/>
                  <a:pt x="1419" y="755"/>
                  <a:pt x="1413" y="770"/>
                </a:cubicBezTo>
                <a:cubicBezTo>
                  <a:pt x="1403" y="795"/>
                  <a:pt x="1507" y="914"/>
                  <a:pt x="1560" y="935"/>
                </a:cubicBezTo>
                <a:cubicBezTo>
                  <a:pt x="1581" y="943"/>
                  <a:pt x="1624" y="936"/>
                  <a:pt x="1678" y="917"/>
                </a:cubicBezTo>
                <a:cubicBezTo>
                  <a:pt x="1787" y="880"/>
                  <a:pt x="1819" y="880"/>
                  <a:pt x="1920" y="920"/>
                </a:cubicBezTo>
                <a:cubicBezTo>
                  <a:pt x="1986" y="946"/>
                  <a:pt x="2021" y="949"/>
                  <a:pt x="2122" y="941"/>
                </a:cubicBezTo>
                <a:lnTo>
                  <a:pt x="2243" y="931"/>
                </a:lnTo>
                <a:lnTo>
                  <a:pt x="2232" y="1005"/>
                </a:lnTo>
                <a:cubicBezTo>
                  <a:pt x="2221" y="1075"/>
                  <a:pt x="2222" y="1080"/>
                  <a:pt x="2266" y="1098"/>
                </a:cubicBezTo>
                <a:cubicBezTo>
                  <a:pt x="2342" y="1130"/>
                  <a:pt x="2421" y="1120"/>
                  <a:pt x="2496" y="1071"/>
                </a:cubicBezTo>
                <a:lnTo>
                  <a:pt x="2565" y="1024"/>
                </a:lnTo>
                <a:lnTo>
                  <a:pt x="2555" y="917"/>
                </a:lnTo>
                <a:cubicBezTo>
                  <a:pt x="2547" y="832"/>
                  <a:pt x="2552" y="803"/>
                  <a:pt x="2571" y="784"/>
                </a:cubicBezTo>
                <a:cubicBezTo>
                  <a:pt x="2597" y="757"/>
                  <a:pt x="2594" y="757"/>
                  <a:pt x="2843" y="899"/>
                </a:cubicBezTo>
                <a:cubicBezTo>
                  <a:pt x="2882" y="922"/>
                  <a:pt x="2931" y="970"/>
                  <a:pt x="2962" y="1018"/>
                </a:cubicBezTo>
                <a:lnTo>
                  <a:pt x="3013" y="1098"/>
                </a:lnTo>
                <a:lnTo>
                  <a:pt x="2979" y="1144"/>
                </a:lnTo>
                <a:cubicBezTo>
                  <a:pt x="2936" y="1202"/>
                  <a:pt x="2936" y="1195"/>
                  <a:pt x="2987" y="1315"/>
                </a:cubicBezTo>
                <a:cubicBezTo>
                  <a:pt x="3010" y="1371"/>
                  <a:pt x="3024" y="1421"/>
                  <a:pt x="3018" y="1427"/>
                </a:cubicBezTo>
                <a:cubicBezTo>
                  <a:pt x="3011" y="1434"/>
                  <a:pt x="2984" y="1429"/>
                  <a:pt x="2955" y="1418"/>
                </a:cubicBezTo>
                <a:cubicBezTo>
                  <a:pt x="2906" y="1399"/>
                  <a:pt x="2902" y="1400"/>
                  <a:pt x="2845" y="1464"/>
                </a:cubicBezTo>
                <a:cubicBezTo>
                  <a:pt x="2803" y="1511"/>
                  <a:pt x="2765" y="1535"/>
                  <a:pt x="2718" y="1546"/>
                </a:cubicBezTo>
                <a:cubicBezTo>
                  <a:pt x="2682" y="1554"/>
                  <a:pt x="2622" y="1586"/>
                  <a:pt x="2586" y="1615"/>
                </a:cubicBezTo>
                <a:cubicBezTo>
                  <a:pt x="2546" y="1648"/>
                  <a:pt x="2483" y="1679"/>
                  <a:pt x="2422" y="1695"/>
                </a:cubicBezTo>
                <a:cubicBezTo>
                  <a:pt x="2368" y="1709"/>
                  <a:pt x="2322" y="1719"/>
                  <a:pt x="2318" y="1719"/>
                </a:cubicBezTo>
                <a:cubicBezTo>
                  <a:pt x="2315" y="1719"/>
                  <a:pt x="2152" y="1647"/>
                  <a:pt x="1957" y="1562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6" name="Нижегородская область"/>
          <p:cNvSpPr>
            <a:spLocks/>
          </p:cNvSpPr>
          <p:nvPr/>
        </p:nvSpPr>
        <p:spPr bwMode="auto">
          <a:xfrm>
            <a:off x="1761392" y="3817371"/>
            <a:ext cx="572523" cy="406296"/>
          </a:xfrm>
          <a:custGeom>
            <a:avLst/>
            <a:gdLst/>
            <a:ahLst/>
            <a:cxnLst>
              <a:cxn ang="0">
                <a:pos x="317" y="889"/>
              </a:cxn>
              <a:cxn ang="0">
                <a:pos x="269" y="694"/>
              </a:cxn>
              <a:cxn ang="0">
                <a:pos x="261" y="576"/>
              </a:cxn>
              <a:cxn ang="0">
                <a:pos x="163" y="547"/>
              </a:cxn>
              <a:cxn ang="0">
                <a:pos x="18" y="416"/>
              </a:cxn>
              <a:cxn ang="0">
                <a:pos x="253" y="294"/>
              </a:cxn>
              <a:cxn ang="0">
                <a:pos x="503" y="145"/>
              </a:cxn>
              <a:cxn ang="0">
                <a:pos x="607" y="120"/>
              </a:cxn>
              <a:cxn ang="0">
                <a:pos x="714" y="99"/>
              </a:cxn>
              <a:cxn ang="0">
                <a:pos x="896" y="49"/>
              </a:cxn>
              <a:cxn ang="0">
                <a:pos x="1066" y="19"/>
              </a:cxn>
              <a:cxn ang="0">
                <a:pos x="1175" y="38"/>
              </a:cxn>
              <a:cxn ang="0">
                <a:pos x="1375" y="181"/>
              </a:cxn>
              <a:cxn ang="0">
                <a:pos x="1474" y="313"/>
              </a:cxn>
              <a:cxn ang="0">
                <a:pos x="1319" y="317"/>
              </a:cxn>
              <a:cxn ang="0">
                <a:pos x="1221" y="389"/>
              </a:cxn>
              <a:cxn ang="0">
                <a:pos x="1146" y="469"/>
              </a:cxn>
              <a:cxn ang="0">
                <a:pos x="1103" y="437"/>
              </a:cxn>
              <a:cxn ang="0">
                <a:pos x="957" y="433"/>
              </a:cxn>
              <a:cxn ang="0">
                <a:pos x="853" y="462"/>
              </a:cxn>
              <a:cxn ang="0">
                <a:pos x="848" y="571"/>
              </a:cxn>
              <a:cxn ang="0">
                <a:pos x="797" y="696"/>
              </a:cxn>
              <a:cxn ang="0">
                <a:pos x="749" y="797"/>
              </a:cxn>
              <a:cxn ang="0">
                <a:pos x="707" y="902"/>
              </a:cxn>
              <a:cxn ang="0">
                <a:pos x="645" y="897"/>
              </a:cxn>
              <a:cxn ang="0">
                <a:pos x="490" y="918"/>
              </a:cxn>
              <a:cxn ang="0">
                <a:pos x="373" y="966"/>
              </a:cxn>
              <a:cxn ang="0">
                <a:pos x="317" y="889"/>
              </a:cxn>
            </a:cxnLst>
            <a:rect l="0" t="0" r="r" b="b"/>
            <a:pathLst>
              <a:path w="1501" h="966">
                <a:moveTo>
                  <a:pt x="317" y="889"/>
                </a:moveTo>
                <a:cubicBezTo>
                  <a:pt x="291" y="838"/>
                  <a:pt x="275" y="776"/>
                  <a:pt x="269" y="694"/>
                </a:cubicBezTo>
                <a:lnTo>
                  <a:pt x="261" y="576"/>
                </a:lnTo>
                <a:lnTo>
                  <a:pt x="163" y="547"/>
                </a:lnTo>
                <a:cubicBezTo>
                  <a:pt x="66" y="518"/>
                  <a:pt x="0" y="461"/>
                  <a:pt x="18" y="416"/>
                </a:cubicBezTo>
                <a:cubicBezTo>
                  <a:pt x="23" y="406"/>
                  <a:pt x="128" y="352"/>
                  <a:pt x="253" y="294"/>
                </a:cubicBezTo>
                <a:cubicBezTo>
                  <a:pt x="431" y="213"/>
                  <a:pt x="485" y="181"/>
                  <a:pt x="503" y="145"/>
                </a:cubicBezTo>
                <a:cubicBezTo>
                  <a:pt x="530" y="96"/>
                  <a:pt x="527" y="96"/>
                  <a:pt x="607" y="120"/>
                </a:cubicBezTo>
                <a:cubicBezTo>
                  <a:pt x="663" y="136"/>
                  <a:pt x="671" y="134"/>
                  <a:pt x="714" y="99"/>
                </a:cubicBezTo>
                <a:cubicBezTo>
                  <a:pt x="754" y="65"/>
                  <a:pt x="784" y="57"/>
                  <a:pt x="896" y="49"/>
                </a:cubicBezTo>
                <a:cubicBezTo>
                  <a:pt x="971" y="45"/>
                  <a:pt x="1047" y="32"/>
                  <a:pt x="1066" y="19"/>
                </a:cubicBezTo>
                <a:cubicBezTo>
                  <a:pt x="1098" y="0"/>
                  <a:pt x="1109" y="3"/>
                  <a:pt x="1175" y="38"/>
                </a:cubicBezTo>
                <a:cubicBezTo>
                  <a:pt x="1215" y="61"/>
                  <a:pt x="1304" y="125"/>
                  <a:pt x="1375" y="181"/>
                </a:cubicBezTo>
                <a:cubicBezTo>
                  <a:pt x="1499" y="278"/>
                  <a:pt x="1501" y="283"/>
                  <a:pt x="1474" y="313"/>
                </a:cubicBezTo>
                <a:cubicBezTo>
                  <a:pt x="1447" y="342"/>
                  <a:pt x="1391" y="344"/>
                  <a:pt x="1319" y="317"/>
                </a:cubicBezTo>
                <a:cubicBezTo>
                  <a:pt x="1306" y="312"/>
                  <a:pt x="1263" y="344"/>
                  <a:pt x="1221" y="389"/>
                </a:cubicBezTo>
                <a:lnTo>
                  <a:pt x="1146" y="469"/>
                </a:lnTo>
                <a:lnTo>
                  <a:pt x="1103" y="437"/>
                </a:lnTo>
                <a:cubicBezTo>
                  <a:pt x="1063" y="406"/>
                  <a:pt x="1058" y="406"/>
                  <a:pt x="957" y="433"/>
                </a:cubicBezTo>
                <a:lnTo>
                  <a:pt x="853" y="462"/>
                </a:lnTo>
                <a:lnTo>
                  <a:pt x="848" y="571"/>
                </a:lnTo>
                <a:cubicBezTo>
                  <a:pt x="843" y="675"/>
                  <a:pt x="842" y="680"/>
                  <a:pt x="797" y="696"/>
                </a:cubicBezTo>
                <a:cubicBezTo>
                  <a:pt x="752" y="712"/>
                  <a:pt x="749" y="718"/>
                  <a:pt x="749" y="797"/>
                </a:cubicBezTo>
                <a:cubicBezTo>
                  <a:pt x="749" y="870"/>
                  <a:pt x="744" y="883"/>
                  <a:pt x="707" y="902"/>
                </a:cubicBezTo>
                <a:cubicBezTo>
                  <a:pt x="671" y="923"/>
                  <a:pt x="664" y="921"/>
                  <a:pt x="645" y="897"/>
                </a:cubicBezTo>
                <a:cubicBezTo>
                  <a:pt x="619" y="861"/>
                  <a:pt x="608" y="862"/>
                  <a:pt x="490" y="918"/>
                </a:cubicBezTo>
                <a:cubicBezTo>
                  <a:pt x="435" y="944"/>
                  <a:pt x="381" y="966"/>
                  <a:pt x="373" y="966"/>
                </a:cubicBezTo>
                <a:cubicBezTo>
                  <a:pt x="363" y="966"/>
                  <a:pt x="338" y="931"/>
                  <a:pt x="317" y="889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7" name="Новгородская область"/>
          <p:cNvSpPr>
            <a:spLocks/>
          </p:cNvSpPr>
          <p:nvPr/>
        </p:nvSpPr>
        <p:spPr bwMode="auto">
          <a:xfrm>
            <a:off x="1318148" y="2909976"/>
            <a:ext cx="430932" cy="352123"/>
          </a:xfrm>
          <a:custGeom>
            <a:avLst/>
            <a:gdLst/>
            <a:ahLst/>
            <a:cxnLst>
              <a:cxn ang="0">
                <a:pos x="1046" y="794"/>
              </a:cxn>
              <a:cxn ang="0">
                <a:pos x="926" y="762"/>
              </a:cxn>
              <a:cxn ang="0">
                <a:pos x="779" y="678"/>
              </a:cxn>
              <a:cxn ang="0">
                <a:pos x="686" y="587"/>
              </a:cxn>
              <a:cxn ang="0">
                <a:pos x="619" y="614"/>
              </a:cxn>
              <a:cxn ang="0">
                <a:pos x="500" y="661"/>
              </a:cxn>
              <a:cxn ang="0">
                <a:pos x="396" y="654"/>
              </a:cxn>
              <a:cxn ang="0">
                <a:pos x="222" y="610"/>
              </a:cxn>
              <a:cxn ang="0">
                <a:pos x="51" y="542"/>
              </a:cxn>
              <a:cxn ang="0">
                <a:pos x="0" y="493"/>
              </a:cxn>
              <a:cxn ang="0">
                <a:pos x="105" y="374"/>
              </a:cxn>
              <a:cxn ang="0">
                <a:pos x="211" y="258"/>
              </a:cxn>
              <a:cxn ang="0">
                <a:pos x="192" y="195"/>
              </a:cxn>
              <a:cxn ang="0">
                <a:pos x="174" y="94"/>
              </a:cxn>
              <a:cxn ang="0">
                <a:pos x="235" y="46"/>
              </a:cxn>
              <a:cxn ang="0">
                <a:pos x="344" y="18"/>
              </a:cxn>
              <a:cxn ang="0">
                <a:pos x="428" y="30"/>
              </a:cxn>
              <a:cxn ang="0">
                <a:pos x="673" y="74"/>
              </a:cxn>
              <a:cxn ang="0">
                <a:pos x="782" y="182"/>
              </a:cxn>
              <a:cxn ang="0">
                <a:pos x="846" y="243"/>
              </a:cxn>
              <a:cxn ang="0">
                <a:pos x="910" y="243"/>
              </a:cxn>
              <a:cxn ang="0">
                <a:pos x="976" y="382"/>
              </a:cxn>
              <a:cxn ang="0">
                <a:pos x="1030" y="638"/>
              </a:cxn>
              <a:cxn ang="0">
                <a:pos x="1033" y="706"/>
              </a:cxn>
              <a:cxn ang="0">
                <a:pos x="1094" y="747"/>
              </a:cxn>
              <a:cxn ang="0">
                <a:pos x="1116" y="798"/>
              </a:cxn>
              <a:cxn ang="0">
                <a:pos x="1110" y="832"/>
              </a:cxn>
              <a:cxn ang="0">
                <a:pos x="1046" y="794"/>
              </a:cxn>
            </a:cxnLst>
            <a:rect l="0" t="0" r="r" b="b"/>
            <a:pathLst>
              <a:path w="1120" h="832">
                <a:moveTo>
                  <a:pt x="1046" y="794"/>
                </a:moveTo>
                <a:cubicBezTo>
                  <a:pt x="998" y="763"/>
                  <a:pt x="968" y="755"/>
                  <a:pt x="926" y="762"/>
                </a:cubicBezTo>
                <a:cubicBezTo>
                  <a:pt x="875" y="770"/>
                  <a:pt x="862" y="762"/>
                  <a:pt x="779" y="678"/>
                </a:cubicBezTo>
                <a:lnTo>
                  <a:pt x="686" y="587"/>
                </a:lnTo>
                <a:lnTo>
                  <a:pt x="619" y="614"/>
                </a:lnTo>
                <a:cubicBezTo>
                  <a:pt x="580" y="629"/>
                  <a:pt x="528" y="650"/>
                  <a:pt x="500" y="661"/>
                </a:cubicBezTo>
                <a:cubicBezTo>
                  <a:pt x="459" y="677"/>
                  <a:pt x="441" y="677"/>
                  <a:pt x="396" y="654"/>
                </a:cubicBezTo>
                <a:cubicBezTo>
                  <a:pt x="366" y="642"/>
                  <a:pt x="288" y="621"/>
                  <a:pt x="222" y="610"/>
                </a:cubicBezTo>
                <a:cubicBezTo>
                  <a:pt x="126" y="594"/>
                  <a:pt x="91" y="581"/>
                  <a:pt x="51" y="542"/>
                </a:cubicBezTo>
                <a:lnTo>
                  <a:pt x="0" y="493"/>
                </a:lnTo>
                <a:lnTo>
                  <a:pt x="105" y="374"/>
                </a:lnTo>
                <a:lnTo>
                  <a:pt x="211" y="258"/>
                </a:lnTo>
                <a:lnTo>
                  <a:pt x="192" y="195"/>
                </a:lnTo>
                <a:cubicBezTo>
                  <a:pt x="182" y="163"/>
                  <a:pt x="174" y="117"/>
                  <a:pt x="174" y="94"/>
                </a:cubicBezTo>
                <a:cubicBezTo>
                  <a:pt x="174" y="59"/>
                  <a:pt x="182" y="53"/>
                  <a:pt x="235" y="46"/>
                </a:cubicBezTo>
                <a:cubicBezTo>
                  <a:pt x="267" y="43"/>
                  <a:pt x="316" y="30"/>
                  <a:pt x="344" y="18"/>
                </a:cubicBezTo>
                <a:cubicBezTo>
                  <a:pt x="388" y="0"/>
                  <a:pt x="398" y="0"/>
                  <a:pt x="428" y="30"/>
                </a:cubicBezTo>
                <a:cubicBezTo>
                  <a:pt x="472" y="69"/>
                  <a:pt x="582" y="90"/>
                  <a:pt x="673" y="74"/>
                </a:cubicBezTo>
                <a:cubicBezTo>
                  <a:pt x="750" y="61"/>
                  <a:pt x="780" y="91"/>
                  <a:pt x="782" y="182"/>
                </a:cubicBezTo>
                <a:cubicBezTo>
                  <a:pt x="782" y="242"/>
                  <a:pt x="784" y="243"/>
                  <a:pt x="846" y="243"/>
                </a:cubicBezTo>
                <a:lnTo>
                  <a:pt x="910" y="243"/>
                </a:lnTo>
                <a:lnTo>
                  <a:pt x="976" y="382"/>
                </a:lnTo>
                <a:cubicBezTo>
                  <a:pt x="1059" y="563"/>
                  <a:pt x="1064" y="586"/>
                  <a:pt x="1030" y="638"/>
                </a:cubicBezTo>
                <a:cubicBezTo>
                  <a:pt x="1003" y="678"/>
                  <a:pt x="1003" y="682"/>
                  <a:pt x="1033" y="706"/>
                </a:cubicBezTo>
                <a:cubicBezTo>
                  <a:pt x="1052" y="720"/>
                  <a:pt x="1078" y="738"/>
                  <a:pt x="1094" y="747"/>
                </a:cubicBezTo>
                <a:cubicBezTo>
                  <a:pt x="1110" y="757"/>
                  <a:pt x="1120" y="778"/>
                  <a:pt x="1116" y="798"/>
                </a:cubicBezTo>
                <a:lnTo>
                  <a:pt x="1110" y="832"/>
                </a:lnTo>
                <a:lnTo>
                  <a:pt x="1046" y="794"/>
                </a:ln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8" name="Новосибирская область"/>
          <p:cNvSpPr>
            <a:spLocks/>
          </p:cNvSpPr>
          <p:nvPr/>
        </p:nvSpPr>
        <p:spPr bwMode="auto">
          <a:xfrm>
            <a:off x="4149984" y="4982086"/>
            <a:ext cx="757208" cy="622988"/>
          </a:xfrm>
          <a:custGeom>
            <a:avLst/>
            <a:gdLst/>
            <a:ahLst/>
            <a:cxnLst>
              <a:cxn ang="0">
                <a:pos x="357" y="6"/>
              </a:cxn>
              <a:cxn ang="0">
                <a:pos x="354" y="6"/>
              </a:cxn>
              <a:cxn ang="0">
                <a:pos x="338" y="67"/>
              </a:cxn>
              <a:cxn ang="0">
                <a:pos x="298" y="158"/>
              </a:cxn>
              <a:cxn ang="0">
                <a:pos x="256" y="203"/>
              </a:cxn>
              <a:cxn ang="0">
                <a:pos x="290" y="259"/>
              </a:cxn>
              <a:cxn ang="0">
                <a:pos x="176" y="373"/>
              </a:cxn>
              <a:cxn ang="0">
                <a:pos x="71" y="400"/>
              </a:cxn>
              <a:cxn ang="0">
                <a:pos x="36" y="523"/>
              </a:cxn>
              <a:cxn ang="0">
                <a:pos x="0" y="645"/>
              </a:cxn>
              <a:cxn ang="0">
                <a:pos x="55" y="725"/>
              </a:cxn>
              <a:cxn ang="0">
                <a:pos x="58" y="949"/>
              </a:cxn>
              <a:cxn ang="0">
                <a:pos x="32" y="1011"/>
              </a:cxn>
              <a:cxn ang="0">
                <a:pos x="68" y="1003"/>
              </a:cxn>
              <a:cxn ang="0">
                <a:pos x="183" y="973"/>
              </a:cxn>
              <a:cxn ang="0">
                <a:pos x="276" y="973"/>
              </a:cxn>
              <a:cxn ang="0">
                <a:pos x="263" y="1054"/>
              </a:cxn>
              <a:cxn ang="0">
                <a:pos x="226" y="1139"/>
              </a:cxn>
              <a:cxn ang="0">
                <a:pos x="327" y="1278"/>
              </a:cxn>
              <a:cxn ang="0">
                <a:pos x="391" y="1358"/>
              </a:cxn>
              <a:cxn ang="0">
                <a:pos x="616" y="1302"/>
              </a:cxn>
              <a:cxn ang="0">
                <a:pos x="960" y="1205"/>
              </a:cxn>
              <a:cxn ang="0">
                <a:pos x="1128" y="1133"/>
              </a:cxn>
              <a:cxn ang="0">
                <a:pos x="1216" y="1232"/>
              </a:cxn>
              <a:cxn ang="0">
                <a:pos x="1364" y="1397"/>
              </a:cxn>
              <a:cxn ang="0">
                <a:pos x="1423" y="1462"/>
              </a:cxn>
              <a:cxn ang="0">
                <a:pos x="1504" y="1381"/>
              </a:cxn>
              <a:cxn ang="0">
                <a:pos x="1586" y="1296"/>
              </a:cxn>
              <a:cxn ang="0">
                <a:pos x="1730" y="1285"/>
              </a:cxn>
              <a:cxn ang="0">
                <a:pos x="1968" y="1152"/>
              </a:cxn>
              <a:cxn ang="0">
                <a:pos x="1904" y="648"/>
              </a:cxn>
              <a:cxn ang="0">
                <a:pos x="1792" y="686"/>
              </a:cxn>
              <a:cxn ang="0">
                <a:pos x="1679" y="725"/>
              </a:cxn>
              <a:cxn ang="0">
                <a:pos x="1640" y="582"/>
              </a:cxn>
              <a:cxn ang="0">
                <a:pos x="1604" y="445"/>
              </a:cxn>
              <a:cxn ang="0">
                <a:pos x="1458" y="453"/>
              </a:cxn>
              <a:cxn ang="0">
                <a:pos x="1303" y="440"/>
              </a:cxn>
              <a:cxn ang="0">
                <a:pos x="1172" y="397"/>
              </a:cxn>
              <a:cxn ang="0">
                <a:pos x="1060" y="381"/>
              </a:cxn>
              <a:cxn ang="0">
                <a:pos x="1004" y="288"/>
              </a:cxn>
              <a:cxn ang="0">
                <a:pos x="900" y="165"/>
              </a:cxn>
              <a:cxn ang="0">
                <a:pos x="357" y="6"/>
              </a:cxn>
            </a:cxnLst>
            <a:rect l="0" t="0" r="r" b="b"/>
            <a:pathLst>
              <a:path w="1968" h="1462">
                <a:moveTo>
                  <a:pt x="357" y="6"/>
                </a:moveTo>
                <a:cubicBezTo>
                  <a:pt x="356" y="6"/>
                  <a:pt x="354" y="6"/>
                  <a:pt x="354" y="6"/>
                </a:cubicBezTo>
                <a:cubicBezTo>
                  <a:pt x="346" y="11"/>
                  <a:pt x="338" y="40"/>
                  <a:pt x="338" y="67"/>
                </a:cubicBezTo>
                <a:cubicBezTo>
                  <a:pt x="338" y="99"/>
                  <a:pt x="324" y="131"/>
                  <a:pt x="298" y="158"/>
                </a:cubicBezTo>
                <a:lnTo>
                  <a:pt x="256" y="203"/>
                </a:lnTo>
                <a:lnTo>
                  <a:pt x="290" y="259"/>
                </a:lnTo>
                <a:cubicBezTo>
                  <a:pt x="330" y="328"/>
                  <a:pt x="322" y="334"/>
                  <a:pt x="176" y="373"/>
                </a:cubicBezTo>
                <a:lnTo>
                  <a:pt x="71" y="400"/>
                </a:lnTo>
                <a:lnTo>
                  <a:pt x="36" y="523"/>
                </a:lnTo>
                <a:lnTo>
                  <a:pt x="0" y="645"/>
                </a:lnTo>
                <a:lnTo>
                  <a:pt x="55" y="725"/>
                </a:lnTo>
                <a:cubicBezTo>
                  <a:pt x="116" y="809"/>
                  <a:pt x="116" y="817"/>
                  <a:pt x="58" y="949"/>
                </a:cubicBezTo>
                <a:lnTo>
                  <a:pt x="32" y="1011"/>
                </a:lnTo>
                <a:lnTo>
                  <a:pt x="68" y="1003"/>
                </a:lnTo>
                <a:cubicBezTo>
                  <a:pt x="88" y="998"/>
                  <a:pt x="140" y="984"/>
                  <a:pt x="183" y="973"/>
                </a:cubicBezTo>
                <a:cubicBezTo>
                  <a:pt x="244" y="955"/>
                  <a:pt x="260" y="957"/>
                  <a:pt x="276" y="973"/>
                </a:cubicBezTo>
                <a:cubicBezTo>
                  <a:pt x="292" y="989"/>
                  <a:pt x="292" y="1003"/>
                  <a:pt x="263" y="1054"/>
                </a:cubicBezTo>
                <a:cubicBezTo>
                  <a:pt x="242" y="1088"/>
                  <a:pt x="226" y="1128"/>
                  <a:pt x="226" y="1139"/>
                </a:cubicBezTo>
                <a:cubicBezTo>
                  <a:pt x="226" y="1150"/>
                  <a:pt x="272" y="1211"/>
                  <a:pt x="327" y="1278"/>
                </a:cubicBezTo>
                <a:cubicBezTo>
                  <a:pt x="352" y="1310"/>
                  <a:pt x="373" y="1333"/>
                  <a:pt x="391" y="1358"/>
                </a:cubicBezTo>
                <a:cubicBezTo>
                  <a:pt x="463" y="1329"/>
                  <a:pt x="538" y="1315"/>
                  <a:pt x="616" y="1302"/>
                </a:cubicBezTo>
                <a:cubicBezTo>
                  <a:pt x="744" y="1281"/>
                  <a:pt x="839" y="1256"/>
                  <a:pt x="960" y="1205"/>
                </a:cubicBezTo>
                <a:lnTo>
                  <a:pt x="1128" y="1133"/>
                </a:lnTo>
                <a:lnTo>
                  <a:pt x="1216" y="1232"/>
                </a:lnTo>
                <a:cubicBezTo>
                  <a:pt x="1264" y="1286"/>
                  <a:pt x="1330" y="1361"/>
                  <a:pt x="1364" y="1397"/>
                </a:cubicBezTo>
                <a:lnTo>
                  <a:pt x="1423" y="1462"/>
                </a:lnTo>
                <a:lnTo>
                  <a:pt x="1504" y="1381"/>
                </a:lnTo>
                <a:lnTo>
                  <a:pt x="1586" y="1296"/>
                </a:lnTo>
                <a:lnTo>
                  <a:pt x="1730" y="1285"/>
                </a:lnTo>
                <a:cubicBezTo>
                  <a:pt x="1896" y="1272"/>
                  <a:pt x="1968" y="1232"/>
                  <a:pt x="1968" y="1152"/>
                </a:cubicBezTo>
                <a:cubicBezTo>
                  <a:pt x="1968" y="1075"/>
                  <a:pt x="1916" y="662"/>
                  <a:pt x="1904" y="648"/>
                </a:cubicBezTo>
                <a:cubicBezTo>
                  <a:pt x="1898" y="641"/>
                  <a:pt x="1847" y="657"/>
                  <a:pt x="1792" y="686"/>
                </a:cubicBezTo>
                <a:cubicBezTo>
                  <a:pt x="1738" y="713"/>
                  <a:pt x="1687" y="731"/>
                  <a:pt x="1679" y="725"/>
                </a:cubicBezTo>
                <a:cubicBezTo>
                  <a:pt x="1671" y="717"/>
                  <a:pt x="1655" y="653"/>
                  <a:pt x="1640" y="582"/>
                </a:cubicBezTo>
                <a:cubicBezTo>
                  <a:pt x="1628" y="513"/>
                  <a:pt x="1610" y="451"/>
                  <a:pt x="1604" y="445"/>
                </a:cubicBezTo>
                <a:cubicBezTo>
                  <a:pt x="1597" y="438"/>
                  <a:pt x="1532" y="443"/>
                  <a:pt x="1458" y="453"/>
                </a:cubicBezTo>
                <a:cubicBezTo>
                  <a:pt x="1338" y="467"/>
                  <a:pt x="1322" y="464"/>
                  <a:pt x="1303" y="440"/>
                </a:cubicBezTo>
                <a:cubicBezTo>
                  <a:pt x="1290" y="421"/>
                  <a:pt x="1242" y="408"/>
                  <a:pt x="1172" y="397"/>
                </a:cubicBezTo>
                <a:lnTo>
                  <a:pt x="1060" y="381"/>
                </a:lnTo>
                <a:lnTo>
                  <a:pt x="1004" y="288"/>
                </a:lnTo>
                <a:cubicBezTo>
                  <a:pt x="975" y="238"/>
                  <a:pt x="928" y="184"/>
                  <a:pt x="900" y="165"/>
                </a:cubicBezTo>
                <a:cubicBezTo>
                  <a:pt x="845" y="126"/>
                  <a:pt x="405" y="0"/>
                  <a:pt x="357" y="6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9" name="Омская область"/>
          <p:cNvSpPr>
            <a:spLocks/>
          </p:cNvSpPr>
          <p:nvPr/>
        </p:nvSpPr>
        <p:spPr bwMode="auto">
          <a:xfrm>
            <a:off x="3805239" y="4697679"/>
            <a:ext cx="467869" cy="771963"/>
          </a:xfrm>
          <a:custGeom>
            <a:avLst/>
            <a:gdLst/>
            <a:ahLst/>
            <a:cxnLst>
              <a:cxn ang="0">
                <a:pos x="411" y="1782"/>
              </a:cxn>
              <a:cxn ang="0">
                <a:pos x="412" y="1710"/>
              </a:cxn>
              <a:cxn ang="0">
                <a:pos x="283" y="1539"/>
              </a:cxn>
              <a:cxn ang="0">
                <a:pos x="126" y="1481"/>
              </a:cxn>
              <a:cxn ang="0">
                <a:pos x="52" y="1462"/>
              </a:cxn>
              <a:cxn ang="0">
                <a:pos x="19" y="1219"/>
              </a:cxn>
              <a:cxn ang="0">
                <a:pos x="0" y="1000"/>
              </a:cxn>
              <a:cxn ang="0">
                <a:pos x="78" y="843"/>
              </a:cxn>
              <a:cxn ang="0">
                <a:pos x="155" y="686"/>
              </a:cxn>
              <a:cxn ang="0">
                <a:pos x="347" y="638"/>
              </a:cxn>
              <a:cxn ang="0">
                <a:pos x="344" y="542"/>
              </a:cxn>
              <a:cxn ang="0">
                <a:pos x="251" y="336"/>
              </a:cxn>
              <a:cxn ang="0">
                <a:pos x="182" y="246"/>
              </a:cxn>
              <a:cxn ang="0">
                <a:pos x="232" y="86"/>
              </a:cxn>
              <a:cxn ang="0">
                <a:pos x="299" y="3"/>
              </a:cxn>
              <a:cxn ang="0">
                <a:pos x="337" y="70"/>
              </a:cxn>
              <a:cxn ang="0">
                <a:pos x="571" y="188"/>
              </a:cxn>
              <a:cxn ang="0">
                <a:pos x="808" y="222"/>
              </a:cxn>
              <a:cxn ang="0">
                <a:pos x="1019" y="192"/>
              </a:cxn>
              <a:cxn ang="0">
                <a:pos x="1097" y="150"/>
              </a:cxn>
              <a:cxn ang="0">
                <a:pos x="1089" y="208"/>
              </a:cxn>
              <a:cxn ang="0">
                <a:pos x="1139" y="449"/>
              </a:cxn>
              <a:cxn ang="0">
                <a:pos x="1152" y="816"/>
              </a:cxn>
              <a:cxn ang="0">
                <a:pos x="1128" y="921"/>
              </a:cxn>
              <a:cxn ang="0">
                <a:pos x="1148" y="980"/>
              </a:cxn>
              <a:cxn ang="0">
                <a:pos x="1052" y="1012"/>
              </a:cxn>
              <a:cxn ang="0">
                <a:pos x="944" y="1052"/>
              </a:cxn>
              <a:cxn ang="0">
                <a:pos x="886" y="1203"/>
              </a:cxn>
              <a:cxn ang="0">
                <a:pos x="848" y="1334"/>
              </a:cxn>
              <a:cxn ang="0">
                <a:pos x="963" y="1494"/>
              </a:cxn>
              <a:cxn ang="0">
                <a:pos x="931" y="1576"/>
              </a:cxn>
              <a:cxn ang="0">
                <a:pos x="904" y="1681"/>
              </a:cxn>
              <a:cxn ang="0">
                <a:pos x="411" y="1782"/>
              </a:cxn>
            </a:cxnLst>
            <a:rect l="0" t="0" r="r" b="b"/>
            <a:pathLst>
              <a:path w="1222" h="1836">
                <a:moveTo>
                  <a:pt x="411" y="1782"/>
                </a:moveTo>
                <a:cubicBezTo>
                  <a:pt x="406" y="1774"/>
                  <a:pt x="406" y="1742"/>
                  <a:pt x="412" y="1710"/>
                </a:cubicBezTo>
                <a:cubicBezTo>
                  <a:pt x="425" y="1641"/>
                  <a:pt x="411" y="1620"/>
                  <a:pt x="283" y="1539"/>
                </a:cubicBezTo>
                <a:cubicBezTo>
                  <a:pt x="208" y="1489"/>
                  <a:pt x="174" y="1478"/>
                  <a:pt x="126" y="1481"/>
                </a:cubicBezTo>
                <a:cubicBezTo>
                  <a:pt x="84" y="1484"/>
                  <a:pt x="60" y="1478"/>
                  <a:pt x="52" y="1462"/>
                </a:cubicBezTo>
                <a:cubicBezTo>
                  <a:pt x="44" y="1449"/>
                  <a:pt x="30" y="1340"/>
                  <a:pt x="19" y="1219"/>
                </a:cubicBezTo>
                <a:lnTo>
                  <a:pt x="0" y="1000"/>
                </a:lnTo>
                <a:lnTo>
                  <a:pt x="78" y="843"/>
                </a:lnTo>
                <a:lnTo>
                  <a:pt x="155" y="686"/>
                </a:lnTo>
                <a:lnTo>
                  <a:pt x="347" y="638"/>
                </a:lnTo>
                <a:lnTo>
                  <a:pt x="344" y="542"/>
                </a:lnTo>
                <a:cubicBezTo>
                  <a:pt x="336" y="385"/>
                  <a:pt x="323" y="355"/>
                  <a:pt x="251" y="336"/>
                </a:cubicBezTo>
                <a:cubicBezTo>
                  <a:pt x="190" y="318"/>
                  <a:pt x="187" y="315"/>
                  <a:pt x="182" y="246"/>
                </a:cubicBezTo>
                <a:cubicBezTo>
                  <a:pt x="179" y="188"/>
                  <a:pt x="188" y="156"/>
                  <a:pt x="232" y="86"/>
                </a:cubicBezTo>
                <a:cubicBezTo>
                  <a:pt x="260" y="38"/>
                  <a:pt x="291" y="0"/>
                  <a:pt x="299" y="3"/>
                </a:cubicBezTo>
                <a:cubicBezTo>
                  <a:pt x="308" y="4"/>
                  <a:pt x="324" y="35"/>
                  <a:pt x="337" y="70"/>
                </a:cubicBezTo>
                <a:cubicBezTo>
                  <a:pt x="360" y="139"/>
                  <a:pt x="350" y="134"/>
                  <a:pt x="571" y="188"/>
                </a:cubicBezTo>
                <a:cubicBezTo>
                  <a:pt x="624" y="201"/>
                  <a:pt x="731" y="216"/>
                  <a:pt x="808" y="222"/>
                </a:cubicBezTo>
                <a:cubicBezTo>
                  <a:pt x="940" y="232"/>
                  <a:pt x="953" y="230"/>
                  <a:pt x="1019" y="192"/>
                </a:cubicBezTo>
                <a:cubicBezTo>
                  <a:pt x="1057" y="169"/>
                  <a:pt x="1092" y="150"/>
                  <a:pt x="1097" y="150"/>
                </a:cubicBezTo>
                <a:cubicBezTo>
                  <a:pt x="1102" y="150"/>
                  <a:pt x="1097" y="176"/>
                  <a:pt x="1089" y="208"/>
                </a:cubicBezTo>
                <a:cubicBezTo>
                  <a:pt x="1075" y="257"/>
                  <a:pt x="1081" y="289"/>
                  <a:pt x="1139" y="449"/>
                </a:cubicBezTo>
                <a:cubicBezTo>
                  <a:pt x="1219" y="676"/>
                  <a:pt x="1222" y="737"/>
                  <a:pt x="1152" y="816"/>
                </a:cubicBezTo>
                <a:cubicBezTo>
                  <a:pt x="1102" y="873"/>
                  <a:pt x="1100" y="875"/>
                  <a:pt x="1128" y="921"/>
                </a:cubicBezTo>
                <a:cubicBezTo>
                  <a:pt x="1144" y="948"/>
                  <a:pt x="1152" y="974"/>
                  <a:pt x="1148" y="980"/>
                </a:cubicBezTo>
                <a:cubicBezTo>
                  <a:pt x="1144" y="987"/>
                  <a:pt x="1100" y="1001"/>
                  <a:pt x="1052" y="1012"/>
                </a:cubicBezTo>
                <a:cubicBezTo>
                  <a:pt x="1003" y="1024"/>
                  <a:pt x="955" y="1041"/>
                  <a:pt x="944" y="1052"/>
                </a:cubicBezTo>
                <a:cubicBezTo>
                  <a:pt x="932" y="1064"/>
                  <a:pt x="905" y="1131"/>
                  <a:pt x="886" y="1203"/>
                </a:cubicBezTo>
                <a:lnTo>
                  <a:pt x="848" y="1334"/>
                </a:lnTo>
                <a:lnTo>
                  <a:pt x="963" y="1494"/>
                </a:lnTo>
                <a:lnTo>
                  <a:pt x="931" y="1576"/>
                </a:lnTo>
                <a:cubicBezTo>
                  <a:pt x="913" y="1620"/>
                  <a:pt x="900" y="1668"/>
                  <a:pt x="904" y="1681"/>
                </a:cubicBezTo>
                <a:cubicBezTo>
                  <a:pt x="913" y="1740"/>
                  <a:pt x="444" y="1836"/>
                  <a:pt x="411" y="1782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0" name="Оренбургская область"/>
          <p:cNvSpPr>
            <a:spLocks/>
          </p:cNvSpPr>
          <p:nvPr/>
        </p:nvSpPr>
        <p:spPr bwMode="auto">
          <a:xfrm>
            <a:off x="2106137" y="4643506"/>
            <a:ext cx="769521" cy="839678"/>
          </a:xfrm>
          <a:custGeom>
            <a:avLst/>
            <a:gdLst/>
            <a:ahLst/>
            <a:cxnLst>
              <a:cxn ang="0">
                <a:pos x="1761" y="1920"/>
              </a:cxn>
              <a:cxn ang="0">
                <a:pos x="1641" y="1882"/>
              </a:cxn>
              <a:cxn ang="0">
                <a:pos x="1480" y="1877"/>
              </a:cxn>
              <a:cxn ang="0">
                <a:pos x="1406" y="1736"/>
              </a:cxn>
              <a:cxn ang="0">
                <a:pos x="1184" y="1596"/>
              </a:cxn>
              <a:cxn ang="0">
                <a:pos x="1025" y="1477"/>
              </a:cxn>
              <a:cxn ang="0">
                <a:pos x="985" y="1429"/>
              </a:cxn>
              <a:cxn ang="0">
                <a:pos x="852" y="1456"/>
              </a:cxn>
              <a:cxn ang="0">
                <a:pos x="699" y="1485"/>
              </a:cxn>
              <a:cxn ang="0">
                <a:pos x="662" y="1423"/>
              </a:cxn>
              <a:cxn ang="0">
                <a:pos x="617" y="1324"/>
              </a:cxn>
              <a:cxn ang="0">
                <a:pos x="553" y="1308"/>
              </a:cxn>
              <a:cxn ang="0">
                <a:pos x="504" y="1317"/>
              </a:cxn>
              <a:cxn ang="0">
                <a:pos x="462" y="1160"/>
              </a:cxn>
              <a:cxn ang="0">
                <a:pos x="420" y="986"/>
              </a:cxn>
              <a:cxn ang="0">
                <a:pos x="334" y="927"/>
              </a:cxn>
              <a:cxn ang="0">
                <a:pos x="262" y="816"/>
              </a:cxn>
              <a:cxn ang="0">
                <a:pos x="126" y="712"/>
              </a:cxn>
              <a:cxn ang="0">
                <a:pos x="27" y="720"/>
              </a:cxn>
              <a:cxn ang="0">
                <a:pos x="17" y="669"/>
              </a:cxn>
              <a:cxn ang="0">
                <a:pos x="70" y="575"/>
              </a:cxn>
              <a:cxn ang="0">
                <a:pos x="171" y="506"/>
              </a:cxn>
              <a:cxn ang="0">
                <a:pos x="334" y="397"/>
              </a:cxn>
              <a:cxn ang="0">
                <a:pos x="595" y="192"/>
              </a:cxn>
              <a:cxn ang="0">
                <a:pos x="726" y="18"/>
              </a:cxn>
              <a:cxn ang="0">
                <a:pos x="782" y="72"/>
              </a:cxn>
              <a:cxn ang="0">
                <a:pos x="840" y="272"/>
              </a:cxn>
              <a:cxn ang="0">
                <a:pos x="916" y="580"/>
              </a:cxn>
              <a:cxn ang="0">
                <a:pos x="979" y="842"/>
              </a:cxn>
              <a:cxn ang="0">
                <a:pos x="1046" y="952"/>
              </a:cxn>
              <a:cxn ang="0">
                <a:pos x="1118" y="957"/>
              </a:cxn>
              <a:cxn ang="0">
                <a:pos x="1067" y="1077"/>
              </a:cxn>
              <a:cxn ang="0">
                <a:pos x="1075" y="1151"/>
              </a:cxn>
              <a:cxn ang="0">
                <a:pos x="1086" y="1252"/>
              </a:cxn>
              <a:cxn ang="0">
                <a:pos x="1123" y="1362"/>
              </a:cxn>
              <a:cxn ang="0">
                <a:pos x="1302" y="1352"/>
              </a:cxn>
              <a:cxn ang="0">
                <a:pos x="1396" y="1396"/>
              </a:cxn>
              <a:cxn ang="0">
                <a:pos x="1542" y="1373"/>
              </a:cxn>
              <a:cxn ang="0">
                <a:pos x="1601" y="1309"/>
              </a:cxn>
              <a:cxn ang="0">
                <a:pos x="1830" y="1364"/>
              </a:cxn>
              <a:cxn ang="0">
                <a:pos x="1803" y="1456"/>
              </a:cxn>
              <a:cxn ang="0">
                <a:pos x="1776" y="1532"/>
              </a:cxn>
              <a:cxn ang="0">
                <a:pos x="1865" y="1664"/>
              </a:cxn>
              <a:cxn ang="0">
                <a:pos x="1940" y="1924"/>
              </a:cxn>
              <a:cxn ang="0">
                <a:pos x="1873" y="1980"/>
              </a:cxn>
              <a:cxn ang="0">
                <a:pos x="1761" y="1920"/>
              </a:cxn>
            </a:cxnLst>
            <a:rect l="0" t="0" r="r" b="b"/>
            <a:pathLst>
              <a:path w="2001" h="1981">
                <a:moveTo>
                  <a:pt x="1761" y="1920"/>
                </a:moveTo>
                <a:cubicBezTo>
                  <a:pt x="1684" y="1872"/>
                  <a:pt x="1664" y="1866"/>
                  <a:pt x="1641" y="1882"/>
                </a:cubicBezTo>
                <a:cubicBezTo>
                  <a:pt x="1558" y="1941"/>
                  <a:pt x="1545" y="1941"/>
                  <a:pt x="1480" y="1877"/>
                </a:cubicBezTo>
                <a:cubicBezTo>
                  <a:pt x="1428" y="1829"/>
                  <a:pt x="1414" y="1800"/>
                  <a:pt x="1406" y="1736"/>
                </a:cubicBezTo>
                <a:cubicBezTo>
                  <a:pt x="1387" y="1607"/>
                  <a:pt x="1300" y="1551"/>
                  <a:pt x="1184" y="1596"/>
                </a:cubicBezTo>
                <a:cubicBezTo>
                  <a:pt x="1139" y="1613"/>
                  <a:pt x="1142" y="1615"/>
                  <a:pt x="1025" y="1477"/>
                </a:cubicBezTo>
                <a:lnTo>
                  <a:pt x="985" y="1429"/>
                </a:lnTo>
                <a:lnTo>
                  <a:pt x="852" y="1456"/>
                </a:lnTo>
                <a:cubicBezTo>
                  <a:pt x="779" y="1472"/>
                  <a:pt x="710" y="1485"/>
                  <a:pt x="699" y="1485"/>
                </a:cubicBezTo>
                <a:cubicBezTo>
                  <a:pt x="688" y="1485"/>
                  <a:pt x="672" y="1456"/>
                  <a:pt x="662" y="1423"/>
                </a:cubicBezTo>
                <a:cubicBezTo>
                  <a:pt x="654" y="1388"/>
                  <a:pt x="633" y="1344"/>
                  <a:pt x="617" y="1324"/>
                </a:cubicBezTo>
                <a:cubicBezTo>
                  <a:pt x="592" y="1293"/>
                  <a:pt x="584" y="1292"/>
                  <a:pt x="553" y="1308"/>
                </a:cubicBezTo>
                <a:cubicBezTo>
                  <a:pt x="534" y="1317"/>
                  <a:pt x="512" y="1322"/>
                  <a:pt x="504" y="1317"/>
                </a:cubicBezTo>
                <a:cubicBezTo>
                  <a:pt x="496" y="1312"/>
                  <a:pt x="478" y="1242"/>
                  <a:pt x="462" y="1160"/>
                </a:cubicBezTo>
                <a:cubicBezTo>
                  <a:pt x="446" y="1079"/>
                  <a:pt x="427" y="1000"/>
                  <a:pt x="420" y="986"/>
                </a:cubicBezTo>
                <a:cubicBezTo>
                  <a:pt x="412" y="970"/>
                  <a:pt x="374" y="944"/>
                  <a:pt x="334" y="927"/>
                </a:cubicBezTo>
                <a:cubicBezTo>
                  <a:pt x="264" y="895"/>
                  <a:pt x="262" y="893"/>
                  <a:pt x="262" y="816"/>
                </a:cubicBezTo>
                <a:cubicBezTo>
                  <a:pt x="262" y="712"/>
                  <a:pt x="246" y="700"/>
                  <a:pt x="126" y="712"/>
                </a:cubicBezTo>
                <a:lnTo>
                  <a:pt x="27" y="720"/>
                </a:lnTo>
                <a:lnTo>
                  <a:pt x="17" y="669"/>
                </a:lnTo>
                <a:cubicBezTo>
                  <a:pt x="1" y="594"/>
                  <a:pt x="0" y="596"/>
                  <a:pt x="70" y="575"/>
                </a:cubicBezTo>
                <a:cubicBezTo>
                  <a:pt x="108" y="564"/>
                  <a:pt x="148" y="536"/>
                  <a:pt x="171" y="506"/>
                </a:cubicBezTo>
                <a:cubicBezTo>
                  <a:pt x="193" y="476"/>
                  <a:pt x="254" y="436"/>
                  <a:pt x="334" y="397"/>
                </a:cubicBezTo>
                <a:cubicBezTo>
                  <a:pt x="444" y="344"/>
                  <a:pt x="480" y="319"/>
                  <a:pt x="595" y="192"/>
                </a:cubicBezTo>
                <a:cubicBezTo>
                  <a:pt x="667" y="112"/>
                  <a:pt x="726" y="34"/>
                  <a:pt x="726" y="18"/>
                </a:cubicBezTo>
                <a:cubicBezTo>
                  <a:pt x="726" y="0"/>
                  <a:pt x="748" y="21"/>
                  <a:pt x="782" y="72"/>
                </a:cubicBezTo>
                <a:cubicBezTo>
                  <a:pt x="833" y="148"/>
                  <a:pt x="838" y="165"/>
                  <a:pt x="840" y="272"/>
                </a:cubicBezTo>
                <a:cubicBezTo>
                  <a:pt x="840" y="373"/>
                  <a:pt x="849" y="413"/>
                  <a:pt x="916" y="580"/>
                </a:cubicBezTo>
                <a:cubicBezTo>
                  <a:pt x="987" y="752"/>
                  <a:pt x="992" y="775"/>
                  <a:pt x="979" y="842"/>
                </a:cubicBezTo>
                <a:cubicBezTo>
                  <a:pt x="960" y="946"/>
                  <a:pt x="969" y="962"/>
                  <a:pt x="1046" y="952"/>
                </a:cubicBezTo>
                <a:cubicBezTo>
                  <a:pt x="1081" y="948"/>
                  <a:pt x="1113" y="949"/>
                  <a:pt x="1118" y="957"/>
                </a:cubicBezTo>
                <a:cubicBezTo>
                  <a:pt x="1131" y="976"/>
                  <a:pt x="1097" y="1055"/>
                  <a:pt x="1067" y="1077"/>
                </a:cubicBezTo>
                <a:cubicBezTo>
                  <a:pt x="1043" y="1095"/>
                  <a:pt x="1044" y="1101"/>
                  <a:pt x="1075" y="1151"/>
                </a:cubicBezTo>
                <a:cubicBezTo>
                  <a:pt x="1105" y="1202"/>
                  <a:pt x="1107" y="1210"/>
                  <a:pt x="1086" y="1252"/>
                </a:cubicBezTo>
                <a:cubicBezTo>
                  <a:pt x="1046" y="1327"/>
                  <a:pt x="1056" y="1351"/>
                  <a:pt x="1123" y="1362"/>
                </a:cubicBezTo>
                <a:cubicBezTo>
                  <a:pt x="1214" y="1378"/>
                  <a:pt x="1267" y="1375"/>
                  <a:pt x="1302" y="1352"/>
                </a:cubicBezTo>
                <a:cubicBezTo>
                  <a:pt x="1329" y="1336"/>
                  <a:pt x="1342" y="1341"/>
                  <a:pt x="1396" y="1396"/>
                </a:cubicBezTo>
                <a:cubicBezTo>
                  <a:pt x="1472" y="1468"/>
                  <a:pt x="1496" y="1464"/>
                  <a:pt x="1542" y="1373"/>
                </a:cubicBezTo>
                <a:cubicBezTo>
                  <a:pt x="1560" y="1338"/>
                  <a:pt x="1587" y="1309"/>
                  <a:pt x="1601" y="1309"/>
                </a:cubicBezTo>
                <a:cubicBezTo>
                  <a:pt x="1665" y="1309"/>
                  <a:pt x="1830" y="1348"/>
                  <a:pt x="1830" y="1364"/>
                </a:cubicBezTo>
                <a:cubicBezTo>
                  <a:pt x="1830" y="1373"/>
                  <a:pt x="1819" y="1415"/>
                  <a:pt x="1803" y="1456"/>
                </a:cubicBezTo>
                <a:lnTo>
                  <a:pt x="1776" y="1532"/>
                </a:lnTo>
                <a:lnTo>
                  <a:pt x="1865" y="1664"/>
                </a:lnTo>
                <a:cubicBezTo>
                  <a:pt x="2001" y="1871"/>
                  <a:pt x="1998" y="1858"/>
                  <a:pt x="1940" y="1924"/>
                </a:cubicBezTo>
                <a:cubicBezTo>
                  <a:pt x="1913" y="1956"/>
                  <a:pt x="1883" y="1981"/>
                  <a:pt x="1873" y="1980"/>
                </a:cubicBezTo>
                <a:cubicBezTo>
                  <a:pt x="1862" y="1980"/>
                  <a:pt x="1812" y="1954"/>
                  <a:pt x="1761" y="1920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1" name="Орловская область"/>
          <p:cNvSpPr>
            <a:spLocks/>
          </p:cNvSpPr>
          <p:nvPr/>
        </p:nvSpPr>
        <p:spPr bwMode="auto">
          <a:xfrm>
            <a:off x="1084214" y="3803827"/>
            <a:ext cx="215466" cy="264093"/>
          </a:xfrm>
          <a:custGeom>
            <a:avLst/>
            <a:gdLst/>
            <a:ahLst/>
            <a:cxnLst>
              <a:cxn ang="0">
                <a:pos x="243" y="606"/>
              </a:cxn>
              <a:cxn ang="0">
                <a:pos x="210" y="491"/>
              </a:cxn>
              <a:cxn ang="0">
                <a:pos x="93" y="294"/>
              </a:cxn>
              <a:cxn ang="0">
                <a:pos x="8" y="172"/>
              </a:cxn>
              <a:cxn ang="0">
                <a:pos x="136" y="44"/>
              </a:cxn>
              <a:cxn ang="0">
                <a:pos x="183" y="25"/>
              </a:cxn>
              <a:cxn ang="0">
                <a:pos x="315" y="19"/>
              </a:cxn>
              <a:cxn ang="0">
                <a:pos x="427" y="40"/>
              </a:cxn>
              <a:cxn ang="0">
                <a:pos x="437" y="118"/>
              </a:cxn>
              <a:cxn ang="0">
                <a:pos x="495" y="248"/>
              </a:cxn>
              <a:cxn ang="0">
                <a:pos x="480" y="529"/>
              </a:cxn>
              <a:cxn ang="0">
                <a:pos x="338" y="622"/>
              </a:cxn>
              <a:cxn ang="0">
                <a:pos x="243" y="606"/>
              </a:cxn>
            </a:cxnLst>
            <a:rect l="0" t="0" r="r" b="b"/>
            <a:pathLst>
              <a:path w="565" h="625">
                <a:moveTo>
                  <a:pt x="243" y="606"/>
                </a:moveTo>
                <a:cubicBezTo>
                  <a:pt x="235" y="595"/>
                  <a:pt x="221" y="542"/>
                  <a:pt x="210" y="491"/>
                </a:cubicBezTo>
                <a:cubicBezTo>
                  <a:pt x="194" y="412"/>
                  <a:pt x="176" y="384"/>
                  <a:pt x="93" y="294"/>
                </a:cubicBezTo>
                <a:cubicBezTo>
                  <a:pt x="37" y="233"/>
                  <a:pt x="0" y="184"/>
                  <a:pt x="8" y="172"/>
                </a:cubicBezTo>
                <a:cubicBezTo>
                  <a:pt x="50" y="97"/>
                  <a:pt x="114" y="35"/>
                  <a:pt x="136" y="44"/>
                </a:cubicBezTo>
                <a:cubicBezTo>
                  <a:pt x="151" y="49"/>
                  <a:pt x="170" y="43"/>
                  <a:pt x="183" y="25"/>
                </a:cubicBezTo>
                <a:cubicBezTo>
                  <a:pt x="202" y="0"/>
                  <a:pt x="213" y="0"/>
                  <a:pt x="315" y="19"/>
                </a:cubicBezTo>
                <a:lnTo>
                  <a:pt x="427" y="40"/>
                </a:lnTo>
                <a:lnTo>
                  <a:pt x="437" y="118"/>
                </a:lnTo>
                <a:cubicBezTo>
                  <a:pt x="445" y="171"/>
                  <a:pt x="464" y="212"/>
                  <a:pt x="495" y="248"/>
                </a:cubicBezTo>
                <a:cubicBezTo>
                  <a:pt x="565" y="328"/>
                  <a:pt x="560" y="417"/>
                  <a:pt x="480" y="529"/>
                </a:cubicBezTo>
                <a:cubicBezTo>
                  <a:pt x="423" y="614"/>
                  <a:pt x="418" y="617"/>
                  <a:pt x="338" y="622"/>
                </a:cubicBezTo>
                <a:cubicBezTo>
                  <a:pt x="283" y="625"/>
                  <a:pt x="251" y="619"/>
                  <a:pt x="243" y="606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2" name="Пензенская область"/>
          <p:cNvSpPr>
            <a:spLocks/>
          </p:cNvSpPr>
          <p:nvPr/>
        </p:nvSpPr>
        <p:spPr bwMode="auto">
          <a:xfrm>
            <a:off x="1619800" y="4183037"/>
            <a:ext cx="295496" cy="365667"/>
          </a:xfrm>
          <a:custGeom>
            <a:avLst/>
            <a:gdLst/>
            <a:ahLst/>
            <a:cxnLst>
              <a:cxn ang="0">
                <a:pos x="464" y="816"/>
              </a:cxn>
              <a:cxn ang="0">
                <a:pos x="165" y="637"/>
              </a:cxn>
              <a:cxn ang="0">
                <a:pos x="7" y="479"/>
              </a:cxn>
              <a:cxn ang="0">
                <a:pos x="21" y="439"/>
              </a:cxn>
              <a:cxn ang="0">
                <a:pos x="42" y="229"/>
              </a:cxn>
              <a:cxn ang="0">
                <a:pos x="37" y="39"/>
              </a:cxn>
              <a:cxn ang="0">
                <a:pos x="80" y="23"/>
              </a:cxn>
              <a:cxn ang="0">
                <a:pos x="391" y="231"/>
              </a:cxn>
              <a:cxn ang="0">
                <a:pos x="503" y="309"/>
              </a:cxn>
              <a:cxn ang="0">
                <a:pos x="621" y="327"/>
              </a:cxn>
              <a:cxn ang="0">
                <a:pos x="770" y="578"/>
              </a:cxn>
              <a:cxn ang="0">
                <a:pos x="776" y="733"/>
              </a:cxn>
              <a:cxn ang="0">
                <a:pos x="703" y="797"/>
              </a:cxn>
              <a:cxn ang="0">
                <a:pos x="621" y="860"/>
              </a:cxn>
              <a:cxn ang="0">
                <a:pos x="464" y="816"/>
              </a:cxn>
            </a:cxnLst>
            <a:rect l="0" t="0" r="r" b="b"/>
            <a:pathLst>
              <a:path w="776" h="860">
                <a:moveTo>
                  <a:pt x="464" y="816"/>
                </a:moveTo>
                <a:cubicBezTo>
                  <a:pt x="319" y="775"/>
                  <a:pt x="309" y="768"/>
                  <a:pt x="165" y="637"/>
                </a:cubicBezTo>
                <a:cubicBezTo>
                  <a:pt x="83" y="562"/>
                  <a:pt x="11" y="490"/>
                  <a:pt x="7" y="479"/>
                </a:cubicBezTo>
                <a:cubicBezTo>
                  <a:pt x="0" y="466"/>
                  <a:pt x="8" y="448"/>
                  <a:pt x="21" y="439"/>
                </a:cubicBezTo>
                <a:cubicBezTo>
                  <a:pt x="42" y="423"/>
                  <a:pt x="45" y="388"/>
                  <a:pt x="42" y="229"/>
                </a:cubicBezTo>
                <a:lnTo>
                  <a:pt x="37" y="39"/>
                </a:lnTo>
                <a:lnTo>
                  <a:pt x="80" y="23"/>
                </a:lnTo>
                <a:cubicBezTo>
                  <a:pt x="143" y="0"/>
                  <a:pt x="319" y="117"/>
                  <a:pt x="391" y="231"/>
                </a:cubicBezTo>
                <a:cubicBezTo>
                  <a:pt x="456" y="332"/>
                  <a:pt x="464" y="338"/>
                  <a:pt x="503" y="309"/>
                </a:cubicBezTo>
                <a:cubicBezTo>
                  <a:pt x="528" y="292"/>
                  <a:pt x="544" y="293"/>
                  <a:pt x="621" y="327"/>
                </a:cubicBezTo>
                <a:cubicBezTo>
                  <a:pt x="754" y="386"/>
                  <a:pt x="760" y="397"/>
                  <a:pt x="770" y="578"/>
                </a:cubicBezTo>
                <a:lnTo>
                  <a:pt x="776" y="733"/>
                </a:lnTo>
                <a:lnTo>
                  <a:pt x="703" y="797"/>
                </a:lnTo>
                <a:cubicBezTo>
                  <a:pt x="663" y="832"/>
                  <a:pt x="626" y="860"/>
                  <a:pt x="621" y="860"/>
                </a:cubicBezTo>
                <a:cubicBezTo>
                  <a:pt x="616" y="860"/>
                  <a:pt x="546" y="839"/>
                  <a:pt x="464" y="816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3" name="Пермский край"/>
          <p:cNvSpPr>
            <a:spLocks/>
          </p:cNvSpPr>
          <p:nvPr/>
        </p:nvSpPr>
        <p:spPr bwMode="auto">
          <a:xfrm>
            <a:off x="2666348" y="3763198"/>
            <a:ext cx="634085" cy="819364"/>
          </a:xfrm>
          <a:custGeom>
            <a:avLst/>
            <a:gdLst/>
            <a:ahLst/>
            <a:cxnLst>
              <a:cxn ang="0">
                <a:pos x="446" y="1907"/>
              </a:cxn>
              <a:cxn ang="0">
                <a:pos x="376" y="1808"/>
              </a:cxn>
              <a:cxn ang="0">
                <a:pos x="320" y="1715"/>
              </a:cxn>
              <a:cxn ang="0">
                <a:pos x="228" y="1696"/>
              </a:cxn>
              <a:cxn ang="0">
                <a:pos x="97" y="1627"/>
              </a:cxn>
              <a:cxn ang="0">
                <a:pos x="9" y="1463"/>
              </a:cxn>
              <a:cxn ang="0">
                <a:pos x="75" y="1434"/>
              </a:cxn>
              <a:cxn ang="0">
                <a:pos x="134" y="1387"/>
              </a:cxn>
              <a:cxn ang="0">
                <a:pos x="198" y="1234"/>
              </a:cxn>
              <a:cxn ang="0">
                <a:pos x="262" y="1040"/>
              </a:cxn>
              <a:cxn ang="0">
                <a:pos x="318" y="843"/>
              </a:cxn>
              <a:cxn ang="0">
                <a:pos x="377" y="760"/>
              </a:cxn>
              <a:cxn ang="0">
                <a:pos x="379" y="648"/>
              </a:cxn>
              <a:cxn ang="0">
                <a:pos x="393" y="554"/>
              </a:cxn>
              <a:cxn ang="0">
                <a:pos x="574" y="384"/>
              </a:cxn>
              <a:cxn ang="0">
                <a:pos x="494" y="274"/>
              </a:cxn>
              <a:cxn ang="0">
                <a:pos x="409" y="93"/>
              </a:cxn>
              <a:cxn ang="0">
                <a:pos x="460" y="2"/>
              </a:cxn>
              <a:cxn ang="0">
                <a:pos x="561" y="7"/>
              </a:cxn>
              <a:cxn ang="0">
                <a:pos x="651" y="93"/>
              </a:cxn>
              <a:cxn ang="0">
                <a:pos x="819" y="207"/>
              </a:cxn>
              <a:cxn ang="0">
                <a:pos x="950" y="245"/>
              </a:cxn>
              <a:cxn ang="0">
                <a:pos x="1110" y="216"/>
              </a:cxn>
              <a:cxn ang="0">
                <a:pos x="1531" y="266"/>
              </a:cxn>
              <a:cxn ang="0">
                <a:pos x="1654" y="331"/>
              </a:cxn>
              <a:cxn ang="0">
                <a:pos x="1622" y="411"/>
              </a:cxn>
              <a:cxn ang="0">
                <a:pos x="1590" y="514"/>
              </a:cxn>
              <a:cxn ang="0">
                <a:pos x="1262" y="880"/>
              </a:cxn>
              <a:cxn ang="0">
                <a:pos x="1203" y="899"/>
              </a:cxn>
              <a:cxn ang="0">
                <a:pos x="1211" y="975"/>
              </a:cxn>
              <a:cxn ang="0">
                <a:pos x="1248" y="1107"/>
              </a:cxn>
              <a:cxn ang="0">
                <a:pos x="1249" y="1207"/>
              </a:cxn>
              <a:cxn ang="0">
                <a:pos x="1222" y="1295"/>
              </a:cxn>
              <a:cxn ang="0">
                <a:pos x="1131" y="1375"/>
              </a:cxn>
              <a:cxn ang="0">
                <a:pos x="998" y="1501"/>
              </a:cxn>
              <a:cxn ang="0">
                <a:pos x="902" y="1530"/>
              </a:cxn>
              <a:cxn ang="0">
                <a:pos x="808" y="1519"/>
              </a:cxn>
              <a:cxn ang="0">
                <a:pos x="768" y="1599"/>
              </a:cxn>
              <a:cxn ang="0">
                <a:pos x="726" y="1679"/>
              </a:cxn>
              <a:cxn ang="0">
                <a:pos x="635" y="1683"/>
              </a:cxn>
              <a:cxn ang="0">
                <a:pos x="542" y="1688"/>
              </a:cxn>
              <a:cxn ang="0">
                <a:pos x="518" y="1799"/>
              </a:cxn>
              <a:cxn ang="0">
                <a:pos x="446" y="1907"/>
              </a:cxn>
            </a:cxnLst>
            <a:rect l="0" t="0" r="r" b="b"/>
            <a:pathLst>
              <a:path w="1654" h="1931">
                <a:moveTo>
                  <a:pt x="446" y="1907"/>
                </a:moveTo>
                <a:cubicBezTo>
                  <a:pt x="436" y="1901"/>
                  <a:pt x="404" y="1856"/>
                  <a:pt x="376" y="1808"/>
                </a:cubicBezTo>
                <a:cubicBezTo>
                  <a:pt x="347" y="1759"/>
                  <a:pt x="321" y="1719"/>
                  <a:pt x="320" y="1715"/>
                </a:cubicBezTo>
                <a:cubicBezTo>
                  <a:pt x="316" y="1714"/>
                  <a:pt x="276" y="1704"/>
                  <a:pt x="228" y="1696"/>
                </a:cubicBezTo>
                <a:cubicBezTo>
                  <a:pt x="161" y="1683"/>
                  <a:pt x="132" y="1667"/>
                  <a:pt x="97" y="1627"/>
                </a:cubicBezTo>
                <a:cubicBezTo>
                  <a:pt x="57" y="1581"/>
                  <a:pt x="0" y="1472"/>
                  <a:pt x="9" y="1463"/>
                </a:cubicBezTo>
                <a:cubicBezTo>
                  <a:pt x="12" y="1461"/>
                  <a:pt x="41" y="1448"/>
                  <a:pt x="75" y="1434"/>
                </a:cubicBezTo>
                <a:cubicBezTo>
                  <a:pt x="107" y="1421"/>
                  <a:pt x="134" y="1400"/>
                  <a:pt x="134" y="1387"/>
                </a:cubicBezTo>
                <a:cubicBezTo>
                  <a:pt x="134" y="1376"/>
                  <a:pt x="163" y="1306"/>
                  <a:pt x="198" y="1234"/>
                </a:cubicBezTo>
                <a:cubicBezTo>
                  <a:pt x="238" y="1151"/>
                  <a:pt x="262" y="1079"/>
                  <a:pt x="262" y="1040"/>
                </a:cubicBezTo>
                <a:cubicBezTo>
                  <a:pt x="262" y="944"/>
                  <a:pt x="280" y="883"/>
                  <a:pt x="318" y="843"/>
                </a:cubicBezTo>
                <a:cubicBezTo>
                  <a:pt x="337" y="824"/>
                  <a:pt x="364" y="786"/>
                  <a:pt x="377" y="760"/>
                </a:cubicBezTo>
                <a:cubicBezTo>
                  <a:pt x="400" y="719"/>
                  <a:pt x="400" y="706"/>
                  <a:pt x="379" y="648"/>
                </a:cubicBezTo>
                <a:cubicBezTo>
                  <a:pt x="358" y="586"/>
                  <a:pt x="358" y="583"/>
                  <a:pt x="393" y="554"/>
                </a:cubicBezTo>
                <a:cubicBezTo>
                  <a:pt x="454" y="506"/>
                  <a:pt x="561" y="403"/>
                  <a:pt x="574" y="384"/>
                </a:cubicBezTo>
                <a:cubicBezTo>
                  <a:pt x="579" y="375"/>
                  <a:pt x="544" y="325"/>
                  <a:pt x="494" y="274"/>
                </a:cubicBezTo>
                <a:cubicBezTo>
                  <a:pt x="406" y="179"/>
                  <a:pt x="404" y="178"/>
                  <a:pt x="409" y="93"/>
                </a:cubicBezTo>
                <a:cubicBezTo>
                  <a:pt x="414" y="11"/>
                  <a:pt x="417" y="8"/>
                  <a:pt x="460" y="2"/>
                </a:cubicBezTo>
                <a:cubicBezTo>
                  <a:pt x="486" y="0"/>
                  <a:pt x="531" y="2"/>
                  <a:pt x="561" y="7"/>
                </a:cubicBezTo>
                <a:cubicBezTo>
                  <a:pt x="606" y="16"/>
                  <a:pt x="622" y="31"/>
                  <a:pt x="651" y="93"/>
                </a:cubicBezTo>
                <a:cubicBezTo>
                  <a:pt x="686" y="165"/>
                  <a:pt x="689" y="168"/>
                  <a:pt x="819" y="207"/>
                </a:cubicBezTo>
                <a:lnTo>
                  <a:pt x="950" y="245"/>
                </a:lnTo>
                <a:lnTo>
                  <a:pt x="1110" y="216"/>
                </a:lnTo>
                <a:cubicBezTo>
                  <a:pt x="1288" y="183"/>
                  <a:pt x="1310" y="186"/>
                  <a:pt x="1531" y="266"/>
                </a:cubicBezTo>
                <a:cubicBezTo>
                  <a:pt x="1598" y="290"/>
                  <a:pt x="1654" y="320"/>
                  <a:pt x="1654" y="331"/>
                </a:cubicBezTo>
                <a:cubicBezTo>
                  <a:pt x="1654" y="343"/>
                  <a:pt x="1640" y="379"/>
                  <a:pt x="1622" y="411"/>
                </a:cubicBezTo>
                <a:cubicBezTo>
                  <a:pt x="1604" y="445"/>
                  <a:pt x="1590" y="490"/>
                  <a:pt x="1590" y="514"/>
                </a:cubicBezTo>
                <a:cubicBezTo>
                  <a:pt x="1590" y="587"/>
                  <a:pt x="1358" y="848"/>
                  <a:pt x="1262" y="880"/>
                </a:cubicBezTo>
                <a:lnTo>
                  <a:pt x="1203" y="899"/>
                </a:lnTo>
                <a:lnTo>
                  <a:pt x="1211" y="975"/>
                </a:lnTo>
                <a:cubicBezTo>
                  <a:pt x="1216" y="1016"/>
                  <a:pt x="1232" y="1075"/>
                  <a:pt x="1248" y="1107"/>
                </a:cubicBezTo>
                <a:cubicBezTo>
                  <a:pt x="1273" y="1162"/>
                  <a:pt x="1273" y="1168"/>
                  <a:pt x="1249" y="1207"/>
                </a:cubicBezTo>
                <a:cubicBezTo>
                  <a:pt x="1235" y="1229"/>
                  <a:pt x="1222" y="1267"/>
                  <a:pt x="1222" y="1295"/>
                </a:cubicBezTo>
                <a:cubicBezTo>
                  <a:pt x="1222" y="1338"/>
                  <a:pt x="1214" y="1344"/>
                  <a:pt x="1131" y="1375"/>
                </a:cubicBezTo>
                <a:cubicBezTo>
                  <a:pt x="1028" y="1413"/>
                  <a:pt x="998" y="1442"/>
                  <a:pt x="998" y="1501"/>
                </a:cubicBezTo>
                <a:cubicBezTo>
                  <a:pt x="998" y="1539"/>
                  <a:pt x="996" y="1539"/>
                  <a:pt x="902" y="1530"/>
                </a:cubicBezTo>
                <a:lnTo>
                  <a:pt x="808" y="1519"/>
                </a:lnTo>
                <a:lnTo>
                  <a:pt x="768" y="1599"/>
                </a:lnTo>
                <a:lnTo>
                  <a:pt x="726" y="1679"/>
                </a:lnTo>
                <a:lnTo>
                  <a:pt x="635" y="1683"/>
                </a:lnTo>
                <a:lnTo>
                  <a:pt x="542" y="1688"/>
                </a:lnTo>
                <a:lnTo>
                  <a:pt x="518" y="1799"/>
                </a:lnTo>
                <a:cubicBezTo>
                  <a:pt x="494" y="1907"/>
                  <a:pt x="478" y="1931"/>
                  <a:pt x="446" y="1907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5" name="Псковская область"/>
          <p:cNvSpPr>
            <a:spLocks/>
          </p:cNvSpPr>
          <p:nvPr/>
        </p:nvSpPr>
        <p:spPr bwMode="auto">
          <a:xfrm>
            <a:off x="1108838" y="2740685"/>
            <a:ext cx="301653" cy="521413"/>
          </a:xfrm>
          <a:custGeom>
            <a:avLst/>
            <a:gdLst/>
            <a:ahLst/>
            <a:cxnLst>
              <a:cxn ang="0">
                <a:pos x="193" y="1171"/>
              </a:cxn>
              <a:cxn ang="0">
                <a:pos x="9" y="677"/>
              </a:cxn>
              <a:cxn ang="0">
                <a:pos x="251" y="267"/>
              </a:cxn>
              <a:cxn ang="0">
                <a:pos x="324" y="240"/>
              </a:cxn>
              <a:cxn ang="0">
                <a:pos x="492" y="114"/>
              </a:cxn>
              <a:cxn ang="0">
                <a:pos x="670" y="0"/>
              </a:cxn>
              <a:cxn ang="0">
                <a:pos x="776" y="283"/>
              </a:cxn>
              <a:cxn ang="0">
                <a:pos x="787" y="400"/>
              </a:cxn>
              <a:cxn ang="0">
                <a:pos x="747" y="400"/>
              </a:cxn>
              <a:cxn ang="0">
                <a:pos x="675" y="515"/>
              </a:cxn>
              <a:cxn ang="0">
                <a:pos x="694" y="616"/>
              </a:cxn>
              <a:cxn ang="0">
                <a:pos x="630" y="728"/>
              </a:cxn>
              <a:cxn ang="0">
                <a:pos x="400" y="1063"/>
              </a:cxn>
              <a:cxn ang="0">
                <a:pos x="382" y="1163"/>
              </a:cxn>
              <a:cxn ang="0">
                <a:pos x="252" y="1232"/>
              </a:cxn>
              <a:cxn ang="0">
                <a:pos x="193" y="1171"/>
              </a:cxn>
            </a:cxnLst>
            <a:rect l="0" t="0" r="r" b="b"/>
            <a:pathLst>
              <a:path w="787" h="1232">
                <a:moveTo>
                  <a:pt x="193" y="1171"/>
                </a:moveTo>
                <a:cubicBezTo>
                  <a:pt x="123" y="1034"/>
                  <a:pt x="0" y="704"/>
                  <a:pt x="9" y="677"/>
                </a:cubicBezTo>
                <a:cubicBezTo>
                  <a:pt x="24" y="635"/>
                  <a:pt x="222" y="301"/>
                  <a:pt x="251" y="267"/>
                </a:cubicBezTo>
                <a:cubicBezTo>
                  <a:pt x="264" y="253"/>
                  <a:pt x="297" y="240"/>
                  <a:pt x="324" y="240"/>
                </a:cubicBezTo>
                <a:cubicBezTo>
                  <a:pt x="392" y="240"/>
                  <a:pt x="432" y="210"/>
                  <a:pt x="492" y="114"/>
                </a:cubicBezTo>
                <a:cubicBezTo>
                  <a:pt x="542" y="37"/>
                  <a:pt x="601" y="0"/>
                  <a:pt x="670" y="0"/>
                </a:cubicBezTo>
                <a:cubicBezTo>
                  <a:pt x="708" y="0"/>
                  <a:pt x="763" y="146"/>
                  <a:pt x="776" y="283"/>
                </a:cubicBezTo>
                <a:lnTo>
                  <a:pt x="787" y="400"/>
                </a:lnTo>
                <a:lnTo>
                  <a:pt x="747" y="400"/>
                </a:lnTo>
                <a:cubicBezTo>
                  <a:pt x="688" y="400"/>
                  <a:pt x="665" y="437"/>
                  <a:pt x="675" y="515"/>
                </a:cubicBezTo>
                <a:cubicBezTo>
                  <a:pt x="680" y="554"/>
                  <a:pt x="688" y="599"/>
                  <a:pt x="694" y="616"/>
                </a:cubicBezTo>
                <a:cubicBezTo>
                  <a:pt x="700" y="639"/>
                  <a:pt x="683" y="669"/>
                  <a:pt x="630" y="728"/>
                </a:cubicBezTo>
                <a:cubicBezTo>
                  <a:pt x="435" y="939"/>
                  <a:pt x="417" y="965"/>
                  <a:pt x="400" y="1063"/>
                </a:cubicBezTo>
                <a:cubicBezTo>
                  <a:pt x="390" y="1115"/>
                  <a:pt x="382" y="1160"/>
                  <a:pt x="382" y="1163"/>
                </a:cubicBezTo>
                <a:cubicBezTo>
                  <a:pt x="382" y="1176"/>
                  <a:pt x="276" y="1232"/>
                  <a:pt x="252" y="1232"/>
                </a:cubicBezTo>
                <a:cubicBezTo>
                  <a:pt x="238" y="1232"/>
                  <a:pt x="211" y="1205"/>
                  <a:pt x="193" y="1171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6" name="Республика Адыгея"/>
          <p:cNvSpPr>
            <a:spLocks/>
          </p:cNvSpPr>
          <p:nvPr/>
        </p:nvSpPr>
        <p:spPr bwMode="auto">
          <a:xfrm>
            <a:off x="591720" y="4982086"/>
            <a:ext cx="129279" cy="250549"/>
          </a:xfrm>
          <a:custGeom>
            <a:avLst/>
            <a:gdLst>
              <a:gd name="T0" fmla="*/ 30 w 21"/>
              <a:gd name="T1" fmla="*/ 556 h 37"/>
              <a:gd name="T2" fmla="*/ 3 w 21"/>
              <a:gd name="T3" fmla="*/ 500 h 37"/>
              <a:gd name="T4" fmla="*/ 35 w 21"/>
              <a:gd name="T5" fmla="*/ 489 h 37"/>
              <a:gd name="T6" fmla="*/ 96 w 21"/>
              <a:gd name="T7" fmla="*/ 473 h 37"/>
              <a:gd name="T8" fmla="*/ 101 w 21"/>
              <a:gd name="T9" fmla="*/ 425 h 37"/>
              <a:gd name="T10" fmla="*/ 142 w 21"/>
              <a:gd name="T11" fmla="*/ 321 h 37"/>
              <a:gd name="T12" fmla="*/ 232 w 21"/>
              <a:gd name="T13" fmla="*/ 200 h 37"/>
              <a:gd name="T14" fmla="*/ 168 w 21"/>
              <a:gd name="T15" fmla="*/ 185 h 37"/>
              <a:gd name="T16" fmla="*/ 22 w 21"/>
              <a:gd name="T17" fmla="*/ 60 h 37"/>
              <a:gd name="T18" fmla="*/ 80 w 21"/>
              <a:gd name="T19" fmla="*/ 46 h 37"/>
              <a:gd name="T20" fmla="*/ 194 w 21"/>
              <a:gd name="T21" fmla="*/ 89 h 37"/>
              <a:gd name="T22" fmla="*/ 282 w 21"/>
              <a:gd name="T23" fmla="*/ 145 h 37"/>
              <a:gd name="T24" fmla="*/ 307 w 21"/>
              <a:gd name="T25" fmla="*/ 435 h 37"/>
              <a:gd name="T26" fmla="*/ 272 w 21"/>
              <a:gd name="T27" fmla="*/ 412 h 37"/>
              <a:gd name="T28" fmla="*/ 234 w 21"/>
              <a:gd name="T29" fmla="*/ 361 h 37"/>
              <a:gd name="T30" fmla="*/ 144 w 21"/>
              <a:gd name="T31" fmla="*/ 481 h 37"/>
              <a:gd name="T32" fmla="*/ 62 w 21"/>
              <a:gd name="T33" fmla="*/ 601 h 37"/>
              <a:gd name="T34" fmla="*/ 30 w 21"/>
              <a:gd name="T35" fmla="*/ 55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1"/>
              <a:gd name="T55" fmla="*/ 0 h 37"/>
              <a:gd name="T56" fmla="*/ 330 w 21"/>
              <a:gd name="T57" fmla="*/ 601 h 3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1" h="37">
                <a:moveTo>
                  <a:pt x="2" y="34"/>
                </a:moveTo>
                <a:cubicBezTo>
                  <a:pt x="1" y="33"/>
                  <a:pt x="0" y="31"/>
                  <a:pt x="0" y="31"/>
                </a:cubicBezTo>
                <a:cubicBezTo>
                  <a:pt x="0" y="30"/>
                  <a:pt x="1" y="30"/>
                  <a:pt x="2" y="30"/>
                </a:cubicBezTo>
                <a:cubicBezTo>
                  <a:pt x="4" y="30"/>
                  <a:pt x="5" y="30"/>
                  <a:pt x="6" y="29"/>
                </a:cubicBezTo>
                <a:cubicBezTo>
                  <a:pt x="7" y="28"/>
                  <a:pt x="7" y="28"/>
                  <a:pt x="6" y="26"/>
                </a:cubicBezTo>
                <a:cubicBezTo>
                  <a:pt x="4" y="23"/>
                  <a:pt x="5" y="22"/>
                  <a:pt x="9" y="20"/>
                </a:cubicBezTo>
                <a:cubicBezTo>
                  <a:pt x="13" y="18"/>
                  <a:pt x="16" y="14"/>
                  <a:pt x="15" y="12"/>
                </a:cubicBezTo>
                <a:cubicBezTo>
                  <a:pt x="14" y="12"/>
                  <a:pt x="13" y="11"/>
                  <a:pt x="11" y="11"/>
                </a:cubicBezTo>
                <a:cubicBezTo>
                  <a:pt x="7" y="11"/>
                  <a:pt x="2" y="8"/>
                  <a:pt x="1" y="4"/>
                </a:cubicBezTo>
                <a:cubicBezTo>
                  <a:pt x="1" y="0"/>
                  <a:pt x="2" y="0"/>
                  <a:pt x="5" y="3"/>
                </a:cubicBezTo>
                <a:cubicBezTo>
                  <a:pt x="7" y="5"/>
                  <a:pt x="9" y="5"/>
                  <a:pt x="12" y="5"/>
                </a:cubicBezTo>
                <a:cubicBezTo>
                  <a:pt x="16" y="5"/>
                  <a:pt x="16" y="6"/>
                  <a:pt x="18" y="9"/>
                </a:cubicBezTo>
                <a:cubicBezTo>
                  <a:pt x="20" y="14"/>
                  <a:pt x="21" y="24"/>
                  <a:pt x="20" y="27"/>
                </a:cubicBezTo>
                <a:cubicBezTo>
                  <a:pt x="19" y="28"/>
                  <a:pt x="18" y="28"/>
                  <a:pt x="17" y="25"/>
                </a:cubicBezTo>
                <a:cubicBezTo>
                  <a:pt x="17" y="24"/>
                  <a:pt x="16" y="22"/>
                  <a:pt x="15" y="22"/>
                </a:cubicBezTo>
                <a:cubicBezTo>
                  <a:pt x="14" y="22"/>
                  <a:pt x="12" y="25"/>
                  <a:pt x="9" y="30"/>
                </a:cubicBezTo>
                <a:cubicBezTo>
                  <a:pt x="7" y="34"/>
                  <a:pt x="4" y="37"/>
                  <a:pt x="4" y="37"/>
                </a:cubicBezTo>
                <a:cubicBezTo>
                  <a:pt x="4" y="37"/>
                  <a:pt x="3" y="36"/>
                  <a:pt x="2" y="34"/>
                </a:cubicBezTo>
                <a:cubicBezTo>
                  <a:pt x="2" y="34"/>
                  <a:pt x="2" y="34"/>
                  <a:pt x="2" y="34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  <p:sp>
        <p:nvSpPr>
          <p:cNvPr id="57" name="Республика Алтай"/>
          <p:cNvSpPr>
            <a:spLocks/>
          </p:cNvSpPr>
          <p:nvPr/>
        </p:nvSpPr>
        <p:spPr bwMode="auto">
          <a:xfrm>
            <a:off x="4802538" y="5794678"/>
            <a:ext cx="486338" cy="514642"/>
          </a:xfrm>
          <a:custGeom>
            <a:avLst/>
            <a:gdLst/>
            <a:ahLst/>
            <a:cxnLst>
              <a:cxn ang="0">
                <a:pos x="760" y="1204"/>
              </a:cxn>
              <a:cxn ang="0">
                <a:pos x="660" y="1124"/>
              </a:cxn>
              <a:cxn ang="0">
                <a:pos x="604" y="1024"/>
              </a:cxn>
              <a:cxn ang="0">
                <a:pos x="508" y="1001"/>
              </a:cxn>
              <a:cxn ang="0">
                <a:pos x="260" y="1011"/>
              </a:cxn>
              <a:cxn ang="0">
                <a:pos x="14" y="684"/>
              </a:cxn>
              <a:cxn ang="0">
                <a:pos x="60" y="673"/>
              </a:cxn>
              <a:cxn ang="0">
                <a:pos x="120" y="608"/>
              </a:cxn>
              <a:cxn ang="0">
                <a:pos x="115" y="528"/>
              </a:cxn>
              <a:cxn ang="0">
                <a:pos x="169" y="428"/>
              </a:cxn>
              <a:cxn ang="0">
                <a:pos x="371" y="289"/>
              </a:cxn>
              <a:cxn ang="0">
                <a:pos x="552" y="208"/>
              </a:cxn>
              <a:cxn ang="0">
                <a:pos x="652" y="121"/>
              </a:cxn>
              <a:cxn ang="0">
                <a:pos x="819" y="32"/>
              </a:cxn>
              <a:cxn ang="0">
                <a:pos x="961" y="72"/>
              </a:cxn>
              <a:cxn ang="0">
                <a:pos x="913" y="177"/>
              </a:cxn>
              <a:cxn ang="0">
                <a:pos x="872" y="328"/>
              </a:cxn>
              <a:cxn ang="0">
                <a:pos x="876" y="440"/>
              </a:cxn>
              <a:cxn ang="0">
                <a:pos x="947" y="460"/>
              </a:cxn>
              <a:cxn ang="0">
                <a:pos x="1052" y="457"/>
              </a:cxn>
              <a:cxn ang="0">
                <a:pos x="1137" y="542"/>
              </a:cxn>
              <a:cxn ang="0">
                <a:pos x="1222" y="708"/>
              </a:cxn>
              <a:cxn ang="0">
                <a:pos x="1259" y="769"/>
              </a:cxn>
              <a:cxn ang="0">
                <a:pos x="1214" y="816"/>
              </a:cxn>
              <a:cxn ang="0">
                <a:pos x="1168" y="864"/>
              </a:cxn>
              <a:cxn ang="0">
                <a:pos x="1217" y="920"/>
              </a:cxn>
              <a:cxn ang="0">
                <a:pos x="1232" y="1028"/>
              </a:cxn>
              <a:cxn ang="0">
                <a:pos x="1078" y="1067"/>
              </a:cxn>
              <a:cxn ang="0">
                <a:pos x="896" y="1156"/>
              </a:cxn>
              <a:cxn ang="0">
                <a:pos x="830" y="1214"/>
              </a:cxn>
              <a:cxn ang="0">
                <a:pos x="760" y="1204"/>
              </a:cxn>
            </a:cxnLst>
            <a:rect l="0" t="0" r="r" b="b"/>
            <a:pathLst>
              <a:path w="1270" h="1216">
                <a:moveTo>
                  <a:pt x="760" y="1204"/>
                </a:moveTo>
                <a:cubicBezTo>
                  <a:pt x="716" y="1200"/>
                  <a:pt x="697" y="1184"/>
                  <a:pt x="660" y="1124"/>
                </a:cubicBezTo>
                <a:cubicBezTo>
                  <a:pt x="633" y="1084"/>
                  <a:pt x="609" y="1038"/>
                  <a:pt x="604" y="1024"/>
                </a:cubicBezTo>
                <a:cubicBezTo>
                  <a:pt x="592" y="984"/>
                  <a:pt x="558" y="976"/>
                  <a:pt x="508" y="1001"/>
                </a:cubicBezTo>
                <a:cubicBezTo>
                  <a:pt x="464" y="1025"/>
                  <a:pt x="331" y="1030"/>
                  <a:pt x="260" y="1011"/>
                </a:cubicBezTo>
                <a:cubicBezTo>
                  <a:pt x="219" y="1000"/>
                  <a:pt x="0" y="708"/>
                  <a:pt x="14" y="684"/>
                </a:cubicBezTo>
                <a:cubicBezTo>
                  <a:pt x="19" y="678"/>
                  <a:pt x="40" y="673"/>
                  <a:pt x="60" y="673"/>
                </a:cubicBezTo>
                <a:cubicBezTo>
                  <a:pt x="92" y="673"/>
                  <a:pt x="104" y="660"/>
                  <a:pt x="120" y="608"/>
                </a:cubicBezTo>
                <a:cubicBezTo>
                  <a:pt x="136" y="552"/>
                  <a:pt x="136" y="539"/>
                  <a:pt x="115" y="528"/>
                </a:cubicBezTo>
                <a:cubicBezTo>
                  <a:pt x="27" y="476"/>
                  <a:pt x="28" y="475"/>
                  <a:pt x="169" y="428"/>
                </a:cubicBezTo>
                <a:cubicBezTo>
                  <a:pt x="300" y="385"/>
                  <a:pt x="307" y="380"/>
                  <a:pt x="371" y="289"/>
                </a:cubicBezTo>
                <a:cubicBezTo>
                  <a:pt x="441" y="188"/>
                  <a:pt x="452" y="184"/>
                  <a:pt x="552" y="208"/>
                </a:cubicBezTo>
                <a:cubicBezTo>
                  <a:pt x="622" y="224"/>
                  <a:pt x="635" y="212"/>
                  <a:pt x="652" y="121"/>
                </a:cubicBezTo>
                <a:cubicBezTo>
                  <a:pt x="673" y="1"/>
                  <a:pt x="675" y="0"/>
                  <a:pt x="819" y="32"/>
                </a:cubicBezTo>
                <a:cubicBezTo>
                  <a:pt x="888" y="48"/>
                  <a:pt x="952" y="65"/>
                  <a:pt x="961" y="72"/>
                </a:cubicBezTo>
                <a:cubicBezTo>
                  <a:pt x="987" y="86"/>
                  <a:pt x="966" y="131"/>
                  <a:pt x="913" y="177"/>
                </a:cubicBezTo>
                <a:cubicBezTo>
                  <a:pt x="868" y="214"/>
                  <a:pt x="867" y="222"/>
                  <a:pt x="872" y="328"/>
                </a:cubicBezTo>
                <a:lnTo>
                  <a:pt x="876" y="440"/>
                </a:lnTo>
                <a:lnTo>
                  <a:pt x="947" y="460"/>
                </a:lnTo>
                <a:cubicBezTo>
                  <a:pt x="1008" y="476"/>
                  <a:pt x="1024" y="476"/>
                  <a:pt x="1052" y="457"/>
                </a:cubicBezTo>
                <a:cubicBezTo>
                  <a:pt x="1086" y="436"/>
                  <a:pt x="1089" y="440"/>
                  <a:pt x="1137" y="542"/>
                </a:cubicBezTo>
                <a:cubicBezTo>
                  <a:pt x="1164" y="601"/>
                  <a:pt x="1203" y="676"/>
                  <a:pt x="1222" y="708"/>
                </a:cubicBezTo>
                <a:lnTo>
                  <a:pt x="1259" y="769"/>
                </a:lnTo>
                <a:lnTo>
                  <a:pt x="1214" y="816"/>
                </a:lnTo>
                <a:lnTo>
                  <a:pt x="1168" y="864"/>
                </a:lnTo>
                <a:lnTo>
                  <a:pt x="1217" y="920"/>
                </a:lnTo>
                <a:cubicBezTo>
                  <a:pt x="1265" y="974"/>
                  <a:pt x="1270" y="1016"/>
                  <a:pt x="1232" y="1028"/>
                </a:cubicBezTo>
                <a:cubicBezTo>
                  <a:pt x="1220" y="1033"/>
                  <a:pt x="1152" y="1049"/>
                  <a:pt x="1078" y="1067"/>
                </a:cubicBezTo>
                <a:cubicBezTo>
                  <a:pt x="960" y="1094"/>
                  <a:pt x="939" y="1104"/>
                  <a:pt x="896" y="1156"/>
                </a:cubicBezTo>
                <a:cubicBezTo>
                  <a:pt x="868" y="1190"/>
                  <a:pt x="840" y="1216"/>
                  <a:pt x="830" y="1214"/>
                </a:cubicBezTo>
                <a:cubicBezTo>
                  <a:pt x="820" y="1212"/>
                  <a:pt x="788" y="1209"/>
                  <a:pt x="760" y="1204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8" name="Республика Башкортостан"/>
          <p:cNvSpPr>
            <a:spLocks/>
          </p:cNvSpPr>
          <p:nvPr/>
        </p:nvSpPr>
        <p:spPr bwMode="auto">
          <a:xfrm>
            <a:off x="2444726" y="4447129"/>
            <a:ext cx="541743" cy="785506"/>
          </a:xfrm>
          <a:custGeom>
            <a:avLst/>
            <a:gdLst/>
            <a:ahLst/>
            <a:cxnLst>
              <a:cxn ang="0">
                <a:pos x="507" y="1803"/>
              </a:cxn>
              <a:cxn ang="0">
                <a:pos x="406" y="1771"/>
              </a:cxn>
              <a:cxn ang="0">
                <a:pos x="237" y="1781"/>
              </a:cxn>
              <a:cxn ang="0">
                <a:pos x="245" y="1717"/>
              </a:cxn>
              <a:cxn ang="0">
                <a:pos x="246" y="1627"/>
              </a:cxn>
              <a:cxn ang="0">
                <a:pos x="259" y="1505"/>
              </a:cxn>
              <a:cxn ang="0">
                <a:pos x="210" y="1374"/>
              </a:cxn>
              <a:cxn ang="0">
                <a:pos x="131" y="1374"/>
              </a:cxn>
              <a:cxn ang="0">
                <a:pos x="139" y="1289"/>
              </a:cxn>
              <a:cxn ang="0">
                <a:pos x="74" y="1032"/>
              </a:cxn>
              <a:cxn ang="0">
                <a:pos x="0" y="765"/>
              </a:cxn>
              <a:cxn ang="0">
                <a:pos x="75" y="557"/>
              </a:cxn>
              <a:cxn ang="0">
                <a:pos x="160" y="369"/>
              </a:cxn>
              <a:cxn ang="0">
                <a:pos x="168" y="294"/>
              </a:cxn>
              <a:cxn ang="0">
                <a:pos x="288" y="257"/>
              </a:cxn>
              <a:cxn ang="0">
                <a:pos x="418" y="152"/>
              </a:cxn>
              <a:cxn ang="0">
                <a:pos x="507" y="37"/>
              </a:cxn>
              <a:cxn ang="0">
                <a:pos x="606" y="0"/>
              </a:cxn>
              <a:cxn ang="0">
                <a:pos x="646" y="53"/>
              </a:cxn>
              <a:cxn ang="0">
                <a:pos x="766" y="117"/>
              </a:cxn>
              <a:cxn ang="0">
                <a:pos x="944" y="275"/>
              </a:cxn>
              <a:cxn ang="0">
                <a:pos x="1008" y="336"/>
              </a:cxn>
              <a:cxn ang="0">
                <a:pos x="1080" y="381"/>
              </a:cxn>
              <a:cxn ang="0">
                <a:pos x="1360" y="521"/>
              </a:cxn>
              <a:cxn ang="0">
                <a:pos x="1362" y="646"/>
              </a:cxn>
              <a:cxn ang="0">
                <a:pos x="1333" y="726"/>
              </a:cxn>
              <a:cxn ang="0">
                <a:pos x="1242" y="731"/>
              </a:cxn>
              <a:cxn ang="0">
                <a:pos x="1016" y="638"/>
              </a:cxn>
              <a:cxn ang="0">
                <a:pos x="965" y="606"/>
              </a:cxn>
              <a:cxn ang="0">
                <a:pos x="768" y="750"/>
              </a:cxn>
              <a:cxn ang="0">
                <a:pos x="878" y="981"/>
              </a:cxn>
              <a:cxn ang="0">
                <a:pos x="1203" y="1035"/>
              </a:cxn>
              <a:cxn ang="0">
                <a:pos x="1290" y="1041"/>
              </a:cxn>
              <a:cxn ang="0">
                <a:pos x="1258" y="1125"/>
              </a:cxn>
              <a:cxn ang="0">
                <a:pos x="1168" y="1179"/>
              </a:cxn>
              <a:cxn ang="0">
                <a:pos x="1083" y="1171"/>
              </a:cxn>
              <a:cxn ang="0">
                <a:pos x="880" y="1358"/>
              </a:cxn>
              <a:cxn ang="0">
                <a:pos x="806" y="1550"/>
              </a:cxn>
              <a:cxn ang="0">
                <a:pos x="699" y="1729"/>
              </a:cxn>
              <a:cxn ang="0">
                <a:pos x="632" y="1793"/>
              </a:cxn>
              <a:cxn ang="0">
                <a:pos x="584" y="1853"/>
              </a:cxn>
              <a:cxn ang="0">
                <a:pos x="507" y="1803"/>
              </a:cxn>
            </a:cxnLst>
            <a:rect l="0" t="0" r="r" b="b"/>
            <a:pathLst>
              <a:path w="1400" h="1854">
                <a:moveTo>
                  <a:pt x="507" y="1803"/>
                </a:moveTo>
                <a:cubicBezTo>
                  <a:pt x="454" y="1760"/>
                  <a:pt x="442" y="1755"/>
                  <a:pt x="406" y="1771"/>
                </a:cubicBezTo>
                <a:cubicBezTo>
                  <a:pt x="365" y="1790"/>
                  <a:pt x="253" y="1797"/>
                  <a:pt x="237" y="1781"/>
                </a:cubicBezTo>
                <a:cubicBezTo>
                  <a:pt x="232" y="1776"/>
                  <a:pt x="235" y="1747"/>
                  <a:pt x="245" y="1717"/>
                </a:cubicBezTo>
                <a:cubicBezTo>
                  <a:pt x="256" y="1681"/>
                  <a:pt x="256" y="1651"/>
                  <a:pt x="246" y="1627"/>
                </a:cubicBezTo>
                <a:cubicBezTo>
                  <a:pt x="235" y="1601"/>
                  <a:pt x="238" y="1568"/>
                  <a:pt x="259" y="1505"/>
                </a:cubicBezTo>
                <a:cubicBezTo>
                  <a:pt x="301" y="1377"/>
                  <a:pt x="301" y="1374"/>
                  <a:pt x="210" y="1374"/>
                </a:cubicBezTo>
                <a:lnTo>
                  <a:pt x="131" y="1374"/>
                </a:lnTo>
                <a:lnTo>
                  <a:pt x="139" y="1289"/>
                </a:lnTo>
                <a:cubicBezTo>
                  <a:pt x="147" y="1214"/>
                  <a:pt x="139" y="1185"/>
                  <a:pt x="74" y="1032"/>
                </a:cubicBezTo>
                <a:cubicBezTo>
                  <a:pt x="14" y="891"/>
                  <a:pt x="0" y="841"/>
                  <a:pt x="0" y="765"/>
                </a:cubicBezTo>
                <a:cubicBezTo>
                  <a:pt x="0" y="678"/>
                  <a:pt x="6" y="659"/>
                  <a:pt x="75" y="557"/>
                </a:cubicBezTo>
                <a:cubicBezTo>
                  <a:pt x="128" y="477"/>
                  <a:pt x="154" y="421"/>
                  <a:pt x="160" y="369"/>
                </a:cubicBezTo>
                <a:lnTo>
                  <a:pt x="168" y="294"/>
                </a:lnTo>
                <a:lnTo>
                  <a:pt x="288" y="257"/>
                </a:lnTo>
                <a:cubicBezTo>
                  <a:pt x="432" y="213"/>
                  <a:pt x="445" y="203"/>
                  <a:pt x="418" y="152"/>
                </a:cubicBezTo>
                <a:cubicBezTo>
                  <a:pt x="386" y="94"/>
                  <a:pt x="400" y="78"/>
                  <a:pt x="507" y="37"/>
                </a:cubicBezTo>
                <a:lnTo>
                  <a:pt x="606" y="0"/>
                </a:lnTo>
                <a:lnTo>
                  <a:pt x="646" y="53"/>
                </a:lnTo>
                <a:cubicBezTo>
                  <a:pt x="678" y="96"/>
                  <a:pt x="701" y="107"/>
                  <a:pt x="766" y="117"/>
                </a:cubicBezTo>
                <a:cubicBezTo>
                  <a:pt x="851" y="128"/>
                  <a:pt x="886" y="160"/>
                  <a:pt x="944" y="275"/>
                </a:cubicBezTo>
                <a:cubicBezTo>
                  <a:pt x="957" y="301"/>
                  <a:pt x="986" y="328"/>
                  <a:pt x="1008" y="336"/>
                </a:cubicBezTo>
                <a:cubicBezTo>
                  <a:pt x="1030" y="345"/>
                  <a:pt x="1062" y="365"/>
                  <a:pt x="1080" y="381"/>
                </a:cubicBezTo>
                <a:cubicBezTo>
                  <a:pt x="1141" y="435"/>
                  <a:pt x="1328" y="529"/>
                  <a:pt x="1360" y="521"/>
                </a:cubicBezTo>
                <a:cubicBezTo>
                  <a:pt x="1400" y="510"/>
                  <a:pt x="1400" y="536"/>
                  <a:pt x="1362" y="646"/>
                </a:cubicBezTo>
                <a:lnTo>
                  <a:pt x="1333" y="726"/>
                </a:lnTo>
                <a:lnTo>
                  <a:pt x="1242" y="731"/>
                </a:lnTo>
                <a:cubicBezTo>
                  <a:pt x="1146" y="736"/>
                  <a:pt x="1080" y="709"/>
                  <a:pt x="1016" y="638"/>
                </a:cubicBezTo>
                <a:cubicBezTo>
                  <a:pt x="1000" y="621"/>
                  <a:pt x="978" y="606"/>
                  <a:pt x="965" y="606"/>
                </a:cubicBezTo>
                <a:cubicBezTo>
                  <a:pt x="925" y="606"/>
                  <a:pt x="768" y="721"/>
                  <a:pt x="768" y="750"/>
                </a:cubicBezTo>
                <a:cubicBezTo>
                  <a:pt x="768" y="800"/>
                  <a:pt x="851" y="973"/>
                  <a:pt x="878" y="981"/>
                </a:cubicBezTo>
                <a:cubicBezTo>
                  <a:pt x="987" y="1013"/>
                  <a:pt x="1141" y="1038"/>
                  <a:pt x="1203" y="1035"/>
                </a:cubicBezTo>
                <a:cubicBezTo>
                  <a:pt x="1245" y="1033"/>
                  <a:pt x="1285" y="1037"/>
                  <a:pt x="1290" y="1041"/>
                </a:cubicBezTo>
                <a:cubicBezTo>
                  <a:pt x="1296" y="1048"/>
                  <a:pt x="1282" y="1085"/>
                  <a:pt x="1258" y="1125"/>
                </a:cubicBezTo>
                <a:cubicBezTo>
                  <a:pt x="1218" y="1193"/>
                  <a:pt x="1214" y="1195"/>
                  <a:pt x="1168" y="1179"/>
                </a:cubicBezTo>
                <a:cubicBezTo>
                  <a:pt x="1141" y="1169"/>
                  <a:pt x="1104" y="1166"/>
                  <a:pt x="1083" y="1171"/>
                </a:cubicBezTo>
                <a:cubicBezTo>
                  <a:pt x="1042" y="1182"/>
                  <a:pt x="880" y="1331"/>
                  <a:pt x="880" y="1358"/>
                </a:cubicBezTo>
                <a:cubicBezTo>
                  <a:pt x="880" y="1369"/>
                  <a:pt x="848" y="1456"/>
                  <a:pt x="806" y="1550"/>
                </a:cubicBezTo>
                <a:cubicBezTo>
                  <a:pt x="749" y="1688"/>
                  <a:pt x="726" y="1725"/>
                  <a:pt x="699" y="1729"/>
                </a:cubicBezTo>
                <a:cubicBezTo>
                  <a:pt x="678" y="1731"/>
                  <a:pt x="651" y="1757"/>
                  <a:pt x="632" y="1793"/>
                </a:cubicBezTo>
                <a:cubicBezTo>
                  <a:pt x="614" y="1827"/>
                  <a:pt x="594" y="1854"/>
                  <a:pt x="584" y="1853"/>
                </a:cubicBezTo>
                <a:cubicBezTo>
                  <a:pt x="576" y="1853"/>
                  <a:pt x="541" y="1830"/>
                  <a:pt x="507" y="1803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00"/>
          </a:p>
        </p:txBody>
      </p:sp>
      <p:sp>
        <p:nvSpPr>
          <p:cNvPr id="59" name="Республика Бурятия"/>
          <p:cNvSpPr>
            <a:spLocks/>
          </p:cNvSpPr>
          <p:nvPr/>
        </p:nvSpPr>
        <p:spPr bwMode="auto">
          <a:xfrm>
            <a:off x="6076864" y="4677364"/>
            <a:ext cx="1366669" cy="1354320"/>
          </a:xfrm>
          <a:custGeom>
            <a:avLst/>
            <a:gdLst/>
            <a:ahLst/>
            <a:cxnLst>
              <a:cxn ang="0">
                <a:pos x="940" y="3122"/>
              </a:cxn>
              <a:cxn ang="0">
                <a:pos x="833" y="2834"/>
              </a:cxn>
              <a:cxn ang="0">
                <a:pos x="9" y="2539"/>
              </a:cxn>
              <a:cxn ang="0">
                <a:pos x="174" y="2318"/>
              </a:cxn>
              <a:cxn ang="0">
                <a:pos x="516" y="2454"/>
              </a:cxn>
              <a:cxn ang="0">
                <a:pos x="934" y="2614"/>
              </a:cxn>
              <a:cxn ang="0">
                <a:pos x="1076" y="2776"/>
              </a:cxn>
              <a:cxn ang="0">
                <a:pos x="1203" y="2866"/>
              </a:cxn>
              <a:cxn ang="0">
                <a:pos x="1396" y="2704"/>
              </a:cxn>
              <a:cxn ang="0">
                <a:pos x="1619" y="2378"/>
              </a:cxn>
              <a:cxn ang="0">
                <a:pos x="2003" y="1782"/>
              </a:cxn>
              <a:cxn ang="0">
                <a:pos x="1947" y="1206"/>
              </a:cxn>
              <a:cxn ang="0">
                <a:pos x="1849" y="784"/>
              </a:cxn>
              <a:cxn ang="0">
                <a:pos x="1996" y="557"/>
              </a:cxn>
              <a:cxn ang="0">
                <a:pos x="2276" y="408"/>
              </a:cxn>
              <a:cxn ang="0">
                <a:pos x="2467" y="387"/>
              </a:cxn>
              <a:cxn ang="0">
                <a:pos x="2702" y="426"/>
              </a:cxn>
              <a:cxn ang="0">
                <a:pos x="2958" y="206"/>
              </a:cxn>
              <a:cxn ang="0">
                <a:pos x="3092" y="94"/>
              </a:cxn>
              <a:cxn ang="0">
                <a:pos x="3344" y="658"/>
              </a:cxn>
              <a:cxn ang="0">
                <a:pos x="3556" y="826"/>
              </a:cxn>
              <a:cxn ang="0">
                <a:pos x="3235" y="1218"/>
              </a:cxn>
              <a:cxn ang="0">
                <a:pos x="3201" y="1562"/>
              </a:cxn>
              <a:cxn ang="0">
                <a:pos x="2985" y="1946"/>
              </a:cxn>
              <a:cxn ang="0">
                <a:pos x="2788" y="2186"/>
              </a:cxn>
              <a:cxn ang="0">
                <a:pos x="2592" y="2363"/>
              </a:cxn>
              <a:cxn ang="0">
                <a:pos x="2358" y="2451"/>
              </a:cxn>
              <a:cxn ang="0">
                <a:pos x="2230" y="2592"/>
              </a:cxn>
              <a:cxn ang="0">
                <a:pos x="2238" y="2824"/>
              </a:cxn>
              <a:cxn ang="0">
                <a:pos x="2240" y="2891"/>
              </a:cxn>
              <a:cxn ang="0">
                <a:pos x="1984" y="3024"/>
              </a:cxn>
              <a:cxn ang="0">
                <a:pos x="1553" y="3019"/>
              </a:cxn>
              <a:cxn ang="0">
                <a:pos x="1267" y="3194"/>
              </a:cxn>
            </a:cxnLst>
            <a:rect l="0" t="0" r="r" b="b"/>
            <a:pathLst>
              <a:path w="3556" h="3194">
                <a:moveTo>
                  <a:pt x="1084" y="3157"/>
                </a:moveTo>
                <a:lnTo>
                  <a:pt x="940" y="3122"/>
                </a:lnTo>
                <a:lnTo>
                  <a:pt x="891" y="2981"/>
                </a:lnTo>
                <a:cubicBezTo>
                  <a:pt x="862" y="2904"/>
                  <a:pt x="836" y="2838"/>
                  <a:pt x="833" y="2834"/>
                </a:cubicBezTo>
                <a:cubicBezTo>
                  <a:pt x="820" y="2822"/>
                  <a:pt x="161" y="2680"/>
                  <a:pt x="104" y="2677"/>
                </a:cubicBezTo>
                <a:cubicBezTo>
                  <a:pt x="28" y="2672"/>
                  <a:pt x="0" y="2629"/>
                  <a:pt x="9" y="2539"/>
                </a:cubicBezTo>
                <a:cubicBezTo>
                  <a:pt x="16" y="2490"/>
                  <a:pt x="28" y="2459"/>
                  <a:pt x="56" y="2440"/>
                </a:cubicBezTo>
                <a:cubicBezTo>
                  <a:pt x="99" y="2406"/>
                  <a:pt x="96" y="2410"/>
                  <a:pt x="174" y="2318"/>
                </a:cubicBezTo>
                <a:cubicBezTo>
                  <a:pt x="246" y="2235"/>
                  <a:pt x="296" y="2232"/>
                  <a:pt x="308" y="2307"/>
                </a:cubicBezTo>
                <a:cubicBezTo>
                  <a:pt x="316" y="2350"/>
                  <a:pt x="336" y="2365"/>
                  <a:pt x="516" y="2454"/>
                </a:cubicBezTo>
                <a:cubicBezTo>
                  <a:pt x="654" y="2522"/>
                  <a:pt x="736" y="2554"/>
                  <a:pt x="779" y="2554"/>
                </a:cubicBezTo>
                <a:cubicBezTo>
                  <a:pt x="824" y="2554"/>
                  <a:pt x="870" y="2573"/>
                  <a:pt x="934" y="2614"/>
                </a:cubicBezTo>
                <a:cubicBezTo>
                  <a:pt x="1017" y="2667"/>
                  <a:pt x="1027" y="2680"/>
                  <a:pt x="1024" y="2723"/>
                </a:cubicBezTo>
                <a:cubicBezTo>
                  <a:pt x="1020" y="2766"/>
                  <a:pt x="1025" y="2771"/>
                  <a:pt x="1076" y="2776"/>
                </a:cubicBezTo>
                <a:cubicBezTo>
                  <a:pt x="1113" y="2779"/>
                  <a:pt x="1144" y="2794"/>
                  <a:pt x="1168" y="2822"/>
                </a:cubicBezTo>
                <a:lnTo>
                  <a:pt x="1203" y="2866"/>
                </a:lnTo>
                <a:lnTo>
                  <a:pt x="1276" y="2829"/>
                </a:lnTo>
                <a:cubicBezTo>
                  <a:pt x="1369" y="2782"/>
                  <a:pt x="1396" y="2754"/>
                  <a:pt x="1396" y="2704"/>
                </a:cubicBezTo>
                <a:cubicBezTo>
                  <a:pt x="1396" y="2677"/>
                  <a:pt x="1430" y="2626"/>
                  <a:pt x="1499" y="2549"/>
                </a:cubicBezTo>
                <a:cubicBezTo>
                  <a:pt x="1555" y="2486"/>
                  <a:pt x="1609" y="2408"/>
                  <a:pt x="1619" y="2378"/>
                </a:cubicBezTo>
                <a:cubicBezTo>
                  <a:pt x="1635" y="2330"/>
                  <a:pt x="1758" y="2176"/>
                  <a:pt x="1958" y="1958"/>
                </a:cubicBezTo>
                <a:cubicBezTo>
                  <a:pt x="1976" y="1939"/>
                  <a:pt x="1992" y="1877"/>
                  <a:pt x="2003" y="1782"/>
                </a:cubicBezTo>
                <a:cubicBezTo>
                  <a:pt x="2040" y="1462"/>
                  <a:pt x="2041" y="1424"/>
                  <a:pt x="2016" y="1384"/>
                </a:cubicBezTo>
                <a:cubicBezTo>
                  <a:pt x="2003" y="1363"/>
                  <a:pt x="1971" y="1283"/>
                  <a:pt x="1947" y="1206"/>
                </a:cubicBezTo>
                <a:cubicBezTo>
                  <a:pt x="1902" y="1067"/>
                  <a:pt x="1902" y="1066"/>
                  <a:pt x="1928" y="970"/>
                </a:cubicBezTo>
                <a:cubicBezTo>
                  <a:pt x="1956" y="862"/>
                  <a:pt x="1963" y="877"/>
                  <a:pt x="1849" y="784"/>
                </a:cubicBezTo>
                <a:cubicBezTo>
                  <a:pt x="1795" y="741"/>
                  <a:pt x="1817" y="690"/>
                  <a:pt x="1910" y="642"/>
                </a:cubicBezTo>
                <a:cubicBezTo>
                  <a:pt x="1966" y="613"/>
                  <a:pt x="1988" y="592"/>
                  <a:pt x="1996" y="557"/>
                </a:cubicBezTo>
                <a:cubicBezTo>
                  <a:pt x="2006" y="514"/>
                  <a:pt x="2011" y="510"/>
                  <a:pt x="2121" y="501"/>
                </a:cubicBezTo>
                <a:cubicBezTo>
                  <a:pt x="2240" y="491"/>
                  <a:pt x="2276" y="469"/>
                  <a:pt x="2276" y="408"/>
                </a:cubicBezTo>
                <a:cubicBezTo>
                  <a:pt x="2276" y="374"/>
                  <a:pt x="2292" y="373"/>
                  <a:pt x="2377" y="395"/>
                </a:cubicBezTo>
                <a:cubicBezTo>
                  <a:pt x="2428" y="410"/>
                  <a:pt x="2444" y="408"/>
                  <a:pt x="2467" y="387"/>
                </a:cubicBezTo>
                <a:cubicBezTo>
                  <a:pt x="2505" y="354"/>
                  <a:pt x="2524" y="357"/>
                  <a:pt x="2545" y="403"/>
                </a:cubicBezTo>
                <a:cubicBezTo>
                  <a:pt x="2566" y="448"/>
                  <a:pt x="2568" y="448"/>
                  <a:pt x="2702" y="426"/>
                </a:cubicBezTo>
                <a:cubicBezTo>
                  <a:pt x="2784" y="411"/>
                  <a:pt x="2817" y="395"/>
                  <a:pt x="2875" y="344"/>
                </a:cubicBezTo>
                <a:cubicBezTo>
                  <a:pt x="2934" y="293"/>
                  <a:pt x="2948" y="269"/>
                  <a:pt x="2958" y="206"/>
                </a:cubicBezTo>
                <a:cubicBezTo>
                  <a:pt x="2966" y="149"/>
                  <a:pt x="2982" y="118"/>
                  <a:pt x="3027" y="78"/>
                </a:cubicBezTo>
                <a:cubicBezTo>
                  <a:pt x="3112" y="0"/>
                  <a:pt x="3158" y="11"/>
                  <a:pt x="3092" y="94"/>
                </a:cubicBezTo>
                <a:cubicBezTo>
                  <a:pt x="3046" y="155"/>
                  <a:pt x="3052" y="219"/>
                  <a:pt x="3121" y="350"/>
                </a:cubicBezTo>
                <a:cubicBezTo>
                  <a:pt x="3228" y="557"/>
                  <a:pt x="3294" y="646"/>
                  <a:pt x="3344" y="658"/>
                </a:cubicBezTo>
                <a:cubicBezTo>
                  <a:pt x="3368" y="662"/>
                  <a:pt x="3427" y="690"/>
                  <a:pt x="3473" y="715"/>
                </a:cubicBezTo>
                <a:cubicBezTo>
                  <a:pt x="3552" y="760"/>
                  <a:pt x="3556" y="768"/>
                  <a:pt x="3556" y="826"/>
                </a:cubicBezTo>
                <a:cubicBezTo>
                  <a:pt x="3556" y="878"/>
                  <a:pt x="3550" y="890"/>
                  <a:pt x="3508" y="907"/>
                </a:cubicBezTo>
                <a:cubicBezTo>
                  <a:pt x="3452" y="930"/>
                  <a:pt x="3360" y="1035"/>
                  <a:pt x="3235" y="1218"/>
                </a:cubicBezTo>
                <a:cubicBezTo>
                  <a:pt x="3187" y="1286"/>
                  <a:pt x="3140" y="1355"/>
                  <a:pt x="3129" y="1370"/>
                </a:cubicBezTo>
                <a:cubicBezTo>
                  <a:pt x="3096" y="1414"/>
                  <a:pt x="3140" y="1534"/>
                  <a:pt x="3201" y="1562"/>
                </a:cubicBezTo>
                <a:cubicBezTo>
                  <a:pt x="3291" y="1602"/>
                  <a:pt x="3283" y="1662"/>
                  <a:pt x="3166" y="1802"/>
                </a:cubicBezTo>
                <a:cubicBezTo>
                  <a:pt x="3118" y="1861"/>
                  <a:pt x="3059" y="1907"/>
                  <a:pt x="2985" y="1946"/>
                </a:cubicBezTo>
                <a:cubicBezTo>
                  <a:pt x="2884" y="1998"/>
                  <a:pt x="2876" y="2008"/>
                  <a:pt x="2864" y="2069"/>
                </a:cubicBezTo>
                <a:cubicBezTo>
                  <a:pt x="2854" y="2118"/>
                  <a:pt x="2835" y="2147"/>
                  <a:pt x="2788" y="2186"/>
                </a:cubicBezTo>
                <a:cubicBezTo>
                  <a:pt x="2753" y="2213"/>
                  <a:pt x="2710" y="2266"/>
                  <a:pt x="2692" y="2299"/>
                </a:cubicBezTo>
                <a:cubicBezTo>
                  <a:pt x="2662" y="2358"/>
                  <a:pt x="2656" y="2363"/>
                  <a:pt x="2592" y="2363"/>
                </a:cubicBezTo>
                <a:cubicBezTo>
                  <a:pt x="2540" y="2363"/>
                  <a:pt x="2507" y="2374"/>
                  <a:pt x="2456" y="2411"/>
                </a:cubicBezTo>
                <a:cubicBezTo>
                  <a:pt x="2412" y="2445"/>
                  <a:pt x="2379" y="2458"/>
                  <a:pt x="2358" y="2451"/>
                </a:cubicBezTo>
                <a:cubicBezTo>
                  <a:pt x="2316" y="2438"/>
                  <a:pt x="2212" y="2490"/>
                  <a:pt x="2212" y="2525"/>
                </a:cubicBezTo>
                <a:cubicBezTo>
                  <a:pt x="2212" y="2541"/>
                  <a:pt x="2220" y="2571"/>
                  <a:pt x="2230" y="2592"/>
                </a:cubicBezTo>
                <a:cubicBezTo>
                  <a:pt x="2246" y="2626"/>
                  <a:pt x="2243" y="2640"/>
                  <a:pt x="2214" y="2680"/>
                </a:cubicBezTo>
                <a:cubicBezTo>
                  <a:pt x="2164" y="2750"/>
                  <a:pt x="2171" y="2789"/>
                  <a:pt x="2238" y="2824"/>
                </a:cubicBezTo>
                <a:lnTo>
                  <a:pt x="2296" y="2853"/>
                </a:lnTo>
                <a:lnTo>
                  <a:pt x="2240" y="2891"/>
                </a:lnTo>
                <a:cubicBezTo>
                  <a:pt x="2198" y="2920"/>
                  <a:pt x="2180" y="2944"/>
                  <a:pt x="2174" y="2990"/>
                </a:cubicBezTo>
                <a:cubicBezTo>
                  <a:pt x="2163" y="3061"/>
                  <a:pt x="2153" y="3062"/>
                  <a:pt x="1984" y="3024"/>
                </a:cubicBezTo>
                <a:cubicBezTo>
                  <a:pt x="1897" y="3005"/>
                  <a:pt x="1830" y="3002"/>
                  <a:pt x="1712" y="3008"/>
                </a:cubicBezTo>
                <a:lnTo>
                  <a:pt x="1553" y="3019"/>
                </a:lnTo>
                <a:lnTo>
                  <a:pt x="1428" y="3107"/>
                </a:lnTo>
                <a:cubicBezTo>
                  <a:pt x="1355" y="3158"/>
                  <a:pt x="1288" y="3194"/>
                  <a:pt x="1267" y="3194"/>
                </a:cubicBezTo>
                <a:cubicBezTo>
                  <a:pt x="1246" y="3192"/>
                  <a:pt x="1164" y="3176"/>
                  <a:pt x="1084" y="3157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0" name="Республика Дагестан"/>
          <p:cNvSpPr>
            <a:spLocks/>
          </p:cNvSpPr>
          <p:nvPr/>
        </p:nvSpPr>
        <p:spPr bwMode="auto">
          <a:xfrm>
            <a:off x="924153" y="5483184"/>
            <a:ext cx="289339" cy="595901"/>
          </a:xfrm>
          <a:custGeom>
            <a:avLst/>
            <a:gdLst/>
            <a:ahLst/>
            <a:cxnLst>
              <a:cxn ang="0">
                <a:pos x="170" y="1376"/>
              </a:cxn>
              <a:cxn ang="0">
                <a:pos x="160" y="1229"/>
              </a:cxn>
              <a:cxn ang="0">
                <a:pos x="78" y="996"/>
              </a:cxn>
              <a:cxn ang="0">
                <a:pos x="10" y="813"/>
              </a:cxn>
              <a:cxn ang="0">
                <a:pos x="208" y="725"/>
              </a:cxn>
              <a:cxn ang="0">
                <a:pos x="368" y="621"/>
              </a:cxn>
              <a:cxn ang="0">
                <a:pos x="427" y="540"/>
              </a:cxn>
              <a:cxn ang="0">
                <a:pos x="509" y="423"/>
              </a:cxn>
              <a:cxn ang="0">
                <a:pos x="461" y="360"/>
              </a:cxn>
              <a:cxn ang="0">
                <a:pos x="323" y="210"/>
              </a:cxn>
              <a:cxn ang="0">
                <a:pos x="288" y="152"/>
              </a:cxn>
              <a:cxn ang="0">
                <a:pos x="426" y="77"/>
              </a:cxn>
              <a:cxn ang="0">
                <a:pos x="563" y="0"/>
              </a:cxn>
              <a:cxn ang="0">
                <a:pos x="650" y="87"/>
              </a:cxn>
              <a:cxn ang="0">
                <a:pos x="709" y="208"/>
              </a:cxn>
              <a:cxn ang="0">
                <a:pos x="635" y="437"/>
              </a:cxn>
              <a:cxn ang="0">
                <a:pos x="526" y="781"/>
              </a:cxn>
              <a:cxn ang="0">
                <a:pos x="466" y="863"/>
              </a:cxn>
              <a:cxn ang="0">
                <a:pos x="461" y="1117"/>
              </a:cxn>
              <a:cxn ang="0">
                <a:pos x="456" y="1373"/>
              </a:cxn>
              <a:cxn ang="0">
                <a:pos x="376" y="1391"/>
              </a:cxn>
              <a:cxn ang="0">
                <a:pos x="238" y="1412"/>
              </a:cxn>
              <a:cxn ang="0">
                <a:pos x="170" y="1376"/>
              </a:cxn>
            </a:cxnLst>
            <a:rect l="0" t="0" r="r" b="b"/>
            <a:pathLst>
              <a:path w="750" h="1413">
                <a:moveTo>
                  <a:pt x="170" y="1376"/>
                </a:moveTo>
                <a:cubicBezTo>
                  <a:pt x="165" y="1357"/>
                  <a:pt x="160" y="1290"/>
                  <a:pt x="160" y="1229"/>
                </a:cubicBezTo>
                <a:cubicBezTo>
                  <a:pt x="160" y="1124"/>
                  <a:pt x="157" y="1114"/>
                  <a:pt x="78" y="996"/>
                </a:cubicBezTo>
                <a:cubicBezTo>
                  <a:pt x="6" y="885"/>
                  <a:pt x="0" y="866"/>
                  <a:pt x="10" y="813"/>
                </a:cubicBezTo>
                <a:cubicBezTo>
                  <a:pt x="22" y="741"/>
                  <a:pt x="58" y="725"/>
                  <a:pt x="208" y="725"/>
                </a:cubicBezTo>
                <a:cubicBezTo>
                  <a:pt x="328" y="725"/>
                  <a:pt x="330" y="724"/>
                  <a:pt x="368" y="621"/>
                </a:cubicBezTo>
                <a:cubicBezTo>
                  <a:pt x="382" y="586"/>
                  <a:pt x="408" y="549"/>
                  <a:pt x="427" y="540"/>
                </a:cubicBezTo>
                <a:cubicBezTo>
                  <a:pt x="498" y="506"/>
                  <a:pt x="514" y="480"/>
                  <a:pt x="509" y="423"/>
                </a:cubicBezTo>
                <a:cubicBezTo>
                  <a:pt x="506" y="373"/>
                  <a:pt x="498" y="364"/>
                  <a:pt x="461" y="360"/>
                </a:cubicBezTo>
                <a:cubicBezTo>
                  <a:pt x="418" y="354"/>
                  <a:pt x="395" y="330"/>
                  <a:pt x="323" y="210"/>
                </a:cubicBezTo>
                <a:lnTo>
                  <a:pt x="288" y="152"/>
                </a:lnTo>
                <a:lnTo>
                  <a:pt x="426" y="77"/>
                </a:lnTo>
                <a:lnTo>
                  <a:pt x="563" y="0"/>
                </a:lnTo>
                <a:lnTo>
                  <a:pt x="650" y="87"/>
                </a:lnTo>
                <a:cubicBezTo>
                  <a:pt x="744" y="180"/>
                  <a:pt x="750" y="192"/>
                  <a:pt x="709" y="208"/>
                </a:cubicBezTo>
                <a:cubicBezTo>
                  <a:pt x="630" y="236"/>
                  <a:pt x="624" y="255"/>
                  <a:pt x="635" y="437"/>
                </a:cubicBezTo>
                <a:cubicBezTo>
                  <a:pt x="646" y="629"/>
                  <a:pt x="648" y="621"/>
                  <a:pt x="526" y="781"/>
                </a:cubicBezTo>
                <a:lnTo>
                  <a:pt x="466" y="863"/>
                </a:lnTo>
                <a:lnTo>
                  <a:pt x="461" y="1117"/>
                </a:lnTo>
                <a:lnTo>
                  <a:pt x="456" y="1373"/>
                </a:lnTo>
                <a:lnTo>
                  <a:pt x="376" y="1391"/>
                </a:lnTo>
                <a:cubicBezTo>
                  <a:pt x="333" y="1402"/>
                  <a:pt x="270" y="1410"/>
                  <a:pt x="238" y="1412"/>
                </a:cubicBezTo>
                <a:cubicBezTo>
                  <a:pt x="190" y="1413"/>
                  <a:pt x="178" y="1407"/>
                  <a:pt x="170" y="1376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1" name="Республика Ингушетия"/>
          <p:cNvSpPr>
            <a:spLocks/>
          </p:cNvSpPr>
          <p:nvPr/>
        </p:nvSpPr>
        <p:spPr bwMode="auto">
          <a:xfrm>
            <a:off x="893372" y="5584759"/>
            <a:ext cx="153904" cy="128661"/>
          </a:xfrm>
          <a:custGeom>
            <a:avLst/>
            <a:gdLst/>
            <a:ahLst/>
            <a:cxnLst>
              <a:cxn ang="0">
                <a:pos x="6" y="280"/>
              </a:cxn>
              <a:cxn ang="0">
                <a:pos x="32" y="216"/>
              </a:cxn>
              <a:cxn ang="0">
                <a:pos x="58" y="88"/>
              </a:cxn>
              <a:cxn ang="0">
                <a:pos x="46" y="0"/>
              </a:cxn>
              <a:cxn ang="0">
                <a:pos x="165" y="0"/>
              </a:cxn>
              <a:cxn ang="0">
                <a:pos x="390" y="40"/>
              </a:cxn>
              <a:cxn ang="0">
                <a:pos x="53" y="285"/>
              </a:cxn>
              <a:cxn ang="0">
                <a:pos x="6" y="280"/>
              </a:cxn>
            </a:cxnLst>
            <a:rect l="0" t="0" r="r" b="b"/>
            <a:pathLst>
              <a:path w="397" h="304">
                <a:moveTo>
                  <a:pt x="6" y="280"/>
                </a:moveTo>
                <a:cubicBezTo>
                  <a:pt x="0" y="264"/>
                  <a:pt x="10" y="239"/>
                  <a:pt x="32" y="216"/>
                </a:cubicBezTo>
                <a:cubicBezTo>
                  <a:pt x="64" y="183"/>
                  <a:pt x="67" y="167"/>
                  <a:pt x="58" y="88"/>
                </a:cubicBezTo>
                <a:lnTo>
                  <a:pt x="46" y="0"/>
                </a:lnTo>
                <a:lnTo>
                  <a:pt x="165" y="0"/>
                </a:lnTo>
                <a:cubicBezTo>
                  <a:pt x="309" y="0"/>
                  <a:pt x="379" y="13"/>
                  <a:pt x="390" y="40"/>
                </a:cubicBezTo>
                <a:cubicBezTo>
                  <a:pt x="397" y="58"/>
                  <a:pt x="331" y="104"/>
                  <a:pt x="53" y="285"/>
                </a:cubicBezTo>
                <a:cubicBezTo>
                  <a:pt x="21" y="304"/>
                  <a:pt x="16" y="304"/>
                  <a:pt x="6" y="280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2" name="Республика Калмыкия"/>
          <p:cNvSpPr>
            <a:spLocks/>
          </p:cNvSpPr>
          <p:nvPr/>
        </p:nvSpPr>
        <p:spPr bwMode="auto">
          <a:xfrm>
            <a:off x="924153" y="4995630"/>
            <a:ext cx="498649" cy="562043"/>
          </a:xfrm>
          <a:custGeom>
            <a:avLst/>
            <a:gdLst/>
            <a:ahLst/>
            <a:cxnLst>
              <a:cxn ang="0">
                <a:pos x="712" y="1232"/>
              </a:cxn>
              <a:cxn ang="0">
                <a:pos x="587" y="1045"/>
              </a:cxn>
              <a:cxn ang="0">
                <a:pos x="501" y="824"/>
              </a:cxn>
              <a:cxn ang="0">
                <a:pos x="435" y="639"/>
              </a:cxn>
              <a:cxn ang="0">
                <a:pos x="282" y="338"/>
              </a:cxn>
              <a:cxn ang="0">
                <a:pos x="199" y="309"/>
              </a:cxn>
              <a:cxn ang="0">
                <a:pos x="138" y="272"/>
              </a:cxn>
              <a:cxn ang="0">
                <a:pos x="83" y="242"/>
              </a:cxn>
              <a:cxn ang="0">
                <a:pos x="16" y="223"/>
              </a:cxn>
              <a:cxn ang="0">
                <a:pos x="80" y="189"/>
              </a:cxn>
              <a:cxn ang="0">
                <a:pos x="192" y="154"/>
              </a:cxn>
              <a:cxn ang="0">
                <a:pos x="261" y="197"/>
              </a:cxn>
              <a:cxn ang="0">
                <a:pos x="323" y="316"/>
              </a:cxn>
              <a:cxn ang="0">
                <a:pos x="464" y="432"/>
              </a:cxn>
              <a:cxn ang="0">
                <a:pos x="573" y="389"/>
              </a:cxn>
              <a:cxn ang="0">
                <a:pos x="669" y="349"/>
              </a:cxn>
              <a:cxn ang="0">
                <a:pos x="746" y="359"/>
              </a:cxn>
              <a:cxn ang="0">
                <a:pos x="805" y="263"/>
              </a:cxn>
              <a:cxn ang="0">
                <a:pos x="853" y="149"/>
              </a:cxn>
              <a:cxn ang="0">
                <a:pos x="779" y="133"/>
              </a:cxn>
              <a:cxn ang="0">
                <a:pos x="720" y="104"/>
              </a:cxn>
              <a:cxn ang="0">
                <a:pos x="845" y="72"/>
              </a:cxn>
              <a:cxn ang="0">
                <a:pos x="999" y="36"/>
              </a:cxn>
              <a:cxn ang="0">
                <a:pos x="1053" y="60"/>
              </a:cxn>
              <a:cxn ang="0">
                <a:pos x="1122" y="114"/>
              </a:cxn>
              <a:cxn ang="0">
                <a:pos x="1189" y="314"/>
              </a:cxn>
              <a:cxn ang="0">
                <a:pos x="1189" y="493"/>
              </a:cxn>
              <a:cxn ang="0">
                <a:pos x="1250" y="498"/>
              </a:cxn>
              <a:cxn ang="0">
                <a:pos x="1309" y="517"/>
              </a:cxn>
              <a:cxn ang="0">
                <a:pos x="1269" y="589"/>
              </a:cxn>
              <a:cxn ang="0">
                <a:pos x="1239" y="690"/>
              </a:cxn>
              <a:cxn ang="0">
                <a:pos x="1149" y="816"/>
              </a:cxn>
              <a:cxn ang="0">
                <a:pos x="1031" y="853"/>
              </a:cxn>
              <a:cxn ang="0">
                <a:pos x="1045" y="933"/>
              </a:cxn>
              <a:cxn ang="0">
                <a:pos x="1075" y="999"/>
              </a:cxn>
              <a:cxn ang="0">
                <a:pos x="999" y="1072"/>
              </a:cxn>
              <a:cxn ang="0">
                <a:pos x="955" y="1175"/>
              </a:cxn>
              <a:cxn ang="0">
                <a:pos x="938" y="1264"/>
              </a:cxn>
              <a:cxn ang="0">
                <a:pos x="712" y="1232"/>
              </a:cxn>
            </a:cxnLst>
            <a:rect l="0" t="0" r="r" b="b"/>
            <a:pathLst>
              <a:path w="1309" h="1330">
                <a:moveTo>
                  <a:pt x="712" y="1232"/>
                </a:moveTo>
                <a:cubicBezTo>
                  <a:pt x="634" y="1160"/>
                  <a:pt x="615" y="1130"/>
                  <a:pt x="587" y="1045"/>
                </a:cubicBezTo>
                <a:cubicBezTo>
                  <a:pt x="570" y="989"/>
                  <a:pt x="531" y="890"/>
                  <a:pt x="501" y="824"/>
                </a:cubicBezTo>
                <a:cubicBezTo>
                  <a:pt x="471" y="759"/>
                  <a:pt x="440" y="676"/>
                  <a:pt x="435" y="639"/>
                </a:cubicBezTo>
                <a:cubicBezTo>
                  <a:pt x="424" y="570"/>
                  <a:pt x="331" y="388"/>
                  <a:pt x="282" y="338"/>
                </a:cubicBezTo>
                <a:cubicBezTo>
                  <a:pt x="266" y="320"/>
                  <a:pt x="231" y="309"/>
                  <a:pt x="199" y="309"/>
                </a:cubicBezTo>
                <a:cubicBezTo>
                  <a:pt x="154" y="309"/>
                  <a:pt x="143" y="303"/>
                  <a:pt x="138" y="272"/>
                </a:cubicBezTo>
                <a:cubicBezTo>
                  <a:pt x="135" y="244"/>
                  <a:pt x="125" y="237"/>
                  <a:pt x="83" y="242"/>
                </a:cubicBezTo>
                <a:cubicBezTo>
                  <a:pt x="55" y="244"/>
                  <a:pt x="26" y="236"/>
                  <a:pt x="16" y="223"/>
                </a:cubicBezTo>
                <a:cubicBezTo>
                  <a:pt x="0" y="205"/>
                  <a:pt x="11" y="199"/>
                  <a:pt x="80" y="189"/>
                </a:cubicBezTo>
                <a:cubicBezTo>
                  <a:pt x="127" y="183"/>
                  <a:pt x="178" y="167"/>
                  <a:pt x="192" y="154"/>
                </a:cubicBezTo>
                <a:cubicBezTo>
                  <a:pt x="216" y="132"/>
                  <a:pt x="223" y="136"/>
                  <a:pt x="261" y="197"/>
                </a:cubicBezTo>
                <a:cubicBezTo>
                  <a:pt x="285" y="234"/>
                  <a:pt x="312" y="287"/>
                  <a:pt x="323" y="316"/>
                </a:cubicBezTo>
                <a:cubicBezTo>
                  <a:pt x="360" y="415"/>
                  <a:pt x="373" y="426"/>
                  <a:pt x="464" y="432"/>
                </a:cubicBezTo>
                <a:cubicBezTo>
                  <a:pt x="551" y="440"/>
                  <a:pt x="552" y="439"/>
                  <a:pt x="573" y="389"/>
                </a:cubicBezTo>
                <a:cubicBezTo>
                  <a:pt x="594" y="340"/>
                  <a:pt x="595" y="338"/>
                  <a:pt x="669" y="349"/>
                </a:cubicBezTo>
                <a:lnTo>
                  <a:pt x="746" y="359"/>
                </a:lnTo>
                <a:lnTo>
                  <a:pt x="805" y="263"/>
                </a:lnTo>
                <a:cubicBezTo>
                  <a:pt x="837" y="208"/>
                  <a:pt x="859" y="157"/>
                  <a:pt x="853" y="149"/>
                </a:cubicBezTo>
                <a:cubicBezTo>
                  <a:pt x="848" y="140"/>
                  <a:pt x="815" y="133"/>
                  <a:pt x="779" y="133"/>
                </a:cubicBezTo>
                <a:cubicBezTo>
                  <a:pt x="727" y="133"/>
                  <a:pt x="715" y="128"/>
                  <a:pt x="720" y="104"/>
                </a:cubicBezTo>
                <a:cubicBezTo>
                  <a:pt x="725" y="82"/>
                  <a:pt x="746" y="76"/>
                  <a:pt x="845" y="72"/>
                </a:cubicBezTo>
                <a:cubicBezTo>
                  <a:pt x="938" y="68"/>
                  <a:pt x="973" y="60"/>
                  <a:pt x="999" y="36"/>
                </a:cubicBezTo>
                <a:cubicBezTo>
                  <a:pt x="1035" y="0"/>
                  <a:pt x="1053" y="8"/>
                  <a:pt x="1053" y="60"/>
                </a:cubicBezTo>
                <a:cubicBezTo>
                  <a:pt x="1053" y="111"/>
                  <a:pt x="1083" y="135"/>
                  <a:pt x="1122" y="114"/>
                </a:cubicBezTo>
                <a:cubicBezTo>
                  <a:pt x="1176" y="85"/>
                  <a:pt x="1189" y="122"/>
                  <a:pt x="1189" y="314"/>
                </a:cubicBezTo>
                <a:lnTo>
                  <a:pt x="1189" y="493"/>
                </a:lnTo>
                <a:lnTo>
                  <a:pt x="1250" y="498"/>
                </a:lnTo>
                <a:cubicBezTo>
                  <a:pt x="1282" y="501"/>
                  <a:pt x="1309" y="509"/>
                  <a:pt x="1309" y="517"/>
                </a:cubicBezTo>
                <a:cubicBezTo>
                  <a:pt x="1309" y="525"/>
                  <a:pt x="1291" y="557"/>
                  <a:pt x="1269" y="589"/>
                </a:cubicBezTo>
                <a:cubicBezTo>
                  <a:pt x="1243" y="629"/>
                  <a:pt x="1234" y="661"/>
                  <a:pt x="1239" y="690"/>
                </a:cubicBezTo>
                <a:cubicBezTo>
                  <a:pt x="1259" y="796"/>
                  <a:pt x="1261" y="796"/>
                  <a:pt x="1149" y="816"/>
                </a:cubicBezTo>
                <a:cubicBezTo>
                  <a:pt x="1093" y="829"/>
                  <a:pt x="1039" y="845"/>
                  <a:pt x="1031" y="853"/>
                </a:cubicBezTo>
                <a:cubicBezTo>
                  <a:pt x="1021" y="861"/>
                  <a:pt x="1027" y="893"/>
                  <a:pt x="1045" y="933"/>
                </a:cubicBezTo>
                <a:lnTo>
                  <a:pt x="1075" y="999"/>
                </a:lnTo>
                <a:lnTo>
                  <a:pt x="999" y="1072"/>
                </a:lnTo>
                <a:cubicBezTo>
                  <a:pt x="922" y="1148"/>
                  <a:pt x="922" y="1148"/>
                  <a:pt x="955" y="1175"/>
                </a:cubicBezTo>
                <a:cubicBezTo>
                  <a:pt x="1000" y="1212"/>
                  <a:pt x="999" y="1223"/>
                  <a:pt x="938" y="1264"/>
                </a:cubicBezTo>
                <a:cubicBezTo>
                  <a:pt x="839" y="1330"/>
                  <a:pt x="815" y="1325"/>
                  <a:pt x="712" y="1232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3" name="Республика Карелия"/>
          <p:cNvSpPr>
            <a:spLocks/>
          </p:cNvSpPr>
          <p:nvPr/>
        </p:nvSpPr>
        <p:spPr bwMode="auto">
          <a:xfrm>
            <a:off x="1705986" y="2090612"/>
            <a:ext cx="707959" cy="914166"/>
          </a:xfrm>
          <a:custGeom>
            <a:avLst/>
            <a:gdLst/>
            <a:ahLst/>
            <a:cxnLst>
              <a:cxn ang="0">
                <a:pos x="1010" y="2106"/>
              </a:cxn>
              <a:cxn ang="0">
                <a:pos x="842" y="2040"/>
              </a:cxn>
              <a:cxn ang="0">
                <a:pos x="725" y="2029"/>
              </a:cxn>
              <a:cxn ang="0">
                <a:pos x="614" y="1879"/>
              </a:cxn>
              <a:cxn ang="0">
                <a:pos x="485" y="1728"/>
              </a:cxn>
              <a:cxn ang="0">
                <a:pos x="429" y="1768"/>
              </a:cxn>
              <a:cxn ang="0">
                <a:pos x="278" y="1799"/>
              </a:cxn>
              <a:cxn ang="0">
                <a:pos x="122" y="1514"/>
              </a:cxn>
              <a:cxn ang="0">
                <a:pos x="0" y="1219"/>
              </a:cxn>
              <a:cxn ang="0">
                <a:pos x="109" y="1200"/>
              </a:cxn>
              <a:cxn ang="0">
                <a:pos x="682" y="1099"/>
              </a:cxn>
              <a:cxn ang="0">
                <a:pos x="726" y="912"/>
              </a:cxn>
              <a:cxn ang="0">
                <a:pos x="765" y="731"/>
              </a:cxn>
              <a:cxn ang="0">
                <a:pos x="850" y="699"/>
              </a:cxn>
              <a:cxn ang="0">
                <a:pos x="1008" y="522"/>
              </a:cxn>
              <a:cxn ang="0">
                <a:pos x="1192" y="309"/>
              </a:cxn>
              <a:cxn ang="0">
                <a:pos x="1427" y="91"/>
              </a:cxn>
              <a:cxn ang="0">
                <a:pos x="1504" y="0"/>
              </a:cxn>
              <a:cxn ang="0">
                <a:pos x="1602" y="58"/>
              </a:cxn>
              <a:cxn ang="0">
                <a:pos x="1672" y="167"/>
              </a:cxn>
              <a:cxn ang="0">
                <a:pos x="1738" y="320"/>
              </a:cxn>
              <a:cxn ang="0">
                <a:pos x="1810" y="519"/>
              </a:cxn>
              <a:cxn ang="0">
                <a:pos x="1829" y="663"/>
              </a:cxn>
              <a:cxn ang="0">
                <a:pos x="1784" y="695"/>
              </a:cxn>
              <a:cxn ang="0">
                <a:pos x="1528" y="954"/>
              </a:cxn>
              <a:cxn ang="0">
                <a:pos x="1434" y="1075"/>
              </a:cxn>
              <a:cxn ang="0">
                <a:pos x="1464" y="1221"/>
              </a:cxn>
              <a:cxn ang="0">
                <a:pos x="1501" y="1395"/>
              </a:cxn>
              <a:cxn ang="0">
                <a:pos x="1435" y="1424"/>
              </a:cxn>
              <a:cxn ang="0">
                <a:pos x="1298" y="1509"/>
              </a:cxn>
              <a:cxn ang="0">
                <a:pos x="1234" y="1698"/>
              </a:cxn>
              <a:cxn ang="0">
                <a:pos x="1246" y="1840"/>
              </a:cxn>
              <a:cxn ang="0">
                <a:pos x="1224" y="1922"/>
              </a:cxn>
              <a:cxn ang="0">
                <a:pos x="1178" y="2039"/>
              </a:cxn>
              <a:cxn ang="0">
                <a:pos x="1120" y="2136"/>
              </a:cxn>
              <a:cxn ang="0">
                <a:pos x="1069" y="2160"/>
              </a:cxn>
              <a:cxn ang="0">
                <a:pos x="1010" y="2106"/>
              </a:cxn>
            </a:cxnLst>
            <a:rect l="0" t="0" r="r" b="b"/>
            <a:pathLst>
              <a:path w="1829" h="2160">
                <a:moveTo>
                  <a:pt x="1010" y="2106"/>
                </a:moveTo>
                <a:cubicBezTo>
                  <a:pt x="963" y="2056"/>
                  <a:pt x="946" y="2050"/>
                  <a:pt x="842" y="2040"/>
                </a:cubicBezTo>
                <a:lnTo>
                  <a:pt x="725" y="2029"/>
                </a:lnTo>
                <a:lnTo>
                  <a:pt x="614" y="1879"/>
                </a:lnTo>
                <a:cubicBezTo>
                  <a:pt x="554" y="1797"/>
                  <a:pt x="494" y="1728"/>
                  <a:pt x="485" y="1728"/>
                </a:cubicBezTo>
                <a:cubicBezTo>
                  <a:pt x="474" y="1728"/>
                  <a:pt x="448" y="1746"/>
                  <a:pt x="429" y="1768"/>
                </a:cubicBezTo>
                <a:cubicBezTo>
                  <a:pt x="395" y="1807"/>
                  <a:pt x="347" y="1816"/>
                  <a:pt x="278" y="1799"/>
                </a:cubicBezTo>
                <a:cubicBezTo>
                  <a:pt x="251" y="1791"/>
                  <a:pt x="214" y="1725"/>
                  <a:pt x="122" y="1514"/>
                </a:cubicBezTo>
                <a:cubicBezTo>
                  <a:pt x="54" y="1363"/>
                  <a:pt x="0" y="1231"/>
                  <a:pt x="0" y="1219"/>
                </a:cubicBezTo>
                <a:cubicBezTo>
                  <a:pt x="0" y="1205"/>
                  <a:pt x="32" y="1200"/>
                  <a:pt x="109" y="1200"/>
                </a:cubicBezTo>
                <a:cubicBezTo>
                  <a:pt x="240" y="1200"/>
                  <a:pt x="656" y="1127"/>
                  <a:pt x="682" y="1099"/>
                </a:cubicBezTo>
                <a:cubicBezTo>
                  <a:pt x="693" y="1088"/>
                  <a:pt x="712" y="1005"/>
                  <a:pt x="726" y="912"/>
                </a:cubicBezTo>
                <a:cubicBezTo>
                  <a:pt x="741" y="819"/>
                  <a:pt x="758" y="739"/>
                  <a:pt x="765" y="731"/>
                </a:cubicBezTo>
                <a:cubicBezTo>
                  <a:pt x="773" y="725"/>
                  <a:pt x="810" y="711"/>
                  <a:pt x="850" y="699"/>
                </a:cubicBezTo>
                <a:cubicBezTo>
                  <a:pt x="917" y="680"/>
                  <a:pt x="925" y="671"/>
                  <a:pt x="1008" y="522"/>
                </a:cubicBezTo>
                <a:cubicBezTo>
                  <a:pt x="1088" y="379"/>
                  <a:pt x="1104" y="360"/>
                  <a:pt x="1192" y="309"/>
                </a:cubicBezTo>
                <a:cubicBezTo>
                  <a:pt x="1315" y="237"/>
                  <a:pt x="1349" y="205"/>
                  <a:pt x="1427" y="91"/>
                </a:cubicBezTo>
                <a:cubicBezTo>
                  <a:pt x="1461" y="42"/>
                  <a:pt x="1496" y="0"/>
                  <a:pt x="1504" y="0"/>
                </a:cubicBezTo>
                <a:cubicBezTo>
                  <a:pt x="1514" y="0"/>
                  <a:pt x="1557" y="26"/>
                  <a:pt x="1602" y="58"/>
                </a:cubicBezTo>
                <a:cubicBezTo>
                  <a:pt x="1677" y="112"/>
                  <a:pt x="1682" y="120"/>
                  <a:pt x="1672" y="167"/>
                </a:cubicBezTo>
                <a:cubicBezTo>
                  <a:pt x="1648" y="267"/>
                  <a:pt x="1670" y="320"/>
                  <a:pt x="1738" y="320"/>
                </a:cubicBezTo>
                <a:cubicBezTo>
                  <a:pt x="1781" y="320"/>
                  <a:pt x="1782" y="328"/>
                  <a:pt x="1810" y="519"/>
                </a:cubicBezTo>
                <a:lnTo>
                  <a:pt x="1829" y="663"/>
                </a:lnTo>
                <a:lnTo>
                  <a:pt x="1784" y="695"/>
                </a:lnTo>
                <a:cubicBezTo>
                  <a:pt x="1690" y="762"/>
                  <a:pt x="1619" y="834"/>
                  <a:pt x="1528" y="954"/>
                </a:cubicBezTo>
                <a:lnTo>
                  <a:pt x="1434" y="1075"/>
                </a:lnTo>
                <a:lnTo>
                  <a:pt x="1464" y="1221"/>
                </a:lnTo>
                <a:cubicBezTo>
                  <a:pt x="1480" y="1301"/>
                  <a:pt x="1496" y="1379"/>
                  <a:pt x="1501" y="1395"/>
                </a:cubicBezTo>
                <a:cubicBezTo>
                  <a:pt x="1507" y="1419"/>
                  <a:pt x="1498" y="1424"/>
                  <a:pt x="1435" y="1424"/>
                </a:cubicBezTo>
                <a:cubicBezTo>
                  <a:pt x="1368" y="1424"/>
                  <a:pt x="1360" y="1429"/>
                  <a:pt x="1298" y="1509"/>
                </a:cubicBezTo>
                <a:cubicBezTo>
                  <a:pt x="1235" y="1589"/>
                  <a:pt x="1232" y="1600"/>
                  <a:pt x="1234" y="1698"/>
                </a:cubicBezTo>
                <a:cubicBezTo>
                  <a:pt x="1235" y="1754"/>
                  <a:pt x="1240" y="1818"/>
                  <a:pt x="1246" y="1840"/>
                </a:cubicBezTo>
                <a:cubicBezTo>
                  <a:pt x="1256" y="1869"/>
                  <a:pt x="1250" y="1891"/>
                  <a:pt x="1224" y="1922"/>
                </a:cubicBezTo>
                <a:cubicBezTo>
                  <a:pt x="1203" y="1946"/>
                  <a:pt x="1182" y="1999"/>
                  <a:pt x="1178" y="2039"/>
                </a:cubicBezTo>
                <a:cubicBezTo>
                  <a:pt x="1168" y="2098"/>
                  <a:pt x="1157" y="2117"/>
                  <a:pt x="1120" y="2136"/>
                </a:cubicBezTo>
                <a:cubicBezTo>
                  <a:pt x="1094" y="2149"/>
                  <a:pt x="1070" y="2160"/>
                  <a:pt x="1069" y="2160"/>
                </a:cubicBezTo>
                <a:cubicBezTo>
                  <a:pt x="1066" y="2160"/>
                  <a:pt x="1038" y="2135"/>
                  <a:pt x="1010" y="2106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4" name="Республика Коми"/>
          <p:cNvSpPr>
            <a:spLocks/>
          </p:cNvSpPr>
          <p:nvPr/>
        </p:nvSpPr>
        <p:spPr bwMode="auto">
          <a:xfrm>
            <a:off x="2561693" y="2930291"/>
            <a:ext cx="1477480" cy="941252"/>
          </a:xfrm>
          <a:custGeom>
            <a:avLst/>
            <a:gdLst/>
            <a:ahLst/>
            <a:cxnLst>
              <a:cxn ang="0">
                <a:pos x="1341" y="2124"/>
              </a:cxn>
              <a:cxn ang="0">
                <a:pos x="958" y="2005"/>
              </a:cxn>
              <a:cxn ang="0">
                <a:pos x="798" y="1914"/>
              </a:cxn>
              <a:cxn ang="0">
                <a:pos x="381" y="2069"/>
              </a:cxn>
              <a:cxn ang="0">
                <a:pos x="72" y="2141"/>
              </a:cxn>
              <a:cxn ang="0">
                <a:pos x="54" y="1837"/>
              </a:cxn>
              <a:cxn ang="0">
                <a:pos x="166" y="1530"/>
              </a:cxn>
              <a:cxn ang="0">
                <a:pos x="453" y="1514"/>
              </a:cxn>
              <a:cxn ang="0">
                <a:pos x="616" y="1245"/>
              </a:cxn>
              <a:cxn ang="0">
                <a:pos x="709" y="1028"/>
              </a:cxn>
              <a:cxn ang="0">
                <a:pos x="461" y="1039"/>
              </a:cxn>
              <a:cxn ang="0">
                <a:pos x="366" y="949"/>
              </a:cxn>
              <a:cxn ang="0">
                <a:pos x="536" y="834"/>
              </a:cxn>
              <a:cxn ang="0">
                <a:pos x="544" y="597"/>
              </a:cxn>
              <a:cxn ang="0">
                <a:pos x="483" y="330"/>
              </a:cxn>
              <a:cxn ang="0">
                <a:pos x="834" y="519"/>
              </a:cxn>
              <a:cxn ang="0">
                <a:pos x="1091" y="589"/>
              </a:cxn>
              <a:cxn ang="0">
                <a:pos x="1238" y="564"/>
              </a:cxn>
              <a:cxn ang="0">
                <a:pos x="1238" y="394"/>
              </a:cxn>
              <a:cxn ang="0">
                <a:pos x="1243" y="199"/>
              </a:cxn>
              <a:cxn ang="0">
                <a:pos x="1358" y="0"/>
              </a:cxn>
              <a:cxn ang="0">
                <a:pos x="1947" y="5"/>
              </a:cxn>
              <a:cxn ang="0">
                <a:pos x="2656" y="420"/>
              </a:cxn>
              <a:cxn ang="0">
                <a:pos x="3264" y="605"/>
              </a:cxn>
              <a:cxn ang="0">
                <a:pos x="3568" y="456"/>
              </a:cxn>
              <a:cxn ang="0">
                <a:pos x="3768" y="405"/>
              </a:cxn>
              <a:cxn ang="0">
                <a:pos x="3826" y="565"/>
              </a:cxn>
              <a:cxn ang="0">
                <a:pos x="3664" y="760"/>
              </a:cxn>
              <a:cxn ang="0">
                <a:pos x="3142" y="991"/>
              </a:cxn>
              <a:cxn ang="0">
                <a:pos x="2800" y="1152"/>
              </a:cxn>
              <a:cxn ang="0">
                <a:pos x="2530" y="1266"/>
              </a:cxn>
              <a:cxn ang="0">
                <a:pos x="2413" y="1508"/>
              </a:cxn>
              <a:cxn ang="0">
                <a:pos x="2138" y="1848"/>
              </a:cxn>
              <a:cxn ang="0">
                <a:pos x="1768" y="2160"/>
              </a:cxn>
            </a:cxnLst>
            <a:rect l="0" t="0" r="r" b="b"/>
            <a:pathLst>
              <a:path w="3834" h="2216">
                <a:moveTo>
                  <a:pt x="1768" y="2160"/>
                </a:moveTo>
                <a:cubicBezTo>
                  <a:pt x="1605" y="2095"/>
                  <a:pt x="1530" y="2088"/>
                  <a:pt x="1341" y="2124"/>
                </a:cubicBezTo>
                <a:cubicBezTo>
                  <a:pt x="1226" y="2144"/>
                  <a:pt x="1210" y="2144"/>
                  <a:pt x="1109" y="2116"/>
                </a:cubicBezTo>
                <a:cubicBezTo>
                  <a:pt x="1005" y="2087"/>
                  <a:pt x="998" y="2082"/>
                  <a:pt x="958" y="2005"/>
                </a:cubicBezTo>
                <a:lnTo>
                  <a:pt x="918" y="1925"/>
                </a:lnTo>
                <a:lnTo>
                  <a:pt x="798" y="1914"/>
                </a:lnTo>
                <a:cubicBezTo>
                  <a:pt x="632" y="1900"/>
                  <a:pt x="624" y="1903"/>
                  <a:pt x="624" y="1999"/>
                </a:cubicBezTo>
                <a:cubicBezTo>
                  <a:pt x="624" y="2112"/>
                  <a:pt x="590" y="2122"/>
                  <a:pt x="381" y="2069"/>
                </a:cubicBezTo>
                <a:cubicBezTo>
                  <a:pt x="210" y="2028"/>
                  <a:pt x="195" y="2029"/>
                  <a:pt x="130" y="2100"/>
                </a:cubicBezTo>
                <a:cubicBezTo>
                  <a:pt x="107" y="2122"/>
                  <a:pt x="82" y="2141"/>
                  <a:pt x="72" y="2141"/>
                </a:cubicBezTo>
                <a:cubicBezTo>
                  <a:pt x="53" y="2141"/>
                  <a:pt x="0" y="1983"/>
                  <a:pt x="0" y="1925"/>
                </a:cubicBezTo>
                <a:cubicBezTo>
                  <a:pt x="0" y="1909"/>
                  <a:pt x="24" y="1869"/>
                  <a:pt x="54" y="1837"/>
                </a:cubicBezTo>
                <a:cubicBezTo>
                  <a:pt x="96" y="1791"/>
                  <a:pt x="115" y="1746"/>
                  <a:pt x="138" y="1653"/>
                </a:cubicBezTo>
                <a:lnTo>
                  <a:pt x="166" y="1530"/>
                </a:lnTo>
                <a:lnTo>
                  <a:pt x="224" y="1540"/>
                </a:lnTo>
                <a:cubicBezTo>
                  <a:pt x="400" y="1573"/>
                  <a:pt x="410" y="1572"/>
                  <a:pt x="453" y="1514"/>
                </a:cubicBezTo>
                <a:cubicBezTo>
                  <a:pt x="480" y="1479"/>
                  <a:pt x="491" y="1447"/>
                  <a:pt x="486" y="1421"/>
                </a:cubicBezTo>
                <a:cubicBezTo>
                  <a:pt x="480" y="1388"/>
                  <a:pt x="501" y="1357"/>
                  <a:pt x="616" y="1245"/>
                </a:cubicBezTo>
                <a:cubicBezTo>
                  <a:pt x="691" y="1170"/>
                  <a:pt x="752" y="1103"/>
                  <a:pt x="752" y="1096"/>
                </a:cubicBezTo>
                <a:cubicBezTo>
                  <a:pt x="752" y="1088"/>
                  <a:pt x="733" y="1058"/>
                  <a:pt x="709" y="1028"/>
                </a:cubicBezTo>
                <a:cubicBezTo>
                  <a:pt x="669" y="980"/>
                  <a:pt x="656" y="973"/>
                  <a:pt x="589" y="973"/>
                </a:cubicBezTo>
                <a:cubicBezTo>
                  <a:pt x="522" y="973"/>
                  <a:pt x="510" y="978"/>
                  <a:pt x="461" y="1039"/>
                </a:cubicBezTo>
                <a:cubicBezTo>
                  <a:pt x="411" y="1098"/>
                  <a:pt x="402" y="1103"/>
                  <a:pt x="371" y="1087"/>
                </a:cubicBezTo>
                <a:cubicBezTo>
                  <a:pt x="330" y="1064"/>
                  <a:pt x="330" y="1055"/>
                  <a:pt x="366" y="949"/>
                </a:cubicBezTo>
                <a:cubicBezTo>
                  <a:pt x="392" y="874"/>
                  <a:pt x="400" y="868"/>
                  <a:pt x="466" y="852"/>
                </a:cubicBezTo>
                <a:lnTo>
                  <a:pt x="536" y="834"/>
                </a:lnTo>
                <a:lnTo>
                  <a:pt x="531" y="738"/>
                </a:lnTo>
                <a:cubicBezTo>
                  <a:pt x="528" y="687"/>
                  <a:pt x="534" y="623"/>
                  <a:pt x="544" y="597"/>
                </a:cubicBezTo>
                <a:cubicBezTo>
                  <a:pt x="558" y="559"/>
                  <a:pt x="554" y="536"/>
                  <a:pt x="512" y="448"/>
                </a:cubicBezTo>
                <a:cubicBezTo>
                  <a:pt x="474" y="367"/>
                  <a:pt x="467" y="340"/>
                  <a:pt x="483" y="330"/>
                </a:cubicBezTo>
                <a:cubicBezTo>
                  <a:pt x="520" y="308"/>
                  <a:pt x="557" y="316"/>
                  <a:pt x="643" y="367"/>
                </a:cubicBezTo>
                <a:cubicBezTo>
                  <a:pt x="776" y="445"/>
                  <a:pt x="818" y="477"/>
                  <a:pt x="834" y="519"/>
                </a:cubicBezTo>
                <a:cubicBezTo>
                  <a:pt x="845" y="551"/>
                  <a:pt x="858" y="557"/>
                  <a:pt x="918" y="557"/>
                </a:cubicBezTo>
                <a:cubicBezTo>
                  <a:pt x="957" y="557"/>
                  <a:pt x="1035" y="572"/>
                  <a:pt x="1091" y="589"/>
                </a:cubicBezTo>
                <a:cubicBezTo>
                  <a:pt x="1147" y="605"/>
                  <a:pt x="1194" y="620"/>
                  <a:pt x="1195" y="621"/>
                </a:cubicBezTo>
                <a:cubicBezTo>
                  <a:pt x="1197" y="621"/>
                  <a:pt x="1216" y="596"/>
                  <a:pt x="1238" y="564"/>
                </a:cubicBezTo>
                <a:lnTo>
                  <a:pt x="1277" y="506"/>
                </a:lnTo>
                <a:lnTo>
                  <a:pt x="1238" y="394"/>
                </a:lnTo>
                <a:lnTo>
                  <a:pt x="1202" y="282"/>
                </a:lnTo>
                <a:lnTo>
                  <a:pt x="1243" y="199"/>
                </a:lnTo>
                <a:cubicBezTo>
                  <a:pt x="1266" y="154"/>
                  <a:pt x="1301" y="92"/>
                  <a:pt x="1322" y="60"/>
                </a:cubicBezTo>
                <a:lnTo>
                  <a:pt x="1358" y="0"/>
                </a:lnTo>
                <a:lnTo>
                  <a:pt x="1653" y="4"/>
                </a:lnTo>
                <a:lnTo>
                  <a:pt x="1947" y="5"/>
                </a:lnTo>
                <a:lnTo>
                  <a:pt x="2194" y="167"/>
                </a:lnTo>
                <a:cubicBezTo>
                  <a:pt x="2368" y="280"/>
                  <a:pt x="2504" y="356"/>
                  <a:pt x="2656" y="420"/>
                </a:cubicBezTo>
                <a:cubicBezTo>
                  <a:pt x="2774" y="471"/>
                  <a:pt x="2901" y="525"/>
                  <a:pt x="2936" y="540"/>
                </a:cubicBezTo>
                <a:cubicBezTo>
                  <a:pt x="3168" y="644"/>
                  <a:pt x="3141" y="639"/>
                  <a:pt x="3264" y="605"/>
                </a:cubicBezTo>
                <a:cubicBezTo>
                  <a:pt x="3339" y="586"/>
                  <a:pt x="3395" y="559"/>
                  <a:pt x="3440" y="520"/>
                </a:cubicBezTo>
                <a:cubicBezTo>
                  <a:pt x="3482" y="485"/>
                  <a:pt x="3528" y="461"/>
                  <a:pt x="3568" y="456"/>
                </a:cubicBezTo>
                <a:cubicBezTo>
                  <a:pt x="3613" y="450"/>
                  <a:pt x="3643" y="432"/>
                  <a:pt x="3682" y="391"/>
                </a:cubicBezTo>
                <a:cubicBezTo>
                  <a:pt x="3755" y="306"/>
                  <a:pt x="3834" y="319"/>
                  <a:pt x="3768" y="405"/>
                </a:cubicBezTo>
                <a:cubicBezTo>
                  <a:pt x="3734" y="452"/>
                  <a:pt x="3739" y="490"/>
                  <a:pt x="3786" y="530"/>
                </a:cubicBezTo>
                <a:lnTo>
                  <a:pt x="3826" y="565"/>
                </a:lnTo>
                <a:lnTo>
                  <a:pt x="3781" y="629"/>
                </a:lnTo>
                <a:cubicBezTo>
                  <a:pt x="3757" y="666"/>
                  <a:pt x="3704" y="725"/>
                  <a:pt x="3664" y="760"/>
                </a:cubicBezTo>
                <a:cubicBezTo>
                  <a:pt x="3597" y="821"/>
                  <a:pt x="3578" y="829"/>
                  <a:pt x="3440" y="853"/>
                </a:cubicBezTo>
                <a:cubicBezTo>
                  <a:pt x="3290" y="879"/>
                  <a:pt x="3211" y="914"/>
                  <a:pt x="3142" y="991"/>
                </a:cubicBezTo>
                <a:cubicBezTo>
                  <a:pt x="3128" y="1007"/>
                  <a:pt x="3066" y="1036"/>
                  <a:pt x="3006" y="1053"/>
                </a:cubicBezTo>
                <a:cubicBezTo>
                  <a:pt x="2946" y="1071"/>
                  <a:pt x="2853" y="1116"/>
                  <a:pt x="2800" y="1152"/>
                </a:cubicBezTo>
                <a:cubicBezTo>
                  <a:pt x="2712" y="1213"/>
                  <a:pt x="2701" y="1218"/>
                  <a:pt x="2686" y="1192"/>
                </a:cubicBezTo>
                <a:cubicBezTo>
                  <a:pt x="2661" y="1148"/>
                  <a:pt x="2637" y="1159"/>
                  <a:pt x="2530" y="1266"/>
                </a:cubicBezTo>
                <a:cubicBezTo>
                  <a:pt x="2443" y="1354"/>
                  <a:pt x="2429" y="1378"/>
                  <a:pt x="2422" y="1437"/>
                </a:cubicBezTo>
                <a:cubicBezTo>
                  <a:pt x="2419" y="1476"/>
                  <a:pt x="2414" y="1508"/>
                  <a:pt x="2413" y="1508"/>
                </a:cubicBezTo>
                <a:cubicBezTo>
                  <a:pt x="2410" y="1509"/>
                  <a:pt x="2365" y="1544"/>
                  <a:pt x="2310" y="1586"/>
                </a:cubicBezTo>
                <a:cubicBezTo>
                  <a:pt x="2216" y="1658"/>
                  <a:pt x="2210" y="1668"/>
                  <a:pt x="2138" y="1848"/>
                </a:cubicBezTo>
                <a:cubicBezTo>
                  <a:pt x="2022" y="2132"/>
                  <a:pt x="1981" y="2212"/>
                  <a:pt x="1944" y="2215"/>
                </a:cubicBezTo>
                <a:cubicBezTo>
                  <a:pt x="1926" y="2216"/>
                  <a:pt x="1848" y="2192"/>
                  <a:pt x="1768" y="2160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5" name="Республика Марий Эл"/>
          <p:cNvSpPr>
            <a:spLocks/>
          </p:cNvSpPr>
          <p:nvPr/>
        </p:nvSpPr>
        <p:spPr bwMode="auto">
          <a:xfrm>
            <a:off x="2099981" y="4006976"/>
            <a:ext cx="301653" cy="230235"/>
          </a:xfrm>
          <a:custGeom>
            <a:avLst/>
            <a:gdLst/>
            <a:ahLst/>
            <a:cxnLst>
              <a:cxn ang="0">
                <a:pos x="317" y="530"/>
              </a:cxn>
              <a:cxn ang="0">
                <a:pos x="274" y="392"/>
              </a:cxn>
              <a:cxn ang="0">
                <a:pos x="212" y="263"/>
              </a:cxn>
              <a:cxn ang="0">
                <a:pos x="93" y="237"/>
              </a:cxn>
              <a:cxn ang="0">
                <a:pos x="0" y="218"/>
              </a:cxn>
              <a:cxn ang="0">
                <a:pos x="5" y="128"/>
              </a:cxn>
              <a:cxn ang="0">
                <a:pos x="10" y="40"/>
              </a:cxn>
              <a:cxn ang="0">
                <a:pos x="82" y="20"/>
              </a:cxn>
              <a:cxn ang="0">
                <a:pos x="189" y="21"/>
              </a:cxn>
              <a:cxn ang="0">
                <a:pos x="247" y="45"/>
              </a:cxn>
              <a:cxn ang="0">
                <a:pos x="280" y="141"/>
              </a:cxn>
              <a:cxn ang="0">
                <a:pos x="402" y="191"/>
              </a:cxn>
              <a:cxn ang="0">
                <a:pos x="466" y="144"/>
              </a:cxn>
              <a:cxn ang="0">
                <a:pos x="597" y="175"/>
              </a:cxn>
              <a:cxn ang="0">
                <a:pos x="733" y="212"/>
              </a:cxn>
              <a:cxn ang="0">
                <a:pos x="762" y="349"/>
              </a:cxn>
              <a:cxn ang="0">
                <a:pos x="762" y="508"/>
              </a:cxn>
              <a:cxn ang="0">
                <a:pos x="693" y="496"/>
              </a:cxn>
              <a:cxn ang="0">
                <a:pos x="624" y="458"/>
              </a:cxn>
              <a:cxn ang="0">
                <a:pos x="348" y="535"/>
              </a:cxn>
              <a:cxn ang="0">
                <a:pos x="317" y="530"/>
              </a:cxn>
            </a:cxnLst>
            <a:rect l="0" t="0" r="r" b="b"/>
            <a:pathLst>
              <a:path w="783" h="540">
                <a:moveTo>
                  <a:pt x="317" y="530"/>
                </a:moveTo>
                <a:cubicBezTo>
                  <a:pt x="314" y="522"/>
                  <a:pt x="293" y="461"/>
                  <a:pt x="274" y="392"/>
                </a:cubicBezTo>
                <a:cubicBezTo>
                  <a:pt x="252" y="316"/>
                  <a:pt x="228" y="266"/>
                  <a:pt x="212" y="263"/>
                </a:cubicBezTo>
                <a:cubicBezTo>
                  <a:pt x="197" y="258"/>
                  <a:pt x="144" y="247"/>
                  <a:pt x="93" y="237"/>
                </a:cubicBezTo>
                <a:lnTo>
                  <a:pt x="0" y="218"/>
                </a:lnTo>
                <a:lnTo>
                  <a:pt x="5" y="128"/>
                </a:lnTo>
                <a:lnTo>
                  <a:pt x="10" y="40"/>
                </a:lnTo>
                <a:lnTo>
                  <a:pt x="82" y="20"/>
                </a:lnTo>
                <a:cubicBezTo>
                  <a:pt x="143" y="0"/>
                  <a:pt x="159" y="2"/>
                  <a:pt x="189" y="21"/>
                </a:cubicBezTo>
                <a:cubicBezTo>
                  <a:pt x="208" y="34"/>
                  <a:pt x="236" y="45"/>
                  <a:pt x="247" y="45"/>
                </a:cubicBezTo>
                <a:cubicBezTo>
                  <a:pt x="263" y="45"/>
                  <a:pt x="274" y="74"/>
                  <a:pt x="280" y="141"/>
                </a:cubicBezTo>
                <a:cubicBezTo>
                  <a:pt x="293" y="253"/>
                  <a:pt x="308" y="258"/>
                  <a:pt x="402" y="191"/>
                </a:cubicBezTo>
                <a:lnTo>
                  <a:pt x="466" y="144"/>
                </a:lnTo>
                <a:lnTo>
                  <a:pt x="597" y="175"/>
                </a:lnTo>
                <a:cubicBezTo>
                  <a:pt x="669" y="192"/>
                  <a:pt x="732" y="208"/>
                  <a:pt x="733" y="212"/>
                </a:cubicBezTo>
                <a:cubicBezTo>
                  <a:pt x="736" y="213"/>
                  <a:pt x="749" y="276"/>
                  <a:pt x="762" y="349"/>
                </a:cubicBezTo>
                <a:cubicBezTo>
                  <a:pt x="783" y="468"/>
                  <a:pt x="783" y="487"/>
                  <a:pt x="762" y="508"/>
                </a:cubicBezTo>
                <a:cubicBezTo>
                  <a:pt x="741" y="528"/>
                  <a:pt x="733" y="527"/>
                  <a:pt x="693" y="496"/>
                </a:cubicBezTo>
                <a:cubicBezTo>
                  <a:pt x="668" y="479"/>
                  <a:pt x="637" y="461"/>
                  <a:pt x="624" y="458"/>
                </a:cubicBezTo>
                <a:cubicBezTo>
                  <a:pt x="605" y="455"/>
                  <a:pt x="429" y="503"/>
                  <a:pt x="348" y="535"/>
                </a:cubicBezTo>
                <a:cubicBezTo>
                  <a:pt x="336" y="540"/>
                  <a:pt x="322" y="536"/>
                  <a:pt x="317" y="530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6" name="Республика Мордовия"/>
          <p:cNvSpPr>
            <a:spLocks/>
          </p:cNvSpPr>
          <p:nvPr/>
        </p:nvSpPr>
        <p:spPr bwMode="auto">
          <a:xfrm>
            <a:off x="1675206" y="4054376"/>
            <a:ext cx="338589" cy="284407"/>
          </a:xfrm>
          <a:custGeom>
            <a:avLst/>
            <a:gdLst/>
            <a:ahLst/>
            <a:cxnLst>
              <a:cxn ang="0">
                <a:pos x="499" y="609"/>
              </a:cxn>
              <a:cxn ang="0">
                <a:pos x="349" y="563"/>
              </a:cxn>
              <a:cxn ang="0">
                <a:pos x="264" y="509"/>
              </a:cxn>
              <a:cxn ang="0">
                <a:pos x="112" y="363"/>
              </a:cxn>
              <a:cxn ang="0">
                <a:pos x="0" y="289"/>
              </a:cxn>
              <a:cxn ang="0">
                <a:pos x="61" y="224"/>
              </a:cxn>
              <a:cxn ang="0">
                <a:pos x="176" y="96"/>
              </a:cxn>
              <a:cxn ang="0">
                <a:pos x="370" y="30"/>
              </a:cxn>
              <a:cxn ang="0">
                <a:pos x="448" y="56"/>
              </a:cxn>
              <a:cxn ang="0">
                <a:pos x="448" y="168"/>
              </a:cxn>
              <a:cxn ang="0">
                <a:pos x="498" y="366"/>
              </a:cxn>
              <a:cxn ang="0">
                <a:pos x="560" y="461"/>
              </a:cxn>
              <a:cxn ang="0">
                <a:pos x="686" y="413"/>
              </a:cxn>
              <a:cxn ang="0">
                <a:pos x="808" y="358"/>
              </a:cxn>
              <a:cxn ang="0">
                <a:pos x="846" y="422"/>
              </a:cxn>
              <a:cxn ang="0">
                <a:pos x="880" y="486"/>
              </a:cxn>
              <a:cxn ang="0">
                <a:pos x="784" y="678"/>
              </a:cxn>
              <a:cxn ang="0">
                <a:pos x="707" y="677"/>
              </a:cxn>
              <a:cxn ang="0">
                <a:pos x="499" y="609"/>
              </a:cxn>
            </a:cxnLst>
            <a:rect l="0" t="0" r="r" b="b"/>
            <a:pathLst>
              <a:path w="880" h="678">
                <a:moveTo>
                  <a:pt x="499" y="609"/>
                </a:moveTo>
                <a:cubicBezTo>
                  <a:pt x="400" y="561"/>
                  <a:pt x="362" y="550"/>
                  <a:pt x="349" y="563"/>
                </a:cubicBezTo>
                <a:cubicBezTo>
                  <a:pt x="318" y="592"/>
                  <a:pt x="310" y="587"/>
                  <a:pt x="264" y="509"/>
                </a:cubicBezTo>
                <a:cubicBezTo>
                  <a:pt x="235" y="459"/>
                  <a:pt x="187" y="413"/>
                  <a:pt x="112" y="363"/>
                </a:cubicBezTo>
                <a:lnTo>
                  <a:pt x="0" y="289"/>
                </a:lnTo>
                <a:lnTo>
                  <a:pt x="61" y="224"/>
                </a:lnTo>
                <a:cubicBezTo>
                  <a:pt x="94" y="187"/>
                  <a:pt x="146" y="129"/>
                  <a:pt x="176" y="96"/>
                </a:cubicBezTo>
                <a:cubicBezTo>
                  <a:pt x="258" y="6"/>
                  <a:pt x="277" y="0"/>
                  <a:pt x="370" y="30"/>
                </a:cubicBezTo>
                <a:lnTo>
                  <a:pt x="448" y="56"/>
                </a:lnTo>
                <a:lnTo>
                  <a:pt x="448" y="168"/>
                </a:lnTo>
                <a:cubicBezTo>
                  <a:pt x="448" y="262"/>
                  <a:pt x="456" y="291"/>
                  <a:pt x="498" y="366"/>
                </a:cubicBezTo>
                <a:cubicBezTo>
                  <a:pt x="525" y="414"/>
                  <a:pt x="552" y="457"/>
                  <a:pt x="560" y="461"/>
                </a:cubicBezTo>
                <a:cubicBezTo>
                  <a:pt x="566" y="465"/>
                  <a:pt x="624" y="443"/>
                  <a:pt x="686" y="413"/>
                </a:cubicBezTo>
                <a:cubicBezTo>
                  <a:pt x="750" y="382"/>
                  <a:pt x="805" y="358"/>
                  <a:pt x="808" y="358"/>
                </a:cubicBezTo>
                <a:cubicBezTo>
                  <a:pt x="811" y="358"/>
                  <a:pt x="829" y="387"/>
                  <a:pt x="846" y="422"/>
                </a:cubicBezTo>
                <a:lnTo>
                  <a:pt x="880" y="486"/>
                </a:lnTo>
                <a:lnTo>
                  <a:pt x="784" y="678"/>
                </a:lnTo>
                <a:lnTo>
                  <a:pt x="707" y="677"/>
                </a:lnTo>
                <a:cubicBezTo>
                  <a:pt x="653" y="675"/>
                  <a:pt x="595" y="657"/>
                  <a:pt x="499" y="609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7" name="Республика Саха (Якутия)"/>
          <p:cNvSpPr>
            <a:spLocks/>
          </p:cNvSpPr>
          <p:nvPr/>
        </p:nvSpPr>
        <p:spPr bwMode="auto">
          <a:xfrm>
            <a:off x="6169206" y="1237391"/>
            <a:ext cx="2548653" cy="3358714"/>
          </a:xfrm>
          <a:custGeom>
            <a:avLst/>
            <a:gdLst/>
            <a:ahLst/>
            <a:cxnLst>
              <a:cxn ang="0">
                <a:pos x="3029" y="7176"/>
              </a:cxn>
              <a:cxn ang="0">
                <a:pos x="2683" y="7111"/>
              </a:cxn>
              <a:cxn ang="0">
                <a:pos x="2322" y="7042"/>
              </a:cxn>
              <a:cxn ang="0">
                <a:pos x="2064" y="7651"/>
              </a:cxn>
              <a:cxn ang="0">
                <a:pos x="1586" y="7811"/>
              </a:cxn>
              <a:cxn ang="0">
                <a:pos x="1453" y="7397"/>
              </a:cxn>
              <a:cxn ang="0">
                <a:pos x="1298" y="6989"/>
              </a:cxn>
              <a:cxn ang="0">
                <a:pos x="1197" y="6683"/>
              </a:cxn>
              <a:cxn ang="0">
                <a:pos x="898" y="6317"/>
              </a:cxn>
              <a:cxn ang="0">
                <a:pos x="579" y="6083"/>
              </a:cxn>
              <a:cxn ang="0">
                <a:pos x="387" y="5855"/>
              </a:cxn>
              <a:cxn ang="0">
                <a:pos x="259" y="5410"/>
              </a:cxn>
              <a:cxn ang="0">
                <a:pos x="280" y="5066"/>
              </a:cxn>
              <a:cxn ang="0">
                <a:pos x="82" y="4383"/>
              </a:cxn>
              <a:cxn ang="0">
                <a:pos x="245" y="4123"/>
              </a:cxn>
              <a:cxn ang="0">
                <a:pos x="509" y="3603"/>
              </a:cxn>
              <a:cxn ang="0">
                <a:pos x="187" y="2779"/>
              </a:cxn>
              <a:cxn ang="0">
                <a:pos x="339" y="2568"/>
              </a:cxn>
              <a:cxn ang="0">
                <a:pos x="867" y="2415"/>
              </a:cxn>
              <a:cxn ang="0">
                <a:pos x="1455" y="2354"/>
              </a:cxn>
              <a:cxn ang="0">
                <a:pos x="1594" y="2005"/>
              </a:cxn>
              <a:cxn ang="0">
                <a:pos x="2021" y="2059"/>
              </a:cxn>
              <a:cxn ang="0">
                <a:pos x="2207" y="2368"/>
              </a:cxn>
              <a:cxn ang="0">
                <a:pos x="2691" y="2163"/>
              </a:cxn>
              <a:cxn ang="0">
                <a:pos x="3019" y="2051"/>
              </a:cxn>
              <a:cxn ang="0">
                <a:pos x="3339" y="1859"/>
              </a:cxn>
              <a:cxn ang="0">
                <a:pos x="3363" y="1573"/>
              </a:cxn>
              <a:cxn ang="0">
                <a:pos x="3931" y="815"/>
              </a:cxn>
              <a:cxn ang="0">
                <a:pos x="4167" y="891"/>
              </a:cxn>
              <a:cxn ang="0">
                <a:pos x="5027" y="221"/>
              </a:cxn>
              <a:cxn ang="0">
                <a:pos x="5503" y="165"/>
              </a:cxn>
              <a:cxn ang="0">
                <a:pos x="5821" y="63"/>
              </a:cxn>
              <a:cxn ang="0">
                <a:pos x="6195" y="277"/>
              </a:cxn>
              <a:cxn ang="0">
                <a:pos x="6035" y="701"/>
              </a:cxn>
              <a:cxn ang="0">
                <a:pos x="6344" y="976"/>
              </a:cxn>
              <a:cxn ang="0">
                <a:pos x="6624" y="1162"/>
              </a:cxn>
              <a:cxn ang="0">
                <a:pos x="6467" y="1383"/>
              </a:cxn>
              <a:cxn ang="0">
                <a:pos x="6269" y="1669"/>
              </a:cxn>
              <a:cxn ang="0">
                <a:pos x="6395" y="1992"/>
              </a:cxn>
              <a:cxn ang="0">
                <a:pos x="6498" y="2367"/>
              </a:cxn>
              <a:cxn ang="0">
                <a:pos x="6227" y="2632"/>
              </a:cxn>
              <a:cxn ang="0">
                <a:pos x="6223" y="2893"/>
              </a:cxn>
              <a:cxn ang="0">
                <a:pos x="6023" y="3112"/>
              </a:cxn>
              <a:cxn ang="0">
                <a:pos x="6341" y="3754"/>
              </a:cxn>
              <a:cxn ang="0">
                <a:pos x="5893" y="4122"/>
              </a:cxn>
              <a:cxn ang="0">
                <a:pos x="5789" y="4397"/>
              </a:cxn>
              <a:cxn ang="0">
                <a:pos x="5760" y="4661"/>
              </a:cxn>
              <a:cxn ang="0">
                <a:pos x="5994" y="5256"/>
              </a:cxn>
              <a:cxn ang="0">
                <a:pos x="5840" y="5536"/>
              </a:cxn>
              <a:cxn ang="0">
                <a:pos x="5592" y="5843"/>
              </a:cxn>
              <a:cxn ang="0">
                <a:pos x="5413" y="6407"/>
              </a:cxn>
              <a:cxn ang="0">
                <a:pos x="5490" y="6725"/>
              </a:cxn>
              <a:cxn ang="0">
                <a:pos x="5696" y="6947"/>
              </a:cxn>
              <a:cxn ang="0">
                <a:pos x="5515" y="7445"/>
              </a:cxn>
              <a:cxn ang="0">
                <a:pos x="4925" y="7760"/>
              </a:cxn>
              <a:cxn ang="0">
                <a:pos x="4450" y="7730"/>
              </a:cxn>
              <a:cxn ang="0">
                <a:pos x="3731" y="7853"/>
              </a:cxn>
            </a:cxnLst>
            <a:rect l="0" t="0" r="r" b="b"/>
            <a:pathLst>
              <a:path w="6624" h="7927">
                <a:moveTo>
                  <a:pt x="3507" y="7845"/>
                </a:moveTo>
                <a:cubicBezTo>
                  <a:pt x="3395" y="7760"/>
                  <a:pt x="3384" y="7744"/>
                  <a:pt x="3333" y="7607"/>
                </a:cubicBezTo>
                <a:cubicBezTo>
                  <a:pt x="3303" y="7530"/>
                  <a:pt x="3245" y="7447"/>
                  <a:pt x="3029" y="7176"/>
                </a:cubicBezTo>
                <a:lnTo>
                  <a:pt x="2986" y="7122"/>
                </a:lnTo>
                <a:lnTo>
                  <a:pt x="2784" y="7208"/>
                </a:lnTo>
                <a:lnTo>
                  <a:pt x="2683" y="7111"/>
                </a:lnTo>
                <a:lnTo>
                  <a:pt x="2581" y="7013"/>
                </a:lnTo>
                <a:lnTo>
                  <a:pt x="2464" y="7023"/>
                </a:lnTo>
                <a:cubicBezTo>
                  <a:pt x="2400" y="7029"/>
                  <a:pt x="2336" y="7037"/>
                  <a:pt x="2322" y="7042"/>
                </a:cubicBezTo>
                <a:cubicBezTo>
                  <a:pt x="2309" y="7045"/>
                  <a:pt x="2256" y="7133"/>
                  <a:pt x="2207" y="7235"/>
                </a:cubicBezTo>
                <a:cubicBezTo>
                  <a:pt x="2138" y="7378"/>
                  <a:pt x="2112" y="7448"/>
                  <a:pt x="2106" y="7523"/>
                </a:cubicBezTo>
                <a:cubicBezTo>
                  <a:pt x="2098" y="7592"/>
                  <a:pt x="2085" y="7632"/>
                  <a:pt x="2064" y="7651"/>
                </a:cubicBezTo>
                <a:cubicBezTo>
                  <a:pt x="2034" y="7679"/>
                  <a:pt x="2031" y="7677"/>
                  <a:pt x="1989" y="7624"/>
                </a:cubicBezTo>
                <a:cubicBezTo>
                  <a:pt x="1959" y="7587"/>
                  <a:pt x="1936" y="7573"/>
                  <a:pt x="1919" y="7581"/>
                </a:cubicBezTo>
                <a:cubicBezTo>
                  <a:pt x="1869" y="7599"/>
                  <a:pt x="1643" y="7755"/>
                  <a:pt x="1586" y="7811"/>
                </a:cubicBezTo>
                <a:lnTo>
                  <a:pt x="1528" y="7866"/>
                </a:lnTo>
                <a:lnTo>
                  <a:pt x="1479" y="7823"/>
                </a:lnTo>
                <a:cubicBezTo>
                  <a:pt x="1418" y="7773"/>
                  <a:pt x="1416" y="7760"/>
                  <a:pt x="1453" y="7397"/>
                </a:cubicBezTo>
                <a:cubicBezTo>
                  <a:pt x="1467" y="7256"/>
                  <a:pt x="1474" y="7131"/>
                  <a:pt x="1471" y="7120"/>
                </a:cubicBezTo>
                <a:cubicBezTo>
                  <a:pt x="1466" y="7109"/>
                  <a:pt x="1439" y="7095"/>
                  <a:pt x="1411" y="7088"/>
                </a:cubicBezTo>
                <a:cubicBezTo>
                  <a:pt x="1376" y="7080"/>
                  <a:pt x="1344" y="7051"/>
                  <a:pt x="1298" y="6989"/>
                </a:cubicBezTo>
                <a:cubicBezTo>
                  <a:pt x="1240" y="6911"/>
                  <a:pt x="1234" y="6893"/>
                  <a:pt x="1242" y="6839"/>
                </a:cubicBezTo>
                <a:cubicBezTo>
                  <a:pt x="1247" y="6807"/>
                  <a:pt x="1256" y="6767"/>
                  <a:pt x="1261" y="6754"/>
                </a:cubicBezTo>
                <a:cubicBezTo>
                  <a:pt x="1267" y="6736"/>
                  <a:pt x="1250" y="6715"/>
                  <a:pt x="1197" y="6683"/>
                </a:cubicBezTo>
                <a:cubicBezTo>
                  <a:pt x="1152" y="6656"/>
                  <a:pt x="1125" y="6627"/>
                  <a:pt x="1123" y="6610"/>
                </a:cubicBezTo>
                <a:cubicBezTo>
                  <a:pt x="1123" y="6576"/>
                  <a:pt x="1063" y="6464"/>
                  <a:pt x="1000" y="6379"/>
                </a:cubicBezTo>
                <a:cubicBezTo>
                  <a:pt x="973" y="6341"/>
                  <a:pt x="944" y="6325"/>
                  <a:pt x="898" y="6317"/>
                </a:cubicBezTo>
                <a:cubicBezTo>
                  <a:pt x="839" y="6307"/>
                  <a:pt x="835" y="6306"/>
                  <a:pt x="861" y="6279"/>
                </a:cubicBezTo>
                <a:cubicBezTo>
                  <a:pt x="882" y="6255"/>
                  <a:pt x="883" y="6240"/>
                  <a:pt x="869" y="6195"/>
                </a:cubicBezTo>
                <a:cubicBezTo>
                  <a:pt x="835" y="6096"/>
                  <a:pt x="818" y="6090"/>
                  <a:pt x="579" y="6083"/>
                </a:cubicBezTo>
                <a:lnTo>
                  <a:pt x="363" y="6080"/>
                </a:lnTo>
                <a:lnTo>
                  <a:pt x="359" y="6003"/>
                </a:lnTo>
                <a:cubicBezTo>
                  <a:pt x="355" y="5954"/>
                  <a:pt x="365" y="5904"/>
                  <a:pt x="387" y="5855"/>
                </a:cubicBezTo>
                <a:cubicBezTo>
                  <a:pt x="405" y="5813"/>
                  <a:pt x="419" y="5765"/>
                  <a:pt x="419" y="5749"/>
                </a:cubicBezTo>
                <a:cubicBezTo>
                  <a:pt x="419" y="5731"/>
                  <a:pt x="386" y="5671"/>
                  <a:pt x="346" y="5615"/>
                </a:cubicBezTo>
                <a:cubicBezTo>
                  <a:pt x="287" y="5531"/>
                  <a:pt x="271" y="5493"/>
                  <a:pt x="259" y="5410"/>
                </a:cubicBezTo>
                <a:cubicBezTo>
                  <a:pt x="242" y="5293"/>
                  <a:pt x="231" y="5256"/>
                  <a:pt x="210" y="5256"/>
                </a:cubicBezTo>
                <a:cubicBezTo>
                  <a:pt x="173" y="5256"/>
                  <a:pt x="181" y="5205"/>
                  <a:pt x="229" y="5139"/>
                </a:cubicBezTo>
                <a:lnTo>
                  <a:pt x="280" y="5066"/>
                </a:lnTo>
                <a:lnTo>
                  <a:pt x="221" y="4765"/>
                </a:lnTo>
                <a:lnTo>
                  <a:pt x="163" y="4464"/>
                </a:lnTo>
                <a:lnTo>
                  <a:pt x="82" y="4383"/>
                </a:lnTo>
                <a:lnTo>
                  <a:pt x="0" y="4299"/>
                </a:lnTo>
                <a:lnTo>
                  <a:pt x="91" y="4208"/>
                </a:lnTo>
                <a:cubicBezTo>
                  <a:pt x="178" y="4122"/>
                  <a:pt x="187" y="4117"/>
                  <a:pt x="245" y="4123"/>
                </a:cubicBezTo>
                <a:cubicBezTo>
                  <a:pt x="330" y="4136"/>
                  <a:pt x="347" y="4107"/>
                  <a:pt x="370" y="3928"/>
                </a:cubicBezTo>
                <a:cubicBezTo>
                  <a:pt x="381" y="3843"/>
                  <a:pt x="394" y="3763"/>
                  <a:pt x="399" y="3747"/>
                </a:cubicBezTo>
                <a:cubicBezTo>
                  <a:pt x="402" y="3731"/>
                  <a:pt x="453" y="3666"/>
                  <a:pt x="509" y="3603"/>
                </a:cubicBezTo>
                <a:cubicBezTo>
                  <a:pt x="565" y="3539"/>
                  <a:pt x="611" y="3475"/>
                  <a:pt x="611" y="3461"/>
                </a:cubicBezTo>
                <a:cubicBezTo>
                  <a:pt x="611" y="3416"/>
                  <a:pt x="365" y="3059"/>
                  <a:pt x="291" y="2995"/>
                </a:cubicBezTo>
                <a:cubicBezTo>
                  <a:pt x="226" y="2939"/>
                  <a:pt x="219" y="2927"/>
                  <a:pt x="187" y="2779"/>
                </a:cubicBezTo>
                <a:cubicBezTo>
                  <a:pt x="168" y="2695"/>
                  <a:pt x="155" y="2613"/>
                  <a:pt x="159" y="2600"/>
                </a:cubicBezTo>
                <a:cubicBezTo>
                  <a:pt x="165" y="2575"/>
                  <a:pt x="263" y="2504"/>
                  <a:pt x="291" y="2504"/>
                </a:cubicBezTo>
                <a:cubicBezTo>
                  <a:pt x="299" y="2504"/>
                  <a:pt x="322" y="2533"/>
                  <a:pt x="339" y="2568"/>
                </a:cubicBezTo>
                <a:cubicBezTo>
                  <a:pt x="383" y="2653"/>
                  <a:pt x="419" y="2651"/>
                  <a:pt x="464" y="2560"/>
                </a:cubicBezTo>
                <a:cubicBezTo>
                  <a:pt x="507" y="2471"/>
                  <a:pt x="541" y="2450"/>
                  <a:pt x="706" y="2408"/>
                </a:cubicBezTo>
                <a:cubicBezTo>
                  <a:pt x="840" y="2376"/>
                  <a:pt x="867" y="2376"/>
                  <a:pt x="867" y="2415"/>
                </a:cubicBezTo>
                <a:cubicBezTo>
                  <a:pt x="867" y="2448"/>
                  <a:pt x="962" y="2520"/>
                  <a:pt x="1005" y="2520"/>
                </a:cubicBezTo>
                <a:cubicBezTo>
                  <a:pt x="1026" y="2520"/>
                  <a:pt x="1128" y="2485"/>
                  <a:pt x="1232" y="2442"/>
                </a:cubicBezTo>
                <a:cubicBezTo>
                  <a:pt x="1335" y="2399"/>
                  <a:pt x="1435" y="2359"/>
                  <a:pt x="1455" y="2354"/>
                </a:cubicBezTo>
                <a:cubicBezTo>
                  <a:pt x="1507" y="2336"/>
                  <a:pt x="1511" y="2303"/>
                  <a:pt x="1467" y="2205"/>
                </a:cubicBezTo>
                <a:cubicBezTo>
                  <a:pt x="1421" y="2103"/>
                  <a:pt x="1419" y="2074"/>
                  <a:pt x="1450" y="2031"/>
                </a:cubicBezTo>
                <a:cubicBezTo>
                  <a:pt x="1469" y="2005"/>
                  <a:pt x="1490" y="2002"/>
                  <a:pt x="1594" y="2005"/>
                </a:cubicBezTo>
                <a:cubicBezTo>
                  <a:pt x="1711" y="2010"/>
                  <a:pt x="1719" y="2008"/>
                  <a:pt x="1773" y="1960"/>
                </a:cubicBezTo>
                <a:cubicBezTo>
                  <a:pt x="1803" y="1935"/>
                  <a:pt x="1835" y="1912"/>
                  <a:pt x="1842" y="1912"/>
                </a:cubicBezTo>
                <a:cubicBezTo>
                  <a:pt x="1850" y="1912"/>
                  <a:pt x="1930" y="1978"/>
                  <a:pt x="2021" y="2059"/>
                </a:cubicBezTo>
                <a:cubicBezTo>
                  <a:pt x="2147" y="2175"/>
                  <a:pt x="2178" y="2208"/>
                  <a:pt x="2154" y="2213"/>
                </a:cubicBezTo>
                <a:cubicBezTo>
                  <a:pt x="2120" y="2219"/>
                  <a:pt x="2083" y="2245"/>
                  <a:pt x="2083" y="2264"/>
                </a:cubicBezTo>
                <a:cubicBezTo>
                  <a:pt x="2083" y="2271"/>
                  <a:pt x="2139" y="2317"/>
                  <a:pt x="2207" y="2368"/>
                </a:cubicBezTo>
                <a:cubicBezTo>
                  <a:pt x="2315" y="2450"/>
                  <a:pt x="2359" y="2471"/>
                  <a:pt x="2546" y="2531"/>
                </a:cubicBezTo>
                <a:cubicBezTo>
                  <a:pt x="2832" y="2623"/>
                  <a:pt x="2834" y="2621"/>
                  <a:pt x="2751" y="2371"/>
                </a:cubicBezTo>
                <a:cubicBezTo>
                  <a:pt x="2719" y="2272"/>
                  <a:pt x="2691" y="2178"/>
                  <a:pt x="2691" y="2163"/>
                </a:cubicBezTo>
                <a:cubicBezTo>
                  <a:pt x="2691" y="2141"/>
                  <a:pt x="2712" y="2138"/>
                  <a:pt x="2840" y="2141"/>
                </a:cubicBezTo>
                <a:lnTo>
                  <a:pt x="2987" y="2144"/>
                </a:lnTo>
                <a:lnTo>
                  <a:pt x="3019" y="2051"/>
                </a:lnTo>
                <a:cubicBezTo>
                  <a:pt x="3037" y="2002"/>
                  <a:pt x="3061" y="1957"/>
                  <a:pt x="3074" y="1952"/>
                </a:cubicBezTo>
                <a:cubicBezTo>
                  <a:pt x="3087" y="1947"/>
                  <a:pt x="3141" y="1938"/>
                  <a:pt x="3194" y="1933"/>
                </a:cubicBezTo>
                <a:cubicBezTo>
                  <a:pt x="3320" y="1920"/>
                  <a:pt x="3351" y="1904"/>
                  <a:pt x="3339" y="1859"/>
                </a:cubicBezTo>
                <a:cubicBezTo>
                  <a:pt x="3331" y="1832"/>
                  <a:pt x="3347" y="1808"/>
                  <a:pt x="3403" y="1754"/>
                </a:cubicBezTo>
                <a:cubicBezTo>
                  <a:pt x="3443" y="1715"/>
                  <a:pt x="3475" y="1679"/>
                  <a:pt x="3475" y="1671"/>
                </a:cubicBezTo>
                <a:cubicBezTo>
                  <a:pt x="3475" y="1663"/>
                  <a:pt x="3426" y="1618"/>
                  <a:pt x="3363" y="1573"/>
                </a:cubicBezTo>
                <a:cubicBezTo>
                  <a:pt x="3248" y="1490"/>
                  <a:pt x="3242" y="1480"/>
                  <a:pt x="3231" y="1347"/>
                </a:cubicBezTo>
                <a:cubicBezTo>
                  <a:pt x="3223" y="1258"/>
                  <a:pt x="3229" y="1248"/>
                  <a:pt x="3360" y="1175"/>
                </a:cubicBezTo>
                <a:cubicBezTo>
                  <a:pt x="3648" y="1011"/>
                  <a:pt x="3835" y="895"/>
                  <a:pt x="3931" y="815"/>
                </a:cubicBezTo>
                <a:cubicBezTo>
                  <a:pt x="4029" y="735"/>
                  <a:pt x="4047" y="727"/>
                  <a:pt x="4106" y="731"/>
                </a:cubicBezTo>
                <a:cubicBezTo>
                  <a:pt x="4176" y="736"/>
                  <a:pt x="4175" y="733"/>
                  <a:pt x="4152" y="842"/>
                </a:cubicBezTo>
                <a:cubicBezTo>
                  <a:pt x="4147" y="867"/>
                  <a:pt x="4152" y="887"/>
                  <a:pt x="4167" y="891"/>
                </a:cubicBezTo>
                <a:cubicBezTo>
                  <a:pt x="4189" y="899"/>
                  <a:pt x="4704" y="791"/>
                  <a:pt x="4736" y="770"/>
                </a:cubicBezTo>
                <a:cubicBezTo>
                  <a:pt x="4747" y="763"/>
                  <a:pt x="4816" y="637"/>
                  <a:pt x="4891" y="490"/>
                </a:cubicBezTo>
                <a:lnTo>
                  <a:pt x="5027" y="221"/>
                </a:lnTo>
                <a:lnTo>
                  <a:pt x="5155" y="154"/>
                </a:lnTo>
                <a:cubicBezTo>
                  <a:pt x="5282" y="88"/>
                  <a:pt x="5285" y="88"/>
                  <a:pt x="5375" y="104"/>
                </a:cubicBezTo>
                <a:cubicBezTo>
                  <a:pt x="5443" y="117"/>
                  <a:pt x="5475" y="133"/>
                  <a:pt x="5503" y="165"/>
                </a:cubicBezTo>
                <a:cubicBezTo>
                  <a:pt x="5522" y="189"/>
                  <a:pt x="5539" y="215"/>
                  <a:pt x="5539" y="221"/>
                </a:cubicBezTo>
                <a:cubicBezTo>
                  <a:pt x="5539" y="226"/>
                  <a:pt x="5554" y="235"/>
                  <a:pt x="5571" y="242"/>
                </a:cubicBezTo>
                <a:cubicBezTo>
                  <a:pt x="5619" y="256"/>
                  <a:pt x="5792" y="133"/>
                  <a:pt x="5821" y="63"/>
                </a:cubicBezTo>
                <a:cubicBezTo>
                  <a:pt x="5848" y="0"/>
                  <a:pt x="5845" y="0"/>
                  <a:pt x="6008" y="66"/>
                </a:cubicBezTo>
                <a:cubicBezTo>
                  <a:pt x="6104" y="104"/>
                  <a:pt x="6227" y="192"/>
                  <a:pt x="6227" y="219"/>
                </a:cubicBezTo>
                <a:cubicBezTo>
                  <a:pt x="6227" y="229"/>
                  <a:pt x="6213" y="255"/>
                  <a:pt x="6195" y="277"/>
                </a:cubicBezTo>
                <a:cubicBezTo>
                  <a:pt x="6178" y="299"/>
                  <a:pt x="6163" y="339"/>
                  <a:pt x="6163" y="365"/>
                </a:cubicBezTo>
                <a:cubicBezTo>
                  <a:pt x="6163" y="421"/>
                  <a:pt x="6143" y="463"/>
                  <a:pt x="6082" y="535"/>
                </a:cubicBezTo>
                <a:cubicBezTo>
                  <a:pt x="6040" y="581"/>
                  <a:pt x="6035" y="597"/>
                  <a:pt x="6035" y="701"/>
                </a:cubicBezTo>
                <a:cubicBezTo>
                  <a:pt x="6035" y="799"/>
                  <a:pt x="6042" y="824"/>
                  <a:pt x="6067" y="847"/>
                </a:cubicBezTo>
                <a:cubicBezTo>
                  <a:pt x="6085" y="863"/>
                  <a:pt x="6103" y="888"/>
                  <a:pt x="6107" y="904"/>
                </a:cubicBezTo>
                <a:cubicBezTo>
                  <a:pt x="6123" y="955"/>
                  <a:pt x="6231" y="989"/>
                  <a:pt x="6344" y="976"/>
                </a:cubicBezTo>
                <a:lnTo>
                  <a:pt x="6447" y="965"/>
                </a:lnTo>
                <a:lnTo>
                  <a:pt x="6535" y="1063"/>
                </a:lnTo>
                <a:lnTo>
                  <a:pt x="6624" y="1162"/>
                </a:lnTo>
                <a:lnTo>
                  <a:pt x="6605" y="1245"/>
                </a:lnTo>
                <a:cubicBezTo>
                  <a:pt x="6587" y="1322"/>
                  <a:pt x="6583" y="1328"/>
                  <a:pt x="6531" y="1336"/>
                </a:cubicBezTo>
                <a:cubicBezTo>
                  <a:pt x="6490" y="1343"/>
                  <a:pt x="6475" y="1354"/>
                  <a:pt x="6467" y="1383"/>
                </a:cubicBezTo>
                <a:cubicBezTo>
                  <a:pt x="6461" y="1410"/>
                  <a:pt x="6418" y="1448"/>
                  <a:pt x="6336" y="1503"/>
                </a:cubicBezTo>
                <a:cubicBezTo>
                  <a:pt x="6267" y="1547"/>
                  <a:pt x="6213" y="1594"/>
                  <a:pt x="6213" y="1608"/>
                </a:cubicBezTo>
                <a:cubicBezTo>
                  <a:pt x="6211" y="1621"/>
                  <a:pt x="6237" y="1648"/>
                  <a:pt x="6269" y="1669"/>
                </a:cubicBezTo>
                <a:cubicBezTo>
                  <a:pt x="6315" y="1699"/>
                  <a:pt x="6325" y="1712"/>
                  <a:pt x="6315" y="1741"/>
                </a:cubicBezTo>
                <a:cubicBezTo>
                  <a:pt x="6285" y="1839"/>
                  <a:pt x="6287" y="1845"/>
                  <a:pt x="6346" y="1882"/>
                </a:cubicBezTo>
                <a:cubicBezTo>
                  <a:pt x="6402" y="1919"/>
                  <a:pt x="6405" y="1922"/>
                  <a:pt x="6395" y="1992"/>
                </a:cubicBezTo>
                <a:cubicBezTo>
                  <a:pt x="6386" y="2064"/>
                  <a:pt x="6387" y="2067"/>
                  <a:pt x="6474" y="2160"/>
                </a:cubicBezTo>
                <a:cubicBezTo>
                  <a:pt x="6523" y="2213"/>
                  <a:pt x="6563" y="2264"/>
                  <a:pt x="6563" y="2274"/>
                </a:cubicBezTo>
                <a:cubicBezTo>
                  <a:pt x="6563" y="2283"/>
                  <a:pt x="6535" y="2325"/>
                  <a:pt x="6498" y="2367"/>
                </a:cubicBezTo>
                <a:cubicBezTo>
                  <a:pt x="6442" y="2429"/>
                  <a:pt x="6434" y="2448"/>
                  <a:pt x="6439" y="2498"/>
                </a:cubicBezTo>
                <a:cubicBezTo>
                  <a:pt x="6445" y="2554"/>
                  <a:pt x="6445" y="2554"/>
                  <a:pt x="6392" y="2544"/>
                </a:cubicBezTo>
                <a:cubicBezTo>
                  <a:pt x="6343" y="2535"/>
                  <a:pt x="6328" y="2543"/>
                  <a:pt x="6227" y="2632"/>
                </a:cubicBezTo>
                <a:cubicBezTo>
                  <a:pt x="6165" y="2687"/>
                  <a:pt x="6115" y="2739"/>
                  <a:pt x="6115" y="2751"/>
                </a:cubicBezTo>
                <a:cubicBezTo>
                  <a:pt x="6115" y="2760"/>
                  <a:pt x="6141" y="2794"/>
                  <a:pt x="6171" y="2824"/>
                </a:cubicBezTo>
                <a:cubicBezTo>
                  <a:pt x="6203" y="2855"/>
                  <a:pt x="6226" y="2885"/>
                  <a:pt x="6223" y="2893"/>
                </a:cubicBezTo>
                <a:cubicBezTo>
                  <a:pt x="6221" y="2899"/>
                  <a:pt x="6176" y="2930"/>
                  <a:pt x="6123" y="2957"/>
                </a:cubicBezTo>
                <a:lnTo>
                  <a:pt x="6027" y="3008"/>
                </a:lnTo>
                <a:lnTo>
                  <a:pt x="6023" y="3112"/>
                </a:lnTo>
                <a:cubicBezTo>
                  <a:pt x="6016" y="3259"/>
                  <a:pt x="6079" y="3391"/>
                  <a:pt x="6218" y="3523"/>
                </a:cubicBezTo>
                <a:lnTo>
                  <a:pt x="6319" y="3621"/>
                </a:lnTo>
                <a:lnTo>
                  <a:pt x="6341" y="3754"/>
                </a:lnTo>
                <a:cubicBezTo>
                  <a:pt x="6373" y="3944"/>
                  <a:pt x="6376" y="3936"/>
                  <a:pt x="6285" y="3936"/>
                </a:cubicBezTo>
                <a:cubicBezTo>
                  <a:pt x="6207" y="3936"/>
                  <a:pt x="6205" y="3936"/>
                  <a:pt x="6168" y="4010"/>
                </a:cubicBezTo>
                <a:cubicBezTo>
                  <a:pt x="6122" y="4103"/>
                  <a:pt x="6067" y="4125"/>
                  <a:pt x="5893" y="4122"/>
                </a:cubicBezTo>
                <a:cubicBezTo>
                  <a:pt x="5775" y="4119"/>
                  <a:pt x="5770" y="4120"/>
                  <a:pt x="5743" y="4165"/>
                </a:cubicBezTo>
                <a:cubicBezTo>
                  <a:pt x="5728" y="4192"/>
                  <a:pt x="5715" y="4223"/>
                  <a:pt x="5715" y="4235"/>
                </a:cubicBezTo>
                <a:cubicBezTo>
                  <a:pt x="5715" y="4248"/>
                  <a:pt x="5749" y="4320"/>
                  <a:pt x="5789" y="4397"/>
                </a:cubicBezTo>
                <a:lnTo>
                  <a:pt x="5861" y="4536"/>
                </a:lnTo>
                <a:lnTo>
                  <a:pt x="5811" y="4599"/>
                </a:lnTo>
                <a:lnTo>
                  <a:pt x="5760" y="4661"/>
                </a:lnTo>
                <a:lnTo>
                  <a:pt x="5786" y="4781"/>
                </a:lnTo>
                <a:cubicBezTo>
                  <a:pt x="5808" y="4895"/>
                  <a:pt x="5819" y="4914"/>
                  <a:pt x="5939" y="5066"/>
                </a:cubicBezTo>
                <a:cubicBezTo>
                  <a:pt x="6071" y="5232"/>
                  <a:pt x="6077" y="5255"/>
                  <a:pt x="5994" y="5256"/>
                </a:cubicBezTo>
                <a:cubicBezTo>
                  <a:pt x="5957" y="5256"/>
                  <a:pt x="5939" y="5312"/>
                  <a:pt x="5939" y="5440"/>
                </a:cubicBezTo>
                <a:lnTo>
                  <a:pt x="5939" y="5504"/>
                </a:lnTo>
                <a:lnTo>
                  <a:pt x="5840" y="5536"/>
                </a:lnTo>
                <a:lnTo>
                  <a:pt x="5739" y="5568"/>
                </a:lnTo>
                <a:lnTo>
                  <a:pt x="5749" y="5760"/>
                </a:lnTo>
                <a:lnTo>
                  <a:pt x="5592" y="5843"/>
                </a:lnTo>
                <a:lnTo>
                  <a:pt x="5435" y="5925"/>
                </a:lnTo>
                <a:lnTo>
                  <a:pt x="5442" y="6157"/>
                </a:lnTo>
                <a:cubicBezTo>
                  <a:pt x="5447" y="6379"/>
                  <a:pt x="5445" y="6389"/>
                  <a:pt x="5413" y="6407"/>
                </a:cubicBezTo>
                <a:cubicBezTo>
                  <a:pt x="5362" y="6434"/>
                  <a:pt x="5373" y="6466"/>
                  <a:pt x="5448" y="6507"/>
                </a:cubicBezTo>
                <a:cubicBezTo>
                  <a:pt x="5519" y="6547"/>
                  <a:pt x="5519" y="6549"/>
                  <a:pt x="5501" y="6659"/>
                </a:cubicBezTo>
                <a:lnTo>
                  <a:pt x="5490" y="6725"/>
                </a:lnTo>
                <a:lnTo>
                  <a:pt x="5594" y="6786"/>
                </a:lnTo>
                <a:cubicBezTo>
                  <a:pt x="5651" y="6819"/>
                  <a:pt x="5703" y="6856"/>
                  <a:pt x="5707" y="6869"/>
                </a:cubicBezTo>
                <a:cubicBezTo>
                  <a:pt x="5712" y="6882"/>
                  <a:pt x="5707" y="6917"/>
                  <a:pt x="5696" y="6947"/>
                </a:cubicBezTo>
                <a:cubicBezTo>
                  <a:pt x="5679" y="6994"/>
                  <a:pt x="5682" y="7021"/>
                  <a:pt x="5712" y="7139"/>
                </a:cubicBezTo>
                <a:cubicBezTo>
                  <a:pt x="5752" y="7296"/>
                  <a:pt x="5749" y="7307"/>
                  <a:pt x="5643" y="7335"/>
                </a:cubicBezTo>
                <a:cubicBezTo>
                  <a:pt x="5583" y="7349"/>
                  <a:pt x="5567" y="7363"/>
                  <a:pt x="5515" y="7445"/>
                </a:cubicBezTo>
                <a:cubicBezTo>
                  <a:pt x="5461" y="7533"/>
                  <a:pt x="5453" y="7541"/>
                  <a:pt x="5367" y="7560"/>
                </a:cubicBezTo>
                <a:cubicBezTo>
                  <a:pt x="5307" y="7575"/>
                  <a:pt x="5229" y="7615"/>
                  <a:pt x="5136" y="7677"/>
                </a:cubicBezTo>
                <a:cubicBezTo>
                  <a:pt x="5003" y="7767"/>
                  <a:pt x="4991" y="7771"/>
                  <a:pt x="4925" y="7760"/>
                </a:cubicBezTo>
                <a:cubicBezTo>
                  <a:pt x="4871" y="7752"/>
                  <a:pt x="4837" y="7759"/>
                  <a:pt x="4763" y="7791"/>
                </a:cubicBezTo>
                <a:cubicBezTo>
                  <a:pt x="4647" y="7843"/>
                  <a:pt x="4631" y="7842"/>
                  <a:pt x="4531" y="7781"/>
                </a:cubicBezTo>
                <a:lnTo>
                  <a:pt x="4450" y="7730"/>
                </a:lnTo>
                <a:lnTo>
                  <a:pt x="4317" y="7773"/>
                </a:lnTo>
                <a:cubicBezTo>
                  <a:pt x="4173" y="7819"/>
                  <a:pt x="4021" y="7829"/>
                  <a:pt x="3903" y="7797"/>
                </a:cubicBezTo>
                <a:cubicBezTo>
                  <a:pt x="3835" y="7779"/>
                  <a:pt x="3832" y="7779"/>
                  <a:pt x="3731" y="7853"/>
                </a:cubicBezTo>
                <a:cubicBezTo>
                  <a:pt x="3675" y="7895"/>
                  <a:pt x="3626" y="7927"/>
                  <a:pt x="3621" y="7927"/>
                </a:cubicBezTo>
                <a:cubicBezTo>
                  <a:pt x="3616" y="7927"/>
                  <a:pt x="3565" y="7890"/>
                  <a:pt x="3507" y="7845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68" name="Северная Осетия-Алания"/>
          <p:cNvSpPr>
            <a:spLocks/>
          </p:cNvSpPr>
          <p:nvPr/>
        </p:nvSpPr>
        <p:spPr bwMode="auto">
          <a:xfrm>
            <a:off x="782561" y="5571215"/>
            <a:ext cx="123123" cy="101574"/>
          </a:xfrm>
          <a:custGeom>
            <a:avLst/>
            <a:gdLst/>
            <a:ahLst/>
            <a:cxnLst>
              <a:cxn ang="0">
                <a:pos x="158" y="210"/>
              </a:cxn>
              <a:cxn ang="0">
                <a:pos x="8" y="71"/>
              </a:cxn>
              <a:cxn ang="0">
                <a:pos x="81" y="16"/>
              </a:cxn>
              <a:cxn ang="0">
                <a:pos x="238" y="2"/>
              </a:cxn>
              <a:cxn ang="0">
                <a:pos x="310" y="8"/>
              </a:cxn>
              <a:cxn ang="0">
                <a:pos x="315" y="101"/>
              </a:cxn>
              <a:cxn ang="0">
                <a:pos x="272" y="239"/>
              </a:cxn>
              <a:cxn ang="0">
                <a:pos x="158" y="210"/>
              </a:cxn>
            </a:cxnLst>
            <a:rect l="0" t="0" r="r" b="b"/>
            <a:pathLst>
              <a:path w="320" h="243">
                <a:moveTo>
                  <a:pt x="158" y="210"/>
                </a:moveTo>
                <a:cubicBezTo>
                  <a:pt x="52" y="183"/>
                  <a:pt x="36" y="167"/>
                  <a:pt x="8" y="71"/>
                </a:cubicBezTo>
                <a:cubicBezTo>
                  <a:pt x="0" y="40"/>
                  <a:pt x="8" y="34"/>
                  <a:pt x="81" y="16"/>
                </a:cubicBezTo>
                <a:cubicBezTo>
                  <a:pt x="128" y="7"/>
                  <a:pt x="198" y="0"/>
                  <a:pt x="238" y="2"/>
                </a:cubicBezTo>
                <a:lnTo>
                  <a:pt x="310" y="8"/>
                </a:lnTo>
                <a:lnTo>
                  <a:pt x="315" y="101"/>
                </a:lnTo>
                <a:cubicBezTo>
                  <a:pt x="320" y="186"/>
                  <a:pt x="302" y="243"/>
                  <a:pt x="272" y="239"/>
                </a:cubicBezTo>
                <a:cubicBezTo>
                  <a:pt x="267" y="237"/>
                  <a:pt x="216" y="224"/>
                  <a:pt x="158" y="210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9" name="Республика Татарстан"/>
          <p:cNvSpPr>
            <a:spLocks/>
          </p:cNvSpPr>
          <p:nvPr/>
        </p:nvSpPr>
        <p:spPr bwMode="auto">
          <a:xfrm>
            <a:off x="2063044" y="4216895"/>
            <a:ext cx="535586" cy="480784"/>
          </a:xfrm>
          <a:custGeom>
            <a:avLst/>
            <a:gdLst/>
            <a:ahLst/>
            <a:cxnLst>
              <a:cxn ang="0">
                <a:pos x="912" y="1036"/>
              </a:cxn>
              <a:cxn ang="0">
                <a:pos x="832" y="949"/>
              </a:cxn>
              <a:cxn ang="0">
                <a:pos x="784" y="818"/>
              </a:cxn>
              <a:cxn ang="0">
                <a:pos x="656" y="717"/>
              </a:cxn>
              <a:cxn ang="0">
                <a:pos x="595" y="749"/>
              </a:cxn>
              <a:cxn ang="0">
                <a:pos x="552" y="783"/>
              </a:cxn>
              <a:cxn ang="0">
                <a:pos x="517" y="738"/>
              </a:cxn>
              <a:cxn ang="0">
                <a:pos x="480" y="676"/>
              </a:cxn>
              <a:cxn ang="0">
                <a:pos x="443" y="623"/>
              </a:cxn>
              <a:cxn ang="0">
                <a:pos x="386" y="524"/>
              </a:cxn>
              <a:cxn ang="0">
                <a:pos x="315" y="461"/>
              </a:cxn>
              <a:cxn ang="0">
                <a:pos x="203" y="394"/>
              </a:cxn>
              <a:cxn ang="0">
                <a:pos x="93" y="346"/>
              </a:cxn>
              <a:cxn ang="0">
                <a:pos x="3" y="317"/>
              </a:cxn>
              <a:cxn ang="0">
                <a:pos x="43" y="292"/>
              </a:cxn>
              <a:cxn ang="0">
                <a:pos x="165" y="288"/>
              </a:cxn>
              <a:cxn ang="0">
                <a:pos x="243" y="285"/>
              </a:cxn>
              <a:cxn ang="0">
                <a:pos x="237" y="218"/>
              </a:cxn>
              <a:cxn ang="0">
                <a:pos x="232" y="151"/>
              </a:cxn>
              <a:cxn ang="0">
                <a:pos x="320" y="122"/>
              </a:cxn>
              <a:cxn ang="0">
                <a:pos x="555" y="47"/>
              </a:cxn>
              <a:cxn ang="0">
                <a:pos x="701" y="0"/>
              </a:cxn>
              <a:cxn ang="0">
                <a:pos x="758" y="39"/>
              </a:cxn>
              <a:cxn ang="0">
                <a:pos x="854" y="68"/>
              </a:cxn>
              <a:cxn ang="0">
                <a:pos x="938" y="276"/>
              </a:cxn>
              <a:cxn ang="0">
                <a:pos x="1022" y="484"/>
              </a:cxn>
              <a:cxn ang="0">
                <a:pos x="1176" y="445"/>
              </a:cxn>
              <a:cxn ang="0">
                <a:pos x="1330" y="405"/>
              </a:cxn>
              <a:cxn ang="0">
                <a:pos x="1296" y="530"/>
              </a:cxn>
              <a:cxn ang="0">
                <a:pos x="1288" y="628"/>
              </a:cxn>
              <a:cxn ang="0">
                <a:pos x="1344" y="730"/>
              </a:cxn>
              <a:cxn ang="0">
                <a:pos x="1224" y="772"/>
              </a:cxn>
              <a:cxn ang="0">
                <a:pos x="1128" y="805"/>
              </a:cxn>
              <a:cxn ang="0">
                <a:pos x="1120" y="879"/>
              </a:cxn>
              <a:cxn ang="0">
                <a:pos x="1051" y="1044"/>
              </a:cxn>
              <a:cxn ang="0">
                <a:pos x="984" y="1133"/>
              </a:cxn>
              <a:cxn ang="0">
                <a:pos x="912" y="1036"/>
              </a:cxn>
            </a:cxnLst>
            <a:rect l="0" t="0" r="r" b="b"/>
            <a:pathLst>
              <a:path w="1381" h="1133">
                <a:moveTo>
                  <a:pt x="912" y="1036"/>
                </a:moveTo>
                <a:cubicBezTo>
                  <a:pt x="875" y="983"/>
                  <a:pt x="840" y="944"/>
                  <a:pt x="832" y="949"/>
                </a:cubicBezTo>
                <a:cubicBezTo>
                  <a:pt x="819" y="957"/>
                  <a:pt x="784" y="863"/>
                  <a:pt x="784" y="818"/>
                </a:cubicBezTo>
                <a:cubicBezTo>
                  <a:pt x="784" y="797"/>
                  <a:pt x="683" y="717"/>
                  <a:pt x="656" y="717"/>
                </a:cubicBezTo>
                <a:cubicBezTo>
                  <a:pt x="645" y="717"/>
                  <a:pt x="618" y="732"/>
                  <a:pt x="595" y="749"/>
                </a:cubicBezTo>
                <a:lnTo>
                  <a:pt x="552" y="783"/>
                </a:lnTo>
                <a:lnTo>
                  <a:pt x="517" y="738"/>
                </a:lnTo>
                <a:cubicBezTo>
                  <a:pt x="496" y="712"/>
                  <a:pt x="480" y="685"/>
                  <a:pt x="480" y="676"/>
                </a:cubicBezTo>
                <a:cubicBezTo>
                  <a:pt x="480" y="666"/>
                  <a:pt x="462" y="642"/>
                  <a:pt x="443" y="623"/>
                </a:cubicBezTo>
                <a:cubicBezTo>
                  <a:pt x="422" y="604"/>
                  <a:pt x="397" y="559"/>
                  <a:pt x="386" y="524"/>
                </a:cubicBezTo>
                <a:cubicBezTo>
                  <a:pt x="370" y="468"/>
                  <a:pt x="362" y="461"/>
                  <a:pt x="315" y="461"/>
                </a:cubicBezTo>
                <a:cubicBezTo>
                  <a:pt x="256" y="460"/>
                  <a:pt x="240" y="452"/>
                  <a:pt x="203" y="394"/>
                </a:cubicBezTo>
                <a:cubicBezTo>
                  <a:pt x="181" y="357"/>
                  <a:pt x="163" y="349"/>
                  <a:pt x="93" y="346"/>
                </a:cubicBezTo>
                <a:cubicBezTo>
                  <a:pt x="34" y="343"/>
                  <a:pt x="6" y="333"/>
                  <a:pt x="3" y="317"/>
                </a:cubicBezTo>
                <a:cubicBezTo>
                  <a:pt x="0" y="300"/>
                  <a:pt x="13" y="292"/>
                  <a:pt x="43" y="292"/>
                </a:cubicBezTo>
                <a:cubicBezTo>
                  <a:pt x="69" y="292"/>
                  <a:pt x="123" y="290"/>
                  <a:pt x="165" y="288"/>
                </a:cubicBezTo>
                <a:lnTo>
                  <a:pt x="243" y="285"/>
                </a:lnTo>
                <a:lnTo>
                  <a:pt x="237" y="218"/>
                </a:lnTo>
                <a:lnTo>
                  <a:pt x="232" y="151"/>
                </a:lnTo>
                <a:lnTo>
                  <a:pt x="320" y="122"/>
                </a:lnTo>
                <a:cubicBezTo>
                  <a:pt x="368" y="106"/>
                  <a:pt x="474" y="72"/>
                  <a:pt x="555" y="47"/>
                </a:cubicBezTo>
                <a:lnTo>
                  <a:pt x="701" y="0"/>
                </a:lnTo>
                <a:lnTo>
                  <a:pt x="758" y="39"/>
                </a:lnTo>
                <a:cubicBezTo>
                  <a:pt x="797" y="66"/>
                  <a:pt x="827" y="74"/>
                  <a:pt x="854" y="68"/>
                </a:cubicBezTo>
                <a:cubicBezTo>
                  <a:pt x="896" y="58"/>
                  <a:pt x="899" y="64"/>
                  <a:pt x="938" y="276"/>
                </a:cubicBezTo>
                <a:cubicBezTo>
                  <a:pt x="950" y="346"/>
                  <a:pt x="1002" y="471"/>
                  <a:pt x="1022" y="484"/>
                </a:cubicBezTo>
                <a:cubicBezTo>
                  <a:pt x="1030" y="488"/>
                  <a:pt x="1099" y="471"/>
                  <a:pt x="1176" y="445"/>
                </a:cubicBezTo>
                <a:cubicBezTo>
                  <a:pt x="1253" y="418"/>
                  <a:pt x="1323" y="402"/>
                  <a:pt x="1330" y="405"/>
                </a:cubicBezTo>
                <a:cubicBezTo>
                  <a:pt x="1358" y="423"/>
                  <a:pt x="1342" y="477"/>
                  <a:pt x="1296" y="530"/>
                </a:cubicBezTo>
                <a:cubicBezTo>
                  <a:pt x="1237" y="597"/>
                  <a:pt x="1237" y="615"/>
                  <a:pt x="1288" y="628"/>
                </a:cubicBezTo>
                <a:cubicBezTo>
                  <a:pt x="1339" y="640"/>
                  <a:pt x="1381" y="717"/>
                  <a:pt x="1344" y="730"/>
                </a:cubicBezTo>
                <a:cubicBezTo>
                  <a:pt x="1331" y="735"/>
                  <a:pt x="1277" y="754"/>
                  <a:pt x="1224" y="772"/>
                </a:cubicBezTo>
                <a:lnTo>
                  <a:pt x="1128" y="805"/>
                </a:lnTo>
                <a:lnTo>
                  <a:pt x="1120" y="879"/>
                </a:lnTo>
                <a:cubicBezTo>
                  <a:pt x="1114" y="927"/>
                  <a:pt x="1091" y="984"/>
                  <a:pt x="1051" y="1044"/>
                </a:cubicBezTo>
                <a:cubicBezTo>
                  <a:pt x="1019" y="1092"/>
                  <a:pt x="989" y="1133"/>
                  <a:pt x="984" y="1133"/>
                </a:cubicBezTo>
                <a:cubicBezTo>
                  <a:pt x="981" y="1133"/>
                  <a:pt x="947" y="1090"/>
                  <a:pt x="912" y="1036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0" name="Республика Тыва"/>
          <p:cNvSpPr>
            <a:spLocks/>
          </p:cNvSpPr>
          <p:nvPr/>
        </p:nvSpPr>
        <p:spPr bwMode="auto">
          <a:xfrm>
            <a:off x="5233469" y="5591530"/>
            <a:ext cx="861863" cy="589130"/>
          </a:xfrm>
          <a:custGeom>
            <a:avLst/>
            <a:gdLst/>
            <a:ahLst/>
            <a:cxnLst>
              <a:cxn ang="0">
                <a:pos x="131" y="1362"/>
              </a:cxn>
              <a:cxn ang="0">
                <a:pos x="146" y="1301"/>
              </a:cxn>
              <a:cxn ang="0">
                <a:pos x="131" y="1146"/>
              </a:cxn>
              <a:cxn ang="0">
                <a:pos x="45" y="974"/>
              </a:cxn>
              <a:cxn ang="0">
                <a:pos x="119" y="859"/>
              </a:cxn>
              <a:cxn ang="0">
                <a:pos x="253" y="746"/>
              </a:cxn>
              <a:cxn ang="0">
                <a:pos x="293" y="656"/>
              </a:cxn>
              <a:cxn ang="0">
                <a:pos x="379" y="682"/>
              </a:cxn>
              <a:cxn ang="0">
                <a:pos x="579" y="750"/>
              </a:cxn>
              <a:cxn ang="0">
                <a:pos x="1119" y="499"/>
              </a:cxn>
              <a:cxn ang="0">
                <a:pos x="1229" y="352"/>
              </a:cxn>
              <a:cxn ang="0">
                <a:pos x="1283" y="262"/>
              </a:cxn>
              <a:cxn ang="0">
                <a:pos x="1411" y="166"/>
              </a:cxn>
              <a:cxn ang="0">
                <a:pos x="1679" y="58"/>
              </a:cxn>
              <a:cxn ang="0">
                <a:pos x="1931" y="122"/>
              </a:cxn>
              <a:cxn ang="0">
                <a:pos x="2151" y="200"/>
              </a:cxn>
              <a:cxn ang="0">
                <a:pos x="2219" y="203"/>
              </a:cxn>
              <a:cxn ang="0">
                <a:pos x="2207" y="258"/>
              </a:cxn>
              <a:cxn ang="0">
                <a:pos x="2179" y="506"/>
              </a:cxn>
              <a:cxn ang="0">
                <a:pos x="2211" y="566"/>
              </a:cxn>
              <a:cxn ang="0">
                <a:pos x="2099" y="739"/>
              </a:cxn>
              <a:cxn ang="0">
                <a:pos x="1987" y="907"/>
              </a:cxn>
              <a:cxn ang="0">
                <a:pos x="2051" y="1078"/>
              </a:cxn>
              <a:cxn ang="0">
                <a:pos x="2115" y="1258"/>
              </a:cxn>
              <a:cxn ang="0">
                <a:pos x="2035" y="1315"/>
              </a:cxn>
              <a:cxn ang="0">
                <a:pos x="1645" y="1355"/>
              </a:cxn>
              <a:cxn ang="0">
                <a:pos x="1335" y="1355"/>
              </a:cxn>
              <a:cxn ang="0">
                <a:pos x="1315" y="1274"/>
              </a:cxn>
              <a:cxn ang="0">
                <a:pos x="1261" y="1173"/>
              </a:cxn>
              <a:cxn ang="0">
                <a:pos x="1003" y="1115"/>
              </a:cxn>
              <a:cxn ang="0">
                <a:pos x="779" y="1080"/>
              </a:cxn>
              <a:cxn ang="0">
                <a:pos x="471" y="1234"/>
              </a:cxn>
              <a:cxn ang="0">
                <a:pos x="157" y="1387"/>
              </a:cxn>
              <a:cxn ang="0">
                <a:pos x="131" y="1362"/>
              </a:cxn>
            </a:cxnLst>
            <a:rect l="0" t="0" r="r" b="b"/>
            <a:pathLst>
              <a:path w="2240" h="1387">
                <a:moveTo>
                  <a:pt x="131" y="1362"/>
                </a:moveTo>
                <a:cubicBezTo>
                  <a:pt x="114" y="1342"/>
                  <a:pt x="117" y="1331"/>
                  <a:pt x="146" y="1301"/>
                </a:cubicBezTo>
                <a:cubicBezTo>
                  <a:pt x="191" y="1253"/>
                  <a:pt x="189" y="1237"/>
                  <a:pt x="131" y="1146"/>
                </a:cubicBezTo>
                <a:cubicBezTo>
                  <a:pt x="106" y="1102"/>
                  <a:pt x="67" y="1026"/>
                  <a:pt x="45" y="974"/>
                </a:cubicBezTo>
                <a:cubicBezTo>
                  <a:pt x="0" y="869"/>
                  <a:pt x="7" y="859"/>
                  <a:pt x="119" y="859"/>
                </a:cubicBezTo>
                <a:cubicBezTo>
                  <a:pt x="208" y="859"/>
                  <a:pt x="240" y="832"/>
                  <a:pt x="253" y="746"/>
                </a:cubicBezTo>
                <a:cubicBezTo>
                  <a:pt x="259" y="712"/>
                  <a:pt x="277" y="672"/>
                  <a:pt x="293" y="656"/>
                </a:cubicBezTo>
                <a:cubicBezTo>
                  <a:pt x="323" y="630"/>
                  <a:pt x="327" y="632"/>
                  <a:pt x="379" y="682"/>
                </a:cubicBezTo>
                <a:cubicBezTo>
                  <a:pt x="429" y="730"/>
                  <a:pt x="447" y="736"/>
                  <a:pt x="579" y="750"/>
                </a:cubicBezTo>
                <a:cubicBezTo>
                  <a:pt x="848" y="781"/>
                  <a:pt x="992" y="714"/>
                  <a:pt x="1119" y="499"/>
                </a:cubicBezTo>
                <a:cubicBezTo>
                  <a:pt x="1149" y="446"/>
                  <a:pt x="1199" y="381"/>
                  <a:pt x="1229" y="352"/>
                </a:cubicBezTo>
                <a:cubicBezTo>
                  <a:pt x="1263" y="322"/>
                  <a:pt x="1283" y="288"/>
                  <a:pt x="1283" y="262"/>
                </a:cubicBezTo>
                <a:cubicBezTo>
                  <a:pt x="1283" y="211"/>
                  <a:pt x="1304" y="197"/>
                  <a:pt x="1411" y="166"/>
                </a:cubicBezTo>
                <a:cubicBezTo>
                  <a:pt x="1693" y="86"/>
                  <a:pt x="1687" y="90"/>
                  <a:pt x="1679" y="58"/>
                </a:cubicBezTo>
                <a:cubicBezTo>
                  <a:pt x="1664" y="0"/>
                  <a:pt x="1751" y="22"/>
                  <a:pt x="1931" y="122"/>
                </a:cubicBezTo>
                <a:cubicBezTo>
                  <a:pt x="2085" y="205"/>
                  <a:pt x="2109" y="214"/>
                  <a:pt x="2151" y="200"/>
                </a:cubicBezTo>
                <a:cubicBezTo>
                  <a:pt x="2184" y="187"/>
                  <a:pt x="2203" y="189"/>
                  <a:pt x="2219" y="203"/>
                </a:cubicBezTo>
                <a:cubicBezTo>
                  <a:pt x="2240" y="221"/>
                  <a:pt x="2239" y="227"/>
                  <a:pt x="2207" y="258"/>
                </a:cubicBezTo>
                <a:cubicBezTo>
                  <a:pt x="2151" y="310"/>
                  <a:pt x="2135" y="445"/>
                  <a:pt x="2179" y="506"/>
                </a:cubicBezTo>
                <a:cubicBezTo>
                  <a:pt x="2197" y="531"/>
                  <a:pt x="2211" y="558"/>
                  <a:pt x="2211" y="566"/>
                </a:cubicBezTo>
                <a:cubicBezTo>
                  <a:pt x="2211" y="574"/>
                  <a:pt x="2162" y="651"/>
                  <a:pt x="2099" y="739"/>
                </a:cubicBezTo>
                <a:cubicBezTo>
                  <a:pt x="2039" y="826"/>
                  <a:pt x="1987" y="901"/>
                  <a:pt x="1987" y="907"/>
                </a:cubicBezTo>
                <a:cubicBezTo>
                  <a:pt x="1987" y="912"/>
                  <a:pt x="2016" y="989"/>
                  <a:pt x="2051" y="1078"/>
                </a:cubicBezTo>
                <a:cubicBezTo>
                  <a:pt x="2087" y="1168"/>
                  <a:pt x="2115" y="1248"/>
                  <a:pt x="2115" y="1258"/>
                </a:cubicBezTo>
                <a:cubicBezTo>
                  <a:pt x="2115" y="1267"/>
                  <a:pt x="2080" y="1293"/>
                  <a:pt x="2035" y="1315"/>
                </a:cubicBezTo>
                <a:cubicBezTo>
                  <a:pt x="1959" y="1354"/>
                  <a:pt x="1946" y="1355"/>
                  <a:pt x="1645" y="1355"/>
                </a:cubicBezTo>
                <a:lnTo>
                  <a:pt x="1335" y="1355"/>
                </a:lnTo>
                <a:lnTo>
                  <a:pt x="1315" y="1274"/>
                </a:lnTo>
                <a:cubicBezTo>
                  <a:pt x="1303" y="1222"/>
                  <a:pt x="1283" y="1186"/>
                  <a:pt x="1261" y="1173"/>
                </a:cubicBezTo>
                <a:cubicBezTo>
                  <a:pt x="1243" y="1162"/>
                  <a:pt x="1127" y="1136"/>
                  <a:pt x="1003" y="1115"/>
                </a:cubicBezTo>
                <a:lnTo>
                  <a:pt x="779" y="1080"/>
                </a:lnTo>
                <a:lnTo>
                  <a:pt x="471" y="1234"/>
                </a:lnTo>
                <a:cubicBezTo>
                  <a:pt x="301" y="1318"/>
                  <a:pt x="160" y="1387"/>
                  <a:pt x="157" y="1387"/>
                </a:cubicBezTo>
                <a:cubicBezTo>
                  <a:pt x="154" y="1387"/>
                  <a:pt x="143" y="1376"/>
                  <a:pt x="131" y="1362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1" name="Республика Хакасия"/>
          <p:cNvSpPr>
            <a:spLocks/>
          </p:cNvSpPr>
          <p:nvPr/>
        </p:nvSpPr>
        <p:spPr bwMode="auto">
          <a:xfrm>
            <a:off x="5147283" y="5368068"/>
            <a:ext cx="332433" cy="609443"/>
          </a:xfrm>
          <a:custGeom>
            <a:avLst/>
            <a:gdLst>
              <a:gd name="T0" fmla="*/ 49 w 54"/>
              <a:gd name="T1" fmla="*/ 1420 h 90"/>
              <a:gd name="T2" fmla="*/ 5 w 54"/>
              <a:gd name="T3" fmla="*/ 1326 h 90"/>
              <a:gd name="T4" fmla="*/ 43 w 54"/>
              <a:gd name="T5" fmla="*/ 1222 h 90"/>
              <a:gd name="T6" fmla="*/ 289 w 54"/>
              <a:gd name="T7" fmla="*/ 966 h 90"/>
              <a:gd name="T8" fmla="*/ 265 w 54"/>
              <a:gd name="T9" fmla="*/ 841 h 90"/>
              <a:gd name="T10" fmla="*/ 283 w 54"/>
              <a:gd name="T11" fmla="*/ 612 h 90"/>
              <a:gd name="T12" fmla="*/ 301 w 54"/>
              <a:gd name="T13" fmla="*/ 496 h 90"/>
              <a:gd name="T14" fmla="*/ 294 w 54"/>
              <a:gd name="T15" fmla="*/ 377 h 90"/>
              <a:gd name="T16" fmla="*/ 240 w 54"/>
              <a:gd name="T17" fmla="*/ 320 h 90"/>
              <a:gd name="T18" fmla="*/ 182 w 54"/>
              <a:gd name="T19" fmla="*/ 331 h 90"/>
              <a:gd name="T20" fmla="*/ 205 w 54"/>
              <a:gd name="T21" fmla="*/ 252 h 90"/>
              <a:gd name="T22" fmla="*/ 195 w 54"/>
              <a:gd name="T23" fmla="*/ 113 h 90"/>
              <a:gd name="T24" fmla="*/ 189 w 54"/>
              <a:gd name="T25" fmla="*/ 1 h 90"/>
              <a:gd name="T26" fmla="*/ 246 w 54"/>
              <a:gd name="T27" fmla="*/ 73 h 90"/>
              <a:gd name="T28" fmla="*/ 497 w 54"/>
              <a:gd name="T29" fmla="*/ 121 h 90"/>
              <a:gd name="T30" fmla="*/ 614 w 54"/>
              <a:gd name="T31" fmla="*/ 112 h 90"/>
              <a:gd name="T32" fmla="*/ 643 w 54"/>
              <a:gd name="T33" fmla="*/ 195 h 90"/>
              <a:gd name="T34" fmla="*/ 761 w 54"/>
              <a:gd name="T35" fmla="*/ 467 h 90"/>
              <a:gd name="T36" fmla="*/ 865 w 54"/>
              <a:gd name="T37" fmla="*/ 691 h 90"/>
              <a:gd name="T38" fmla="*/ 813 w 54"/>
              <a:gd name="T39" fmla="*/ 768 h 90"/>
              <a:gd name="T40" fmla="*/ 739 w 54"/>
              <a:gd name="T41" fmla="*/ 892 h 90"/>
              <a:gd name="T42" fmla="*/ 585 w 54"/>
              <a:gd name="T43" fmla="*/ 1073 h 90"/>
              <a:gd name="T44" fmla="*/ 440 w 54"/>
              <a:gd name="T45" fmla="*/ 1230 h 90"/>
              <a:gd name="T46" fmla="*/ 294 w 54"/>
              <a:gd name="T47" fmla="*/ 1353 h 90"/>
              <a:gd name="T48" fmla="*/ 133 w 54"/>
              <a:gd name="T49" fmla="*/ 1406 h 90"/>
              <a:gd name="T50" fmla="*/ 49 w 54"/>
              <a:gd name="T51" fmla="*/ 1420 h 9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4"/>
              <a:gd name="T79" fmla="*/ 0 h 90"/>
              <a:gd name="T80" fmla="*/ 865 w 54"/>
              <a:gd name="T81" fmla="*/ 1446 h 9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4" h="90">
                <a:moveTo>
                  <a:pt x="3" y="88"/>
                </a:moveTo>
                <a:cubicBezTo>
                  <a:pt x="1" y="87"/>
                  <a:pt x="1" y="86"/>
                  <a:pt x="0" y="83"/>
                </a:cubicBezTo>
                <a:cubicBezTo>
                  <a:pt x="0" y="78"/>
                  <a:pt x="0" y="78"/>
                  <a:pt x="3" y="76"/>
                </a:cubicBezTo>
                <a:cubicBezTo>
                  <a:pt x="8" y="73"/>
                  <a:pt x="18" y="62"/>
                  <a:pt x="18" y="60"/>
                </a:cubicBezTo>
                <a:cubicBezTo>
                  <a:pt x="18" y="59"/>
                  <a:pt x="17" y="56"/>
                  <a:pt x="17" y="52"/>
                </a:cubicBezTo>
                <a:cubicBezTo>
                  <a:pt x="15" y="44"/>
                  <a:pt x="15" y="42"/>
                  <a:pt x="18" y="38"/>
                </a:cubicBezTo>
                <a:cubicBezTo>
                  <a:pt x="20" y="35"/>
                  <a:pt x="20" y="35"/>
                  <a:pt x="19" y="31"/>
                </a:cubicBezTo>
                <a:cubicBezTo>
                  <a:pt x="18" y="28"/>
                  <a:pt x="17" y="26"/>
                  <a:pt x="18" y="23"/>
                </a:cubicBezTo>
                <a:cubicBezTo>
                  <a:pt x="20" y="19"/>
                  <a:pt x="19" y="18"/>
                  <a:pt x="15" y="20"/>
                </a:cubicBezTo>
                <a:cubicBezTo>
                  <a:pt x="13" y="20"/>
                  <a:pt x="12" y="21"/>
                  <a:pt x="11" y="21"/>
                </a:cubicBezTo>
                <a:cubicBezTo>
                  <a:pt x="11" y="20"/>
                  <a:pt x="12" y="18"/>
                  <a:pt x="13" y="16"/>
                </a:cubicBezTo>
                <a:cubicBezTo>
                  <a:pt x="14" y="11"/>
                  <a:pt x="14" y="11"/>
                  <a:pt x="12" y="7"/>
                </a:cubicBezTo>
                <a:cubicBezTo>
                  <a:pt x="10" y="3"/>
                  <a:pt x="10" y="0"/>
                  <a:pt x="12" y="0"/>
                </a:cubicBezTo>
                <a:cubicBezTo>
                  <a:pt x="12" y="0"/>
                  <a:pt x="14" y="2"/>
                  <a:pt x="15" y="5"/>
                </a:cubicBezTo>
                <a:cubicBezTo>
                  <a:pt x="19" y="10"/>
                  <a:pt x="20" y="10"/>
                  <a:pt x="31" y="8"/>
                </a:cubicBezTo>
                <a:cubicBezTo>
                  <a:pt x="35" y="7"/>
                  <a:pt x="38" y="7"/>
                  <a:pt x="38" y="7"/>
                </a:cubicBezTo>
                <a:cubicBezTo>
                  <a:pt x="39" y="7"/>
                  <a:pt x="40" y="10"/>
                  <a:pt x="40" y="12"/>
                </a:cubicBezTo>
                <a:cubicBezTo>
                  <a:pt x="41" y="15"/>
                  <a:pt x="44" y="22"/>
                  <a:pt x="48" y="29"/>
                </a:cubicBezTo>
                <a:cubicBezTo>
                  <a:pt x="51" y="36"/>
                  <a:pt x="54" y="42"/>
                  <a:pt x="54" y="43"/>
                </a:cubicBezTo>
                <a:cubicBezTo>
                  <a:pt x="54" y="44"/>
                  <a:pt x="53" y="46"/>
                  <a:pt x="51" y="48"/>
                </a:cubicBezTo>
                <a:cubicBezTo>
                  <a:pt x="49" y="50"/>
                  <a:pt x="47" y="53"/>
                  <a:pt x="46" y="56"/>
                </a:cubicBezTo>
                <a:cubicBezTo>
                  <a:pt x="45" y="59"/>
                  <a:pt x="43" y="61"/>
                  <a:pt x="37" y="67"/>
                </a:cubicBezTo>
                <a:cubicBezTo>
                  <a:pt x="31" y="71"/>
                  <a:pt x="28" y="75"/>
                  <a:pt x="27" y="77"/>
                </a:cubicBezTo>
                <a:cubicBezTo>
                  <a:pt x="26" y="83"/>
                  <a:pt x="26" y="84"/>
                  <a:pt x="18" y="84"/>
                </a:cubicBezTo>
                <a:cubicBezTo>
                  <a:pt x="9" y="85"/>
                  <a:pt x="8" y="86"/>
                  <a:pt x="8" y="88"/>
                </a:cubicBezTo>
                <a:cubicBezTo>
                  <a:pt x="9" y="90"/>
                  <a:pt x="6" y="90"/>
                  <a:pt x="3" y="88"/>
                </a:cubicBezTo>
                <a:cubicBezTo>
                  <a:pt x="3" y="88"/>
                  <a:pt x="3" y="88"/>
                  <a:pt x="3" y="88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  <p:sp>
        <p:nvSpPr>
          <p:cNvPr id="72" name="Ростовская область"/>
          <p:cNvSpPr>
            <a:spLocks/>
          </p:cNvSpPr>
          <p:nvPr/>
        </p:nvSpPr>
        <p:spPr bwMode="auto">
          <a:xfrm>
            <a:off x="776405" y="4535160"/>
            <a:ext cx="498649" cy="629759"/>
          </a:xfrm>
          <a:custGeom>
            <a:avLst/>
            <a:gdLst/>
            <a:ahLst/>
            <a:cxnLst>
              <a:cxn ang="0">
                <a:pos x="826" y="1470"/>
              </a:cxn>
              <a:cxn ang="0">
                <a:pos x="738" y="1400"/>
              </a:cxn>
              <a:cxn ang="0">
                <a:pos x="600" y="1152"/>
              </a:cxn>
              <a:cxn ang="0">
                <a:pos x="544" y="1186"/>
              </a:cxn>
              <a:cxn ang="0">
                <a:pos x="405" y="1224"/>
              </a:cxn>
              <a:cxn ang="0">
                <a:pos x="298" y="1219"/>
              </a:cxn>
              <a:cxn ang="0">
                <a:pos x="290" y="1155"/>
              </a:cxn>
              <a:cxn ang="0">
                <a:pos x="228" y="1013"/>
              </a:cxn>
              <a:cxn ang="0">
                <a:pos x="175" y="934"/>
              </a:cxn>
              <a:cxn ang="0">
                <a:pos x="202" y="851"/>
              </a:cxn>
              <a:cxn ang="0">
                <a:pos x="231" y="766"/>
              </a:cxn>
              <a:cxn ang="0">
                <a:pos x="172" y="693"/>
              </a:cxn>
              <a:cxn ang="0">
                <a:pos x="37" y="618"/>
              </a:cxn>
              <a:cxn ang="0">
                <a:pos x="5" y="592"/>
              </a:cxn>
              <a:cxn ang="0">
                <a:pos x="85" y="563"/>
              </a:cxn>
              <a:cxn ang="0">
                <a:pos x="181" y="541"/>
              </a:cxn>
              <a:cxn ang="0">
                <a:pos x="74" y="416"/>
              </a:cxn>
              <a:cxn ang="0">
                <a:pos x="56" y="349"/>
              </a:cxn>
              <a:cxn ang="0">
                <a:pos x="157" y="315"/>
              </a:cxn>
              <a:cxn ang="0">
                <a:pos x="325" y="405"/>
              </a:cxn>
              <a:cxn ang="0">
                <a:pos x="423" y="496"/>
              </a:cxn>
              <a:cxn ang="0">
                <a:pos x="472" y="440"/>
              </a:cxn>
              <a:cxn ang="0">
                <a:pos x="578" y="307"/>
              </a:cxn>
              <a:cxn ang="0">
                <a:pos x="698" y="211"/>
              </a:cxn>
              <a:cxn ang="0">
                <a:pos x="850" y="94"/>
              </a:cxn>
              <a:cxn ang="0">
                <a:pos x="981" y="58"/>
              </a:cxn>
              <a:cxn ang="0">
                <a:pos x="1122" y="99"/>
              </a:cxn>
              <a:cxn ang="0">
                <a:pos x="1264" y="184"/>
              </a:cxn>
              <a:cxn ang="0">
                <a:pos x="1178" y="373"/>
              </a:cxn>
              <a:cxn ang="0">
                <a:pos x="1183" y="464"/>
              </a:cxn>
              <a:cxn ang="0">
                <a:pos x="1192" y="592"/>
              </a:cxn>
              <a:cxn ang="0">
                <a:pos x="1087" y="651"/>
              </a:cxn>
              <a:cxn ang="0">
                <a:pos x="914" y="715"/>
              </a:cxn>
              <a:cxn ang="0">
                <a:pos x="940" y="781"/>
              </a:cxn>
              <a:cxn ang="0">
                <a:pos x="948" y="901"/>
              </a:cxn>
              <a:cxn ang="0">
                <a:pos x="1010" y="1131"/>
              </a:cxn>
              <a:cxn ang="0">
                <a:pos x="1045" y="1210"/>
              </a:cxn>
              <a:cxn ang="0">
                <a:pos x="1106" y="1259"/>
              </a:cxn>
              <a:cxn ang="0">
                <a:pos x="1172" y="1259"/>
              </a:cxn>
              <a:cxn ang="0">
                <a:pos x="1135" y="1325"/>
              </a:cxn>
              <a:cxn ang="0">
                <a:pos x="1023" y="1381"/>
              </a:cxn>
              <a:cxn ang="0">
                <a:pos x="922" y="1419"/>
              </a:cxn>
              <a:cxn ang="0">
                <a:pos x="826" y="1470"/>
              </a:cxn>
            </a:cxnLst>
            <a:rect l="0" t="0" r="r" b="b"/>
            <a:pathLst>
              <a:path w="1293" h="1477">
                <a:moveTo>
                  <a:pt x="826" y="1470"/>
                </a:moveTo>
                <a:cubicBezTo>
                  <a:pt x="767" y="1462"/>
                  <a:pt x="738" y="1440"/>
                  <a:pt x="738" y="1400"/>
                </a:cubicBezTo>
                <a:cubicBezTo>
                  <a:pt x="738" y="1358"/>
                  <a:pt x="629" y="1163"/>
                  <a:pt x="600" y="1152"/>
                </a:cubicBezTo>
                <a:cubicBezTo>
                  <a:pt x="588" y="1147"/>
                  <a:pt x="562" y="1162"/>
                  <a:pt x="544" y="1186"/>
                </a:cubicBezTo>
                <a:cubicBezTo>
                  <a:pt x="512" y="1226"/>
                  <a:pt x="503" y="1227"/>
                  <a:pt x="405" y="1224"/>
                </a:cubicBezTo>
                <a:lnTo>
                  <a:pt x="298" y="1219"/>
                </a:lnTo>
                <a:lnTo>
                  <a:pt x="290" y="1155"/>
                </a:lnTo>
                <a:cubicBezTo>
                  <a:pt x="285" y="1120"/>
                  <a:pt x="256" y="1056"/>
                  <a:pt x="228" y="1013"/>
                </a:cubicBezTo>
                <a:lnTo>
                  <a:pt x="175" y="934"/>
                </a:lnTo>
                <a:lnTo>
                  <a:pt x="202" y="851"/>
                </a:lnTo>
                <a:lnTo>
                  <a:pt x="231" y="766"/>
                </a:lnTo>
                <a:lnTo>
                  <a:pt x="172" y="693"/>
                </a:lnTo>
                <a:cubicBezTo>
                  <a:pt x="109" y="618"/>
                  <a:pt x="101" y="613"/>
                  <a:pt x="37" y="618"/>
                </a:cubicBezTo>
                <a:cubicBezTo>
                  <a:pt x="8" y="621"/>
                  <a:pt x="0" y="614"/>
                  <a:pt x="5" y="592"/>
                </a:cubicBezTo>
                <a:cubicBezTo>
                  <a:pt x="10" y="568"/>
                  <a:pt x="26" y="563"/>
                  <a:pt x="85" y="563"/>
                </a:cubicBezTo>
                <a:cubicBezTo>
                  <a:pt x="127" y="563"/>
                  <a:pt x="170" y="554"/>
                  <a:pt x="181" y="541"/>
                </a:cubicBezTo>
                <a:cubicBezTo>
                  <a:pt x="204" y="518"/>
                  <a:pt x="183" y="496"/>
                  <a:pt x="74" y="416"/>
                </a:cubicBezTo>
                <a:cubicBezTo>
                  <a:pt x="28" y="382"/>
                  <a:pt x="28" y="381"/>
                  <a:pt x="56" y="349"/>
                </a:cubicBezTo>
                <a:cubicBezTo>
                  <a:pt x="79" y="323"/>
                  <a:pt x="106" y="315"/>
                  <a:pt x="157" y="315"/>
                </a:cubicBezTo>
                <a:cubicBezTo>
                  <a:pt x="220" y="315"/>
                  <a:pt x="237" y="325"/>
                  <a:pt x="325" y="405"/>
                </a:cubicBezTo>
                <a:lnTo>
                  <a:pt x="423" y="496"/>
                </a:lnTo>
                <a:lnTo>
                  <a:pt x="472" y="440"/>
                </a:lnTo>
                <a:cubicBezTo>
                  <a:pt x="500" y="410"/>
                  <a:pt x="548" y="349"/>
                  <a:pt x="578" y="307"/>
                </a:cubicBezTo>
                <a:cubicBezTo>
                  <a:pt x="620" y="250"/>
                  <a:pt x="650" y="224"/>
                  <a:pt x="698" y="211"/>
                </a:cubicBezTo>
                <a:cubicBezTo>
                  <a:pt x="800" y="181"/>
                  <a:pt x="831" y="158"/>
                  <a:pt x="850" y="94"/>
                </a:cubicBezTo>
                <a:cubicBezTo>
                  <a:pt x="880" y="3"/>
                  <a:pt x="890" y="0"/>
                  <a:pt x="981" y="58"/>
                </a:cubicBezTo>
                <a:cubicBezTo>
                  <a:pt x="1052" y="101"/>
                  <a:pt x="1074" y="107"/>
                  <a:pt x="1122" y="99"/>
                </a:cubicBezTo>
                <a:cubicBezTo>
                  <a:pt x="1242" y="75"/>
                  <a:pt x="1239" y="74"/>
                  <a:pt x="1264" y="184"/>
                </a:cubicBezTo>
                <a:cubicBezTo>
                  <a:pt x="1292" y="296"/>
                  <a:pt x="1293" y="293"/>
                  <a:pt x="1178" y="373"/>
                </a:cubicBezTo>
                <a:cubicBezTo>
                  <a:pt x="1146" y="395"/>
                  <a:pt x="1146" y="395"/>
                  <a:pt x="1183" y="464"/>
                </a:cubicBezTo>
                <a:cubicBezTo>
                  <a:pt x="1220" y="533"/>
                  <a:pt x="1220" y="534"/>
                  <a:pt x="1192" y="592"/>
                </a:cubicBezTo>
                <a:cubicBezTo>
                  <a:pt x="1165" y="648"/>
                  <a:pt x="1160" y="651"/>
                  <a:pt x="1087" y="651"/>
                </a:cubicBezTo>
                <a:cubicBezTo>
                  <a:pt x="1007" y="651"/>
                  <a:pt x="914" y="686"/>
                  <a:pt x="914" y="715"/>
                </a:cubicBezTo>
                <a:cubicBezTo>
                  <a:pt x="914" y="725"/>
                  <a:pt x="925" y="755"/>
                  <a:pt x="940" y="781"/>
                </a:cubicBezTo>
                <a:cubicBezTo>
                  <a:pt x="960" y="822"/>
                  <a:pt x="962" y="843"/>
                  <a:pt x="948" y="901"/>
                </a:cubicBezTo>
                <a:cubicBezTo>
                  <a:pt x="924" y="992"/>
                  <a:pt x="951" y="1088"/>
                  <a:pt x="1010" y="1131"/>
                </a:cubicBezTo>
                <a:cubicBezTo>
                  <a:pt x="1044" y="1155"/>
                  <a:pt x="1052" y="1171"/>
                  <a:pt x="1045" y="1210"/>
                </a:cubicBezTo>
                <a:cubicBezTo>
                  <a:pt x="1039" y="1258"/>
                  <a:pt x="1040" y="1259"/>
                  <a:pt x="1106" y="1259"/>
                </a:cubicBezTo>
                <a:lnTo>
                  <a:pt x="1172" y="1259"/>
                </a:lnTo>
                <a:lnTo>
                  <a:pt x="1135" y="1325"/>
                </a:lnTo>
                <a:cubicBezTo>
                  <a:pt x="1098" y="1390"/>
                  <a:pt x="1098" y="1390"/>
                  <a:pt x="1023" y="1381"/>
                </a:cubicBezTo>
                <a:cubicBezTo>
                  <a:pt x="951" y="1373"/>
                  <a:pt x="944" y="1374"/>
                  <a:pt x="922" y="1419"/>
                </a:cubicBezTo>
                <a:cubicBezTo>
                  <a:pt x="893" y="1474"/>
                  <a:pt x="887" y="1477"/>
                  <a:pt x="826" y="1470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3" name="Рязанская область"/>
          <p:cNvSpPr>
            <a:spLocks/>
          </p:cNvSpPr>
          <p:nvPr/>
        </p:nvSpPr>
        <p:spPr bwMode="auto">
          <a:xfrm>
            <a:off x="1422802" y="3885086"/>
            <a:ext cx="338589" cy="270864"/>
          </a:xfrm>
          <a:custGeom>
            <a:avLst/>
            <a:gdLst/>
            <a:ahLst/>
            <a:cxnLst>
              <a:cxn ang="0">
                <a:pos x="557" y="587"/>
              </a:cxn>
              <a:cxn ang="0">
                <a:pos x="432" y="557"/>
              </a:cxn>
              <a:cxn ang="0">
                <a:pos x="350" y="560"/>
              </a:cxn>
              <a:cxn ang="0">
                <a:pos x="246" y="496"/>
              </a:cxn>
              <a:cxn ang="0">
                <a:pos x="85" y="376"/>
              </a:cxn>
              <a:cxn ang="0">
                <a:pos x="35" y="250"/>
              </a:cxn>
              <a:cxn ang="0">
                <a:pos x="99" y="160"/>
              </a:cxn>
              <a:cxn ang="0">
                <a:pos x="176" y="72"/>
              </a:cxn>
              <a:cxn ang="0">
                <a:pos x="581" y="0"/>
              </a:cxn>
              <a:cxn ang="0">
                <a:pos x="833" y="291"/>
              </a:cxn>
              <a:cxn ang="0">
                <a:pos x="880" y="368"/>
              </a:cxn>
              <a:cxn ang="0">
                <a:pos x="761" y="493"/>
              </a:cxn>
              <a:cxn ang="0">
                <a:pos x="624" y="629"/>
              </a:cxn>
              <a:cxn ang="0">
                <a:pos x="557" y="587"/>
              </a:cxn>
            </a:cxnLst>
            <a:rect l="0" t="0" r="r" b="b"/>
            <a:pathLst>
              <a:path w="880" h="634">
                <a:moveTo>
                  <a:pt x="557" y="587"/>
                </a:moveTo>
                <a:cubicBezTo>
                  <a:pt x="507" y="538"/>
                  <a:pt x="505" y="538"/>
                  <a:pt x="432" y="557"/>
                </a:cubicBezTo>
                <a:cubicBezTo>
                  <a:pt x="379" y="571"/>
                  <a:pt x="353" y="573"/>
                  <a:pt x="350" y="560"/>
                </a:cubicBezTo>
                <a:cubicBezTo>
                  <a:pt x="337" y="523"/>
                  <a:pt x="294" y="496"/>
                  <a:pt x="246" y="496"/>
                </a:cubicBezTo>
                <a:cubicBezTo>
                  <a:pt x="181" y="495"/>
                  <a:pt x="173" y="490"/>
                  <a:pt x="85" y="376"/>
                </a:cubicBezTo>
                <a:cubicBezTo>
                  <a:pt x="5" y="272"/>
                  <a:pt x="0" y="263"/>
                  <a:pt x="35" y="250"/>
                </a:cubicBezTo>
                <a:cubicBezTo>
                  <a:pt x="48" y="245"/>
                  <a:pt x="77" y="205"/>
                  <a:pt x="99" y="160"/>
                </a:cubicBezTo>
                <a:cubicBezTo>
                  <a:pt x="125" y="109"/>
                  <a:pt x="152" y="77"/>
                  <a:pt x="176" y="72"/>
                </a:cubicBezTo>
                <a:cubicBezTo>
                  <a:pt x="261" y="51"/>
                  <a:pt x="550" y="0"/>
                  <a:pt x="581" y="0"/>
                </a:cubicBezTo>
                <a:cubicBezTo>
                  <a:pt x="614" y="0"/>
                  <a:pt x="744" y="149"/>
                  <a:pt x="833" y="291"/>
                </a:cubicBezTo>
                <a:lnTo>
                  <a:pt x="880" y="368"/>
                </a:lnTo>
                <a:lnTo>
                  <a:pt x="761" y="493"/>
                </a:lnTo>
                <a:cubicBezTo>
                  <a:pt x="696" y="563"/>
                  <a:pt x="635" y="623"/>
                  <a:pt x="624" y="629"/>
                </a:cubicBezTo>
                <a:cubicBezTo>
                  <a:pt x="614" y="634"/>
                  <a:pt x="584" y="615"/>
                  <a:pt x="557" y="587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4" name="Самарская область"/>
          <p:cNvSpPr>
            <a:spLocks/>
          </p:cNvSpPr>
          <p:nvPr/>
        </p:nvSpPr>
        <p:spPr bwMode="auto">
          <a:xfrm>
            <a:off x="1983014" y="4528389"/>
            <a:ext cx="387838" cy="352123"/>
          </a:xfrm>
          <a:custGeom>
            <a:avLst/>
            <a:gdLst/>
            <a:ahLst/>
            <a:cxnLst>
              <a:cxn ang="0">
                <a:pos x="212" y="717"/>
              </a:cxn>
              <a:cxn ang="0">
                <a:pos x="13" y="307"/>
              </a:cxn>
              <a:cxn ang="0">
                <a:pos x="34" y="277"/>
              </a:cxn>
              <a:cxn ang="0">
                <a:pos x="58" y="155"/>
              </a:cxn>
              <a:cxn ang="0">
                <a:pos x="204" y="16"/>
              </a:cxn>
              <a:cxn ang="0">
                <a:pos x="402" y="80"/>
              </a:cxn>
              <a:cxn ang="0">
                <a:pos x="495" y="144"/>
              </a:cxn>
              <a:cxn ang="0">
                <a:pos x="584" y="72"/>
              </a:cxn>
              <a:cxn ang="0">
                <a:pos x="669" y="0"/>
              </a:cxn>
              <a:cxn ang="0">
                <a:pos x="704" y="48"/>
              </a:cxn>
              <a:cxn ang="0">
                <a:pos x="810" y="64"/>
              </a:cxn>
              <a:cxn ang="0">
                <a:pos x="917" y="69"/>
              </a:cxn>
              <a:cxn ang="0">
                <a:pos x="978" y="203"/>
              </a:cxn>
              <a:cxn ang="0">
                <a:pos x="999" y="303"/>
              </a:cxn>
              <a:cxn ang="0">
                <a:pos x="880" y="435"/>
              </a:cxn>
              <a:cxn ang="0">
                <a:pos x="626" y="635"/>
              </a:cxn>
              <a:cxn ang="0">
                <a:pos x="456" y="747"/>
              </a:cxn>
              <a:cxn ang="0">
                <a:pos x="352" y="816"/>
              </a:cxn>
              <a:cxn ang="0">
                <a:pos x="282" y="824"/>
              </a:cxn>
              <a:cxn ang="0">
                <a:pos x="212" y="717"/>
              </a:cxn>
            </a:cxnLst>
            <a:rect l="0" t="0" r="r" b="b"/>
            <a:pathLst>
              <a:path w="999" h="832">
                <a:moveTo>
                  <a:pt x="212" y="717"/>
                </a:moveTo>
                <a:cubicBezTo>
                  <a:pt x="180" y="613"/>
                  <a:pt x="58" y="363"/>
                  <a:pt x="13" y="307"/>
                </a:cubicBezTo>
                <a:cubicBezTo>
                  <a:pt x="0" y="291"/>
                  <a:pt x="7" y="283"/>
                  <a:pt x="34" y="277"/>
                </a:cubicBezTo>
                <a:cubicBezTo>
                  <a:pt x="68" y="267"/>
                  <a:pt x="69" y="263"/>
                  <a:pt x="58" y="155"/>
                </a:cubicBezTo>
                <a:cubicBezTo>
                  <a:pt x="45" y="19"/>
                  <a:pt x="48" y="16"/>
                  <a:pt x="204" y="16"/>
                </a:cubicBezTo>
                <a:cubicBezTo>
                  <a:pt x="311" y="16"/>
                  <a:pt x="320" y="19"/>
                  <a:pt x="402" y="80"/>
                </a:cubicBezTo>
                <a:cubicBezTo>
                  <a:pt x="450" y="115"/>
                  <a:pt x="492" y="144"/>
                  <a:pt x="495" y="144"/>
                </a:cubicBezTo>
                <a:cubicBezTo>
                  <a:pt x="498" y="144"/>
                  <a:pt x="538" y="112"/>
                  <a:pt x="584" y="72"/>
                </a:cubicBezTo>
                <a:lnTo>
                  <a:pt x="669" y="0"/>
                </a:lnTo>
                <a:lnTo>
                  <a:pt x="704" y="48"/>
                </a:lnTo>
                <a:cubicBezTo>
                  <a:pt x="744" y="104"/>
                  <a:pt x="770" y="107"/>
                  <a:pt x="810" y="64"/>
                </a:cubicBezTo>
                <a:cubicBezTo>
                  <a:pt x="847" y="23"/>
                  <a:pt x="869" y="23"/>
                  <a:pt x="917" y="69"/>
                </a:cubicBezTo>
                <a:cubicBezTo>
                  <a:pt x="943" y="93"/>
                  <a:pt x="964" y="138"/>
                  <a:pt x="978" y="203"/>
                </a:cubicBezTo>
                <a:lnTo>
                  <a:pt x="999" y="303"/>
                </a:lnTo>
                <a:lnTo>
                  <a:pt x="880" y="435"/>
                </a:lnTo>
                <a:cubicBezTo>
                  <a:pt x="740" y="592"/>
                  <a:pt x="756" y="579"/>
                  <a:pt x="626" y="635"/>
                </a:cubicBezTo>
                <a:cubicBezTo>
                  <a:pt x="562" y="663"/>
                  <a:pt x="496" y="706"/>
                  <a:pt x="456" y="747"/>
                </a:cubicBezTo>
                <a:cubicBezTo>
                  <a:pt x="415" y="789"/>
                  <a:pt x="375" y="816"/>
                  <a:pt x="352" y="816"/>
                </a:cubicBezTo>
                <a:cubicBezTo>
                  <a:pt x="332" y="816"/>
                  <a:pt x="300" y="819"/>
                  <a:pt x="282" y="824"/>
                </a:cubicBezTo>
                <a:cubicBezTo>
                  <a:pt x="253" y="832"/>
                  <a:pt x="244" y="819"/>
                  <a:pt x="212" y="717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5" name="г. Санкт-Петербург"/>
          <p:cNvSpPr>
            <a:spLocks/>
          </p:cNvSpPr>
          <p:nvPr/>
        </p:nvSpPr>
        <p:spPr bwMode="auto">
          <a:xfrm>
            <a:off x="1545926" y="2740685"/>
            <a:ext cx="116968" cy="81259"/>
          </a:xfrm>
          <a:custGeom>
            <a:avLst/>
            <a:gdLst/>
            <a:ahLst/>
            <a:cxnLst>
              <a:cxn ang="0">
                <a:pos x="29" y="179"/>
              </a:cxn>
              <a:cxn ang="0">
                <a:pos x="7" y="48"/>
              </a:cxn>
              <a:cxn ang="0">
                <a:pos x="74" y="72"/>
              </a:cxn>
              <a:cxn ang="0">
                <a:pos x="175" y="40"/>
              </a:cxn>
              <a:cxn ang="0">
                <a:pos x="181" y="0"/>
              </a:cxn>
              <a:cxn ang="0">
                <a:pos x="288" y="59"/>
              </a:cxn>
              <a:cxn ang="0">
                <a:pos x="266" y="128"/>
              </a:cxn>
              <a:cxn ang="0">
                <a:pos x="237" y="192"/>
              </a:cxn>
              <a:cxn ang="0">
                <a:pos x="136" y="192"/>
              </a:cxn>
              <a:cxn ang="0">
                <a:pos x="29" y="179"/>
              </a:cxn>
            </a:cxnLst>
            <a:rect l="0" t="0" r="r" b="b"/>
            <a:pathLst>
              <a:path w="292" h="192">
                <a:moveTo>
                  <a:pt x="29" y="179"/>
                </a:moveTo>
                <a:cubicBezTo>
                  <a:pt x="18" y="162"/>
                  <a:pt x="0" y="48"/>
                  <a:pt x="7" y="48"/>
                </a:cubicBezTo>
                <a:cubicBezTo>
                  <a:pt x="12" y="48"/>
                  <a:pt x="40" y="59"/>
                  <a:pt x="74" y="72"/>
                </a:cubicBezTo>
                <a:cubicBezTo>
                  <a:pt x="149" y="104"/>
                  <a:pt x="184" y="93"/>
                  <a:pt x="175" y="40"/>
                </a:cubicBezTo>
                <a:cubicBezTo>
                  <a:pt x="170" y="18"/>
                  <a:pt x="173" y="0"/>
                  <a:pt x="181" y="0"/>
                </a:cubicBezTo>
                <a:cubicBezTo>
                  <a:pt x="192" y="0"/>
                  <a:pt x="252" y="32"/>
                  <a:pt x="288" y="59"/>
                </a:cubicBezTo>
                <a:cubicBezTo>
                  <a:pt x="292" y="61"/>
                  <a:pt x="282" y="93"/>
                  <a:pt x="266" y="128"/>
                </a:cubicBezTo>
                <a:lnTo>
                  <a:pt x="237" y="192"/>
                </a:lnTo>
                <a:lnTo>
                  <a:pt x="136" y="192"/>
                </a:lnTo>
                <a:cubicBezTo>
                  <a:pt x="82" y="192"/>
                  <a:pt x="32" y="186"/>
                  <a:pt x="29" y="179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6" name="Саратовская область"/>
          <p:cNvSpPr>
            <a:spLocks/>
          </p:cNvSpPr>
          <p:nvPr/>
        </p:nvSpPr>
        <p:spPr bwMode="auto">
          <a:xfrm>
            <a:off x="1478208" y="4392956"/>
            <a:ext cx="597148" cy="616215"/>
          </a:xfrm>
          <a:custGeom>
            <a:avLst/>
            <a:gdLst/>
            <a:ahLst/>
            <a:cxnLst>
              <a:cxn ang="0">
                <a:pos x="741" y="1413"/>
              </a:cxn>
              <a:cxn ang="0">
                <a:pos x="714" y="1328"/>
              </a:cxn>
              <a:cxn ang="0">
                <a:pos x="645" y="1123"/>
              </a:cxn>
              <a:cxn ang="0">
                <a:pos x="544" y="965"/>
              </a:cxn>
              <a:cxn ang="0">
                <a:pos x="468" y="895"/>
              </a:cxn>
              <a:cxn ang="0">
                <a:pos x="381" y="823"/>
              </a:cxn>
              <a:cxn ang="0">
                <a:pos x="328" y="813"/>
              </a:cxn>
              <a:cxn ang="0">
                <a:pos x="330" y="674"/>
              </a:cxn>
              <a:cxn ang="0">
                <a:pos x="311" y="509"/>
              </a:cxn>
              <a:cxn ang="0">
                <a:pos x="168" y="455"/>
              </a:cxn>
              <a:cxn ang="0">
                <a:pos x="21" y="373"/>
              </a:cxn>
              <a:cxn ang="0">
                <a:pos x="15" y="283"/>
              </a:cxn>
              <a:cxn ang="0">
                <a:pos x="37" y="184"/>
              </a:cxn>
              <a:cxn ang="0">
                <a:pos x="162" y="59"/>
              </a:cxn>
              <a:cxn ang="0">
                <a:pos x="300" y="0"/>
              </a:cxn>
              <a:cxn ang="0">
                <a:pos x="380" y="66"/>
              </a:cxn>
              <a:cxn ang="0">
                <a:pos x="551" y="227"/>
              </a:cxn>
              <a:cxn ang="0">
                <a:pos x="800" y="362"/>
              </a:cxn>
              <a:cxn ang="0">
                <a:pos x="1004" y="455"/>
              </a:cxn>
              <a:cxn ang="0">
                <a:pos x="1136" y="536"/>
              </a:cxn>
              <a:cxn ang="0">
                <a:pos x="1232" y="573"/>
              </a:cxn>
              <a:cxn ang="0">
                <a:pos x="1506" y="1176"/>
              </a:cxn>
              <a:cxn ang="0">
                <a:pos x="1023" y="1258"/>
              </a:cxn>
              <a:cxn ang="0">
                <a:pos x="842" y="1381"/>
              </a:cxn>
              <a:cxn ang="0">
                <a:pos x="741" y="1413"/>
              </a:cxn>
            </a:cxnLst>
            <a:rect l="0" t="0" r="r" b="b"/>
            <a:pathLst>
              <a:path w="1544" h="1458">
                <a:moveTo>
                  <a:pt x="741" y="1413"/>
                </a:moveTo>
                <a:cubicBezTo>
                  <a:pt x="733" y="1397"/>
                  <a:pt x="720" y="1359"/>
                  <a:pt x="714" y="1328"/>
                </a:cubicBezTo>
                <a:cubicBezTo>
                  <a:pt x="708" y="1296"/>
                  <a:pt x="677" y="1205"/>
                  <a:pt x="645" y="1123"/>
                </a:cubicBezTo>
                <a:cubicBezTo>
                  <a:pt x="596" y="994"/>
                  <a:pt x="583" y="973"/>
                  <a:pt x="544" y="965"/>
                </a:cubicBezTo>
                <a:cubicBezTo>
                  <a:pt x="517" y="960"/>
                  <a:pt x="490" y="936"/>
                  <a:pt x="468" y="895"/>
                </a:cubicBezTo>
                <a:cubicBezTo>
                  <a:pt x="442" y="848"/>
                  <a:pt x="420" y="831"/>
                  <a:pt x="381" y="823"/>
                </a:cubicBezTo>
                <a:lnTo>
                  <a:pt x="328" y="813"/>
                </a:lnTo>
                <a:lnTo>
                  <a:pt x="330" y="674"/>
                </a:lnTo>
                <a:cubicBezTo>
                  <a:pt x="330" y="584"/>
                  <a:pt x="324" y="523"/>
                  <a:pt x="311" y="509"/>
                </a:cubicBezTo>
                <a:cubicBezTo>
                  <a:pt x="300" y="496"/>
                  <a:pt x="236" y="472"/>
                  <a:pt x="168" y="455"/>
                </a:cubicBezTo>
                <a:cubicBezTo>
                  <a:pt x="58" y="427"/>
                  <a:pt x="44" y="419"/>
                  <a:pt x="21" y="373"/>
                </a:cubicBezTo>
                <a:cubicBezTo>
                  <a:pt x="2" y="331"/>
                  <a:pt x="0" y="312"/>
                  <a:pt x="15" y="283"/>
                </a:cubicBezTo>
                <a:cubicBezTo>
                  <a:pt x="24" y="264"/>
                  <a:pt x="36" y="219"/>
                  <a:pt x="37" y="184"/>
                </a:cubicBezTo>
                <a:cubicBezTo>
                  <a:pt x="42" y="122"/>
                  <a:pt x="45" y="119"/>
                  <a:pt x="162" y="59"/>
                </a:cubicBezTo>
                <a:cubicBezTo>
                  <a:pt x="228" y="27"/>
                  <a:pt x="290" y="0"/>
                  <a:pt x="300" y="0"/>
                </a:cubicBezTo>
                <a:cubicBezTo>
                  <a:pt x="308" y="0"/>
                  <a:pt x="344" y="29"/>
                  <a:pt x="380" y="66"/>
                </a:cubicBezTo>
                <a:cubicBezTo>
                  <a:pt x="413" y="101"/>
                  <a:pt x="492" y="175"/>
                  <a:pt x="551" y="227"/>
                </a:cubicBezTo>
                <a:cubicBezTo>
                  <a:pt x="650" y="315"/>
                  <a:pt x="672" y="328"/>
                  <a:pt x="800" y="362"/>
                </a:cubicBezTo>
                <a:cubicBezTo>
                  <a:pt x="909" y="391"/>
                  <a:pt x="956" y="413"/>
                  <a:pt x="1004" y="455"/>
                </a:cubicBezTo>
                <a:cubicBezTo>
                  <a:pt x="1037" y="487"/>
                  <a:pt x="1096" y="523"/>
                  <a:pt x="1136" y="536"/>
                </a:cubicBezTo>
                <a:cubicBezTo>
                  <a:pt x="1178" y="551"/>
                  <a:pt x="1220" y="568"/>
                  <a:pt x="1232" y="573"/>
                </a:cubicBezTo>
                <a:cubicBezTo>
                  <a:pt x="1295" y="605"/>
                  <a:pt x="1544" y="1152"/>
                  <a:pt x="1506" y="1176"/>
                </a:cubicBezTo>
                <a:cubicBezTo>
                  <a:pt x="1485" y="1189"/>
                  <a:pt x="1160" y="1243"/>
                  <a:pt x="1023" y="1258"/>
                </a:cubicBezTo>
                <a:cubicBezTo>
                  <a:pt x="904" y="1269"/>
                  <a:pt x="871" y="1293"/>
                  <a:pt x="842" y="1381"/>
                </a:cubicBezTo>
                <a:cubicBezTo>
                  <a:pt x="823" y="1440"/>
                  <a:pt x="765" y="1458"/>
                  <a:pt x="741" y="1413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8" name="Свердловская область"/>
          <p:cNvSpPr>
            <a:spLocks/>
          </p:cNvSpPr>
          <p:nvPr/>
        </p:nvSpPr>
        <p:spPr bwMode="auto">
          <a:xfrm>
            <a:off x="2875657" y="3864771"/>
            <a:ext cx="707959" cy="907395"/>
          </a:xfrm>
          <a:custGeom>
            <a:avLst/>
            <a:gdLst/>
            <a:ahLst/>
            <a:cxnLst>
              <a:cxn ang="0">
                <a:pos x="1238" y="2119"/>
              </a:cxn>
              <a:cxn ang="0">
                <a:pos x="992" y="2024"/>
              </a:cxn>
              <a:cxn ang="0">
                <a:pos x="894" y="2058"/>
              </a:cxn>
              <a:cxn ang="0">
                <a:pos x="830" y="2093"/>
              </a:cxn>
              <a:cxn ang="0">
                <a:pos x="768" y="2050"/>
              </a:cxn>
              <a:cxn ang="0">
                <a:pos x="686" y="2008"/>
              </a:cxn>
              <a:cxn ang="0">
                <a:pos x="429" y="1901"/>
              </a:cxn>
              <a:cxn ang="0">
                <a:pos x="376" y="1848"/>
              </a:cxn>
              <a:cxn ang="0">
                <a:pos x="282" y="1823"/>
              </a:cxn>
              <a:cxn ang="0">
                <a:pos x="221" y="1850"/>
              </a:cxn>
              <a:cxn ang="0">
                <a:pos x="115" y="1792"/>
              </a:cxn>
              <a:cxn ang="0">
                <a:pos x="30" y="1600"/>
              </a:cxn>
              <a:cxn ang="0">
                <a:pos x="48" y="1520"/>
              </a:cxn>
              <a:cxn ang="0">
                <a:pos x="136" y="1512"/>
              </a:cxn>
              <a:cxn ang="0">
                <a:pos x="262" y="1427"/>
              </a:cxn>
              <a:cxn ang="0">
                <a:pos x="408" y="1365"/>
              </a:cxn>
              <a:cxn ang="0">
                <a:pos x="514" y="1301"/>
              </a:cxn>
              <a:cxn ang="0">
                <a:pos x="693" y="1167"/>
              </a:cxn>
              <a:cxn ang="0">
                <a:pos x="741" y="1091"/>
              </a:cxn>
              <a:cxn ang="0">
                <a:pos x="765" y="999"/>
              </a:cxn>
              <a:cxn ang="0">
                <a:pos x="760" y="843"/>
              </a:cxn>
              <a:cxn ang="0">
                <a:pos x="773" y="693"/>
              </a:cxn>
              <a:cxn ang="0">
                <a:pos x="1038" y="432"/>
              </a:cxn>
              <a:cxn ang="0">
                <a:pos x="1104" y="304"/>
              </a:cxn>
              <a:cxn ang="0">
                <a:pos x="1186" y="131"/>
              </a:cxn>
              <a:cxn ang="0">
                <a:pos x="1208" y="90"/>
              </a:cxn>
              <a:cxn ang="0">
                <a:pos x="1230" y="31"/>
              </a:cxn>
              <a:cxn ang="0">
                <a:pos x="1270" y="48"/>
              </a:cxn>
              <a:cxn ang="0">
                <a:pos x="1389" y="184"/>
              </a:cxn>
              <a:cxn ang="0">
                <a:pos x="1554" y="375"/>
              </a:cxn>
              <a:cxn ang="0">
                <a:pos x="1645" y="523"/>
              </a:cxn>
              <a:cxn ang="0">
                <a:pos x="1610" y="674"/>
              </a:cxn>
              <a:cxn ang="0">
                <a:pos x="1576" y="823"/>
              </a:cxn>
              <a:cxn ang="0">
                <a:pos x="1611" y="893"/>
              </a:cxn>
              <a:cxn ang="0">
                <a:pos x="1621" y="1063"/>
              </a:cxn>
              <a:cxn ang="0">
                <a:pos x="1595" y="1160"/>
              </a:cxn>
              <a:cxn ang="0">
                <a:pos x="1643" y="1200"/>
              </a:cxn>
              <a:cxn ang="0">
                <a:pos x="1701" y="1240"/>
              </a:cxn>
              <a:cxn ang="0">
                <a:pos x="1757" y="1280"/>
              </a:cxn>
              <a:cxn ang="0">
                <a:pos x="1800" y="1413"/>
              </a:cxn>
              <a:cxn ang="0">
                <a:pos x="1824" y="1544"/>
              </a:cxn>
              <a:cxn ang="0">
                <a:pos x="1848" y="1666"/>
              </a:cxn>
              <a:cxn ang="0">
                <a:pos x="1848" y="1747"/>
              </a:cxn>
              <a:cxn ang="0">
                <a:pos x="1789" y="1757"/>
              </a:cxn>
              <a:cxn ang="0">
                <a:pos x="1613" y="1749"/>
              </a:cxn>
              <a:cxn ang="0">
                <a:pos x="1480" y="2050"/>
              </a:cxn>
              <a:cxn ang="0">
                <a:pos x="1472" y="2120"/>
              </a:cxn>
              <a:cxn ang="0">
                <a:pos x="1414" y="2095"/>
              </a:cxn>
              <a:cxn ang="0">
                <a:pos x="1314" y="2112"/>
              </a:cxn>
              <a:cxn ang="0">
                <a:pos x="1261" y="2152"/>
              </a:cxn>
              <a:cxn ang="0">
                <a:pos x="1238" y="2119"/>
              </a:cxn>
            </a:cxnLst>
            <a:rect l="0" t="0" r="r" b="b"/>
            <a:pathLst>
              <a:path w="1848" h="2152">
                <a:moveTo>
                  <a:pt x="1238" y="2119"/>
                </a:moveTo>
                <a:cubicBezTo>
                  <a:pt x="1216" y="2085"/>
                  <a:pt x="1059" y="2024"/>
                  <a:pt x="992" y="2024"/>
                </a:cubicBezTo>
                <a:cubicBezTo>
                  <a:pt x="974" y="2024"/>
                  <a:pt x="931" y="2039"/>
                  <a:pt x="894" y="2058"/>
                </a:cubicBezTo>
                <a:lnTo>
                  <a:pt x="830" y="2093"/>
                </a:lnTo>
                <a:lnTo>
                  <a:pt x="768" y="2050"/>
                </a:lnTo>
                <a:cubicBezTo>
                  <a:pt x="733" y="2027"/>
                  <a:pt x="696" y="2008"/>
                  <a:pt x="686" y="2008"/>
                </a:cubicBezTo>
                <a:cubicBezTo>
                  <a:pt x="670" y="2008"/>
                  <a:pt x="622" y="1987"/>
                  <a:pt x="429" y="1901"/>
                </a:cubicBezTo>
                <a:cubicBezTo>
                  <a:pt x="395" y="1887"/>
                  <a:pt x="376" y="1867"/>
                  <a:pt x="376" y="1848"/>
                </a:cubicBezTo>
                <a:cubicBezTo>
                  <a:pt x="376" y="1802"/>
                  <a:pt x="347" y="1794"/>
                  <a:pt x="282" y="1823"/>
                </a:cubicBezTo>
                <a:lnTo>
                  <a:pt x="221" y="1850"/>
                </a:lnTo>
                <a:lnTo>
                  <a:pt x="115" y="1792"/>
                </a:lnTo>
                <a:cubicBezTo>
                  <a:pt x="0" y="1728"/>
                  <a:pt x="0" y="1728"/>
                  <a:pt x="30" y="1600"/>
                </a:cubicBezTo>
                <a:lnTo>
                  <a:pt x="48" y="1520"/>
                </a:lnTo>
                <a:lnTo>
                  <a:pt x="136" y="1512"/>
                </a:lnTo>
                <a:cubicBezTo>
                  <a:pt x="222" y="1504"/>
                  <a:pt x="224" y="1503"/>
                  <a:pt x="262" y="1427"/>
                </a:cubicBezTo>
                <a:cubicBezTo>
                  <a:pt x="301" y="1347"/>
                  <a:pt x="312" y="1343"/>
                  <a:pt x="408" y="1365"/>
                </a:cubicBezTo>
                <a:cubicBezTo>
                  <a:pt x="486" y="1384"/>
                  <a:pt x="502" y="1375"/>
                  <a:pt x="514" y="1301"/>
                </a:cubicBezTo>
                <a:cubicBezTo>
                  <a:pt x="525" y="1234"/>
                  <a:pt x="517" y="1240"/>
                  <a:pt x="693" y="1167"/>
                </a:cubicBezTo>
                <a:cubicBezTo>
                  <a:pt x="738" y="1147"/>
                  <a:pt x="744" y="1136"/>
                  <a:pt x="741" y="1091"/>
                </a:cubicBezTo>
                <a:cubicBezTo>
                  <a:pt x="739" y="1061"/>
                  <a:pt x="750" y="1021"/>
                  <a:pt x="765" y="999"/>
                </a:cubicBezTo>
                <a:cubicBezTo>
                  <a:pt x="800" y="949"/>
                  <a:pt x="798" y="917"/>
                  <a:pt x="760" y="843"/>
                </a:cubicBezTo>
                <a:cubicBezTo>
                  <a:pt x="715" y="760"/>
                  <a:pt x="718" y="715"/>
                  <a:pt x="773" y="693"/>
                </a:cubicBezTo>
                <a:cubicBezTo>
                  <a:pt x="814" y="674"/>
                  <a:pt x="931" y="560"/>
                  <a:pt x="1038" y="432"/>
                </a:cubicBezTo>
                <a:cubicBezTo>
                  <a:pt x="1069" y="395"/>
                  <a:pt x="1098" y="339"/>
                  <a:pt x="1104" y="304"/>
                </a:cubicBezTo>
                <a:cubicBezTo>
                  <a:pt x="1117" y="229"/>
                  <a:pt x="1155" y="149"/>
                  <a:pt x="1186" y="131"/>
                </a:cubicBezTo>
                <a:cubicBezTo>
                  <a:pt x="1198" y="123"/>
                  <a:pt x="1208" y="106"/>
                  <a:pt x="1208" y="90"/>
                </a:cubicBezTo>
                <a:cubicBezTo>
                  <a:pt x="1208" y="74"/>
                  <a:pt x="1218" y="48"/>
                  <a:pt x="1230" y="31"/>
                </a:cubicBezTo>
                <a:cubicBezTo>
                  <a:pt x="1253" y="0"/>
                  <a:pt x="1254" y="2"/>
                  <a:pt x="1270" y="48"/>
                </a:cubicBezTo>
                <a:cubicBezTo>
                  <a:pt x="1299" y="128"/>
                  <a:pt x="1312" y="143"/>
                  <a:pt x="1389" y="184"/>
                </a:cubicBezTo>
                <a:cubicBezTo>
                  <a:pt x="1450" y="216"/>
                  <a:pt x="1478" y="250"/>
                  <a:pt x="1554" y="375"/>
                </a:cubicBezTo>
                <a:lnTo>
                  <a:pt x="1645" y="523"/>
                </a:lnTo>
                <a:lnTo>
                  <a:pt x="1610" y="674"/>
                </a:lnTo>
                <a:lnTo>
                  <a:pt x="1576" y="823"/>
                </a:lnTo>
                <a:lnTo>
                  <a:pt x="1611" y="893"/>
                </a:lnTo>
                <a:cubicBezTo>
                  <a:pt x="1643" y="962"/>
                  <a:pt x="1643" y="968"/>
                  <a:pt x="1621" y="1063"/>
                </a:cubicBezTo>
                <a:lnTo>
                  <a:pt x="1595" y="1160"/>
                </a:lnTo>
                <a:lnTo>
                  <a:pt x="1643" y="1200"/>
                </a:lnTo>
                <a:cubicBezTo>
                  <a:pt x="1669" y="1221"/>
                  <a:pt x="1696" y="1240"/>
                  <a:pt x="1701" y="1240"/>
                </a:cubicBezTo>
                <a:cubicBezTo>
                  <a:pt x="1707" y="1240"/>
                  <a:pt x="1733" y="1258"/>
                  <a:pt x="1757" y="1280"/>
                </a:cubicBezTo>
                <a:cubicBezTo>
                  <a:pt x="1794" y="1315"/>
                  <a:pt x="1800" y="1333"/>
                  <a:pt x="1800" y="1413"/>
                </a:cubicBezTo>
                <a:cubicBezTo>
                  <a:pt x="1802" y="1463"/>
                  <a:pt x="1811" y="1522"/>
                  <a:pt x="1824" y="1544"/>
                </a:cubicBezTo>
                <a:cubicBezTo>
                  <a:pt x="1837" y="1565"/>
                  <a:pt x="1848" y="1621"/>
                  <a:pt x="1848" y="1666"/>
                </a:cubicBezTo>
                <a:lnTo>
                  <a:pt x="1848" y="1747"/>
                </a:lnTo>
                <a:lnTo>
                  <a:pt x="1789" y="1757"/>
                </a:lnTo>
                <a:cubicBezTo>
                  <a:pt x="1696" y="1773"/>
                  <a:pt x="1632" y="1770"/>
                  <a:pt x="1613" y="1749"/>
                </a:cubicBezTo>
                <a:cubicBezTo>
                  <a:pt x="1584" y="1722"/>
                  <a:pt x="1480" y="1959"/>
                  <a:pt x="1480" y="2050"/>
                </a:cubicBezTo>
                <a:cubicBezTo>
                  <a:pt x="1480" y="2088"/>
                  <a:pt x="1477" y="2120"/>
                  <a:pt x="1472" y="2120"/>
                </a:cubicBezTo>
                <a:cubicBezTo>
                  <a:pt x="1467" y="2120"/>
                  <a:pt x="1442" y="2109"/>
                  <a:pt x="1414" y="2095"/>
                </a:cubicBezTo>
                <a:cubicBezTo>
                  <a:pt x="1370" y="2072"/>
                  <a:pt x="1365" y="2072"/>
                  <a:pt x="1314" y="2112"/>
                </a:cubicBezTo>
                <a:lnTo>
                  <a:pt x="1261" y="2152"/>
                </a:lnTo>
                <a:lnTo>
                  <a:pt x="1238" y="2119"/>
                </a:ln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9" name="Смоленская область"/>
          <p:cNvSpPr>
            <a:spLocks/>
          </p:cNvSpPr>
          <p:nvPr/>
        </p:nvSpPr>
        <p:spPr bwMode="auto">
          <a:xfrm>
            <a:off x="1041120" y="3275642"/>
            <a:ext cx="375526" cy="325037"/>
          </a:xfrm>
          <a:custGeom>
            <a:avLst/>
            <a:gdLst/>
            <a:ahLst/>
            <a:cxnLst>
              <a:cxn ang="0">
                <a:pos x="48" y="752"/>
              </a:cxn>
              <a:cxn ang="0">
                <a:pos x="75" y="357"/>
              </a:cxn>
              <a:cxn ang="0">
                <a:pos x="226" y="94"/>
              </a:cxn>
              <a:cxn ang="0">
                <a:pos x="376" y="19"/>
              </a:cxn>
              <a:cxn ang="0">
                <a:pos x="523" y="189"/>
              </a:cxn>
              <a:cxn ang="0">
                <a:pos x="616" y="339"/>
              </a:cxn>
              <a:cxn ang="0">
                <a:pos x="853" y="339"/>
              </a:cxn>
              <a:cxn ang="0">
                <a:pos x="917" y="421"/>
              </a:cxn>
              <a:cxn ang="0">
                <a:pos x="981" y="515"/>
              </a:cxn>
              <a:cxn ang="0">
                <a:pos x="863" y="734"/>
              </a:cxn>
              <a:cxn ang="0">
                <a:pos x="682" y="765"/>
              </a:cxn>
              <a:cxn ang="0">
                <a:pos x="520" y="776"/>
              </a:cxn>
              <a:cxn ang="0">
                <a:pos x="440" y="683"/>
              </a:cxn>
              <a:cxn ang="0">
                <a:pos x="363" y="718"/>
              </a:cxn>
              <a:cxn ang="0">
                <a:pos x="48" y="752"/>
              </a:cxn>
            </a:cxnLst>
            <a:rect l="0" t="0" r="r" b="b"/>
            <a:pathLst>
              <a:path w="981" h="776">
                <a:moveTo>
                  <a:pt x="48" y="752"/>
                </a:moveTo>
                <a:cubicBezTo>
                  <a:pt x="0" y="725"/>
                  <a:pt x="13" y="549"/>
                  <a:pt x="75" y="357"/>
                </a:cubicBezTo>
                <a:cubicBezTo>
                  <a:pt x="127" y="203"/>
                  <a:pt x="138" y="182"/>
                  <a:pt x="226" y="94"/>
                </a:cubicBezTo>
                <a:cubicBezTo>
                  <a:pt x="320" y="0"/>
                  <a:pt x="322" y="0"/>
                  <a:pt x="376" y="19"/>
                </a:cubicBezTo>
                <a:cubicBezTo>
                  <a:pt x="421" y="35"/>
                  <a:pt x="450" y="67"/>
                  <a:pt x="523" y="189"/>
                </a:cubicBezTo>
                <a:lnTo>
                  <a:pt x="616" y="339"/>
                </a:lnTo>
                <a:lnTo>
                  <a:pt x="853" y="339"/>
                </a:lnTo>
                <a:lnTo>
                  <a:pt x="917" y="421"/>
                </a:lnTo>
                <a:cubicBezTo>
                  <a:pt x="952" y="466"/>
                  <a:pt x="981" y="507"/>
                  <a:pt x="981" y="515"/>
                </a:cubicBezTo>
                <a:cubicBezTo>
                  <a:pt x="981" y="533"/>
                  <a:pt x="887" y="709"/>
                  <a:pt x="863" y="734"/>
                </a:cubicBezTo>
                <a:cubicBezTo>
                  <a:pt x="850" y="747"/>
                  <a:pt x="781" y="760"/>
                  <a:pt x="682" y="765"/>
                </a:cubicBezTo>
                <a:lnTo>
                  <a:pt x="520" y="776"/>
                </a:lnTo>
                <a:lnTo>
                  <a:pt x="440" y="683"/>
                </a:lnTo>
                <a:lnTo>
                  <a:pt x="363" y="718"/>
                </a:lnTo>
                <a:cubicBezTo>
                  <a:pt x="279" y="755"/>
                  <a:pt x="90" y="776"/>
                  <a:pt x="48" y="752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0" name="Ставропольский край"/>
          <p:cNvSpPr>
            <a:spLocks/>
          </p:cNvSpPr>
          <p:nvPr/>
        </p:nvSpPr>
        <p:spPr bwMode="auto">
          <a:xfrm>
            <a:off x="782561" y="5070117"/>
            <a:ext cx="357058" cy="501098"/>
          </a:xfrm>
          <a:custGeom>
            <a:avLst/>
            <a:gdLst>
              <a:gd name="T0" fmla="*/ 421 w 58"/>
              <a:gd name="T1" fmla="*/ 1171 h 74"/>
              <a:gd name="T2" fmla="*/ 416 w 58"/>
              <a:gd name="T3" fmla="*/ 1097 h 74"/>
              <a:gd name="T4" fmla="*/ 389 w 58"/>
              <a:gd name="T5" fmla="*/ 987 h 74"/>
              <a:gd name="T6" fmla="*/ 198 w 58"/>
              <a:gd name="T7" fmla="*/ 886 h 74"/>
              <a:gd name="T8" fmla="*/ 54 w 58"/>
              <a:gd name="T9" fmla="*/ 742 h 74"/>
              <a:gd name="T10" fmla="*/ 66 w 58"/>
              <a:gd name="T11" fmla="*/ 673 h 74"/>
              <a:gd name="T12" fmla="*/ 58 w 58"/>
              <a:gd name="T13" fmla="*/ 558 h 74"/>
              <a:gd name="T14" fmla="*/ 0 w 58"/>
              <a:gd name="T15" fmla="*/ 444 h 74"/>
              <a:gd name="T16" fmla="*/ 67 w 58"/>
              <a:gd name="T17" fmla="*/ 320 h 74"/>
              <a:gd name="T18" fmla="*/ 72 w 58"/>
              <a:gd name="T19" fmla="*/ 204 h 74"/>
              <a:gd name="T20" fmla="*/ 70 w 58"/>
              <a:gd name="T21" fmla="*/ 73 h 74"/>
              <a:gd name="T22" fmla="*/ 141 w 58"/>
              <a:gd name="T23" fmla="*/ 35 h 74"/>
              <a:gd name="T24" fmla="*/ 222 w 58"/>
              <a:gd name="T25" fmla="*/ 19 h 74"/>
              <a:gd name="T26" fmla="*/ 326 w 58"/>
              <a:gd name="T27" fmla="*/ 64 h 74"/>
              <a:gd name="T28" fmla="*/ 422 w 58"/>
              <a:gd name="T29" fmla="*/ 120 h 74"/>
              <a:gd name="T30" fmla="*/ 459 w 58"/>
              <a:gd name="T31" fmla="*/ 142 h 74"/>
              <a:gd name="T32" fmla="*/ 534 w 58"/>
              <a:gd name="T33" fmla="*/ 177 h 74"/>
              <a:gd name="T34" fmla="*/ 662 w 58"/>
              <a:gd name="T35" fmla="*/ 275 h 74"/>
              <a:gd name="T36" fmla="*/ 746 w 58"/>
              <a:gd name="T37" fmla="*/ 470 h 74"/>
              <a:gd name="T38" fmla="*/ 821 w 58"/>
              <a:gd name="T39" fmla="*/ 683 h 74"/>
              <a:gd name="T40" fmla="*/ 891 w 58"/>
              <a:gd name="T41" fmla="*/ 939 h 74"/>
              <a:gd name="T42" fmla="*/ 760 w 58"/>
              <a:gd name="T43" fmla="*/ 1017 h 74"/>
              <a:gd name="T44" fmla="*/ 614 w 58"/>
              <a:gd name="T45" fmla="*/ 1144 h 74"/>
              <a:gd name="T46" fmla="*/ 539 w 58"/>
              <a:gd name="T47" fmla="*/ 1177 h 74"/>
              <a:gd name="T48" fmla="*/ 421 w 58"/>
              <a:gd name="T49" fmla="*/ 1171 h 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8"/>
              <a:gd name="T76" fmla="*/ 0 h 74"/>
              <a:gd name="T77" fmla="*/ 918 w 58"/>
              <a:gd name="T78" fmla="*/ 1177 h 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8" h="74">
                <a:moveTo>
                  <a:pt x="27" y="74"/>
                </a:moveTo>
                <a:cubicBezTo>
                  <a:pt x="24" y="73"/>
                  <a:pt x="24" y="73"/>
                  <a:pt x="26" y="69"/>
                </a:cubicBezTo>
                <a:cubicBezTo>
                  <a:pt x="29" y="65"/>
                  <a:pt x="29" y="64"/>
                  <a:pt x="25" y="62"/>
                </a:cubicBezTo>
                <a:cubicBezTo>
                  <a:pt x="22" y="61"/>
                  <a:pt x="17" y="58"/>
                  <a:pt x="13" y="56"/>
                </a:cubicBezTo>
                <a:cubicBezTo>
                  <a:pt x="5" y="51"/>
                  <a:pt x="4" y="51"/>
                  <a:pt x="3" y="47"/>
                </a:cubicBezTo>
                <a:cubicBezTo>
                  <a:pt x="3" y="43"/>
                  <a:pt x="3" y="42"/>
                  <a:pt x="4" y="42"/>
                </a:cubicBezTo>
                <a:cubicBezTo>
                  <a:pt x="7" y="42"/>
                  <a:pt x="7" y="40"/>
                  <a:pt x="4" y="35"/>
                </a:cubicBezTo>
                <a:cubicBezTo>
                  <a:pt x="2" y="32"/>
                  <a:pt x="0" y="29"/>
                  <a:pt x="0" y="28"/>
                </a:cubicBezTo>
                <a:cubicBezTo>
                  <a:pt x="0" y="25"/>
                  <a:pt x="2" y="22"/>
                  <a:pt x="4" y="20"/>
                </a:cubicBezTo>
                <a:cubicBezTo>
                  <a:pt x="6" y="18"/>
                  <a:pt x="6" y="18"/>
                  <a:pt x="5" y="13"/>
                </a:cubicBezTo>
                <a:cubicBezTo>
                  <a:pt x="3" y="8"/>
                  <a:pt x="3" y="7"/>
                  <a:pt x="4" y="5"/>
                </a:cubicBezTo>
                <a:cubicBezTo>
                  <a:pt x="6" y="3"/>
                  <a:pt x="7" y="2"/>
                  <a:pt x="9" y="2"/>
                </a:cubicBezTo>
                <a:cubicBezTo>
                  <a:pt x="10" y="2"/>
                  <a:pt x="13" y="2"/>
                  <a:pt x="14" y="1"/>
                </a:cubicBezTo>
                <a:cubicBezTo>
                  <a:pt x="16" y="0"/>
                  <a:pt x="17" y="0"/>
                  <a:pt x="21" y="4"/>
                </a:cubicBezTo>
                <a:cubicBezTo>
                  <a:pt x="24" y="7"/>
                  <a:pt x="25" y="8"/>
                  <a:pt x="27" y="8"/>
                </a:cubicBezTo>
                <a:cubicBezTo>
                  <a:pt x="28" y="7"/>
                  <a:pt x="29" y="7"/>
                  <a:pt x="29" y="9"/>
                </a:cubicBezTo>
                <a:cubicBezTo>
                  <a:pt x="29" y="11"/>
                  <a:pt x="30" y="11"/>
                  <a:pt x="34" y="11"/>
                </a:cubicBezTo>
                <a:cubicBezTo>
                  <a:pt x="38" y="11"/>
                  <a:pt x="38" y="11"/>
                  <a:pt x="42" y="17"/>
                </a:cubicBezTo>
                <a:cubicBezTo>
                  <a:pt x="44" y="21"/>
                  <a:pt x="46" y="26"/>
                  <a:pt x="47" y="30"/>
                </a:cubicBezTo>
                <a:cubicBezTo>
                  <a:pt x="48" y="33"/>
                  <a:pt x="50" y="39"/>
                  <a:pt x="52" y="43"/>
                </a:cubicBezTo>
                <a:cubicBezTo>
                  <a:pt x="56" y="52"/>
                  <a:pt x="58" y="58"/>
                  <a:pt x="56" y="59"/>
                </a:cubicBezTo>
                <a:cubicBezTo>
                  <a:pt x="56" y="60"/>
                  <a:pt x="52" y="62"/>
                  <a:pt x="48" y="64"/>
                </a:cubicBezTo>
                <a:cubicBezTo>
                  <a:pt x="39" y="69"/>
                  <a:pt x="38" y="69"/>
                  <a:pt x="39" y="72"/>
                </a:cubicBezTo>
                <a:cubicBezTo>
                  <a:pt x="39" y="74"/>
                  <a:pt x="39" y="74"/>
                  <a:pt x="34" y="74"/>
                </a:cubicBezTo>
                <a:cubicBezTo>
                  <a:pt x="31" y="74"/>
                  <a:pt x="28" y="74"/>
                  <a:pt x="27" y="74"/>
                </a:cubicBezTo>
                <a:cubicBezTo>
                  <a:pt x="27" y="74"/>
                  <a:pt x="27" y="74"/>
                  <a:pt x="27" y="74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  <p:sp>
        <p:nvSpPr>
          <p:cNvPr id="81" name="Тамбовская область"/>
          <p:cNvSpPr>
            <a:spLocks/>
          </p:cNvSpPr>
          <p:nvPr/>
        </p:nvSpPr>
        <p:spPr bwMode="auto">
          <a:xfrm>
            <a:off x="1392022" y="4115321"/>
            <a:ext cx="246247" cy="304722"/>
          </a:xfrm>
          <a:custGeom>
            <a:avLst/>
            <a:gdLst/>
            <a:ahLst/>
            <a:cxnLst>
              <a:cxn ang="0">
                <a:pos x="164" y="651"/>
              </a:cxn>
              <a:cxn ang="0">
                <a:pos x="8" y="443"/>
              </a:cxn>
              <a:cxn ang="0">
                <a:pos x="40" y="391"/>
              </a:cxn>
              <a:cxn ang="0">
                <a:pos x="76" y="255"/>
              </a:cxn>
              <a:cxn ang="0">
                <a:pos x="80" y="123"/>
              </a:cxn>
              <a:cxn ang="0">
                <a:pos x="305" y="0"/>
              </a:cxn>
              <a:cxn ang="0">
                <a:pos x="385" y="40"/>
              </a:cxn>
              <a:cxn ang="0">
                <a:pos x="504" y="61"/>
              </a:cxn>
              <a:cxn ang="0">
                <a:pos x="611" y="79"/>
              </a:cxn>
              <a:cxn ang="0">
                <a:pos x="646" y="114"/>
              </a:cxn>
              <a:cxn ang="0">
                <a:pos x="601" y="146"/>
              </a:cxn>
              <a:cxn ang="0">
                <a:pos x="556" y="179"/>
              </a:cxn>
              <a:cxn ang="0">
                <a:pos x="579" y="557"/>
              </a:cxn>
              <a:cxn ang="0">
                <a:pos x="417" y="639"/>
              </a:cxn>
              <a:cxn ang="0">
                <a:pos x="241" y="720"/>
              </a:cxn>
              <a:cxn ang="0">
                <a:pos x="164" y="651"/>
              </a:cxn>
            </a:cxnLst>
            <a:rect l="0" t="0" r="r" b="b"/>
            <a:pathLst>
              <a:path w="646" h="720">
                <a:moveTo>
                  <a:pt x="164" y="651"/>
                </a:moveTo>
                <a:cubicBezTo>
                  <a:pt x="46" y="523"/>
                  <a:pt x="19" y="488"/>
                  <a:pt x="8" y="443"/>
                </a:cubicBezTo>
                <a:cubicBezTo>
                  <a:pt x="0" y="407"/>
                  <a:pt x="3" y="399"/>
                  <a:pt x="40" y="391"/>
                </a:cubicBezTo>
                <a:cubicBezTo>
                  <a:pt x="80" y="379"/>
                  <a:pt x="80" y="378"/>
                  <a:pt x="76" y="255"/>
                </a:cubicBezTo>
                <a:cubicBezTo>
                  <a:pt x="73" y="186"/>
                  <a:pt x="75" y="127"/>
                  <a:pt x="80" y="123"/>
                </a:cubicBezTo>
                <a:cubicBezTo>
                  <a:pt x="195" y="29"/>
                  <a:pt x="249" y="0"/>
                  <a:pt x="305" y="0"/>
                </a:cubicBezTo>
                <a:cubicBezTo>
                  <a:pt x="355" y="0"/>
                  <a:pt x="371" y="7"/>
                  <a:pt x="385" y="40"/>
                </a:cubicBezTo>
                <a:cubicBezTo>
                  <a:pt x="406" y="85"/>
                  <a:pt x="408" y="87"/>
                  <a:pt x="504" y="61"/>
                </a:cubicBezTo>
                <a:cubicBezTo>
                  <a:pt x="571" y="45"/>
                  <a:pt x="580" y="47"/>
                  <a:pt x="611" y="79"/>
                </a:cubicBezTo>
                <a:lnTo>
                  <a:pt x="646" y="114"/>
                </a:lnTo>
                <a:lnTo>
                  <a:pt x="601" y="146"/>
                </a:lnTo>
                <a:lnTo>
                  <a:pt x="556" y="179"/>
                </a:lnTo>
                <a:lnTo>
                  <a:pt x="579" y="557"/>
                </a:lnTo>
                <a:lnTo>
                  <a:pt x="417" y="639"/>
                </a:lnTo>
                <a:cubicBezTo>
                  <a:pt x="328" y="683"/>
                  <a:pt x="249" y="720"/>
                  <a:pt x="241" y="720"/>
                </a:cubicBezTo>
                <a:cubicBezTo>
                  <a:pt x="235" y="720"/>
                  <a:pt x="200" y="690"/>
                  <a:pt x="164" y="651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2" name="Тверская область"/>
          <p:cNvSpPr>
            <a:spLocks/>
          </p:cNvSpPr>
          <p:nvPr/>
        </p:nvSpPr>
        <p:spPr bwMode="auto">
          <a:xfrm>
            <a:off x="1225805" y="3133439"/>
            <a:ext cx="590992" cy="440154"/>
          </a:xfrm>
          <a:custGeom>
            <a:avLst/>
            <a:gdLst/>
            <a:ahLst/>
            <a:cxnLst>
              <a:cxn ang="0">
                <a:pos x="1166" y="1007"/>
              </a:cxn>
              <a:cxn ang="0">
                <a:pos x="973" y="943"/>
              </a:cxn>
              <a:cxn ang="0">
                <a:pos x="778" y="858"/>
              </a:cxn>
              <a:cxn ang="0">
                <a:pos x="661" y="813"/>
              </a:cxn>
              <a:cxn ang="0">
                <a:pos x="570" y="831"/>
              </a:cxn>
              <a:cxn ang="0">
                <a:pos x="475" y="741"/>
              </a:cxn>
              <a:cxn ang="0">
                <a:pos x="400" y="645"/>
              </a:cxn>
              <a:cxn ang="0">
                <a:pos x="293" y="645"/>
              </a:cxn>
              <a:cxn ang="0">
                <a:pos x="166" y="632"/>
              </a:cxn>
              <a:cxn ang="0">
                <a:pos x="0" y="364"/>
              </a:cxn>
              <a:cxn ang="0">
                <a:pos x="48" y="325"/>
              </a:cxn>
              <a:cxn ang="0">
                <a:pos x="136" y="173"/>
              </a:cxn>
              <a:cxn ang="0">
                <a:pos x="243" y="72"/>
              </a:cxn>
              <a:cxn ang="0">
                <a:pos x="426" y="141"/>
              </a:cxn>
              <a:cxn ang="0">
                <a:pos x="635" y="197"/>
              </a:cxn>
              <a:cxn ang="0">
                <a:pos x="794" y="173"/>
              </a:cxn>
              <a:cxn ang="0">
                <a:pos x="901" y="127"/>
              </a:cxn>
              <a:cxn ang="0">
                <a:pos x="994" y="226"/>
              </a:cxn>
              <a:cxn ang="0">
                <a:pos x="1118" y="309"/>
              </a:cxn>
              <a:cxn ang="0">
                <a:pos x="1275" y="341"/>
              </a:cxn>
              <a:cxn ang="0">
                <a:pos x="1426" y="389"/>
              </a:cxn>
              <a:cxn ang="0">
                <a:pos x="1510" y="428"/>
              </a:cxn>
              <a:cxn ang="0">
                <a:pos x="1411" y="626"/>
              </a:cxn>
              <a:cxn ang="0">
                <a:pos x="1294" y="903"/>
              </a:cxn>
              <a:cxn ang="0">
                <a:pos x="1272" y="989"/>
              </a:cxn>
              <a:cxn ang="0">
                <a:pos x="1219" y="1044"/>
              </a:cxn>
              <a:cxn ang="0">
                <a:pos x="1166" y="1007"/>
              </a:cxn>
            </a:cxnLst>
            <a:rect l="0" t="0" r="r" b="b"/>
            <a:pathLst>
              <a:path w="1525" h="1045">
                <a:moveTo>
                  <a:pt x="1166" y="1007"/>
                </a:moveTo>
                <a:cubicBezTo>
                  <a:pt x="1136" y="980"/>
                  <a:pt x="1082" y="962"/>
                  <a:pt x="973" y="943"/>
                </a:cubicBezTo>
                <a:cubicBezTo>
                  <a:pt x="834" y="917"/>
                  <a:pt x="819" y="911"/>
                  <a:pt x="778" y="858"/>
                </a:cubicBezTo>
                <a:cubicBezTo>
                  <a:pt x="734" y="804"/>
                  <a:pt x="730" y="802"/>
                  <a:pt x="661" y="813"/>
                </a:cubicBezTo>
                <a:cubicBezTo>
                  <a:pt x="621" y="818"/>
                  <a:pt x="579" y="826"/>
                  <a:pt x="570" y="831"/>
                </a:cubicBezTo>
                <a:cubicBezTo>
                  <a:pt x="558" y="834"/>
                  <a:pt x="517" y="794"/>
                  <a:pt x="475" y="741"/>
                </a:cubicBezTo>
                <a:lnTo>
                  <a:pt x="400" y="645"/>
                </a:lnTo>
                <a:lnTo>
                  <a:pt x="293" y="645"/>
                </a:lnTo>
                <a:cubicBezTo>
                  <a:pt x="232" y="644"/>
                  <a:pt x="176" y="639"/>
                  <a:pt x="166" y="632"/>
                </a:cubicBezTo>
                <a:cubicBezTo>
                  <a:pt x="142" y="616"/>
                  <a:pt x="0" y="386"/>
                  <a:pt x="0" y="364"/>
                </a:cubicBezTo>
                <a:cubicBezTo>
                  <a:pt x="0" y="352"/>
                  <a:pt x="22" y="335"/>
                  <a:pt x="48" y="325"/>
                </a:cubicBezTo>
                <a:cubicBezTo>
                  <a:pt x="107" y="300"/>
                  <a:pt x="120" y="277"/>
                  <a:pt x="136" y="173"/>
                </a:cubicBezTo>
                <a:cubicBezTo>
                  <a:pt x="155" y="37"/>
                  <a:pt x="195" y="0"/>
                  <a:pt x="243" y="72"/>
                </a:cubicBezTo>
                <a:cubicBezTo>
                  <a:pt x="261" y="100"/>
                  <a:pt x="304" y="116"/>
                  <a:pt x="426" y="141"/>
                </a:cubicBezTo>
                <a:cubicBezTo>
                  <a:pt x="512" y="160"/>
                  <a:pt x="606" y="186"/>
                  <a:pt x="635" y="197"/>
                </a:cubicBezTo>
                <a:cubicBezTo>
                  <a:pt x="680" y="216"/>
                  <a:pt x="696" y="215"/>
                  <a:pt x="794" y="173"/>
                </a:cubicBezTo>
                <a:lnTo>
                  <a:pt x="901" y="127"/>
                </a:lnTo>
                <a:lnTo>
                  <a:pt x="994" y="226"/>
                </a:lnTo>
                <a:cubicBezTo>
                  <a:pt x="1074" y="312"/>
                  <a:pt x="1091" y="324"/>
                  <a:pt x="1118" y="309"/>
                </a:cubicBezTo>
                <a:cubicBezTo>
                  <a:pt x="1166" y="284"/>
                  <a:pt x="1194" y="288"/>
                  <a:pt x="1275" y="341"/>
                </a:cubicBezTo>
                <a:cubicBezTo>
                  <a:pt x="1331" y="376"/>
                  <a:pt x="1370" y="389"/>
                  <a:pt x="1426" y="389"/>
                </a:cubicBezTo>
                <a:cubicBezTo>
                  <a:pt x="1491" y="389"/>
                  <a:pt x="1502" y="394"/>
                  <a:pt x="1510" y="428"/>
                </a:cubicBezTo>
                <a:cubicBezTo>
                  <a:pt x="1525" y="485"/>
                  <a:pt x="1496" y="543"/>
                  <a:pt x="1411" y="626"/>
                </a:cubicBezTo>
                <a:cubicBezTo>
                  <a:pt x="1317" y="717"/>
                  <a:pt x="1261" y="850"/>
                  <a:pt x="1294" y="903"/>
                </a:cubicBezTo>
                <a:cubicBezTo>
                  <a:pt x="1312" y="932"/>
                  <a:pt x="1309" y="943"/>
                  <a:pt x="1272" y="989"/>
                </a:cubicBezTo>
                <a:cubicBezTo>
                  <a:pt x="1250" y="1020"/>
                  <a:pt x="1226" y="1045"/>
                  <a:pt x="1219" y="1044"/>
                </a:cubicBezTo>
                <a:cubicBezTo>
                  <a:pt x="1213" y="1044"/>
                  <a:pt x="1189" y="1028"/>
                  <a:pt x="1166" y="1007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3" name="Томская область"/>
          <p:cNvSpPr>
            <a:spLocks/>
          </p:cNvSpPr>
          <p:nvPr/>
        </p:nvSpPr>
        <p:spPr bwMode="auto">
          <a:xfrm>
            <a:off x="4236170" y="4447129"/>
            <a:ext cx="1034236" cy="819364"/>
          </a:xfrm>
          <a:custGeom>
            <a:avLst/>
            <a:gdLst/>
            <a:ahLst/>
            <a:cxnLst>
              <a:cxn ang="0">
                <a:pos x="1455" y="1803"/>
              </a:cxn>
              <a:cxn ang="0">
                <a:pos x="1431" y="1672"/>
              </a:cxn>
              <a:cxn ang="0">
                <a:pos x="1279" y="1672"/>
              </a:cxn>
              <a:cxn ang="0">
                <a:pos x="1103" y="1653"/>
              </a:cxn>
              <a:cxn ang="0">
                <a:pos x="980" y="1623"/>
              </a:cxn>
              <a:cxn ang="0">
                <a:pos x="800" y="1501"/>
              </a:cxn>
              <a:cxn ang="0">
                <a:pos x="400" y="1288"/>
              </a:cxn>
              <a:cxn ang="0">
                <a:pos x="148" y="1216"/>
              </a:cxn>
              <a:cxn ang="0">
                <a:pos x="63" y="1029"/>
              </a:cxn>
              <a:cxn ang="0">
                <a:pos x="18" y="770"/>
              </a:cxn>
              <a:cxn ang="0">
                <a:pos x="143" y="560"/>
              </a:cxn>
              <a:cxn ang="0">
                <a:pos x="314" y="432"/>
              </a:cxn>
              <a:cxn ang="0">
                <a:pos x="399" y="410"/>
              </a:cxn>
              <a:cxn ang="0">
                <a:pos x="488" y="200"/>
              </a:cxn>
              <a:cxn ang="0">
                <a:pos x="567" y="3"/>
              </a:cxn>
              <a:cxn ang="0">
                <a:pos x="720" y="8"/>
              </a:cxn>
              <a:cxn ang="0">
                <a:pos x="890" y="66"/>
              </a:cxn>
              <a:cxn ang="0">
                <a:pos x="914" y="112"/>
              </a:cxn>
              <a:cxn ang="0">
                <a:pos x="1045" y="101"/>
              </a:cxn>
              <a:cxn ang="0">
                <a:pos x="1292" y="149"/>
              </a:cxn>
              <a:cxn ang="0">
                <a:pos x="1429" y="208"/>
              </a:cxn>
              <a:cxn ang="0">
                <a:pos x="1562" y="136"/>
              </a:cxn>
              <a:cxn ang="0">
                <a:pos x="1700" y="82"/>
              </a:cxn>
              <a:cxn ang="0">
                <a:pos x="1728" y="112"/>
              </a:cxn>
              <a:cxn ang="0">
                <a:pos x="1767" y="143"/>
              </a:cxn>
              <a:cxn ang="0">
                <a:pos x="1839" y="232"/>
              </a:cxn>
              <a:cxn ang="0">
                <a:pos x="1872" y="307"/>
              </a:cxn>
              <a:cxn ang="0">
                <a:pos x="1840" y="352"/>
              </a:cxn>
              <a:cxn ang="0">
                <a:pos x="1831" y="445"/>
              </a:cxn>
              <a:cxn ang="0">
                <a:pos x="2119" y="522"/>
              </a:cxn>
              <a:cxn ang="0">
                <a:pos x="2311" y="605"/>
              </a:cxn>
              <a:cxn ang="0">
                <a:pos x="2504" y="752"/>
              </a:cxn>
              <a:cxn ang="0">
                <a:pos x="2576" y="792"/>
              </a:cxn>
              <a:cxn ang="0">
                <a:pos x="2514" y="911"/>
              </a:cxn>
              <a:cxn ang="0">
                <a:pos x="2416" y="1114"/>
              </a:cxn>
              <a:cxn ang="0">
                <a:pos x="2485" y="1184"/>
              </a:cxn>
              <a:cxn ang="0">
                <a:pos x="2685" y="1266"/>
              </a:cxn>
              <a:cxn ang="0">
                <a:pos x="2616" y="1391"/>
              </a:cxn>
              <a:cxn ang="0">
                <a:pos x="2551" y="1541"/>
              </a:cxn>
              <a:cxn ang="0">
                <a:pos x="2317" y="1667"/>
              </a:cxn>
              <a:cxn ang="0">
                <a:pos x="2031" y="1736"/>
              </a:cxn>
              <a:cxn ang="0">
                <a:pos x="1818" y="1813"/>
              </a:cxn>
              <a:cxn ang="0">
                <a:pos x="1602" y="1887"/>
              </a:cxn>
              <a:cxn ang="0">
                <a:pos x="1492" y="1936"/>
              </a:cxn>
              <a:cxn ang="0">
                <a:pos x="1455" y="1803"/>
              </a:cxn>
            </a:cxnLst>
            <a:rect l="0" t="0" r="r" b="b"/>
            <a:pathLst>
              <a:path w="2688" h="1936">
                <a:moveTo>
                  <a:pt x="1455" y="1803"/>
                </a:moveTo>
                <a:lnTo>
                  <a:pt x="1431" y="1672"/>
                </a:lnTo>
                <a:lnTo>
                  <a:pt x="1279" y="1672"/>
                </a:lnTo>
                <a:cubicBezTo>
                  <a:pt x="1186" y="1672"/>
                  <a:pt x="1117" y="1664"/>
                  <a:pt x="1103" y="1653"/>
                </a:cubicBezTo>
                <a:cubicBezTo>
                  <a:pt x="1090" y="1643"/>
                  <a:pt x="1034" y="1629"/>
                  <a:pt x="980" y="1623"/>
                </a:cubicBezTo>
                <a:cubicBezTo>
                  <a:pt x="869" y="1610"/>
                  <a:pt x="869" y="1610"/>
                  <a:pt x="800" y="1501"/>
                </a:cubicBezTo>
                <a:cubicBezTo>
                  <a:pt x="735" y="1395"/>
                  <a:pt x="666" y="1359"/>
                  <a:pt x="400" y="1288"/>
                </a:cubicBezTo>
                <a:cubicBezTo>
                  <a:pt x="272" y="1255"/>
                  <a:pt x="160" y="1223"/>
                  <a:pt x="148" y="1216"/>
                </a:cubicBezTo>
                <a:cubicBezTo>
                  <a:pt x="135" y="1210"/>
                  <a:pt x="96" y="1125"/>
                  <a:pt x="63" y="1029"/>
                </a:cubicBezTo>
                <a:cubicBezTo>
                  <a:pt x="2" y="864"/>
                  <a:pt x="0" y="851"/>
                  <a:pt x="18" y="770"/>
                </a:cubicBezTo>
                <a:cubicBezTo>
                  <a:pt x="34" y="703"/>
                  <a:pt x="58" y="661"/>
                  <a:pt x="143" y="560"/>
                </a:cubicBezTo>
                <a:cubicBezTo>
                  <a:pt x="242" y="440"/>
                  <a:pt x="252" y="434"/>
                  <a:pt x="314" y="432"/>
                </a:cubicBezTo>
                <a:cubicBezTo>
                  <a:pt x="351" y="432"/>
                  <a:pt x="389" y="423"/>
                  <a:pt x="399" y="410"/>
                </a:cubicBezTo>
                <a:cubicBezTo>
                  <a:pt x="408" y="399"/>
                  <a:pt x="448" y="304"/>
                  <a:pt x="488" y="200"/>
                </a:cubicBezTo>
                <a:cubicBezTo>
                  <a:pt x="527" y="96"/>
                  <a:pt x="564" y="8"/>
                  <a:pt x="567" y="3"/>
                </a:cubicBezTo>
                <a:cubicBezTo>
                  <a:pt x="570" y="0"/>
                  <a:pt x="639" y="2"/>
                  <a:pt x="720" y="8"/>
                </a:cubicBezTo>
                <a:cubicBezTo>
                  <a:pt x="860" y="19"/>
                  <a:pt x="868" y="23"/>
                  <a:pt x="890" y="66"/>
                </a:cubicBezTo>
                <a:lnTo>
                  <a:pt x="914" y="112"/>
                </a:lnTo>
                <a:lnTo>
                  <a:pt x="1045" y="101"/>
                </a:lnTo>
                <a:cubicBezTo>
                  <a:pt x="1173" y="91"/>
                  <a:pt x="1180" y="93"/>
                  <a:pt x="1292" y="149"/>
                </a:cubicBezTo>
                <a:cubicBezTo>
                  <a:pt x="1356" y="181"/>
                  <a:pt x="1418" y="208"/>
                  <a:pt x="1429" y="208"/>
                </a:cubicBezTo>
                <a:cubicBezTo>
                  <a:pt x="1442" y="208"/>
                  <a:pt x="1501" y="176"/>
                  <a:pt x="1562" y="136"/>
                </a:cubicBezTo>
                <a:cubicBezTo>
                  <a:pt x="1647" y="82"/>
                  <a:pt x="1677" y="69"/>
                  <a:pt x="1700" y="82"/>
                </a:cubicBezTo>
                <a:cubicBezTo>
                  <a:pt x="1716" y="90"/>
                  <a:pt x="1728" y="104"/>
                  <a:pt x="1728" y="112"/>
                </a:cubicBezTo>
                <a:cubicBezTo>
                  <a:pt x="1728" y="122"/>
                  <a:pt x="1746" y="135"/>
                  <a:pt x="1767" y="143"/>
                </a:cubicBezTo>
                <a:cubicBezTo>
                  <a:pt x="1791" y="152"/>
                  <a:pt x="1820" y="186"/>
                  <a:pt x="1839" y="232"/>
                </a:cubicBezTo>
                <a:lnTo>
                  <a:pt x="1872" y="307"/>
                </a:lnTo>
                <a:lnTo>
                  <a:pt x="1840" y="352"/>
                </a:lnTo>
                <a:cubicBezTo>
                  <a:pt x="1810" y="395"/>
                  <a:pt x="1808" y="402"/>
                  <a:pt x="1831" y="445"/>
                </a:cubicBezTo>
                <a:cubicBezTo>
                  <a:pt x="1858" y="496"/>
                  <a:pt x="1872" y="499"/>
                  <a:pt x="2119" y="522"/>
                </a:cubicBezTo>
                <a:cubicBezTo>
                  <a:pt x="2245" y="531"/>
                  <a:pt x="2247" y="533"/>
                  <a:pt x="2311" y="605"/>
                </a:cubicBezTo>
                <a:cubicBezTo>
                  <a:pt x="2437" y="746"/>
                  <a:pt x="2445" y="752"/>
                  <a:pt x="2504" y="752"/>
                </a:cubicBezTo>
                <a:cubicBezTo>
                  <a:pt x="2551" y="752"/>
                  <a:pt x="2564" y="759"/>
                  <a:pt x="2576" y="792"/>
                </a:cubicBezTo>
                <a:cubicBezTo>
                  <a:pt x="2600" y="855"/>
                  <a:pt x="2599" y="856"/>
                  <a:pt x="2514" y="911"/>
                </a:cubicBezTo>
                <a:cubicBezTo>
                  <a:pt x="2432" y="963"/>
                  <a:pt x="2416" y="997"/>
                  <a:pt x="2416" y="1114"/>
                </a:cubicBezTo>
                <a:cubicBezTo>
                  <a:pt x="2416" y="1162"/>
                  <a:pt x="2421" y="1168"/>
                  <a:pt x="2485" y="1184"/>
                </a:cubicBezTo>
                <a:cubicBezTo>
                  <a:pt x="2642" y="1227"/>
                  <a:pt x="2680" y="1243"/>
                  <a:pt x="2685" y="1266"/>
                </a:cubicBezTo>
                <a:cubicBezTo>
                  <a:pt x="2688" y="1280"/>
                  <a:pt x="2656" y="1336"/>
                  <a:pt x="2616" y="1391"/>
                </a:cubicBezTo>
                <a:cubicBezTo>
                  <a:pt x="2554" y="1475"/>
                  <a:pt x="2543" y="1499"/>
                  <a:pt x="2551" y="1541"/>
                </a:cubicBezTo>
                <a:cubicBezTo>
                  <a:pt x="2567" y="1634"/>
                  <a:pt x="2538" y="1650"/>
                  <a:pt x="2317" y="1667"/>
                </a:cubicBezTo>
                <a:cubicBezTo>
                  <a:pt x="2140" y="1682"/>
                  <a:pt x="2112" y="1688"/>
                  <a:pt x="2031" y="1736"/>
                </a:cubicBezTo>
                <a:cubicBezTo>
                  <a:pt x="1978" y="1767"/>
                  <a:pt x="1888" y="1799"/>
                  <a:pt x="1818" y="1813"/>
                </a:cubicBezTo>
                <a:cubicBezTo>
                  <a:pt x="1752" y="1827"/>
                  <a:pt x="1655" y="1861"/>
                  <a:pt x="1602" y="1887"/>
                </a:cubicBezTo>
                <a:cubicBezTo>
                  <a:pt x="1549" y="1914"/>
                  <a:pt x="1500" y="1936"/>
                  <a:pt x="1492" y="1936"/>
                </a:cubicBezTo>
                <a:cubicBezTo>
                  <a:pt x="1484" y="1936"/>
                  <a:pt x="1468" y="1877"/>
                  <a:pt x="1455" y="1803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4" name="Тульская область"/>
          <p:cNvSpPr>
            <a:spLocks/>
          </p:cNvSpPr>
          <p:nvPr/>
        </p:nvSpPr>
        <p:spPr bwMode="auto">
          <a:xfrm>
            <a:off x="1268899" y="3756425"/>
            <a:ext cx="209310" cy="257321"/>
          </a:xfrm>
          <a:custGeom>
            <a:avLst/>
            <a:gdLst/>
            <a:ahLst/>
            <a:cxnLst>
              <a:cxn ang="0">
                <a:pos x="155" y="559"/>
              </a:cxn>
              <a:cxn ang="0">
                <a:pos x="117" y="512"/>
              </a:cxn>
              <a:cxn ang="0">
                <a:pos x="104" y="456"/>
              </a:cxn>
              <a:cxn ang="0">
                <a:pos x="54" y="344"/>
              </a:cxn>
              <a:cxn ang="0">
                <a:pos x="2" y="195"/>
              </a:cxn>
              <a:cxn ang="0">
                <a:pos x="0" y="106"/>
              </a:cxn>
              <a:cxn ang="0">
                <a:pos x="144" y="16"/>
              </a:cxn>
              <a:cxn ang="0">
                <a:pos x="238" y="43"/>
              </a:cxn>
              <a:cxn ang="0">
                <a:pos x="392" y="35"/>
              </a:cxn>
              <a:cxn ang="0">
                <a:pos x="453" y="0"/>
              </a:cxn>
              <a:cxn ang="0">
                <a:pos x="498" y="101"/>
              </a:cxn>
              <a:cxn ang="0">
                <a:pos x="517" y="299"/>
              </a:cxn>
              <a:cxn ang="0">
                <a:pos x="274" y="575"/>
              </a:cxn>
              <a:cxn ang="0">
                <a:pos x="182" y="607"/>
              </a:cxn>
              <a:cxn ang="0">
                <a:pos x="155" y="559"/>
              </a:cxn>
            </a:cxnLst>
            <a:rect l="0" t="0" r="r" b="b"/>
            <a:pathLst>
              <a:path w="549" h="607">
                <a:moveTo>
                  <a:pt x="155" y="559"/>
                </a:moveTo>
                <a:cubicBezTo>
                  <a:pt x="141" y="533"/>
                  <a:pt x="123" y="512"/>
                  <a:pt x="117" y="512"/>
                </a:cubicBezTo>
                <a:cubicBezTo>
                  <a:pt x="109" y="512"/>
                  <a:pt x="104" y="487"/>
                  <a:pt x="104" y="456"/>
                </a:cubicBezTo>
                <a:cubicBezTo>
                  <a:pt x="104" y="416"/>
                  <a:pt x="90" y="384"/>
                  <a:pt x="54" y="344"/>
                </a:cubicBezTo>
                <a:cubicBezTo>
                  <a:pt x="11" y="295"/>
                  <a:pt x="3" y="274"/>
                  <a:pt x="2" y="195"/>
                </a:cubicBezTo>
                <a:lnTo>
                  <a:pt x="0" y="106"/>
                </a:lnTo>
                <a:lnTo>
                  <a:pt x="144" y="16"/>
                </a:lnTo>
                <a:lnTo>
                  <a:pt x="238" y="43"/>
                </a:lnTo>
                <a:cubicBezTo>
                  <a:pt x="331" y="69"/>
                  <a:pt x="334" y="69"/>
                  <a:pt x="392" y="35"/>
                </a:cubicBezTo>
                <a:lnTo>
                  <a:pt x="453" y="0"/>
                </a:lnTo>
                <a:lnTo>
                  <a:pt x="498" y="101"/>
                </a:lnTo>
                <a:cubicBezTo>
                  <a:pt x="549" y="216"/>
                  <a:pt x="549" y="219"/>
                  <a:pt x="517" y="299"/>
                </a:cubicBezTo>
                <a:cubicBezTo>
                  <a:pt x="422" y="528"/>
                  <a:pt x="427" y="522"/>
                  <a:pt x="274" y="575"/>
                </a:cubicBezTo>
                <a:lnTo>
                  <a:pt x="182" y="607"/>
                </a:lnTo>
                <a:lnTo>
                  <a:pt x="155" y="559"/>
                </a:ln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5" name="Тюменская область"/>
          <p:cNvSpPr>
            <a:spLocks/>
          </p:cNvSpPr>
          <p:nvPr/>
        </p:nvSpPr>
        <p:spPr bwMode="auto">
          <a:xfrm>
            <a:off x="3435869" y="4406500"/>
            <a:ext cx="787989" cy="711019"/>
          </a:xfrm>
          <a:custGeom>
            <a:avLst/>
            <a:gdLst/>
            <a:ahLst/>
            <a:cxnLst>
              <a:cxn ang="0">
                <a:pos x="704" y="1627"/>
              </a:cxn>
              <a:cxn ang="0">
                <a:pos x="537" y="1525"/>
              </a:cxn>
              <a:cxn ang="0">
                <a:pos x="459" y="1423"/>
              </a:cxn>
              <a:cxn ang="0">
                <a:pos x="376" y="1331"/>
              </a:cxn>
              <a:cxn ang="0">
                <a:pos x="168" y="1194"/>
              </a:cxn>
              <a:cxn ang="0">
                <a:pos x="59" y="1087"/>
              </a:cxn>
              <a:cxn ang="0">
                <a:pos x="43" y="891"/>
              </a:cxn>
              <a:cxn ang="0">
                <a:pos x="75" y="768"/>
              </a:cxn>
              <a:cxn ang="0">
                <a:pos x="115" y="608"/>
              </a:cxn>
              <a:cxn ang="0">
                <a:pos x="363" y="507"/>
              </a:cxn>
              <a:cxn ang="0">
                <a:pos x="435" y="504"/>
              </a:cxn>
              <a:cxn ang="0">
                <a:pos x="440" y="419"/>
              </a:cxn>
              <a:cxn ang="0">
                <a:pos x="486" y="336"/>
              </a:cxn>
              <a:cxn ang="0">
                <a:pos x="593" y="306"/>
              </a:cxn>
              <a:cxn ang="0">
                <a:pos x="801" y="240"/>
              </a:cxn>
              <a:cxn ang="0">
                <a:pos x="1133" y="43"/>
              </a:cxn>
              <a:cxn ang="0">
                <a:pos x="1168" y="0"/>
              </a:cxn>
              <a:cxn ang="0">
                <a:pos x="1339" y="87"/>
              </a:cxn>
              <a:cxn ang="0">
                <a:pos x="1584" y="323"/>
              </a:cxn>
              <a:cxn ang="0">
                <a:pos x="1705" y="546"/>
              </a:cxn>
              <a:cxn ang="0">
                <a:pos x="1886" y="671"/>
              </a:cxn>
              <a:cxn ang="0">
                <a:pos x="2049" y="736"/>
              </a:cxn>
              <a:cxn ang="0">
                <a:pos x="1977" y="805"/>
              </a:cxn>
              <a:cxn ang="0">
                <a:pos x="1779" y="845"/>
              </a:cxn>
              <a:cxn ang="0">
                <a:pos x="1432" y="783"/>
              </a:cxn>
              <a:cxn ang="0">
                <a:pos x="1337" y="671"/>
              </a:cxn>
              <a:cxn ang="0">
                <a:pos x="1275" y="576"/>
              </a:cxn>
              <a:cxn ang="0">
                <a:pos x="1169" y="699"/>
              </a:cxn>
              <a:cxn ang="0">
                <a:pos x="1091" y="933"/>
              </a:cxn>
              <a:cxn ang="0">
                <a:pos x="1173" y="1072"/>
              </a:cxn>
              <a:cxn ang="0">
                <a:pos x="1251" y="1194"/>
              </a:cxn>
              <a:cxn ang="0">
                <a:pos x="1262" y="1274"/>
              </a:cxn>
              <a:cxn ang="0">
                <a:pos x="1173" y="1295"/>
              </a:cxn>
              <a:cxn ang="0">
                <a:pos x="1081" y="1314"/>
              </a:cxn>
              <a:cxn ang="0">
                <a:pos x="990" y="1498"/>
              </a:cxn>
              <a:cxn ang="0">
                <a:pos x="875" y="1679"/>
              </a:cxn>
              <a:cxn ang="0">
                <a:pos x="704" y="1627"/>
              </a:cxn>
            </a:cxnLst>
            <a:rect l="0" t="0" r="r" b="b"/>
            <a:pathLst>
              <a:path w="2056" h="1679">
                <a:moveTo>
                  <a:pt x="704" y="1627"/>
                </a:moveTo>
                <a:cubicBezTo>
                  <a:pt x="568" y="1581"/>
                  <a:pt x="553" y="1573"/>
                  <a:pt x="537" y="1525"/>
                </a:cubicBezTo>
                <a:cubicBezTo>
                  <a:pt x="529" y="1496"/>
                  <a:pt x="493" y="1450"/>
                  <a:pt x="459" y="1423"/>
                </a:cubicBezTo>
                <a:cubicBezTo>
                  <a:pt x="424" y="1395"/>
                  <a:pt x="387" y="1354"/>
                  <a:pt x="376" y="1331"/>
                </a:cubicBezTo>
                <a:cubicBezTo>
                  <a:pt x="349" y="1275"/>
                  <a:pt x="243" y="1205"/>
                  <a:pt x="168" y="1194"/>
                </a:cubicBezTo>
                <a:cubicBezTo>
                  <a:pt x="113" y="1184"/>
                  <a:pt x="104" y="1175"/>
                  <a:pt x="59" y="1087"/>
                </a:cubicBezTo>
                <a:cubicBezTo>
                  <a:pt x="3" y="971"/>
                  <a:pt x="0" y="946"/>
                  <a:pt x="43" y="891"/>
                </a:cubicBezTo>
                <a:cubicBezTo>
                  <a:pt x="65" y="863"/>
                  <a:pt x="75" y="826"/>
                  <a:pt x="75" y="768"/>
                </a:cubicBezTo>
                <a:cubicBezTo>
                  <a:pt x="75" y="714"/>
                  <a:pt x="88" y="661"/>
                  <a:pt x="115" y="608"/>
                </a:cubicBezTo>
                <a:cubicBezTo>
                  <a:pt x="158" y="523"/>
                  <a:pt x="171" y="519"/>
                  <a:pt x="363" y="507"/>
                </a:cubicBezTo>
                <a:lnTo>
                  <a:pt x="435" y="504"/>
                </a:lnTo>
                <a:lnTo>
                  <a:pt x="440" y="419"/>
                </a:lnTo>
                <a:cubicBezTo>
                  <a:pt x="445" y="341"/>
                  <a:pt x="448" y="336"/>
                  <a:pt x="486" y="336"/>
                </a:cubicBezTo>
                <a:cubicBezTo>
                  <a:pt x="510" y="336"/>
                  <a:pt x="558" y="322"/>
                  <a:pt x="593" y="306"/>
                </a:cubicBezTo>
                <a:cubicBezTo>
                  <a:pt x="630" y="288"/>
                  <a:pt x="723" y="259"/>
                  <a:pt x="801" y="240"/>
                </a:cubicBezTo>
                <a:cubicBezTo>
                  <a:pt x="961" y="202"/>
                  <a:pt x="1101" y="119"/>
                  <a:pt x="1133" y="43"/>
                </a:cubicBezTo>
                <a:cubicBezTo>
                  <a:pt x="1142" y="19"/>
                  <a:pt x="1158" y="0"/>
                  <a:pt x="1168" y="0"/>
                </a:cubicBezTo>
                <a:cubicBezTo>
                  <a:pt x="1177" y="0"/>
                  <a:pt x="1254" y="39"/>
                  <a:pt x="1339" y="87"/>
                </a:cubicBezTo>
                <a:cubicBezTo>
                  <a:pt x="1493" y="175"/>
                  <a:pt x="1494" y="176"/>
                  <a:pt x="1584" y="323"/>
                </a:cubicBezTo>
                <a:cubicBezTo>
                  <a:pt x="1633" y="405"/>
                  <a:pt x="1688" y="504"/>
                  <a:pt x="1705" y="546"/>
                </a:cubicBezTo>
                <a:cubicBezTo>
                  <a:pt x="1737" y="618"/>
                  <a:pt x="1742" y="621"/>
                  <a:pt x="1886" y="671"/>
                </a:cubicBezTo>
                <a:cubicBezTo>
                  <a:pt x="1968" y="699"/>
                  <a:pt x="2041" y="728"/>
                  <a:pt x="2049" y="736"/>
                </a:cubicBezTo>
                <a:cubicBezTo>
                  <a:pt x="2056" y="743"/>
                  <a:pt x="2024" y="775"/>
                  <a:pt x="1977" y="805"/>
                </a:cubicBezTo>
                <a:cubicBezTo>
                  <a:pt x="1891" y="859"/>
                  <a:pt x="1891" y="861"/>
                  <a:pt x="1779" y="845"/>
                </a:cubicBezTo>
                <a:cubicBezTo>
                  <a:pt x="1629" y="826"/>
                  <a:pt x="1504" y="803"/>
                  <a:pt x="1432" y="783"/>
                </a:cubicBezTo>
                <a:cubicBezTo>
                  <a:pt x="1379" y="768"/>
                  <a:pt x="1369" y="757"/>
                  <a:pt x="1337" y="671"/>
                </a:cubicBezTo>
                <a:cubicBezTo>
                  <a:pt x="1313" y="607"/>
                  <a:pt x="1294" y="576"/>
                  <a:pt x="1275" y="576"/>
                </a:cubicBezTo>
                <a:cubicBezTo>
                  <a:pt x="1259" y="576"/>
                  <a:pt x="1217" y="624"/>
                  <a:pt x="1169" y="699"/>
                </a:cubicBezTo>
                <a:cubicBezTo>
                  <a:pt x="1096" y="816"/>
                  <a:pt x="1091" y="831"/>
                  <a:pt x="1091" y="933"/>
                </a:cubicBezTo>
                <a:cubicBezTo>
                  <a:pt x="1091" y="1047"/>
                  <a:pt x="1105" y="1071"/>
                  <a:pt x="1173" y="1072"/>
                </a:cubicBezTo>
                <a:cubicBezTo>
                  <a:pt x="1221" y="1072"/>
                  <a:pt x="1240" y="1101"/>
                  <a:pt x="1251" y="1194"/>
                </a:cubicBezTo>
                <a:lnTo>
                  <a:pt x="1262" y="1274"/>
                </a:lnTo>
                <a:lnTo>
                  <a:pt x="1173" y="1295"/>
                </a:lnTo>
                <a:lnTo>
                  <a:pt x="1081" y="1314"/>
                </a:lnTo>
                <a:lnTo>
                  <a:pt x="990" y="1498"/>
                </a:lnTo>
                <a:cubicBezTo>
                  <a:pt x="933" y="1615"/>
                  <a:pt x="891" y="1679"/>
                  <a:pt x="875" y="1679"/>
                </a:cubicBezTo>
                <a:cubicBezTo>
                  <a:pt x="862" y="1677"/>
                  <a:pt x="784" y="1655"/>
                  <a:pt x="704" y="1627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6" name="Республика Удмуртия"/>
          <p:cNvSpPr>
            <a:spLocks/>
          </p:cNvSpPr>
          <p:nvPr/>
        </p:nvSpPr>
        <p:spPr bwMode="auto">
          <a:xfrm>
            <a:off x="2450882" y="4081463"/>
            <a:ext cx="301653" cy="392752"/>
          </a:xfrm>
          <a:custGeom>
            <a:avLst/>
            <a:gdLst/>
            <a:ahLst/>
            <a:cxnLst>
              <a:cxn ang="0">
                <a:pos x="341" y="884"/>
              </a:cxn>
              <a:cxn ang="0">
                <a:pos x="376" y="764"/>
              </a:cxn>
              <a:cxn ang="0">
                <a:pos x="187" y="724"/>
              </a:cxn>
              <a:cxn ang="0">
                <a:pos x="30" y="737"/>
              </a:cxn>
              <a:cxn ang="0">
                <a:pos x="42" y="561"/>
              </a:cxn>
              <a:cxn ang="0">
                <a:pos x="104" y="473"/>
              </a:cxn>
              <a:cxn ang="0">
                <a:pos x="176" y="361"/>
              </a:cxn>
              <a:cxn ang="0">
                <a:pos x="270" y="257"/>
              </a:cxn>
              <a:cxn ang="0">
                <a:pos x="408" y="137"/>
              </a:cxn>
              <a:cxn ang="0">
                <a:pos x="664" y="86"/>
              </a:cxn>
              <a:cxn ang="0">
                <a:pos x="784" y="145"/>
              </a:cxn>
              <a:cxn ang="0">
                <a:pos x="779" y="257"/>
              </a:cxn>
              <a:cxn ang="0">
                <a:pos x="747" y="417"/>
              </a:cxn>
              <a:cxn ang="0">
                <a:pos x="683" y="553"/>
              </a:cxn>
              <a:cxn ang="0">
                <a:pos x="582" y="668"/>
              </a:cxn>
              <a:cxn ang="0">
                <a:pos x="528" y="732"/>
              </a:cxn>
              <a:cxn ang="0">
                <a:pos x="448" y="883"/>
              </a:cxn>
              <a:cxn ang="0">
                <a:pos x="341" y="884"/>
              </a:cxn>
            </a:cxnLst>
            <a:rect l="0" t="0" r="r" b="b"/>
            <a:pathLst>
              <a:path w="784" h="932">
                <a:moveTo>
                  <a:pt x="341" y="884"/>
                </a:moveTo>
                <a:cubicBezTo>
                  <a:pt x="368" y="856"/>
                  <a:pt x="376" y="827"/>
                  <a:pt x="376" y="764"/>
                </a:cubicBezTo>
                <a:cubicBezTo>
                  <a:pt x="376" y="664"/>
                  <a:pt x="374" y="664"/>
                  <a:pt x="187" y="724"/>
                </a:cubicBezTo>
                <a:cubicBezTo>
                  <a:pt x="56" y="768"/>
                  <a:pt x="53" y="768"/>
                  <a:pt x="30" y="737"/>
                </a:cubicBezTo>
                <a:cubicBezTo>
                  <a:pt x="0" y="696"/>
                  <a:pt x="2" y="665"/>
                  <a:pt x="42" y="561"/>
                </a:cubicBezTo>
                <a:cubicBezTo>
                  <a:pt x="64" y="499"/>
                  <a:pt x="83" y="473"/>
                  <a:pt x="104" y="473"/>
                </a:cubicBezTo>
                <a:cubicBezTo>
                  <a:pt x="144" y="473"/>
                  <a:pt x="163" y="444"/>
                  <a:pt x="176" y="361"/>
                </a:cubicBezTo>
                <a:cubicBezTo>
                  <a:pt x="192" y="264"/>
                  <a:pt x="198" y="257"/>
                  <a:pt x="270" y="257"/>
                </a:cubicBezTo>
                <a:cubicBezTo>
                  <a:pt x="331" y="257"/>
                  <a:pt x="336" y="252"/>
                  <a:pt x="408" y="137"/>
                </a:cubicBezTo>
                <a:cubicBezTo>
                  <a:pt x="496" y="0"/>
                  <a:pt x="488" y="1"/>
                  <a:pt x="664" y="86"/>
                </a:cubicBezTo>
                <a:lnTo>
                  <a:pt x="784" y="145"/>
                </a:lnTo>
                <a:lnTo>
                  <a:pt x="779" y="257"/>
                </a:lnTo>
                <a:cubicBezTo>
                  <a:pt x="776" y="328"/>
                  <a:pt x="765" y="387"/>
                  <a:pt x="747" y="417"/>
                </a:cubicBezTo>
                <a:cubicBezTo>
                  <a:pt x="731" y="443"/>
                  <a:pt x="702" y="504"/>
                  <a:pt x="683" y="553"/>
                </a:cubicBezTo>
                <a:cubicBezTo>
                  <a:pt x="653" y="627"/>
                  <a:pt x="637" y="644"/>
                  <a:pt x="582" y="668"/>
                </a:cubicBezTo>
                <a:cubicBezTo>
                  <a:pt x="525" y="692"/>
                  <a:pt x="518" y="700"/>
                  <a:pt x="528" y="732"/>
                </a:cubicBezTo>
                <a:cubicBezTo>
                  <a:pt x="558" y="827"/>
                  <a:pt x="550" y="844"/>
                  <a:pt x="448" y="883"/>
                </a:cubicBezTo>
                <a:cubicBezTo>
                  <a:pt x="323" y="932"/>
                  <a:pt x="296" y="932"/>
                  <a:pt x="341" y="884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7" name="Ульяновская область"/>
          <p:cNvSpPr>
            <a:spLocks/>
          </p:cNvSpPr>
          <p:nvPr/>
        </p:nvSpPr>
        <p:spPr bwMode="auto">
          <a:xfrm>
            <a:off x="1866046" y="4318469"/>
            <a:ext cx="369370" cy="311494"/>
          </a:xfrm>
          <a:custGeom>
            <a:avLst/>
            <a:gdLst/>
            <a:ahLst/>
            <a:cxnLst>
              <a:cxn ang="0">
                <a:pos x="208" y="696"/>
              </a:cxn>
              <a:cxn ang="0">
                <a:pos x="66" y="631"/>
              </a:cxn>
              <a:cxn ang="0">
                <a:pos x="0" y="589"/>
              </a:cxn>
              <a:cxn ang="0">
                <a:pos x="93" y="506"/>
              </a:cxn>
              <a:cxn ang="0">
                <a:pos x="187" y="423"/>
              </a:cxn>
              <a:cxn ang="0">
                <a:pos x="167" y="327"/>
              </a:cxn>
              <a:cxn ang="0">
                <a:pos x="152" y="168"/>
              </a:cxn>
              <a:cxn ang="0">
                <a:pos x="157" y="104"/>
              </a:cxn>
              <a:cxn ang="0">
                <a:pos x="243" y="99"/>
              </a:cxn>
              <a:cxn ang="0">
                <a:pos x="346" y="47"/>
              </a:cxn>
              <a:cxn ang="0">
                <a:pos x="381" y="0"/>
              </a:cxn>
              <a:cxn ang="0">
                <a:pos x="472" y="91"/>
              </a:cxn>
              <a:cxn ang="0">
                <a:pos x="501" y="138"/>
              </a:cxn>
              <a:cxn ang="0">
                <a:pos x="701" y="208"/>
              </a:cxn>
              <a:cxn ang="0">
                <a:pos x="783" y="256"/>
              </a:cxn>
              <a:cxn ang="0">
                <a:pos x="864" y="315"/>
              </a:cxn>
              <a:cxn ang="0">
                <a:pos x="922" y="413"/>
              </a:cxn>
              <a:cxn ang="0">
                <a:pos x="957" y="450"/>
              </a:cxn>
              <a:cxn ang="0">
                <a:pos x="882" y="522"/>
              </a:cxn>
              <a:cxn ang="0">
                <a:pos x="805" y="594"/>
              </a:cxn>
              <a:cxn ang="0">
                <a:pos x="720" y="528"/>
              </a:cxn>
              <a:cxn ang="0">
                <a:pos x="531" y="464"/>
              </a:cxn>
              <a:cxn ang="0">
                <a:pos x="367" y="482"/>
              </a:cxn>
              <a:cxn ang="0">
                <a:pos x="306" y="498"/>
              </a:cxn>
              <a:cxn ang="0">
                <a:pos x="315" y="608"/>
              </a:cxn>
              <a:cxn ang="0">
                <a:pos x="208" y="696"/>
              </a:cxn>
            </a:cxnLst>
            <a:rect l="0" t="0" r="r" b="b"/>
            <a:pathLst>
              <a:path w="957" h="733">
                <a:moveTo>
                  <a:pt x="208" y="696"/>
                </a:moveTo>
                <a:cubicBezTo>
                  <a:pt x="165" y="683"/>
                  <a:pt x="101" y="655"/>
                  <a:pt x="66" y="631"/>
                </a:cubicBezTo>
                <a:lnTo>
                  <a:pt x="0" y="589"/>
                </a:lnTo>
                <a:lnTo>
                  <a:pt x="93" y="506"/>
                </a:lnTo>
                <a:lnTo>
                  <a:pt x="187" y="423"/>
                </a:lnTo>
                <a:lnTo>
                  <a:pt x="167" y="327"/>
                </a:lnTo>
                <a:cubicBezTo>
                  <a:pt x="155" y="274"/>
                  <a:pt x="149" y="203"/>
                  <a:pt x="152" y="168"/>
                </a:cubicBezTo>
                <a:lnTo>
                  <a:pt x="157" y="104"/>
                </a:lnTo>
                <a:lnTo>
                  <a:pt x="243" y="99"/>
                </a:lnTo>
                <a:cubicBezTo>
                  <a:pt x="322" y="95"/>
                  <a:pt x="330" y="90"/>
                  <a:pt x="346" y="47"/>
                </a:cubicBezTo>
                <a:cubicBezTo>
                  <a:pt x="355" y="21"/>
                  <a:pt x="371" y="0"/>
                  <a:pt x="381" y="0"/>
                </a:cubicBezTo>
                <a:cubicBezTo>
                  <a:pt x="418" y="0"/>
                  <a:pt x="467" y="50"/>
                  <a:pt x="472" y="91"/>
                </a:cubicBezTo>
                <a:cubicBezTo>
                  <a:pt x="475" y="115"/>
                  <a:pt x="488" y="136"/>
                  <a:pt x="501" y="138"/>
                </a:cubicBezTo>
                <a:cubicBezTo>
                  <a:pt x="679" y="162"/>
                  <a:pt x="677" y="162"/>
                  <a:pt x="701" y="208"/>
                </a:cubicBezTo>
                <a:cubicBezTo>
                  <a:pt x="722" y="247"/>
                  <a:pt x="736" y="256"/>
                  <a:pt x="783" y="256"/>
                </a:cubicBezTo>
                <a:cubicBezTo>
                  <a:pt x="832" y="256"/>
                  <a:pt x="842" y="263"/>
                  <a:pt x="864" y="315"/>
                </a:cubicBezTo>
                <a:cubicBezTo>
                  <a:pt x="877" y="349"/>
                  <a:pt x="904" y="392"/>
                  <a:pt x="922" y="413"/>
                </a:cubicBezTo>
                <a:lnTo>
                  <a:pt x="957" y="450"/>
                </a:lnTo>
                <a:lnTo>
                  <a:pt x="882" y="522"/>
                </a:lnTo>
                <a:lnTo>
                  <a:pt x="805" y="594"/>
                </a:lnTo>
                <a:lnTo>
                  <a:pt x="720" y="528"/>
                </a:lnTo>
                <a:cubicBezTo>
                  <a:pt x="640" y="469"/>
                  <a:pt x="627" y="464"/>
                  <a:pt x="531" y="464"/>
                </a:cubicBezTo>
                <a:cubicBezTo>
                  <a:pt x="475" y="464"/>
                  <a:pt x="402" y="472"/>
                  <a:pt x="367" y="482"/>
                </a:cubicBezTo>
                <a:lnTo>
                  <a:pt x="306" y="498"/>
                </a:lnTo>
                <a:lnTo>
                  <a:pt x="315" y="608"/>
                </a:lnTo>
                <a:cubicBezTo>
                  <a:pt x="328" y="733"/>
                  <a:pt x="333" y="730"/>
                  <a:pt x="208" y="696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9" name="ХМАО"/>
          <p:cNvSpPr>
            <a:spLocks/>
          </p:cNvSpPr>
          <p:nvPr/>
        </p:nvSpPr>
        <p:spPr bwMode="auto">
          <a:xfrm>
            <a:off x="3368151" y="3411074"/>
            <a:ext cx="1662164" cy="1293376"/>
          </a:xfrm>
          <a:custGeom>
            <a:avLst/>
            <a:gdLst/>
            <a:ahLst/>
            <a:cxnLst>
              <a:cxn ang="0">
                <a:pos x="1906" y="2888"/>
              </a:cxn>
              <a:cxn ang="0">
                <a:pos x="1687" y="2504"/>
              </a:cxn>
              <a:cxn ang="0">
                <a:pos x="1308" y="2327"/>
              </a:cxn>
              <a:cxn ang="0">
                <a:pos x="730" y="2631"/>
              </a:cxn>
              <a:cxn ang="0">
                <a:pos x="546" y="2427"/>
              </a:cxn>
              <a:cxn ang="0">
                <a:pos x="458" y="2282"/>
              </a:cxn>
              <a:cxn ang="0">
                <a:pos x="372" y="1946"/>
              </a:cxn>
              <a:cxn ang="0">
                <a:pos x="370" y="1733"/>
              </a:cxn>
              <a:cxn ang="0">
                <a:pos x="304" y="1413"/>
              </a:cxn>
              <a:cxn ang="0">
                <a:pos x="39" y="1122"/>
              </a:cxn>
              <a:cxn ang="0">
                <a:pos x="328" y="443"/>
              </a:cxn>
              <a:cxn ang="0">
                <a:pos x="456" y="195"/>
              </a:cxn>
              <a:cxn ang="0">
                <a:pos x="724" y="82"/>
              </a:cxn>
              <a:cxn ang="0">
                <a:pos x="914" y="101"/>
              </a:cxn>
              <a:cxn ang="0">
                <a:pos x="815" y="384"/>
              </a:cxn>
              <a:cxn ang="0">
                <a:pos x="928" y="538"/>
              </a:cxn>
              <a:cxn ang="0">
                <a:pos x="1356" y="615"/>
              </a:cxn>
              <a:cxn ang="0">
                <a:pos x="1512" y="835"/>
              </a:cxn>
              <a:cxn ang="0">
                <a:pos x="1708" y="847"/>
              </a:cxn>
              <a:cxn ang="0">
                <a:pos x="1903" y="875"/>
              </a:cxn>
              <a:cxn ang="0">
                <a:pos x="2058" y="1235"/>
              </a:cxn>
              <a:cxn ang="0">
                <a:pos x="2223" y="1360"/>
              </a:cxn>
              <a:cxn ang="0">
                <a:pos x="2684" y="1557"/>
              </a:cxn>
              <a:cxn ang="0">
                <a:pos x="2936" y="1704"/>
              </a:cxn>
              <a:cxn ang="0">
                <a:pos x="3357" y="1824"/>
              </a:cxn>
              <a:cxn ang="0">
                <a:pos x="3631" y="1773"/>
              </a:cxn>
              <a:cxn ang="0">
                <a:pos x="3960" y="1928"/>
              </a:cxn>
              <a:cxn ang="0">
                <a:pos x="4100" y="2053"/>
              </a:cxn>
              <a:cxn ang="0">
                <a:pos x="4311" y="2355"/>
              </a:cxn>
              <a:cxn ang="0">
                <a:pos x="3992" y="2480"/>
              </a:cxn>
              <a:cxn ang="0">
                <a:pos x="3799" y="2523"/>
              </a:cxn>
              <a:cxn ang="0">
                <a:pos x="3559" y="2538"/>
              </a:cxn>
              <a:cxn ang="0">
                <a:pos x="3183" y="2456"/>
              </a:cxn>
              <a:cxn ang="0">
                <a:pos x="2789" y="2397"/>
              </a:cxn>
              <a:cxn ang="0">
                <a:pos x="2546" y="2816"/>
              </a:cxn>
              <a:cxn ang="0">
                <a:pos x="2258" y="3055"/>
              </a:cxn>
            </a:cxnLst>
            <a:rect l="0" t="0" r="r" b="b"/>
            <a:pathLst>
              <a:path w="4316" h="3055">
                <a:moveTo>
                  <a:pt x="2096" y="3003"/>
                </a:moveTo>
                <a:cubicBezTo>
                  <a:pt x="1954" y="2951"/>
                  <a:pt x="1906" y="2922"/>
                  <a:pt x="1906" y="2888"/>
                </a:cubicBezTo>
                <a:cubicBezTo>
                  <a:pt x="1906" y="2879"/>
                  <a:pt x="1856" y="2787"/>
                  <a:pt x="1796" y="2687"/>
                </a:cubicBezTo>
                <a:lnTo>
                  <a:pt x="1687" y="2504"/>
                </a:lnTo>
                <a:lnTo>
                  <a:pt x="1506" y="2400"/>
                </a:lnTo>
                <a:cubicBezTo>
                  <a:pt x="1340" y="2306"/>
                  <a:pt x="1324" y="2299"/>
                  <a:pt x="1308" y="2327"/>
                </a:cubicBezTo>
                <a:cubicBezTo>
                  <a:pt x="1231" y="2456"/>
                  <a:pt x="1128" y="2522"/>
                  <a:pt x="932" y="2568"/>
                </a:cubicBezTo>
                <a:cubicBezTo>
                  <a:pt x="847" y="2589"/>
                  <a:pt x="756" y="2618"/>
                  <a:pt x="730" y="2631"/>
                </a:cubicBezTo>
                <a:cubicBezTo>
                  <a:pt x="647" y="2674"/>
                  <a:pt x="615" y="2664"/>
                  <a:pt x="578" y="2584"/>
                </a:cubicBezTo>
                <a:cubicBezTo>
                  <a:pt x="559" y="2541"/>
                  <a:pt x="546" y="2480"/>
                  <a:pt x="546" y="2427"/>
                </a:cubicBezTo>
                <a:lnTo>
                  <a:pt x="546" y="2341"/>
                </a:lnTo>
                <a:lnTo>
                  <a:pt x="458" y="2282"/>
                </a:lnTo>
                <a:cubicBezTo>
                  <a:pt x="362" y="2218"/>
                  <a:pt x="359" y="2208"/>
                  <a:pt x="388" y="2085"/>
                </a:cubicBezTo>
                <a:cubicBezTo>
                  <a:pt x="404" y="2016"/>
                  <a:pt x="402" y="2000"/>
                  <a:pt x="372" y="1946"/>
                </a:cubicBezTo>
                <a:lnTo>
                  <a:pt x="336" y="1883"/>
                </a:lnTo>
                <a:lnTo>
                  <a:pt x="370" y="1733"/>
                </a:lnTo>
                <a:lnTo>
                  <a:pt x="405" y="1583"/>
                </a:lnTo>
                <a:lnTo>
                  <a:pt x="304" y="1413"/>
                </a:lnTo>
                <a:cubicBezTo>
                  <a:pt x="216" y="1263"/>
                  <a:pt x="196" y="1240"/>
                  <a:pt x="133" y="1211"/>
                </a:cubicBezTo>
                <a:cubicBezTo>
                  <a:pt x="80" y="1189"/>
                  <a:pt x="56" y="1167"/>
                  <a:pt x="39" y="1122"/>
                </a:cubicBezTo>
                <a:cubicBezTo>
                  <a:pt x="0" y="1031"/>
                  <a:pt x="8" y="967"/>
                  <a:pt x="87" y="768"/>
                </a:cubicBezTo>
                <a:cubicBezTo>
                  <a:pt x="162" y="579"/>
                  <a:pt x="178" y="557"/>
                  <a:pt x="328" y="443"/>
                </a:cubicBezTo>
                <a:cubicBezTo>
                  <a:pt x="378" y="405"/>
                  <a:pt x="386" y="389"/>
                  <a:pt x="386" y="335"/>
                </a:cubicBezTo>
                <a:cubicBezTo>
                  <a:pt x="386" y="280"/>
                  <a:pt x="397" y="258"/>
                  <a:pt x="456" y="195"/>
                </a:cubicBezTo>
                <a:cubicBezTo>
                  <a:pt x="524" y="125"/>
                  <a:pt x="530" y="122"/>
                  <a:pt x="567" y="143"/>
                </a:cubicBezTo>
                <a:cubicBezTo>
                  <a:pt x="605" y="162"/>
                  <a:pt x="615" y="159"/>
                  <a:pt x="724" y="82"/>
                </a:cubicBezTo>
                <a:cubicBezTo>
                  <a:pt x="788" y="37"/>
                  <a:pt x="856" y="0"/>
                  <a:pt x="877" y="0"/>
                </a:cubicBezTo>
                <a:cubicBezTo>
                  <a:pt x="912" y="0"/>
                  <a:pt x="914" y="7"/>
                  <a:pt x="914" y="101"/>
                </a:cubicBezTo>
                <a:cubicBezTo>
                  <a:pt x="914" y="184"/>
                  <a:pt x="904" y="219"/>
                  <a:pt x="864" y="293"/>
                </a:cubicBezTo>
                <a:lnTo>
                  <a:pt x="815" y="384"/>
                </a:lnTo>
                <a:lnTo>
                  <a:pt x="872" y="461"/>
                </a:lnTo>
                <a:lnTo>
                  <a:pt x="928" y="538"/>
                </a:lnTo>
                <a:lnTo>
                  <a:pt x="1101" y="559"/>
                </a:lnTo>
                <a:cubicBezTo>
                  <a:pt x="1208" y="571"/>
                  <a:pt x="1304" y="592"/>
                  <a:pt x="1356" y="615"/>
                </a:cubicBezTo>
                <a:cubicBezTo>
                  <a:pt x="1436" y="651"/>
                  <a:pt x="1437" y="653"/>
                  <a:pt x="1436" y="720"/>
                </a:cubicBezTo>
                <a:cubicBezTo>
                  <a:pt x="1434" y="787"/>
                  <a:pt x="1437" y="792"/>
                  <a:pt x="1512" y="835"/>
                </a:cubicBezTo>
                <a:lnTo>
                  <a:pt x="1591" y="882"/>
                </a:lnTo>
                <a:lnTo>
                  <a:pt x="1708" y="847"/>
                </a:lnTo>
                <a:lnTo>
                  <a:pt x="1826" y="811"/>
                </a:lnTo>
                <a:lnTo>
                  <a:pt x="1903" y="875"/>
                </a:lnTo>
                <a:cubicBezTo>
                  <a:pt x="1972" y="933"/>
                  <a:pt x="1980" y="946"/>
                  <a:pt x="1988" y="1026"/>
                </a:cubicBezTo>
                <a:cubicBezTo>
                  <a:pt x="1992" y="1080"/>
                  <a:pt x="2018" y="1157"/>
                  <a:pt x="2058" y="1235"/>
                </a:cubicBezTo>
                <a:lnTo>
                  <a:pt x="2120" y="1360"/>
                </a:lnTo>
                <a:lnTo>
                  <a:pt x="2223" y="1360"/>
                </a:lnTo>
                <a:cubicBezTo>
                  <a:pt x="2322" y="1360"/>
                  <a:pt x="2328" y="1362"/>
                  <a:pt x="2434" y="1447"/>
                </a:cubicBezTo>
                <a:cubicBezTo>
                  <a:pt x="2533" y="1525"/>
                  <a:pt x="2554" y="1535"/>
                  <a:pt x="2684" y="1557"/>
                </a:cubicBezTo>
                <a:lnTo>
                  <a:pt x="2824" y="1583"/>
                </a:lnTo>
                <a:lnTo>
                  <a:pt x="2936" y="1704"/>
                </a:lnTo>
                <a:lnTo>
                  <a:pt x="3048" y="1824"/>
                </a:lnTo>
                <a:lnTo>
                  <a:pt x="3357" y="1824"/>
                </a:lnTo>
                <a:lnTo>
                  <a:pt x="3540" y="1674"/>
                </a:lnTo>
                <a:lnTo>
                  <a:pt x="3631" y="1773"/>
                </a:lnTo>
                <a:cubicBezTo>
                  <a:pt x="3717" y="1866"/>
                  <a:pt x="3727" y="1872"/>
                  <a:pt x="3794" y="1872"/>
                </a:cubicBezTo>
                <a:cubicBezTo>
                  <a:pt x="3845" y="1872"/>
                  <a:pt x="3888" y="1887"/>
                  <a:pt x="3960" y="1928"/>
                </a:cubicBezTo>
                <a:cubicBezTo>
                  <a:pt x="4013" y="1960"/>
                  <a:pt x="4068" y="1992"/>
                  <a:pt x="4080" y="1999"/>
                </a:cubicBezTo>
                <a:cubicBezTo>
                  <a:pt x="4095" y="2007"/>
                  <a:pt x="4103" y="2027"/>
                  <a:pt x="4100" y="2053"/>
                </a:cubicBezTo>
                <a:cubicBezTo>
                  <a:pt x="4090" y="2131"/>
                  <a:pt x="4152" y="2235"/>
                  <a:pt x="4239" y="2290"/>
                </a:cubicBezTo>
                <a:cubicBezTo>
                  <a:pt x="4284" y="2317"/>
                  <a:pt x="4316" y="2347"/>
                  <a:pt x="4311" y="2355"/>
                </a:cubicBezTo>
                <a:cubicBezTo>
                  <a:pt x="4292" y="2384"/>
                  <a:pt x="4082" y="2512"/>
                  <a:pt x="4052" y="2512"/>
                </a:cubicBezTo>
                <a:cubicBezTo>
                  <a:pt x="4036" y="2512"/>
                  <a:pt x="4008" y="2498"/>
                  <a:pt x="3992" y="2480"/>
                </a:cubicBezTo>
                <a:cubicBezTo>
                  <a:pt x="3976" y="2463"/>
                  <a:pt x="3954" y="2448"/>
                  <a:pt x="3943" y="2448"/>
                </a:cubicBezTo>
                <a:cubicBezTo>
                  <a:pt x="3932" y="2448"/>
                  <a:pt x="3866" y="2482"/>
                  <a:pt x="3799" y="2523"/>
                </a:cubicBezTo>
                <a:lnTo>
                  <a:pt x="3677" y="2599"/>
                </a:lnTo>
                <a:lnTo>
                  <a:pt x="3559" y="2538"/>
                </a:lnTo>
                <a:cubicBezTo>
                  <a:pt x="3442" y="2477"/>
                  <a:pt x="3437" y="2477"/>
                  <a:pt x="3320" y="2487"/>
                </a:cubicBezTo>
                <a:cubicBezTo>
                  <a:pt x="3202" y="2498"/>
                  <a:pt x="3200" y="2498"/>
                  <a:pt x="3183" y="2456"/>
                </a:cubicBezTo>
                <a:cubicBezTo>
                  <a:pt x="3172" y="2434"/>
                  <a:pt x="3148" y="2411"/>
                  <a:pt x="3130" y="2408"/>
                </a:cubicBezTo>
                <a:cubicBezTo>
                  <a:pt x="3063" y="2395"/>
                  <a:pt x="2805" y="2386"/>
                  <a:pt x="2789" y="2397"/>
                </a:cubicBezTo>
                <a:cubicBezTo>
                  <a:pt x="2780" y="2403"/>
                  <a:pt x="2743" y="2485"/>
                  <a:pt x="2708" y="2578"/>
                </a:cubicBezTo>
                <a:cubicBezTo>
                  <a:pt x="2618" y="2816"/>
                  <a:pt x="2618" y="2816"/>
                  <a:pt x="2546" y="2816"/>
                </a:cubicBezTo>
                <a:cubicBezTo>
                  <a:pt x="2488" y="2816"/>
                  <a:pt x="2477" y="2824"/>
                  <a:pt x="2384" y="2935"/>
                </a:cubicBezTo>
                <a:cubicBezTo>
                  <a:pt x="2328" y="3002"/>
                  <a:pt x="2271" y="3055"/>
                  <a:pt x="2258" y="3055"/>
                </a:cubicBezTo>
                <a:cubicBezTo>
                  <a:pt x="2245" y="3055"/>
                  <a:pt x="2172" y="3031"/>
                  <a:pt x="2096" y="3003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0" name="Челябинская область"/>
          <p:cNvSpPr>
            <a:spLocks/>
          </p:cNvSpPr>
          <p:nvPr/>
        </p:nvSpPr>
        <p:spPr bwMode="auto">
          <a:xfrm>
            <a:off x="2752534" y="4677364"/>
            <a:ext cx="443244" cy="602673"/>
          </a:xfrm>
          <a:custGeom>
            <a:avLst/>
            <a:gdLst/>
            <a:ahLst/>
            <a:cxnLst>
              <a:cxn ang="0">
                <a:pos x="203" y="1384"/>
              </a:cxn>
              <a:cxn ang="0">
                <a:pos x="211" y="1309"/>
              </a:cxn>
              <a:cxn ang="0">
                <a:pos x="128" y="1207"/>
              </a:cxn>
              <a:cxn ang="0">
                <a:pos x="42" y="1091"/>
              </a:cxn>
              <a:cxn ang="0">
                <a:pos x="117" y="915"/>
              </a:cxn>
              <a:cxn ang="0">
                <a:pos x="338" y="695"/>
              </a:cxn>
              <a:cxn ang="0">
                <a:pos x="512" y="616"/>
              </a:cxn>
              <a:cxn ang="0">
                <a:pos x="451" y="431"/>
              </a:cxn>
              <a:cxn ang="0">
                <a:pos x="247" y="416"/>
              </a:cxn>
              <a:cxn ang="0">
                <a:pos x="103" y="373"/>
              </a:cxn>
              <a:cxn ang="0">
                <a:pos x="61" y="290"/>
              </a:cxn>
              <a:cxn ang="0">
                <a:pos x="31" y="221"/>
              </a:cxn>
              <a:cxn ang="0">
                <a:pos x="71" y="191"/>
              </a:cxn>
              <a:cxn ang="0">
                <a:pos x="240" y="187"/>
              </a:cxn>
              <a:cxn ang="0">
                <a:pos x="431" y="247"/>
              </a:cxn>
              <a:cxn ang="0">
                <a:pos x="629" y="107"/>
              </a:cxn>
              <a:cxn ang="0">
                <a:pos x="674" y="0"/>
              </a:cxn>
              <a:cxn ang="0">
                <a:pos x="1083" y="179"/>
              </a:cxn>
              <a:cxn ang="0">
                <a:pos x="1138" y="306"/>
              </a:cxn>
              <a:cxn ang="0">
                <a:pos x="1064" y="485"/>
              </a:cxn>
              <a:cxn ang="0">
                <a:pos x="917" y="725"/>
              </a:cxn>
              <a:cxn ang="0">
                <a:pos x="1021" y="776"/>
              </a:cxn>
              <a:cxn ang="0">
                <a:pos x="1125" y="811"/>
              </a:cxn>
              <a:cxn ang="0">
                <a:pos x="1091" y="880"/>
              </a:cxn>
              <a:cxn ang="0">
                <a:pos x="824" y="877"/>
              </a:cxn>
              <a:cxn ang="0">
                <a:pos x="589" y="901"/>
              </a:cxn>
              <a:cxn ang="0">
                <a:pos x="603" y="1066"/>
              </a:cxn>
              <a:cxn ang="0">
                <a:pos x="567" y="1184"/>
              </a:cxn>
              <a:cxn ang="0">
                <a:pos x="367" y="1192"/>
              </a:cxn>
              <a:cxn ang="0">
                <a:pos x="331" y="1288"/>
              </a:cxn>
              <a:cxn ang="0">
                <a:pos x="298" y="1384"/>
              </a:cxn>
              <a:cxn ang="0">
                <a:pos x="203" y="1384"/>
              </a:cxn>
            </a:cxnLst>
            <a:rect l="0" t="0" r="r" b="b"/>
            <a:pathLst>
              <a:path w="1144" h="1415">
                <a:moveTo>
                  <a:pt x="203" y="1384"/>
                </a:moveTo>
                <a:cubicBezTo>
                  <a:pt x="199" y="1371"/>
                  <a:pt x="202" y="1338"/>
                  <a:pt x="211" y="1309"/>
                </a:cubicBezTo>
                <a:cubicBezTo>
                  <a:pt x="234" y="1245"/>
                  <a:pt x="216" y="1221"/>
                  <a:pt x="128" y="1207"/>
                </a:cubicBezTo>
                <a:cubicBezTo>
                  <a:pt x="7" y="1187"/>
                  <a:pt x="0" y="1178"/>
                  <a:pt x="42" y="1091"/>
                </a:cubicBezTo>
                <a:cubicBezTo>
                  <a:pt x="63" y="1050"/>
                  <a:pt x="96" y="971"/>
                  <a:pt x="117" y="915"/>
                </a:cubicBezTo>
                <a:cubicBezTo>
                  <a:pt x="163" y="787"/>
                  <a:pt x="272" y="679"/>
                  <a:pt x="338" y="695"/>
                </a:cubicBezTo>
                <a:cubicBezTo>
                  <a:pt x="447" y="722"/>
                  <a:pt x="458" y="717"/>
                  <a:pt x="512" y="616"/>
                </a:cubicBezTo>
                <a:cubicBezTo>
                  <a:pt x="597" y="459"/>
                  <a:pt x="578" y="402"/>
                  <a:pt x="451" y="431"/>
                </a:cubicBezTo>
                <a:cubicBezTo>
                  <a:pt x="397" y="442"/>
                  <a:pt x="351" y="439"/>
                  <a:pt x="247" y="416"/>
                </a:cubicBezTo>
                <a:cubicBezTo>
                  <a:pt x="173" y="400"/>
                  <a:pt x="109" y="381"/>
                  <a:pt x="103" y="373"/>
                </a:cubicBezTo>
                <a:cubicBezTo>
                  <a:pt x="96" y="365"/>
                  <a:pt x="77" y="328"/>
                  <a:pt x="61" y="290"/>
                </a:cubicBezTo>
                <a:lnTo>
                  <a:pt x="31" y="221"/>
                </a:lnTo>
                <a:lnTo>
                  <a:pt x="71" y="191"/>
                </a:lnTo>
                <a:cubicBezTo>
                  <a:pt x="139" y="136"/>
                  <a:pt x="175" y="136"/>
                  <a:pt x="240" y="187"/>
                </a:cubicBezTo>
                <a:cubicBezTo>
                  <a:pt x="291" y="229"/>
                  <a:pt x="320" y="237"/>
                  <a:pt x="431" y="247"/>
                </a:cubicBezTo>
                <a:cubicBezTo>
                  <a:pt x="581" y="261"/>
                  <a:pt x="578" y="263"/>
                  <a:pt x="629" y="107"/>
                </a:cubicBezTo>
                <a:cubicBezTo>
                  <a:pt x="648" y="48"/>
                  <a:pt x="669" y="0"/>
                  <a:pt x="674" y="0"/>
                </a:cubicBezTo>
                <a:cubicBezTo>
                  <a:pt x="707" y="0"/>
                  <a:pt x="1043" y="147"/>
                  <a:pt x="1083" y="179"/>
                </a:cubicBezTo>
                <a:cubicBezTo>
                  <a:pt x="1122" y="210"/>
                  <a:pt x="1131" y="231"/>
                  <a:pt x="1138" y="306"/>
                </a:cubicBezTo>
                <a:cubicBezTo>
                  <a:pt x="1144" y="395"/>
                  <a:pt x="1144" y="395"/>
                  <a:pt x="1064" y="485"/>
                </a:cubicBezTo>
                <a:cubicBezTo>
                  <a:pt x="983" y="575"/>
                  <a:pt x="917" y="682"/>
                  <a:pt x="917" y="725"/>
                </a:cubicBezTo>
                <a:cubicBezTo>
                  <a:pt x="917" y="739"/>
                  <a:pt x="955" y="759"/>
                  <a:pt x="1021" y="776"/>
                </a:cubicBezTo>
                <a:cubicBezTo>
                  <a:pt x="1079" y="792"/>
                  <a:pt x="1125" y="808"/>
                  <a:pt x="1125" y="811"/>
                </a:cubicBezTo>
                <a:cubicBezTo>
                  <a:pt x="1125" y="816"/>
                  <a:pt x="1109" y="847"/>
                  <a:pt x="1091" y="880"/>
                </a:cubicBezTo>
                <a:cubicBezTo>
                  <a:pt x="1050" y="954"/>
                  <a:pt x="1034" y="954"/>
                  <a:pt x="824" y="877"/>
                </a:cubicBezTo>
                <a:cubicBezTo>
                  <a:pt x="675" y="823"/>
                  <a:pt x="639" y="827"/>
                  <a:pt x="589" y="901"/>
                </a:cubicBezTo>
                <a:cubicBezTo>
                  <a:pt x="565" y="939"/>
                  <a:pt x="565" y="949"/>
                  <a:pt x="603" y="1066"/>
                </a:cubicBezTo>
                <a:cubicBezTo>
                  <a:pt x="645" y="1199"/>
                  <a:pt x="637" y="1223"/>
                  <a:pt x="567" y="1184"/>
                </a:cubicBezTo>
                <a:cubicBezTo>
                  <a:pt x="520" y="1159"/>
                  <a:pt x="395" y="1163"/>
                  <a:pt x="367" y="1192"/>
                </a:cubicBezTo>
                <a:cubicBezTo>
                  <a:pt x="354" y="1205"/>
                  <a:pt x="338" y="1248"/>
                  <a:pt x="331" y="1288"/>
                </a:cubicBezTo>
                <a:cubicBezTo>
                  <a:pt x="327" y="1328"/>
                  <a:pt x="311" y="1371"/>
                  <a:pt x="298" y="1384"/>
                </a:cubicBezTo>
                <a:cubicBezTo>
                  <a:pt x="267" y="1415"/>
                  <a:pt x="215" y="1415"/>
                  <a:pt x="203" y="1384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1" name="Чеченская республика"/>
          <p:cNvSpPr>
            <a:spLocks/>
          </p:cNvSpPr>
          <p:nvPr/>
        </p:nvSpPr>
        <p:spPr bwMode="auto">
          <a:xfrm>
            <a:off x="917997" y="5625388"/>
            <a:ext cx="196997" cy="155747"/>
          </a:xfrm>
          <a:custGeom>
            <a:avLst/>
            <a:gdLst/>
            <a:ahLst/>
            <a:cxnLst>
              <a:cxn ang="0">
                <a:pos x="21" y="312"/>
              </a:cxn>
              <a:cxn ang="0">
                <a:pos x="5" y="243"/>
              </a:cxn>
              <a:cxn ang="0">
                <a:pos x="192" y="113"/>
              </a:cxn>
              <a:cxn ang="0">
                <a:pos x="397" y="30"/>
              </a:cxn>
              <a:cxn ang="0">
                <a:pos x="456" y="62"/>
              </a:cxn>
              <a:cxn ang="0">
                <a:pos x="432" y="153"/>
              </a:cxn>
              <a:cxn ang="0">
                <a:pos x="352" y="254"/>
              </a:cxn>
              <a:cxn ang="0">
                <a:pos x="326" y="329"/>
              </a:cxn>
              <a:cxn ang="0">
                <a:pos x="211" y="341"/>
              </a:cxn>
              <a:cxn ang="0">
                <a:pos x="70" y="358"/>
              </a:cxn>
              <a:cxn ang="0">
                <a:pos x="21" y="312"/>
              </a:cxn>
            </a:cxnLst>
            <a:rect l="0" t="0" r="r" b="b"/>
            <a:pathLst>
              <a:path w="512" h="363">
                <a:moveTo>
                  <a:pt x="21" y="312"/>
                </a:moveTo>
                <a:cubicBezTo>
                  <a:pt x="6" y="283"/>
                  <a:pt x="0" y="251"/>
                  <a:pt x="5" y="243"/>
                </a:cubicBezTo>
                <a:cubicBezTo>
                  <a:pt x="11" y="233"/>
                  <a:pt x="94" y="176"/>
                  <a:pt x="192" y="113"/>
                </a:cubicBezTo>
                <a:cubicBezTo>
                  <a:pt x="365" y="1"/>
                  <a:pt x="368" y="0"/>
                  <a:pt x="397" y="30"/>
                </a:cubicBezTo>
                <a:cubicBezTo>
                  <a:pt x="413" y="48"/>
                  <a:pt x="440" y="62"/>
                  <a:pt x="456" y="62"/>
                </a:cubicBezTo>
                <a:cubicBezTo>
                  <a:pt x="512" y="62"/>
                  <a:pt x="494" y="123"/>
                  <a:pt x="432" y="153"/>
                </a:cubicBezTo>
                <a:cubicBezTo>
                  <a:pt x="389" y="174"/>
                  <a:pt x="371" y="195"/>
                  <a:pt x="352" y="254"/>
                </a:cubicBezTo>
                <a:lnTo>
                  <a:pt x="326" y="329"/>
                </a:lnTo>
                <a:lnTo>
                  <a:pt x="211" y="341"/>
                </a:lnTo>
                <a:cubicBezTo>
                  <a:pt x="149" y="347"/>
                  <a:pt x="85" y="355"/>
                  <a:pt x="70" y="358"/>
                </a:cubicBezTo>
                <a:cubicBezTo>
                  <a:pt x="54" y="363"/>
                  <a:pt x="37" y="347"/>
                  <a:pt x="21" y="312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2" name="Республика Чувашия"/>
          <p:cNvSpPr>
            <a:spLocks/>
          </p:cNvSpPr>
          <p:nvPr/>
        </p:nvSpPr>
        <p:spPr bwMode="auto">
          <a:xfrm>
            <a:off x="2019951" y="4122092"/>
            <a:ext cx="184685" cy="209920"/>
          </a:xfrm>
          <a:custGeom>
            <a:avLst/>
            <a:gdLst/>
            <a:ahLst/>
            <a:cxnLst>
              <a:cxn ang="0">
                <a:pos x="56" y="448"/>
              </a:cxn>
              <a:cxn ang="0">
                <a:pos x="21" y="357"/>
              </a:cxn>
              <a:cxn ang="0">
                <a:pos x="24" y="287"/>
              </a:cxn>
              <a:cxn ang="0">
                <a:pos x="63" y="208"/>
              </a:cxn>
              <a:cxn ang="0">
                <a:pos x="119" y="101"/>
              </a:cxn>
              <a:cxn ang="0">
                <a:pos x="180" y="7"/>
              </a:cxn>
              <a:cxn ang="0">
                <a:pos x="325" y="19"/>
              </a:cxn>
              <a:cxn ang="0">
                <a:pos x="418" y="42"/>
              </a:cxn>
              <a:cxn ang="0">
                <a:pos x="447" y="128"/>
              </a:cxn>
              <a:cxn ang="0">
                <a:pos x="484" y="243"/>
              </a:cxn>
              <a:cxn ang="0">
                <a:pos x="399" y="315"/>
              </a:cxn>
              <a:cxn ang="0">
                <a:pos x="311" y="411"/>
              </a:cxn>
              <a:cxn ang="0">
                <a:pos x="191" y="483"/>
              </a:cxn>
              <a:cxn ang="0">
                <a:pos x="56" y="448"/>
              </a:cxn>
            </a:cxnLst>
            <a:rect l="0" t="0" r="r" b="b"/>
            <a:pathLst>
              <a:path w="490" h="490">
                <a:moveTo>
                  <a:pt x="56" y="448"/>
                </a:moveTo>
                <a:cubicBezTo>
                  <a:pt x="10" y="410"/>
                  <a:pt x="7" y="402"/>
                  <a:pt x="21" y="357"/>
                </a:cubicBezTo>
                <a:cubicBezTo>
                  <a:pt x="32" y="328"/>
                  <a:pt x="32" y="299"/>
                  <a:pt x="24" y="287"/>
                </a:cubicBezTo>
                <a:cubicBezTo>
                  <a:pt x="0" y="248"/>
                  <a:pt x="8" y="232"/>
                  <a:pt x="63" y="208"/>
                </a:cubicBezTo>
                <a:cubicBezTo>
                  <a:pt x="109" y="186"/>
                  <a:pt x="114" y="176"/>
                  <a:pt x="119" y="101"/>
                </a:cubicBezTo>
                <a:cubicBezTo>
                  <a:pt x="124" y="19"/>
                  <a:pt x="125" y="16"/>
                  <a:pt x="180" y="7"/>
                </a:cubicBezTo>
                <a:cubicBezTo>
                  <a:pt x="210" y="0"/>
                  <a:pt x="274" y="7"/>
                  <a:pt x="325" y="19"/>
                </a:cubicBezTo>
                <a:lnTo>
                  <a:pt x="418" y="42"/>
                </a:lnTo>
                <a:lnTo>
                  <a:pt x="447" y="128"/>
                </a:lnTo>
                <a:cubicBezTo>
                  <a:pt x="461" y="176"/>
                  <a:pt x="479" y="227"/>
                  <a:pt x="484" y="243"/>
                </a:cubicBezTo>
                <a:cubicBezTo>
                  <a:pt x="490" y="264"/>
                  <a:pt x="471" y="282"/>
                  <a:pt x="399" y="315"/>
                </a:cubicBezTo>
                <a:cubicBezTo>
                  <a:pt x="311" y="357"/>
                  <a:pt x="306" y="363"/>
                  <a:pt x="311" y="411"/>
                </a:cubicBezTo>
                <a:cubicBezTo>
                  <a:pt x="316" y="471"/>
                  <a:pt x="309" y="474"/>
                  <a:pt x="191" y="483"/>
                </a:cubicBezTo>
                <a:cubicBezTo>
                  <a:pt x="119" y="490"/>
                  <a:pt x="101" y="485"/>
                  <a:pt x="56" y="448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4" name="Ямало-Ненецкий автономный округ"/>
          <p:cNvSpPr>
            <a:spLocks/>
          </p:cNvSpPr>
          <p:nvPr/>
        </p:nvSpPr>
        <p:spPr bwMode="auto">
          <a:xfrm>
            <a:off x="3700584" y="2476594"/>
            <a:ext cx="1360513" cy="1774160"/>
          </a:xfrm>
          <a:custGeom>
            <a:avLst/>
            <a:gdLst/>
            <a:ahLst/>
            <a:cxnLst>
              <a:cxn ang="0">
                <a:pos x="2952" y="4048"/>
              </a:cxn>
              <a:cxn ang="0">
                <a:pos x="2578" y="3920"/>
              </a:cxn>
              <a:cxn ang="0">
                <a:pos x="2208" y="4000"/>
              </a:cxn>
              <a:cxn ang="0">
                <a:pos x="1848" y="3736"/>
              </a:cxn>
              <a:cxn ang="0">
                <a:pos x="1383" y="3535"/>
              </a:cxn>
              <a:cxn ang="0">
                <a:pos x="1221" y="3403"/>
              </a:cxn>
              <a:cxn ang="0">
                <a:pos x="1079" y="3064"/>
              </a:cxn>
              <a:cxn ang="0">
                <a:pos x="840" y="3023"/>
              </a:cxn>
              <a:cxn ang="0">
                <a:pos x="674" y="3015"/>
              </a:cxn>
              <a:cxn ang="0">
                <a:pos x="253" y="2735"/>
              </a:cxn>
              <a:cxn ang="0">
                <a:pos x="50" y="2493"/>
              </a:cxn>
              <a:cxn ang="0">
                <a:pos x="90" y="2178"/>
              </a:cxn>
              <a:cxn ang="0">
                <a:pos x="264" y="2087"/>
              </a:cxn>
              <a:cxn ang="0">
                <a:pos x="789" y="1843"/>
              </a:cxn>
              <a:cxn ang="0">
                <a:pos x="920" y="1583"/>
              </a:cxn>
              <a:cxn ang="0">
                <a:pos x="970" y="1349"/>
              </a:cxn>
              <a:cxn ang="0">
                <a:pos x="927" y="1120"/>
              </a:cxn>
              <a:cxn ang="0">
                <a:pos x="1292" y="1600"/>
              </a:cxn>
              <a:cxn ang="0">
                <a:pos x="1410" y="1338"/>
              </a:cxn>
              <a:cxn ang="0">
                <a:pos x="1348" y="1066"/>
              </a:cxn>
              <a:cxn ang="0">
                <a:pos x="1325" y="968"/>
              </a:cxn>
              <a:cxn ang="0">
                <a:pos x="1455" y="623"/>
              </a:cxn>
              <a:cxn ang="0">
                <a:pos x="1840" y="167"/>
              </a:cxn>
              <a:cxn ang="0">
                <a:pos x="2221" y="80"/>
              </a:cxn>
              <a:cxn ang="0">
                <a:pos x="2103" y="394"/>
              </a:cxn>
              <a:cxn ang="0">
                <a:pos x="2018" y="691"/>
              </a:cxn>
              <a:cxn ang="0">
                <a:pos x="1960" y="1067"/>
              </a:cxn>
              <a:cxn ang="0">
                <a:pos x="1848" y="1463"/>
              </a:cxn>
              <a:cxn ang="0">
                <a:pos x="1930" y="1690"/>
              </a:cxn>
              <a:cxn ang="0">
                <a:pos x="1784" y="1936"/>
              </a:cxn>
              <a:cxn ang="0">
                <a:pos x="1503" y="2176"/>
              </a:cxn>
              <a:cxn ang="0">
                <a:pos x="1213" y="2283"/>
              </a:cxn>
              <a:cxn ang="0">
                <a:pos x="1885" y="2282"/>
              </a:cxn>
              <a:cxn ang="0">
                <a:pos x="2136" y="2079"/>
              </a:cxn>
              <a:cxn ang="0">
                <a:pos x="2244" y="1655"/>
              </a:cxn>
              <a:cxn ang="0">
                <a:pos x="2501" y="1984"/>
              </a:cxn>
              <a:cxn ang="0">
                <a:pos x="2652" y="1919"/>
              </a:cxn>
              <a:cxn ang="0">
                <a:pos x="2616" y="1655"/>
              </a:cxn>
              <a:cxn ang="0">
                <a:pos x="2274" y="1448"/>
              </a:cxn>
              <a:cxn ang="0">
                <a:pos x="2216" y="1112"/>
              </a:cxn>
              <a:cxn ang="0">
                <a:pos x="2258" y="792"/>
              </a:cxn>
              <a:cxn ang="0">
                <a:pos x="2517" y="365"/>
              </a:cxn>
              <a:cxn ang="0">
                <a:pos x="2408" y="703"/>
              </a:cxn>
              <a:cxn ang="0">
                <a:pos x="2856" y="834"/>
              </a:cxn>
              <a:cxn ang="0">
                <a:pos x="2648" y="555"/>
              </a:cxn>
              <a:cxn ang="0">
                <a:pos x="2842" y="559"/>
              </a:cxn>
              <a:cxn ang="0">
                <a:pos x="2808" y="327"/>
              </a:cxn>
              <a:cxn ang="0">
                <a:pos x="2888" y="437"/>
              </a:cxn>
              <a:cxn ang="0">
                <a:pos x="3053" y="610"/>
              </a:cxn>
              <a:cxn ang="0">
                <a:pos x="2904" y="778"/>
              </a:cxn>
              <a:cxn ang="0">
                <a:pos x="3031" y="1090"/>
              </a:cxn>
              <a:cxn ang="0">
                <a:pos x="2786" y="1339"/>
              </a:cxn>
              <a:cxn ang="0">
                <a:pos x="3052" y="1621"/>
              </a:cxn>
              <a:cxn ang="0">
                <a:pos x="3184" y="1741"/>
              </a:cxn>
              <a:cxn ang="0">
                <a:pos x="3144" y="2015"/>
              </a:cxn>
              <a:cxn ang="0">
                <a:pos x="3082" y="2298"/>
              </a:cxn>
              <a:cxn ang="0">
                <a:pos x="3205" y="2752"/>
              </a:cxn>
              <a:cxn ang="0">
                <a:pos x="3336" y="3138"/>
              </a:cxn>
              <a:cxn ang="0">
                <a:pos x="3544" y="3495"/>
              </a:cxn>
              <a:cxn ang="0">
                <a:pos x="3412" y="3795"/>
              </a:cxn>
              <a:cxn ang="0">
                <a:pos x="3464" y="3986"/>
              </a:cxn>
              <a:cxn ang="0">
                <a:pos x="3141" y="4120"/>
              </a:cxn>
            </a:cxnLst>
            <a:rect l="0" t="0" r="r" b="b"/>
            <a:pathLst>
              <a:path w="3544" h="4192">
                <a:moveTo>
                  <a:pt x="3141" y="4120"/>
                </a:moveTo>
                <a:cubicBezTo>
                  <a:pt x="3050" y="4066"/>
                  <a:pt x="3000" y="4048"/>
                  <a:pt x="2952" y="4048"/>
                </a:cubicBezTo>
                <a:cubicBezTo>
                  <a:pt x="2895" y="4048"/>
                  <a:pt x="2879" y="4039"/>
                  <a:pt x="2805" y="3959"/>
                </a:cubicBezTo>
                <a:cubicBezTo>
                  <a:pt x="2685" y="3829"/>
                  <a:pt x="2685" y="3829"/>
                  <a:pt x="2578" y="3920"/>
                </a:cubicBezTo>
                <a:lnTo>
                  <a:pt x="2485" y="4000"/>
                </a:lnTo>
                <a:lnTo>
                  <a:pt x="2208" y="4000"/>
                </a:lnTo>
                <a:lnTo>
                  <a:pt x="1994" y="3763"/>
                </a:lnTo>
                <a:lnTo>
                  <a:pt x="1848" y="3736"/>
                </a:lnTo>
                <a:cubicBezTo>
                  <a:pt x="1714" y="3709"/>
                  <a:pt x="1693" y="3699"/>
                  <a:pt x="1594" y="3621"/>
                </a:cubicBezTo>
                <a:cubicBezTo>
                  <a:pt x="1488" y="3539"/>
                  <a:pt x="1480" y="3536"/>
                  <a:pt x="1383" y="3535"/>
                </a:cubicBezTo>
                <a:lnTo>
                  <a:pt x="1282" y="3535"/>
                </a:lnTo>
                <a:lnTo>
                  <a:pt x="1221" y="3403"/>
                </a:lnTo>
                <a:cubicBezTo>
                  <a:pt x="1183" y="3317"/>
                  <a:pt x="1162" y="3248"/>
                  <a:pt x="1162" y="3205"/>
                </a:cubicBezTo>
                <a:cubicBezTo>
                  <a:pt x="1162" y="3144"/>
                  <a:pt x="1154" y="3131"/>
                  <a:pt x="1079" y="3064"/>
                </a:cubicBezTo>
                <a:cubicBezTo>
                  <a:pt x="1032" y="3024"/>
                  <a:pt x="983" y="2992"/>
                  <a:pt x="968" y="2992"/>
                </a:cubicBezTo>
                <a:cubicBezTo>
                  <a:pt x="952" y="2992"/>
                  <a:pt x="896" y="3005"/>
                  <a:pt x="840" y="3023"/>
                </a:cubicBezTo>
                <a:lnTo>
                  <a:pt x="741" y="3055"/>
                </a:lnTo>
                <a:lnTo>
                  <a:pt x="674" y="3015"/>
                </a:lnTo>
                <a:cubicBezTo>
                  <a:pt x="613" y="2979"/>
                  <a:pt x="607" y="2970"/>
                  <a:pt x="607" y="2909"/>
                </a:cubicBezTo>
                <a:cubicBezTo>
                  <a:pt x="607" y="2807"/>
                  <a:pt x="525" y="2767"/>
                  <a:pt x="253" y="2735"/>
                </a:cubicBezTo>
                <a:cubicBezTo>
                  <a:pt x="90" y="2715"/>
                  <a:pt x="88" y="2715"/>
                  <a:pt x="50" y="2658"/>
                </a:cubicBezTo>
                <a:cubicBezTo>
                  <a:pt x="0" y="2586"/>
                  <a:pt x="0" y="2579"/>
                  <a:pt x="50" y="2493"/>
                </a:cubicBezTo>
                <a:cubicBezTo>
                  <a:pt x="82" y="2435"/>
                  <a:pt x="90" y="2402"/>
                  <a:pt x="90" y="2301"/>
                </a:cubicBezTo>
                <a:lnTo>
                  <a:pt x="90" y="2178"/>
                </a:lnTo>
                <a:lnTo>
                  <a:pt x="138" y="2168"/>
                </a:lnTo>
                <a:cubicBezTo>
                  <a:pt x="164" y="2162"/>
                  <a:pt x="221" y="2125"/>
                  <a:pt x="264" y="2087"/>
                </a:cubicBezTo>
                <a:cubicBezTo>
                  <a:pt x="338" y="2019"/>
                  <a:pt x="356" y="2013"/>
                  <a:pt x="485" y="1991"/>
                </a:cubicBezTo>
                <a:cubicBezTo>
                  <a:pt x="677" y="1957"/>
                  <a:pt x="663" y="1963"/>
                  <a:pt x="789" y="1843"/>
                </a:cubicBezTo>
                <a:cubicBezTo>
                  <a:pt x="872" y="1763"/>
                  <a:pt x="909" y="1715"/>
                  <a:pt x="924" y="1666"/>
                </a:cubicBezTo>
                <a:cubicBezTo>
                  <a:pt x="941" y="1607"/>
                  <a:pt x="941" y="1594"/>
                  <a:pt x="920" y="1583"/>
                </a:cubicBezTo>
                <a:cubicBezTo>
                  <a:pt x="850" y="1539"/>
                  <a:pt x="850" y="1543"/>
                  <a:pt x="911" y="1453"/>
                </a:cubicBezTo>
                <a:cubicBezTo>
                  <a:pt x="944" y="1407"/>
                  <a:pt x="970" y="1359"/>
                  <a:pt x="970" y="1349"/>
                </a:cubicBezTo>
                <a:cubicBezTo>
                  <a:pt x="970" y="1339"/>
                  <a:pt x="951" y="1293"/>
                  <a:pt x="928" y="1248"/>
                </a:cubicBezTo>
                <a:cubicBezTo>
                  <a:pt x="887" y="1165"/>
                  <a:pt x="887" y="1120"/>
                  <a:pt x="927" y="1120"/>
                </a:cubicBezTo>
                <a:cubicBezTo>
                  <a:pt x="938" y="1120"/>
                  <a:pt x="1018" y="1227"/>
                  <a:pt x="1104" y="1360"/>
                </a:cubicBezTo>
                <a:cubicBezTo>
                  <a:pt x="1216" y="1530"/>
                  <a:pt x="1271" y="1600"/>
                  <a:pt x="1292" y="1600"/>
                </a:cubicBezTo>
                <a:cubicBezTo>
                  <a:pt x="1311" y="1600"/>
                  <a:pt x="1341" y="1571"/>
                  <a:pt x="1372" y="1523"/>
                </a:cubicBezTo>
                <a:cubicBezTo>
                  <a:pt x="1434" y="1424"/>
                  <a:pt x="1442" y="1387"/>
                  <a:pt x="1410" y="1338"/>
                </a:cubicBezTo>
                <a:cubicBezTo>
                  <a:pt x="1389" y="1306"/>
                  <a:pt x="1386" y="1279"/>
                  <a:pt x="1396" y="1207"/>
                </a:cubicBezTo>
                <a:cubicBezTo>
                  <a:pt x="1407" y="1115"/>
                  <a:pt x="1407" y="1115"/>
                  <a:pt x="1348" y="1066"/>
                </a:cubicBezTo>
                <a:lnTo>
                  <a:pt x="1287" y="1016"/>
                </a:lnTo>
                <a:lnTo>
                  <a:pt x="1325" y="968"/>
                </a:lnTo>
                <a:cubicBezTo>
                  <a:pt x="1344" y="943"/>
                  <a:pt x="1389" y="864"/>
                  <a:pt x="1421" y="794"/>
                </a:cubicBezTo>
                <a:cubicBezTo>
                  <a:pt x="1477" y="671"/>
                  <a:pt x="1479" y="664"/>
                  <a:pt x="1455" y="623"/>
                </a:cubicBezTo>
                <a:cubicBezTo>
                  <a:pt x="1412" y="549"/>
                  <a:pt x="1436" y="509"/>
                  <a:pt x="1584" y="416"/>
                </a:cubicBezTo>
                <a:cubicBezTo>
                  <a:pt x="1704" y="341"/>
                  <a:pt x="1732" y="314"/>
                  <a:pt x="1840" y="167"/>
                </a:cubicBezTo>
                <a:cubicBezTo>
                  <a:pt x="1919" y="59"/>
                  <a:pt x="1973" y="0"/>
                  <a:pt x="1992" y="0"/>
                </a:cubicBezTo>
                <a:cubicBezTo>
                  <a:pt x="2023" y="0"/>
                  <a:pt x="2200" y="61"/>
                  <a:pt x="2221" y="80"/>
                </a:cubicBezTo>
                <a:cubicBezTo>
                  <a:pt x="2229" y="87"/>
                  <a:pt x="2229" y="128"/>
                  <a:pt x="2223" y="175"/>
                </a:cubicBezTo>
                <a:cubicBezTo>
                  <a:pt x="2213" y="245"/>
                  <a:pt x="2196" y="277"/>
                  <a:pt x="2103" y="394"/>
                </a:cubicBezTo>
                <a:cubicBezTo>
                  <a:pt x="2042" y="471"/>
                  <a:pt x="1992" y="546"/>
                  <a:pt x="1992" y="565"/>
                </a:cubicBezTo>
                <a:cubicBezTo>
                  <a:pt x="1992" y="583"/>
                  <a:pt x="2004" y="640"/>
                  <a:pt x="2018" y="691"/>
                </a:cubicBezTo>
                <a:cubicBezTo>
                  <a:pt x="2044" y="783"/>
                  <a:pt x="2044" y="786"/>
                  <a:pt x="2002" y="911"/>
                </a:cubicBezTo>
                <a:cubicBezTo>
                  <a:pt x="1980" y="981"/>
                  <a:pt x="1960" y="1051"/>
                  <a:pt x="1960" y="1067"/>
                </a:cubicBezTo>
                <a:cubicBezTo>
                  <a:pt x="1960" y="1083"/>
                  <a:pt x="1935" y="1173"/>
                  <a:pt x="1904" y="1264"/>
                </a:cubicBezTo>
                <a:cubicBezTo>
                  <a:pt x="1874" y="1355"/>
                  <a:pt x="1848" y="1445"/>
                  <a:pt x="1848" y="1463"/>
                </a:cubicBezTo>
                <a:cubicBezTo>
                  <a:pt x="1848" y="1480"/>
                  <a:pt x="1868" y="1539"/>
                  <a:pt x="1890" y="1592"/>
                </a:cubicBezTo>
                <a:lnTo>
                  <a:pt x="1930" y="1690"/>
                </a:lnTo>
                <a:lnTo>
                  <a:pt x="1864" y="1813"/>
                </a:lnTo>
                <a:cubicBezTo>
                  <a:pt x="1828" y="1880"/>
                  <a:pt x="1792" y="1936"/>
                  <a:pt x="1784" y="1936"/>
                </a:cubicBezTo>
                <a:cubicBezTo>
                  <a:pt x="1776" y="1936"/>
                  <a:pt x="1727" y="1989"/>
                  <a:pt x="1672" y="2056"/>
                </a:cubicBezTo>
                <a:cubicBezTo>
                  <a:pt x="1578" y="2173"/>
                  <a:pt x="1575" y="2176"/>
                  <a:pt x="1503" y="2176"/>
                </a:cubicBezTo>
                <a:cubicBezTo>
                  <a:pt x="1464" y="2176"/>
                  <a:pt x="1381" y="2160"/>
                  <a:pt x="1322" y="2143"/>
                </a:cubicBezTo>
                <a:cubicBezTo>
                  <a:pt x="1098" y="2074"/>
                  <a:pt x="1058" y="2125"/>
                  <a:pt x="1213" y="2283"/>
                </a:cubicBezTo>
                <a:cubicBezTo>
                  <a:pt x="1324" y="2397"/>
                  <a:pt x="1442" y="2463"/>
                  <a:pt x="1533" y="2464"/>
                </a:cubicBezTo>
                <a:cubicBezTo>
                  <a:pt x="1629" y="2464"/>
                  <a:pt x="1815" y="2370"/>
                  <a:pt x="1885" y="2282"/>
                </a:cubicBezTo>
                <a:cubicBezTo>
                  <a:pt x="1919" y="2240"/>
                  <a:pt x="1989" y="2178"/>
                  <a:pt x="2042" y="2143"/>
                </a:cubicBezTo>
                <a:lnTo>
                  <a:pt x="2136" y="2079"/>
                </a:lnTo>
                <a:lnTo>
                  <a:pt x="2136" y="1896"/>
                </a:lnTo>
                <a:cubicBezTo>
                  <a:pt x="2136" y="1691"/>
                  <a:pt x="2144" y="1672"/>
                  <a:pt x="2244" y="1655"/>
                </a:cubicBezTo>
                <a:cubicBezTo>
                  <a:pt x="2335" y="1637"/>
                  <a:pt x="2378" y="1671"/>
                  <a:pt x="2405" y="1776"/>
                </a:cubicBezTo>
                <a:cubicBezTo>
                  <a:pt x="2458" y="1991"/>
                  <a:pt x="2455" y="1984"/>
                  <a:pt x="2501" y="1984"/>
                </a:cubicBezTo>
                <a:cubicBezTo>
                  <a:pt x="2525" y="1984"/>
                  <a:pt x="2568" y="1968"/>
                  <a:pt x="2599" y="1951"/>
                </a:cubicBezTo>
                <a:lnTo>
                  <a:pt x="2652" y="1919"/>
                </a:lnTo>
                <a:lnTo>
                  <a:pt x="2640" y="1803"/>
                </a:lnTo>
                <a:cubicBezTo>
                  <a:pt x="2634" y="1739"/>
                  <a:pt x="2623" y="1672"/>
                  <a:pt x="2616" y="1655"/>
                </a:cubicBezTo>
                <a:cubicBezTo>
                  <a:pt x="2608" y="1635"/>
                  <a:pt x="2554" y="1586"/>
                  <a:pt x="2495" y="1543"/>
                </a:cubicBezTo>
                <a:cubicBezTo>
                  <a:pt x="2404" y="1477"/>
                  <a:pt x="2368" y="1463"/>
                  <a:pt x="2274" y="1448"/>
                </a:cubicBezTo>
                <a:cubicBezTo>
                  <a:pt x="2175" y="1434"/>
                  <a:pt x="2160" y="1427"/>
                  <a:pt x="2151" y="1392"/>
                </a:cubicBezTo>
                <a:cubicBezTo>
                  <a:pt x="2124" y="1291"/>
                  <a:pt x="2135" y="1240"/>
                  <a:pt x="2216" y="1112"/>
                </a:cubicBezTo>
                <a:cubicBezTo>
                  <a:pt x="2261" y="1042"/>
                  <a:pt x="2296" y="978"/>
                  <a:pt x="2296" y="968"/>
                </a:cubicBezTo>
                <a:cubicBezTo>
                  <a:pt x="2296" y="959"/>
                  <a:pt x="2279" y="880"/>
                  <a:pt x="2258" y="792"/>
                </a:cubicBezTo>
                <a:cubicBezTo>
                  <a:pt x="2213" y="613"/>
                  <a:pt x="2218" y="592"/>
                  <a:pt x="2316" y="503"/>
                </a:cubicBezTo>
                <a:cubicBezTo>
                  <a:pt x="2397" y="426"/>
                  <a:pt x="2512" y="349"/>
                  <a:pt x="2517" y="365"/>
                </a:cubicBezTo>
                <a:cubicBezTo>
                  <a:pt x="2520" y="375"/>
                  <a:pt x="2496" y="448"/>
                  <a:pt x="2466" y="533"/>
                </a:cubicBezTo>
                <a:cubicBezTo>
                  <a:pt x="2434" y="616"/>
                  <a:pt x="2408" y="693"/>
                  <a:pt x="2408" y="703"/>
                </a:cubicBezTo>
                <a:cubicBezTo>
                  <a:pt x="2408" y="738"/>
                  <a:pt x="2714" y="912"/>
                  <a:pt x="2778" y="912"/>
                </a:cubicBezTo>
                <a:cubicBezTo>
                  <a:pt x="2815" y="912"/>
                  <a:pt x="2855" y="871"/>
                  <a:pt x="2856" y="834"/>
                </a:cubicBezTo>
                <a:cubicBezTo>
                  <a:pt x="2856" y="823"/>
                  <a:pt x="2810" y="760"/>
                  <a:pt x="2752" y="696"/>
                </a:cubicBezTo>
                <a:cubicBezTo>
                  <a:pt x="2695" y="632"/>
                  <a:pt x="2648" y="568"/>
                  <a:pt x="2648" y="555"/>
                </a:cubicBezTo>
                <a:cubicBezTo>
                  <a:pt x="2648" y="512"/>
                  <a:pt x="2680" y="506"/>
                  <a:pt x="2719" y="543"/>
                </a:cubicBezTo>
                <a:cubicBezTo>
                  <a:pt x="2759" y="579"/>
                  <a:pt x="2794" y="584"/>
                  <a:pt x="2842" y="559"/>
                </a:cubicBezTo>
                <a:cubicBezTo>
                  <a:pt x="2884" y="538"/>
                  <a:pt x="2880" y="507"/>
                  <a:pt x="2831" y="423"/>
                </a:cubicBezTo>
                <a:cubicBezTo>
                  <a:pt x="2797" y="365"/>
                  <a:pt x="2792" y="347"/>
                  <a:pt x="2808" y="327"/>
                </a:cubicBezTo>
                <a:cubicBezTo>
                  <a:pt x="2856" y="271"/>
                  <a:pt x="2924" y="322"/>
                  <a:pt x="2884" y="386"/>
                </a:cubicBezTo>
                <a:cubicBezTo>
                  <a:pt x="2868" y="411"/>
                  <a:pt x="2869" y="421"/>
                  <a:pt x="2888" y="437"/>
                </a:cubicBezTo>
                <a:cubicBezTo>
                  <a:pt x="2903" y="447"/>
                  <a:pt x="2946" y="490"/>
                  <a:pt x="2984" y="533"/>
                </a:cubicBezTo>
                <a:lnTo>
                  <a:pt x="3053" y="610"/>
                </a:lnTo>
                <a:lnTo>
                  <a:pt x="2980" y="685"/>
                </a:lnTo>
                <a:cubicBezTo>
                  <a:pt x="2938" y="727"/>
                  <a:pt x="2904" y="768"/>
                  <a:pt x="2904" y="778"/>
                </a:cubicBezTo>
                <a:cubicBezTo>
                  <a:pt x="2904" y="789"/>
                  <a:pt x="2936" y="832"/>
                  <a:pt x="2976" y="877"/>
                </a:cubicBezTo>
                <a:cubicBezTo>
                  <a:pt x="3053" y="960"/>
                  <a:pt x="3060" y="991"/>
                  <a:pt x="3031" y="1090"/>
                </a:cubicBezTo>
                <a:cubicBezTo>
                  <a:pt x="3016" y="1136"/>
                  <a:pt x="2986" y="1171"/>
                  <a:pt x="2903" y="1235"/>
                </a:cubicBezTo>
                <a:cubicBezTo>
                  <a:pt x="2844" y="1282"/>
                  <a:pt x="2791" y="1328"/>
                  <a:pt x="2786" y="1339"/>
                </a:cubicBezTo>
                <a:cubicBezTo>
                  <a:pt x="2778" y="1357"/>
                  <a:pt x="2850" y="1472"/>
                  <a:pt x="2940" y="1584"/>
                </a:cubicBezTo>
                <a:cubicBezTo>
                  <a:pt x="2983" y="1639"/>
                  <a:pt x="2984" y="1639"/>
                  <a:pt x="3052" y="1621"/>
                </a:cubicBezTo>
                <a:cubicBezTo>
                  <a:pt x="3090" y="1610"/>
                  <a:pt x="3125" y="1607"/>
                  <a:pt x="3132" y="1613"/>
                </a:cubicBezTo>
                <a:cubicBezTo>
                  <a:pt x="3138" y="1619"/>
                  <a:pt x="3162" y="1677"/>
                  <a:pt x="3184" y="1741"/>
                </a:cubicBezTo>
                <a:lnTo>
                  <a:pt x="3224" y="1856"/>
                </a:lnTo>
                <a:lnTo>
                  <a:pt x="3144" y="2015"/>
                </a:lnTo>
                <a:lnTo>
                  <a:pt x="3064" y="2171"/>
                </a:lnTo>
                <a:lnTo>
                  <a:pt x="3082" y="2298"/>
                </a:lnTo>
                <a:cubicBezTo>
                  <a:pt x="3095" y="2384"/>
                  <a:pt x="3116" y="2451"/>
                  <a:pt x="3149" y="2512"/>
                </a:cubicBezTo>
                <a:cubicBezTo>
                  <a:pt x="3192" y="2589"/>
                  <a:pt x="3199" y="2619"/>
                  <a:pt x="3205" y="2752"/>
                </a:cubicBezTo>
                <a:cubicBezTo>
                  <a:pt x="3213" y="2917"/>
                  <a:pt x="3226" y="2960"/>
                  <a:pt x="3269" y="2960"/>
                </a:cubicBezTo>
                <a:cubicBezTo>
                  <a:pt x="3324" y="2960"/>
                  <a:pt x="3336" y="2994"/>
                  <a:pt x="3336" y="3138"/>
                </a:cubicBezTo>
                <a:cubicBezTo>
                  <a:pt x="3336" y="3293"/>
                  <a:pt x="3348" y="3311"/>
                  <a:pt x="3456" y="3336"/>
                </a:cubicBezTo>
                <a:cubicBezTo>
                  <a:pt x="3536" y="3355"/>
                  <a:pt x="3544" y="3371"/>
                  <a:pt x="3544" y="3495"/>
                </a:cubicBezTo>
                <a:cubicBezTo>
                  <a:pt x="3544" y="3605"/>
                  <a:pt x="3541" y="3615"/>
                  <a:pt x="3479" y="3703"/>
                </a:cubicBezTo>
                <a:lnTo>
                  <a:pt x="3412" y="3795"/>
                </a:lnTo>
                <a:lnTo>
                  <a:pt x="3439" y="3879"/>
                </a:lnTo>
                <a:cubicBezTo>
                  <a:pt x="3453" y="3925"/>
                  <a:pt x="3464" y="3973"/>
                  <a:pt x="3464" y="3986"/>
                </a:cubicBezTo>
                <a:cubicBezTo>
                  <a:pt x="3464" y="4015"/>
                  <a:pt x="3308" y="4192"/>
                  <a:pt x="3284" y="4192"/>
                </a:cubicBezTo>
                <a:cubicBezTo>
                  <a:pt x="3272" y="4192"/>
                  <a:pt x="3208" y="4159"/>
                  <a:pt x="3141" y="4120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5" name="Ярославская область"/>
          <p:cNvSpPr>
            <a:spLocks/>
          </p:cNvSpPr>
          <p:nvPr/>
        </p:nvSpPr>
        <p:spPr bwMode="auto">
          <a:xfrm>
            <a:off x="1693674" y="3363673"/>
            <a:ext cx="264716" cy="297951"/>
          </a:xfrm>
          <a:custGeom>
            <a:avLst/>
            <a:gdLst/>
            <a:ahLst/>
            <a:cxnLst>
              <a:cxn ang="0">
                <a:pos x="36" y="664"/>
              </a:cxn>
              <a:cxn ang="0">
                <a:pos x="82" y="496"/>
              </a:cxn>
              <a:cxn ang="0">
                <a:pos x="136" y="357"/>
              </a:cxn>
              <a:cxn ang="0">
                <a:pos x="244" y="107"/>
              </a:cxn>
              <a:cxn ang="0">
                <a:pos x="471" y="91"/>
              </a:cxn>
              <a:cxn ang="0">
                <a:pos x="535" y="159"/>
              </a:cxn>
              <a:cxn ang="0">
                <a:pos x="580" y="128"/>
              </a:cxn>
              <a:cxn ang="0">
                <a:pos x="644" y="127"/>
              </a:cxn>
              <a:cxn ang="0">
                <a:pos x="698" y="447"/>
              </a:cxn>
              <a:cxn ang="0">
                <a:pos x="661" y="509"/>
              </a:cxn>
              <a:cxn ang="0">
                <a:pos x="540" y="592"/>
              </a:cxn>
              <a:cxn ang="0">
                <a:pos x="420" y="655"/>
              </a:cxn>
              <a:cxn ang="0">
                <a:pos x="143" y="672"/>
              </a:cxn>
              <a:cxn ang="0">
                <a:pos x="36" y="664"/>
              </a:cxn>
            </a:cxnLst>
            <a:rect l="0" t="0" r="r" b="b"/>
            <a:pathLst>
              <a:path w="698" h="704">
                <a:moveTo>
                  <a:pt x="36" y="664"/>
                </a:moveTo>
                <a:cubicBezTo>
                  <a:pt x="0" y="626"/>
                  <a:pt x="12" y="583"/>
                  <a:pt x="82" y="496"/>
                </a:cubicBezTo>
                <a:cubicBezTo>
                  <a:pt x="154" y="405"/>
                  <a:pt x="157" y="397"/>
                  <a:pt x="136" y="357"/>
                </a:cubicBezTo>
                <a:cubicBezTo>
                  <a:pt x="106" y="301"/>
                  <a:pt x="148" y="203"/>
                  <a:pt x="244" y="107"/>
                </a:cubicBezTo>
                <a:cubicBezTo>
                  <a:pt x="351" y="2"/>
                  <a:pt x="386" y="0"/>
                  <a:pt x="471" y="91"/>
                </a:cubicBezTo>
                <a:lnTo>
                  <a:pt x="535" y="159"/>
                </a:lnTo>
                <a:lnTo>
                  <a:pt x="580" y="128"/>
                </a:lnTo>
                <a:cubicBezTo>
                  <a:pt x="620" y="101"/>
                  <a:pt x="624" y="101"/>
                  <a:pt x="644" y="127"/>
                </a:cubicBezTo>
                <a:cubicBezTo>
                  <a:pt x="663" y="154"/>
                  <a:pt x="698" y="355"/>
                  <a:pt x="698" y="447"/>
                </a:cubicBezTo>
                <a:cubicBezTo>
                  <a:pt x="698" y="488"/>
                  <a:pt x="690" y="503"/>
                  <a:pt x="661" y="509"/>
                </a:cubicBezTo>
                <a:cubicBezTo>
                  <a:pt x="642" y="514"/>
                  <a:pt x="588" y="552"/>
                  <a:pt x="540" y="592"/>
                </a:cubicBezTo>
                <a:cubicBezTo>
                  <a:pt x="472" y="650"/>
                  <a:pt x="445" y="664"/>
                  <a:pt x="420" y="655"/>
                </a:cubicBezTo>
                <a:cubicBezTo>
                  <a:pt x="362" y="635"/>
                  <a:pt x="168" y="648"/>
                  <a:pt x="143" y="672"/>
                </a:cubicBezTo>
                <a:cubicBezTo>
                  <a:pt x="111" y="704"/>
                  <a:pt x="68" y="701"/>
                  <a:pt x="36" y="664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0" name="Томская область"/>
          <p:cNvSpPr>
            <a:spLocks/>
          </p:cNvSpPr>
          <p:nvPr/>
        </p:nvSpPr>
        <p:spPr bwMode="auto">
          <a:xfrm>
            <a:off x="7810543" y="5009307"/>
            <a:ext cx="1034236" cy="819364"/>
          </a:xfrm>
          <a:custGeom>
            <a:avLst/>
            <a:gdLst/>
            <a:ahLst/>
            <a:cxnLst>
              <a:cxn ang="0">
                <a:pos x="1455" y="1803"/>
              </a:cxn>
              <a:cxn ang="0">
                <a:pos x="1431" y="1672"/>
              </a:cxn>
              <a:cxn ang="0">
                <a:pos x="1279" y="1672"/>
              </a:cxn>
              <a:cxn ang="0">
                <a:pos x="1103" y="1653"/>
              </a:cxn>
              <a:cxn ang="0">
                <a:pos x="980" y="1623"/>
              </a:cxn>
              <a:cxn ang="0">
                <a:pos x="800" y="1501"/>
              </a:cxn>
              <a:cxn ang="0">
                <a:pos x="400" y="1288"/>
              </a:cxn>
              <a:cxn ang="0">
                <a:pos x="148" y="1216"/>
              </a:cxn>
              <a:cxn ang="0">
                <a:pos x="63" y="1029"/>
              </a:cxn>
              <a:cxn ang="0">
                <a:pos x="18" y="770"/>
              </a:cxn>
              <a:cxn ang="0">
                <a:pos x="143" y="560"/>
              </a:cxn>
              <a:cxn ang="0">
                <a:pos x="314" y="432"/>
              </a:cxn>
              <a:cxn ang="0">
                <a:pos x="399" y="410"/>
              </a:cxn>
              <a:cxn ang="0">
                <a:pos x="488" y="200"/>
              </a:cxn>
              <a:cxn ang="0">
                <a:pos x="567" y="3"/>
              </a:cxn>
              <a:cxn ang="0">
                <a:pos x="720" y="8"/>
              </a:cxn>
              <a:cxn ang="0">
                <a:pos x="890" y="66"/>
              </a:cxn>
              <a:cxn ang="0">
                <a:pos x="914" y="112"/>
              </a:cxn>
              <a:cxn ang="0">
                <a:pos x="1045" y="101"/>
              </a:cxn>
              <a:cxn ang="0">
                <a:pos x="1292" y="149"/>
              </a:cxn>
              <a:cxn ang="0">
                <a:pos x="1429" y="208"/>
              </a:cxn>
              <a:cxn ang="0">
                <a:pos x="1562" y="136"/>
              </a:cxn>
              <a:cxn ang="0">
                <a:pos x="1700" y="82"/>
              </a:cxn>
              <a:cxn ang="0">
                <a:pos x="1728" y="112"/>
              </a:cxn>
              <a:cxn ang="0">
                <a:pos x="1767" y="143"/>
              </a:cxn>
              <a:cxn ang="0">
                <a:pos x="1839" y="232"/>
              </a:cxn>
              <a:cxn ang="0">
                <a:pos x="1872" y="307"/>
              </a:cxn>
              <a:cxn ang="0">
                <a:pos x="1840" y="352"/>
              </a:cxn>
              <a:cxn ang="0">
                <a:pos x="1831" y="445"/>
              </a:cxn>
              <a:cxn ang="0">
                <a:pos x="2119" y="522"/>
              </a:cxn>
              <a:cxn ang="0">
                <a:pos x="2311" y="605"/>
              </a:cxn>
              <a:cxn ang="0">
                <a:pos x="2504" y="752"/>
              </a:cxn>
              <a:cxn ang="0">
                <a:pos x="2576" y="792"/>
              </a:cxn>
              <a:cxn ang="0">
                <a:pos x="2514" y="911"/>
              </a:cxn>
              <a:cxn ang="0">
                <a:pos x="2416" y="1114"/>
              </a:cxn>
              <a:cxn ang="0">
                <a:pos x="2485" y="1184"/>
              </a:cxn>
              <a:cxn ang="0">
                <a:pos x="2685" y="1266"/>
              </a:cxn>
              <a:cxn ang="0">
                <a:pos x="2616" y="1391"/>
              </a:cxn>
              <a:cxn ang="0">
                <a:pos x="2551" y="1541"/>
              </a:cxn>
              <a:cxn ang="0">
                <a:pos x="2317" y="1667"/>
              </a:cxn>
              <a:cxn ang="0">
                <a:pos x="2031" y="1736"/>
              </a:cxn>
              <a:cxn ang="0">
                <a:pos x="1818" y="1813"/>
              </a:cxn>
              <a:cxn ang="0">
                <a:pos x="1602" y="1887"/>
              </a:cxn>
              <a:cxn ang="0">
                <a:pos x="1492" y="1936"/>
              </a:cxn>
              <a:cxn ang="0">
                <a:pos x="1455" y="1803"/>
              </a:cxn>
            </a:cxnLst>
            <a:rect l="0" t="0" r="r" b="b"/>
            <a:pathLst>
              <a:path w="2688" h="1936">
                <a:moveTo>
                  <a:pt x="1455" y="1803"/>
                </a:moveTo>
                <a:lnTo>
                  <a:pt x="1431" y="1672"/>
                </a:lnTo>
                <a:lnTo>
                  <a:pt x="1279" y="1672"/>
                </a:lnTo>
                <a:cubicBezTo>
                  <a:pt x="1186" y="1672"/>
                  <a:pt x="1117" y="1664"/>
                  <a:pt x="1103" y="1653"/>
                </a:cubicBezTo>
                <a:cubicBezTo>
                  <a:pt x="1090" y="1643"/>
                  <a:pt x="1034" y="1629"/>
                  <a:pt x="980" y="1623"/>
                </a:cubicBezTo>
                <a:cubicBezTo>
                  <a:pt x="869" y="1610"/>
                  <a:pt x="869" y="1610"/>
                  <a:pt x="800" y="1501"/>
                </a:cubicBezTo>
                <a:cubicBezTo>
                  <a:pt x="735" y="1395"/>
                  <a:pt x="666" y="1359"/>
                  <a:pt x="400" y="1288"/>
                </a:cubicBezTo>
                <a:cubicBezTo>
                  <a:pt x="272" y="1255"/>
                  <a:pt x="160" y="1223"/>
                  <a:pt x="148" y="1216"/>
                </a:cubicBezTo>
                <a:cubicBezTo>
                  <a:pt x="135" y="1210"/>
                  <a:pt x="96" y="1125"/>
                  <a:pt x="63" y="1029"/>
                </a:cubicBezTo>
                <a:cubicBezTo>
                  <a:pt x="2" y="864"/>
                  <a:pt x="0" y="851"/>
                  <a:pt x="18" y="770"/>
                </a:cubicBezTo>
                <a:cubicBezTo>
                  <a:pt x="34" y="703"/>
                  <a:pt x="58" y="661"/>
                  <a:pt x="143" y="560"/>
                </a:cubicBezTo>
                <a:cubicBezTo>
                  <a:pt x="242" y="440"/>
                  <a:pt x="252" y="434"/>
                  <a:pt x="314" y="432"/>
                </a:cubicBezTo>
                <a:cubicBezTo>
                  <a:pt x="351" y="432"/>
                  <a:pt x="389" y="423"/>
                  <a:pt x="399" y="410"/>
                </a:cubicBezTo>
                <a:cubicBezTo>
                  <a:pt x="408" y="399"/>
                  <a:pt x="448" y="304"/>
                  <a:pt x="488" y="200"/>
                </a:cubicBezTo>
                <a:cubicBezTo>
                  <a:pt x="527" y="96"/>
                  <a:pt x="564" y="8"/>
                  <a:pt x="567" y="3"/>
                </a:cubicBezTo>
                <a:cubicBezTo>
                  <a:pt x="570" y="0"/>
                  <a:pt x="639" y="2"/>
                  <a:pt x="720" y="8"/>
                </a:cubicBezTo>
                <a:cubicBezTo>
                  <a:pt x="860" y="19"/>
                  <a:pt x="868" y="23"/>
                  <a:pt x="890" y="66"/>
                </a:cubicBezTo>
                <a:lnTo>
                  <a:pt x="914" y="112"/>
                </a:lnTo>
                <a:lnTo>
                  <a:pt x="1045" y="101"/>
                </a:lnTo>
                <a:cubicBezTo>
                  <a:pt x="1173" y="91"/>
                  <a:pt x="1180" y="93"/>
                  <a:pt x="1292" y="149"/>
                </a:cubicBezTo>
                <a:cubicBezTo>
                  <a:pt x="1356" y="181"/>
                  <a:pt x="1418" y="208"/>
                  <a:pt x="1429" y="208"/>
                </a:cubicBezTo>
                <a:cubicBezTo>
                  <a:pt x="1442" y="208"/>
                  <a:pt x="1501" y="176"/>
                  <a:pt x="1562" y="136"/>
                </a:cubicBezTo>
                <a:cubicBezTo>
                  <a:pt x="1647" y="82"/>
                  <a:pt x="1677" y="69"/>
                  <a:pt x="1700" y="82"/>
                </a:cubicBezTo>
                <a:cubicBezTo>
                  <a:pt x="1716" y="90"/>
                  <a:pt x="1728" y="104"/>
                  <a:pt x="1728" y="112"/>
                </a:cubicBezTo>
                <a:cubicBezTo>
                  <a:pt x="1728" y="122"/>
                  <a:pt x="1746" y="135"/>
                  <a:pt x="1767" y="143"/>
                </a:cubicBezTo>
                <a:cubicBezTo>
                  <a:pt x="1791" y="152"/>
                  <a:pt x="1820" y="186"/>
                  <a:pt x="1839" y="232"/>
                </a:cubicBezTo>
                <a:lnTo>
                  <a:pt x="1872" y="307"/>
                </a:lnTo>
                <a:lnTo>
                  <a:pt x="1840" y="352"/>
                </a:lnTo>
                <a:cubicBezTo>
                  <a:pt x="1810" y="395"/>
                  <a:pt x="1808" y="402"/>
                  <a:pt x="1831" y="445"/>
                </a:cubicBezTo>
                <a:cubicBezTo>
                  <a:pt x="1858" y="496"/>
                  <a:pt x="1872" y="499"/>
                  <a:pt x="2119" y="522"/>
                </a:cubicBezTo>
                <a:cubicBezTo>
                  <a:pt x="2245" y="531"/>
                  <a:pt x="2247" y="533"/>
                  <a:pt x="2311" y="605"/>
                </a:cubicBezTo>
                <a:cubicBezTo>
                  <a:pt x="2437" y="746"/>
                  <a:pt x="2445" y="752"/>
                  <a:pt x="2504" y="752"/>
                </a:cubicBezTo>
                <a:cubicBezTo>
                  <a:pt x="2551" y="752"/>
                  <a:pt x="2564" y="759"/>
                  <a:pt x="2576" y="792"/>
                </a:cubicBezTo>
                <a:cubicBezTo>
                  <a:pt x="2600" y="855"/>
                  <a:pt x="2599" y="856"/>
                  <a:pt x="2514" y="911"/>
                </a:cubicBezTo>
                <a:cubicBezTo>
                  <a:pt x="2432" y="963"/>
                  <a:pt x="2416" y="997"/>
                  <a:pt x="2416" y="1114"/>
                </a:cubicBezTo>
                <a:cubicBezTo>
                  <a:pt x="2416" y="1162"/>
                  <a:pt x="2421" y="1168"/>
                  <a:pt x="2485" y="1184"/>
                </a:cubicBezTo>
                <a:cubicBezTo>
                  <a:pt x="2642" y="1227"/>
                  <a:pt x="2680" y="1243"/>
                  <a:pt x="2685" y="1266"/>
                </a:cubicBezTo>
                <a:cubicBezTo>
                  <a:pt x="2688" y="1280"/>
                  <a:pt x="2656" y="1336"/>
                  <a:pt x="2616" y="1391"/>
                </a:cubicBezTo>
                <a:cubicBezTo>
                  <a:pt x="2554" y="1475"/>
                  <a:pt x="2543" y="1499"/>
                  <a:pt x="2551" y="1541"/>
                </a:cubicBezTo>
                <a:cubicBezTo>
                  <a:pt x="2567" y="1634"/>
                  <a:pt x="2538" y="1650"/>
                  <a:pt x="2317" y="1667"/>
                </a:cubicBezTo>
                <a:cubicBezTo>
                  <a:pt x="2140" y="1682"/>
                  <a:pt x="2112" y="1688"/>
                  <a:pt x="2031" y="1736"/>
                </a:cubicBezTo>
                <a:cubicBezTo>
                  <a:pt x="1978" y="1767"/>
                  <a:pt x="1888" y="1799"/>
                  <a:pt x="1818" y="1813"/>
                </a:cubicBezTo>
                <a:cubicBezTo>
                  <a:pt x="1752" y="1827"/>
                  <a:pt x="1655" y="1861"/>
                  <a:pt x="1602" y="1887"/>
                </a:cubicBezTo>
                <a:cubicBezTo>
                  <a:pt x="1549" y="1914"/>
                  <a:pt x="1500" y="1936"/>
                  <a:pt x="1492" y="1936"/>
                </a:cubicBezTo>
                <a:cubicBezTo>
                  <a:pt x="1484" y="1936"/>
                  <a:pt x="1468" y="1877"/>
                  <a:pt x="1455" y="1803"/>
                </a:cubicBezTo>
                <a:close/>
              </a:path>
            </a:pathLst>
          </a:custGeom>
          <a:solidFill>
            <a:srgbClr val="F2DCDB"/>
          </a:solidFill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1" name="Скругленный прямоугольник 1"/>
          <p:cNvSpPr/>
          <p:nvPr/>
        </p:nvSpPr>
        <p:spPr>
          <a:xfrm rot="20321822">
            <a:off x="274230" y="4467086"/>
            <a:ext cx="249644" cy="364177"/>
          </a:xfrm>
          <a:custGeom>
            <a:avLst/>
            <a:gdLst>
              <a:gd name="connsiteX0" fmla="*/ 0 w 339616"/>
              <a:gd name="connsiteY0" fmla="*/ 56604 h 513693"/>
              <a:gd name="connsiteX1" fmla="*/ 56604 w 339616"/>
              <a:gd name="connsiteY1" fmla="*/ 0 h 513693"/>
              <a:gd name="connsiteX2" fmla="*/ 283012 w 339616"/>
              <a:gd name="connsiteY2" fmla="*/ 0 h 513693"/>
              <a:gd name="connsiteX3" fmla="*/ 339616 w 339616"/>
              <a:gd name="connsiteY3" fmla="*/ 56604 h 513693"/>
              <a:gd name="connsiteX4" fmla="*/ 339616 w 339616"/>
              <a:gd name="connsiteY4" fmla="*/ 457089 h 513693"/>
              <a:gd name="connsiteX5" fmla="*/ 283012 w 339616"/>
              <a:gd name="connsiteY5" fmla="*/ 513693 h 513693"/>
              <a:gd name="connsiteX6" fmla="*/ 56604 w 339616"/>
              <a:gd name="connsiteY6" fmla="*/ 513693 h 513693"/>
              <a:gd name="connsiteX7" fmla="*/ 0 w 339616"/>
              <a:gd name="connsiteY7" fmla="*/ 457089 h 513693"/>
              <a:gd name="connsiteX8" fmla="*/ 0 w 339616"/>
              <a:gd name="connsiteY8" fmla="*/ 56604 h 513693"/>
              <a:gd name="connsiteX0" fmla="*/ 0 w 340274"/>
              <a:gd name="connsiteY0" fmla="*/ 56604 h 513693"/>
              <a:gd name="connsiteX1" fmla="*/ 56604 w 340274"/>
              <a:gd name="connsiteY1" fmla="*/ 0 h 513693"/>
              <a:gd name="connsiteX2" fmla="*/ 283012 w 340274"/>
              <a:gd name="connsiteY2" fmla="*/ 0 h 513693"/>
              <a:gd name="connsiteX3" fmla="*/ 339616 w 340274"/>
              <a:gd name="connsiteY3" fmla="*/ 56604 h 513693"/>
              <a:gd name="connsiteX4" fmla="*/ 340274 w 340274"/>
              <a:gd name="connsiteY4" fmla="*/ 275897 h 513693"/>
              <a:gd name="connsiteX5" fmla="*/ 339616 w 340274"/>
              <a:gd name="connsiteY5" fmla="*/ 457089 h 513693"/>
              <a:gd name="connsiteX6" fmla="*/ 283012 w 340274"/>
              <a:gd name="connsiteY6" fmla="*/ 513693 h 513693"/>
              <a:gd name="connsiteX7" fmla="*/ 56604 w 340274"/>
              <a:gd name="connsiteY7" fmla="*/ 513693 h 513693"/>
              <a:gd name="connsiteX8" fmla="*/ 0 w 340274"/>
              <a:gd name="connsiteY8" fmla="*/ 457089 h 513693"/>
              <a:gd name="connsiteX9" fmla="*/ 0 w 340274"/>
              <a:gd name="connsiteY9" fmla="*/ 56604 h 513693"/>
              <a:gd name="connsiteX0" fmla="*/ 6568 w 346842"/>
              <a:gd name="connsiteY0" fmla="*/ 56604 h 513693"/>
              <a:gd name="connsiteX1" fmla="*/ 63172 w 346842"/>
              <a:gd name="connsiteY1" fmla="*/ 0 h 513693"/>
              <a:gd name="connsiteX2" fmla="*/ 289580 w 346842"/>
              <a:gd name="connsiteY2" fmla="*/ 0 h 513693"/>
              <a:gd name="connsiteX3" fmla="*/ 346184 w 346842"/>
              <a:gd name="connsiteY3" fmla="*/ 56604 h 513693"/>
              <a:gd name="connsiteX4" fmla="*/ 346842 w 346842"/>
              <a:gd name="connsiteY4" fmla="*/ 275897 h 513693"/>
              <a:gd name="connsiteX5" fmla="*/ 346184 w 346842"/>
              <a:gd name="connsiteY5" fmla="*/ 457089 h 513693"/>
              <a:gd name="connsiteX6" fmla="*/ 289580 w 346842"/>
              <a:gd name="connsiteY6" fmla="*/ 513693 h 513693"/>
              <a:gd name="connsiteX7" fmla="*/ 63172 w 346842"/>
              <a:gd name="connsiteY7" fmla="*/ 513693 h 513693"/>
              <a:gd name="connsiteX8" fmla="*/ 6568 w 346842"/>
              <a:gd name="connsiteY8" fmla="*/ 457089 h 513693"/>
              <a:gd name="connsiteX9" fmla="*/ 0 w 346842"/>
              <a:gd name="connsiteY9" fmla="*/ 286407 h 513693"/>
              <a:gd name="connsiteX10" fmla="*/ 6568 w 346842"/>
              <a:gd name="connsiteY10" fmla="*/ 56604 h 513693"/>
              <a:gd name="connsiteX0" fmla="*/ 0 w 340274"/>
              <a:gd name="connsiteY0" fmla="*/ 56604 h 513693"/>
              <a:gd name="connsiteX1" fmla="*/ 56604 w 340274"/>
              <a:gd name="connsiteY1" fmla="*/ 0 h 513693"/>
              <a:gd name="connsiteX2" fmla="*/ 283012 w 340274"/>
              <a:gd name="connsiteY2" fmla="*/ 0 h 513693"/>
              <a:gd name="connsiteX3" fmla="*/ 339616 w 340274"/>
              <a:gd name="connsiteY3" fmla="*/ 56604 h 513693"/>
              <a:gd name="connsiteX4" fmla="*/ 340274 w 340274"/>
              <a:gd name="connsiteY4" fmla="*/ 275897 h 513693"/>
              <a:gd name="connsiteX5" fmla="*/ 339616 w 340274"/>
              <a:gd name="connsiteY5" fmla="*/ 457089 h 513693"/>
              <a:gd name="connsiteX6" fmla="*/ 283012 w 340274"/>
              <a:gd name="connsiteY6" fmla="*/ 513693 h 513693"/>
              <a:gd name="connsiteX7" fmla="*/ 56604 w 340274"/>
              <a:gd name="connsiteY7" fmla="*/ 513693 h 513693"/>
              <a:gd name="connsiteX8" fmla="*/ 0 w 340274"/>
              <a:gd name="connsiteY8" fmla="*/ 457089 h 513693"/>
              <a:gd name="connsiteX9" fmla="*/ 109046 w 340274"/>
              <a:gd name="connsiteY9" fmla="*/ 281152 h 513693"/>
              <a:gd name="connsiteX10" fmla="*/ 0 w 340274"/>
              <a:gd name="connsiteY10" fmla="*/ 56604 h 513693"/>
              <a:gd name="connsiteX0" fmla="*/ 0 w 339616"/>
              <a:gd name="connsiteY0" fmla="*/ 56604 h 513693"/>
              <a:gd name="connsiteX1" fmla="*/ 56604 w 339616"/>
              <a:gd name="connsiteY1" fmla="*/ 0 h 513693"/>
              <a:gd name="connsiteX2" fmla="*/ 283012 w 339616"/>
              <a:gd name="connsiteY2" fmla="*/ 0 h 513693"/>
              <a:gd name="connsiteX3" fmla="*/ 339616 w 339616"/>
              <a:gd name="connsiteY3" fmla="*/ 56604 h 513693"/>
              <a:gd name="connsiteX4" fmla="*/ 229916 w 339616"/>
              <a:gd name="connsiteY4" fmla="*/ 286407 h 513693"/>
              <a:gd name="connsiteX5" fmla="*/ 339616 w 339616"/>
              <a:gd name="connsiteY5" fmla="*/ 457089 h 513693"/>
              <a:gd name="connsiteX6" fmla="*/ 283012 w 339616"/>
              <a:gd name="connsiteY6" fmla="*/ 513693 h 513693"/>
              <a:gd name="connsiteX7" fmla="*/ 56604 w 339616"/>
              <a:gd name="connsiteY7" fmla="*/ 513693 h 513693"/>
              <a:gd name="connsiteX8" fmla="*/ 0 w 339616"/>
              <a:gd name="connsiteY8" fmla="*/ 457089 h 513693"/>
              <a:gd name="connsiteX9" fmla="*/ 109046 w 339616"/>
              <a:gd name="connsiteY9" fmla="*/ 281152 h 513693"/>
              <a:gd name="connsiteX10" fmla="*/ 0 w 339616"/>
              <a:gd name="connsiteY10" fmla="*/ 56604 h 513693"/>
              <a:gd name="connsiteX0" fmla="*/ 0 w 339616"/>
              <a:gd name="connsiteY0" fmla="*/ 56604 h 513693"/>
              <a:gd name="connsiteX1" fmla="*/ 56604 w 339616"/>
              <a:gd name="connsiteY1" fmla="*/ 0 h 513693"/>
              <a:gd name="connsiteX2" fmla="*/ 283012 w 339616"/>
              <a:gd name="connsiteY2" fmla="*/ 0 h 513693"/>
              <a:gd name="connsiteX3" fmla="*/ 339616 w 339616"/>
              <a:gd name="connsiteY3" fmla="*/ 56604 h 513693"/>
              <a:gd name="connsiteX4" fmla="*/ 229916 w 339616"/>
              <a:gd name="connsiteY4" fmla="*/ 286407 h 513693"/>
              <a:gd name="connsiteX5" fmla="*/ 339616 w 339616"/>
              <a:gd name="connsiteY5" fmla="*/ 457089 h 513693"/>
              <a:gd name="connsiteX6" fmla="*/ 283012 w 339616"/>
              <a:gd name="connsiteY6" fmla="*/ 513693 h 513693"/>
              <a:gd name="connsiteX7" fmla="*/ 56604 w 339616"/>
              <a:gd name="connsiteY7" fmla="*/ 513693 h 513693"/>
              <a:gd name="connsiteX8" fmla="*/ 152400 w 339616"/>
              <a:gd name="connsiteY8" fmla="*/ 415047 h 513693"/>
              <a:gd name="connsiteX9" fmla="*/ 109046 w 339616"/>
              <a:gd name="connsiteY9" fmla="*/ 281152 h 513693"/>
              <a:gd name="connsiteX10" fmla="*/ 0 w 339616"/>
              <a:gd name="connsiteY10" fmla="*/ 56604 h 513693"/>
              <a:gd name="connsiteX0" fmla="*/ 0 w 339616"/>
              <a:gd name="connsiteY0" fmla="*/ 56604 h 513693"/>
              <a:gd name="connsiteX1" fmla="*/ 56604 w 339616"/>
              <a:gd name="connsiteY1" fmla="*/ 0 h 513693"/>
              <a:gd name="connsiteX2" fmla="*/ 283012 w 339616"/>
              <a:gd name="connsiteY2" fmla="*/ 0 h 513693"/>
              <a:gd name="connsiteX3" fmla="*/ 339616 w 339616"/>
              <a:gd name="connsiteY3" fmla="*/ 56604 h 513693"/>
              <a:gd name="connsiteX4" fmla="*/ 229916 w 339616"/>
              <a:gd name="connsiteY4" fmla="*/ 286407 h 513693"/>
              <a:gd name="connsiteX5" fmla="*/ 339616 w 339616"/>
              <a:gd name="connsiteY5" fmla="*/ 457089 h 513693"/>
              <a:gd name="connsiteX6" fmla="*/ 283012 w 339616"/>
              <a:gd name="connsiteY6" fmla="*/ 513693 h 513693"/>
              <a:gd name="connsiteX7" fmla="*/ 182728 w 339616"/>
              <a:gd name="connsiteY7" fmla="*/ 503183 h 513693"/>
              <a:gd name="connsiteX8" fmla="*/ 152400 w 339616"/>
              <a:gd name="connsiteY8" fmla="*/ 415047 h 513693"/>
              <a:gd name="connsiteX9" fmla="*/ 109046 w 339616"/>
              <a:gd name="connsiteY9" fmla="*/ 281152 h 513693"/>
              <a:gd name="connsiteX10" fmla="*/ 0 w 339616"/>
              <a:gd name="connsiteY10" fmla="*/ 56604 h 513693"/>
              <a:gd name="connsiteX0" fmla="*/ 0 w 339616"/>
              <a:gd name="connsiteY0" fmla="*/ 56604 h 513693"/>
              <a:gd name="connsiteX1" fmla="*/ 56604 w 339616"/>
              <a:gd name="connsiteY1" fmla="*/ 0 h 513693"/>
              <a:gd name="connsiteX2" fmla="*/ 283012 w 339616"/>
              <a:gd name="connsiteY2" fmla="*/ 0 h 513693"/>
              <a:gd name="connsiteX3" fmla="*/ 339616 w 339616"/>
              <a:gd name="connsiteY3" fmla="*/ 56604 h 513693"/>
              <a:gd name="connsiteX4" fmla="*/ 229916 w 339616"/>
              <a:gd name="connsiteY4" fmla="*/ 286407 h 513693"/>
              <a:gd name="connsiteX5" fmla="*/ 213491 w 339616"/>
              <a:gd name="connsiteY5" fmla="*/ 388771 h 513693"/>
              <a:gd name="connsiteX6" fmla="*/ 283012 w 339616"/>
              <a:gd name="connsiteY6" fmla="*/ 513693 h 513693"/>
              <a:gd name="connsiteX7" fmla="*/ 182728 w 339616"/>
              <a:gd name="connsiteY7" fmla="*/ 503183 h 513693"/>
              <a:gd name="connsiteX8" fmla="*/ 152400 w 339616"/>
              <a:gd name="connsiteY8" fmla="*/ 415047 h 513693"/>
              <a:gd name="connsiteX9" fmla="*/ 109046 w 339616"/>
              <a:gd name="connsiteY9" fmla="*/ 281152 h 513693"/>
              <a:gd name="connsiteX10" fmla="*/ 0 w 339616"/>
              <a:gd name="connsiteY10" fmla="*/ 56604 h 513693"/>
              <a:gd name="connsiteX0" fmla="*/ 0 w 339616"/>
              <a:gd name="connsiteY0" fmla="*/ 319363 h 776452"/>
              <a:gd name="connsiteX1" fmla="*/ 209004 w 339616"/>
              <a:gd name="connsiteY1" fmla="*/ 0 h 776452"/>
              <a:gd name="connsiteX2" fmla="*/ 283012 w 339616"/>
              <a:gd name="connsiteY2" fmla="*/ 262759 h 776452"/>
              <a:gd name="connsiteX3" fmla="*/ 339616 w 339616"/>
              <a:gd name="connsiteY3" fmla="*/ 319363 h 776452"/>
              <a:gd name="connsiteX4" fmla="*/ 229916 w 339616"/>
              <a:gd name="connsiteY4" fmla="*/ 549166 h 776452"/>
              <a:gd name="connsiteX5" fmla="*/ 213491 w 339616"/>
              <a:gd name="connsiteY5" fmla="*/ 651530 h 776452"/>
              <a:gd name="connsiteX6" fmla="*/ 283012 w 339616"/>
              <a:gd name="connsiteY6" fmla="*/ 776452 h 776452"/>
              <a:gd name="connsiteX7" fmla="*/ 182728 w 339616"/>
              <a:gd name="connsiteY7" fmla="*/ 765942 h 776452"/>
              <a:gd name="connsiteX8" fmla="*/ 152400 w 339616"/>
              <a:gd name="connsiteY8" fmla="*/ 677806 h 776452"/>
              <a:gd name="connsiteX9" fmla="*/ 109046 w 339616"/>
              <a:gd name="connsiteY9" fmla="*/ 543911 h 776452"/>
              <a:gd name="connsiteX10" fmla="*/ 0 w 339616"/>
              <a:gd name="connsiteY10" fmla="*/ 319363 h 776452"/>
              <a:gd name="connsiteX0" fmla="*/ 0 w 276553"/>
              <a:gd name="connsiteY0" fmla="*/ 314107 h 776452"/>
              <a:gd name="connsiteX1" fmla="*/ 145941 w 276553"/>
              <a:gd name="connsiteY1" fmla="*/ 0 h 776452"/>
              <a:gd name="connsiteX2" fmla="*/ 219949 w 276553"/>
              <a:gd name="connsiteY2" fmla="*/ 262759 h 776452"/>
              <a:gd name="connsiteX3" fmla="*/ 276553 w 276553"/>
              <a:gd name="connsiteY3" fmla="*/ 319363 h 776452"/>
              <a:gd name="connsiteX4" fmla="*/ 166853 w 276553"/>
              <a:gd name="connsiteY4" fmla="*/ 549166 h 776452"/>
              <a:gd name="connsiteX5" fmla="*/ 150428 w 276553"/>
              <a:gd name="connsiteY5" fmla="*/ 651530 h 776452"/>
              <a:gd name="connsiteX6" fmla="*/ 219949 w 276553"/>
              <a:gd name="connsiteY6" fmla="*/ 776452 h 776452"/>
              <a:gd name="connsiteX7" fmla="*/ 119665 w 276553"/>
              <a:gd name="connsiteY7" fmla="*/ 765942 h 776452"/>
              <a:gd name="connsiteX8" fmla="*/ 89337 w 276553"/>
              <a:gd name="connsiteY8" fmla="*/ 677806 h 776452"/>
              <a:gd name="connsiteX9" fmla="*/ 45983 w 276553"/>
              <a:gd name="connsiteY9" fmla="*/ 543911 h 776452"/>
              <a:gd name="connsiteX10" fmla="*/ 0 w 276553"/>
              <a:gd name="connsiteY10" fmla="*/ 314107 h 776452"/>
              <a:gd name="connsiteX0" fmla="*/ 0 w 371146"/>
              <a:gd name="connsiteY0" fmla="*/ 314107 h 776452"/>
              <a:gd name="connsiteX1" fmla="*/ 240534 w 371146"/>
              <a:gd name="connsiteY1" fmla="*/ 0 h 776452"/>
              <a:gd name="connsiteX2" fmla="*/ 314542 w 371146"/>
              <a:gd name="connsiteY2" fmla="*/ 262759 h 776452"/>
              <a:gd name="connsiteX3" fmla="*/ 371146 w 371146"/>
              <a:gd name="connsiteY3" fmla="*/ 319363 h 776452"/>
              <a:gd name="connsiteX4" fmla="*/ 261446 w 371146"/>
              <a:gd name="connsiteY4" fmla="*/ 549166 h 776452"/>
              <a:gd name="connsiteX5" fmla="*/ 245021 w 371146"/>
              <a:gd name="connsiteY5" fmla="*/ 651530 h 776452"/>
              <a:gd name="connsiteX6" fmla="*/ 314542 w 371146"/>
              <a:gd name="connsiteY6" fmla="*/ 776452 h 776452"/>
              <a:gd name="connsiteX7" fmla="*/ 214258 w 371146"/>
              <a:gd name="connsiteY7" fmla="*/ 765942 h 776452"/>
              <a:gd name="connsiteX8" fmla="*/ 183930 w 371146"/>
              <a:gd name="connsiteY8" fmla="*/ 677806 h 776452"/>
              <a:gd name="connsiteX9" fmla="*/ 140576 w 371146"/>
              <a:gd name="connsiteY9" fmla="*/ 543911 h 776452"/>
              <a:gd name="connsiteX10" fmla="*/ 0 w 371146"/>
              <a:gd name="connsiteY10" fmla="*/ 314107 h 776452"/>
              <a:gd name="connsiteX0" fmla="*/ 1161 w 372307"/>
              <a:gd name="connsiteY0" fmla="*/ 314881 h 777226"/>
              <a:gd name="connsiteX1" fmla="*/ 83930 w 372307"/>
              <a:gd name="connsiteY1" fmla="*/ 187333 h 777226"/>
              <a:gd name="connsiteX2" fmla="*/ 241695 w 372307"/>
              <a:gd name="connsiteY2" fmla="*/ 774 h 777226"/>
              <a:gd name="connsiteX3" fmla="*/ 315703 w 372307"/>
              <a:gd name="connsiteY3" fmla="*/ 263533 h 777226"/>
              <a:gd name="connsiteX4" fmla="*/ 372307 w 372307"/>
              <a:gd name="connsiteY4" fmla="*/ 320137 h 777226"/>
              <a:gd name="connsiteX5" fmla="*/ 262607 w 372307"/>
              <a:gd name="connsiteY5" fmla="*/ 549940 h 777226"/>
              <a:gd name="connsiteX6" fmla="*/ 246182 w 372307"/>
              <a:gd name="connsiteY6" fmla="*/ 652304 h 777226"/>
              <a:gd name="connsiteX7" fmla="*/ 315703 w 372307"/>
              <a:gd name="connsiteY7" fmla="*/ 777226 h 777226"/>
              <a:gd name="connsiteX8" fmla="*/ 215419 w 372307"/>
              <a:gd name="connsiteY8" fmla="*/ 766716 h 777226"/>
              <a:gd name="connsiteX9" fmla="*/ 185091 w 372307"/>
              <a:gd name="connsiteY9" fmla="*/ 678580 h 777226"/>
              <a:gd name="connsiteX10" fmla="*/ 141737 w 372307"/>
              <a:gd name="connsiteY10" fmla="*/ 544685 h 777226"/>
              <a:gd name="connsiteX11" fmla="*/ 1161 w 372307"/>
              <a:gd name="connsiteY11" fmla="*/ 314881 h 777226"/>
              <a:gd name="connsiteX0" fmla="*/ 687 w 371833"/>
              <a:gd name="connsiteY0" fmla="*/ 314881 h 777226"/>
              <a:gd name="connsiteX1" fmla="*/ 125497 w 371833"/>
              <a:gd name="connsiteY1" fmla="*/ 187333 h 777226"/>
              <a:gd name="connsiteX2" fmla="*/ 241221 w 371833"/>
              <a:gd name="connsiteY2" fmla="*/ 774 h 777226"/>
              <a:gd name="connsiteX3" fmla="*/ 315229 w 371833"/>
              <a:gd name="connsiteY3" fmla="*/ 263533 h 777226"/>
              <a:gd name="connsiteX4" fmla="*/ 371833 w 371833"/>
              <a:gd name="connsiteY4" fmla="*/ 320137 h 777226"/>
              <a:gd name="connsiteX5" fmla="*/ 262133 w 371833"/>
              <a:gd name="connsiteY5" fmla="*/ 549940 h 777226"/>
              <a:gd name="connsiteX6" fmla="*/ 245708 w 371833"/>
              <a:gd name="connsiteY6" fmla="*/ 652304 h 777226"/>
              <a:gd name="connsiteX7" fmla="*/ 315229 w 371833"/>
              <a:gd name="connsiteY7" fmla="*/ 777226 h 777226"/>
              <a:gd name="connsiteX8" fmla="*/ 214945 w 371833"/>
              <a:gd name="connsiteY8" fmla="*/ 766716 h 777226"/>
              <a:gd name="connsiteX9" fmla="*/ 184617 w 371833"/>
              <a:gd name="connsiteY9" fmla="*/ 678580 h 777226"/>
              <a:gd name="connsiteX10" fmla="*/ 141263 w 371833"/>
              <a:gd name="connsiteY10" fmla="*/ 544685 h 777226"/>
              <a:gd name="connsiteX11" fmla="*/ 687 w 371833"/>
              <a:gd name="connsiteY11" fmla="*/ 314881 h 777226"/>
              <a:gd name="connsiteX0" fmla="*/ 687 w 371833"/>
              <a:gd name="connsiteY0" fmla="*/ 314881 h 777226"/>
              <a:gd name="connsiteX1" fmla="*/ 125497 w 371833"/>
              <a:gd name="connsiteY1" fmla="*/ 187333 h 777226"/>
              <a:gd name="connsiteX2" fmla="*/ 241221 w 371833"/>
              <a:gd name="connsiteY2" fmla="*/ 774 h 777226"/>
              <a:gd name="connsiteX3" fmla="*/ 315229 w 371833"/>
              <a:gd name="connsiteY3" fmla="*/ 263533 h 777226"/>
              <a:gd name="connsiteX4" fmla="*/ 371833 w 371833"/>
              <a:gd name="connsiteY4" fmla="*/ 320137 h 777226"/>
              <a:gd name="connsiteX5" fmla="*/ 262133 w 371833"/>
              <a:gd name="connsiteY5" fmla="*/ 549940 h 777226"/>
              <a:gd name="connsiteX6" fmla="*/ 245708 w 371833"/>
              <a:gd name="connsiteY6" fmla="*/ 652304 h 777226"/>
              <a:gd name="connsiteX7" fmla="*/ 315229 w 371833"/>
              <a:gd name="connsiteY7" fmla="*/ 777226 h 777226"/>
              <a:gd name="connsiteX8" fmla="*/ 214945 w 371833"/>
              <a:gd name="connsiteY8" fmla="*/ 766716 h 777226"/>
              <a:gd name="connsiteX9" fmla="*/ 179362 w 371833"/>
              <a:gd name="connsiteY9" fmla="*/ 641794 h 777226"/>
              <a:gd name="connsiteX10" fmla="*/ 141263 w 371833"/>
              <a:gd name="connsiteY10" fmla="*/ 544685 h 777226"/>
              <a:gd name="connsiteX11" fmla="*/ 687 w 371833"/>
              <a:gd name="connsiteY11" fmla="*/ 314881 h 777226"/>
              <a:gd name="connsiteX0" fmla="*/ 687 w 371833"/>
              <a:gd name="connsiteY0" fmla="*/ 314881 h 777226"/>
              <a:gd name="connsiteX1" fmla="*/ 125497 w 371833"/>
              <a:gd name="connsiteY1" fmla="*/ 187333 h 777226"/>
              <a:gd name="connsiteX2" fmla="*/ 241221 w 371833"/>
              <a:gd name="connsiteY2" fmla="*/ 774 h 777226"/>
              <a:gd name="connsiteX3" fmla="*/ 315229 w 371833"/>
              <a:gd name="connsiteY3" fmla="*/ 263533 h 777226"/>
              <a:gd name="connsiteX4" fmla="*/ 371833 w 371833"/>
              <a:gd name="connsiteY4" fmla="*/ 320137 h 777226"/>
              <a:gd name="connsiteX5" fmla="*/ 262133 w 371833"/>
              <a:gd name="connsiteY5" fmla="*/ 549940 h 777226"/>
              <a:gd name="connsiteX6" fmla="*/ 245708 w 371833"/>
              <a:gd name="connsiteY6" fmla="*/ 652304 h 777226"/>
              <a:gd name="connsiteX7" fmla="*/ 315229 w 371833"/>
              <a:gd name="connsiteY7" fmla="*/ 777226 h 777226"/>
              <a:gd name="connsiteX8" fmla="*/ 214945 w 371833"/>
              <a:gd name="connsiteY8" fmla="*/ 766716 h 777226"/>
              <a:gd name="connsiteX9" fmla="*/ 179362 w 371833"/>
              <a:gd name="connsiteY9" fmla="*/ 641794 h 777226"/>
              <a:gd name="connsiteX10" fmla="*/ 157028 w 371833"/>
              <a:gd name="connsiteY10" fmla="*/ 549941 h 777226"/>
              <a:gd name="connsiteX11" fmla="*/ 687 w 371833"/>
              <a:gd name="connsiteY11" fmla="*/ 314881 h 777226"/>
              <a:gd name="connsiteX0" fmla="*/ 687 w 371833"/>
              <a:gd name="connsiteY0" fmla="*/ 314881 h 766715"/>
              <a:gd name="connsiteX1" fmla="*/ 125497 w 371833"/>
              <a:gd name="connsiteY1" fmla="*/ 187333 h 766715"/>
              <a:gd name="connsiteX2" fmla="*/ 241221 w 371833"/>
              <a:gd name="connsiteY2" fmla="*/ 774 h 766715"/>
              <a:gd name="connsiteX3" fmla="*/ 315229 w 371833"/>
              <a:gd name="connsiteY3" fmla="*/ 263533 h 766715"/>
              <a:gd name="connsiteX4" fmla="*/ 371833 w 371833"/>
              <a:gd name="connsiteY4" fmla="*/ 320137 h 766715"/>
              <a:gd name="connsiteX5" fmla="*/ 262133 w 371833"/>
              <a:gd name="connsiteY5" fmla="*/ 549940 h 766715"/>
              <a:gd name="connsiteX6" fmla="*/ 245708 w 371833"/>
              <a:gd name="connsiteY6" fmla="*/ 652304 h 766715"/>
              <a:gd name="connsiteX7" fmla="*/ 242996 w 371833"/>
              <a:gd name="connsiteY7" fmla="*/ 753984 h 766715"/>
              <a:gd name="connsiteX8" fmla="*/ 214945 w 371833"/>
              <a:gd name="connsiteY8" fmla="*/ 766716 h 766715"/>
              <a:gd name="connsiteX9" fmla="*/ 179362 w 371833"/>
              <a:gd name="connsiteY9" fmla="*/ 641794 h 766715"/>
              <a:gd name="connsiteX10" fmla="*/ 157028 w 371833"/>
              <a:gd name="connsiteY10" fmla="*/ 549941 h 766715"/>
              <a:gd name="connsiteX11" fmla="*/ 687 w 371833"/>
              <a:gd name="connsiteY11" fmla="*/ 314881 h 766715"/>
              <a:gd name="connsiteX0" fmla="*/ 687 w 392213"/>
              <a:gd name="connsiteY0" fmla="*/ 314881 h 766717"/>
              <a:gd name="connsiteX1" fmla="*/ 125497 w 392213"/>
              <a:gd name="connsiteY1" fmla="*/ 187333 h 766717"/>
              <a:gd name="connsiteX2" fmla="*/ 241221 w 392213"/>
              <a:gd name="connsiteY2" fmla="*/ 774 h 766717"/>
              <a:gd name="connsiteX3" fmla="*/ 315229 w 392213"/>
              <a:gd name="connsiteY3" fmla="*/ 263533 h 766717"/>
              <a:gd name="connsiteX4" fmla="*/ 392213 w 392213"/>
              <a:gd name="connsiteY4" fmla="*/ 365483 h 766717"/>
              <a:gd name="connsiteX5" fmla="*/ 262133 w 392213"/>
              <a:gd name="connsiteY5" fmla="*/ 549940 h 766717"/>
              <a:gd name="connsiteX6" fmla="*/ 245708 w 392213"/>
              <a:gd name="connsiteY6" fmla="*/ 652304 h 766717"/>
              <a:gd name="connsiteX7" fmla="*/ 242996 w 392213"/>
              <a:gd name="connsiteY7" fmla="*/ 753984 h 766717"/>
              <a:gd name="connsiteX8" fmla="*/ 214945 w 392213"/>
              <a:gd name="connsiteY8" fmla="*/ 766716 h 766717"/>
              <a:gd name="connsiteX9" fmla="*/ 179362 w 392213"/>
              <a:gd name="connsiteY9" fmla="*/ 641794 h 766717"/>
              <a:gd name="connsiteX10" fmla="*/ 157028 w 392213"/>
              <a:gd name="connsiteY10" fmla="*/ 549941 h 766717"/>
              <a:gd name="connsiteX11" fmla="*/ 687 w 392213"/>
              <a:gd name="connsiteY11" fmla="*/ 314881 h 766717"/>
              <a:gd name="connsiteX0" fmla="*/ 687 w 392213"/>
              <a:gd name="connsiteY0" fmla="*/ 314881 h 766715"/>
              <a:gd name="connsiteX1" fmla="*/ 125497 w 392213"/>
              <a:gd name="connsiteY1" fmla="*/ 187333 h 766715"/>
              <a:gd name="connsiteX2" fmla="*/ 241221 w 392213"/>
              <a:gd name="connsiteY2" fmla="*/ 774 h 766715"/>
              <a:gd name="connsiteX3" fmla="*/ 274414 w 392213"/>
              <a:gd name="connsiteY3" fmla="*/ 278805 h 766715"/>
              <a:gd name="connsiteX4" fmla="*/ 392213 w 392213"/>
              <a:gd name="connsiteY4" fmla="*/ 365483 h 766715"/>
              <a:gd name="connsiteX5" fmla="*/ 262133 w 392213"/>
              <a:gd name="connsiteY5" fmla="*/ 549940 h 766715"/>
              <a:gd name="connsiteX6" fmla="*/ 245708 w 392213"/>
              <a:gd name="connsiteY6" fmla="*/ 652304 h 766715"/>
              <a:gd name="connsiteX7" fmla="*/ 242996 w 392213"/>
              <a:gd name="connsiteY7" fmla="*/ 753984 h 766715"/>
              <a:gd name="connsiteX8" fmla="*/ 214945 w 392213"/>
              <a:gd name="connsiteY8" fmla="*/ 766716 h 766715"/>
              <a:gd name="connsiteX9" fmla="*/ 179362 w 392213"/>
              <a:gd name="connsiteY9" fmla="*/ 641794 h 766715"/>
              <a:gd name="connsiteX10" fmla="*/ 157028 w 392213"/>
              <a:gd name="connsiteY10" fmla="*/ 549941 h 766715"/>
              <a:gd name="connsiteX11" fmla="*/ 687 w 392213"/>
              <a:gd name="connsiteY11" fmla="*/ 314881 h 766715"/>
              <a:gd name="connsiteX0" fmla="*/ 687 w 392213"/>
              <a:gd name="connsiteY0" fmla="*/ 314881 h 766717"/>
              <a:gd name="connsiteX1" fmla="*/ 125497 w 392213"/>
              <a:gd name="connsiteY1" fmla="*/ 187333 h 766717"/>
              <a:gd name="connsiteX2" fmla="*/ 241221 w 392213"/>
              <a:gd name="connsiteY2" fmla="*/ 774 h 766717"/>
              <a:gd name="connsiteX3" fmla="*/ 280064 w 392213"/>
              <a:gd name="connsiteY3" fmla="*/ 225344 h 766717"/>
              <a:gd name="connsiteX4" fmla="*/ 392213 w 392213"/>
              <a:gd name="connsiteY4" fmla="*/ 365483 h 766717"/>
              <a:gd name="connsiteX5" fmla="*/ 262133 w 392213"/>
              <a:gd name="connsiteY5" fmla="*/ 549940 h 766717"/>
              <a:gd name="connsiteX6" fmla="*/ 245708 w 392213"/>
              <a:gd name="connsiteY6" fmla="*/ 652304 h 766717"/>
              <a:gd name="connsiteX7" fmla="*/ 242996 w 392213"/>
              <a:gd name="connsiteY7" fmla="*/ 753984 h 766717"/>
              <a:gd name="connsiteX8" fmla="*/ 214945 w 392213"/>
              <a:gd name="connsiteY8" fmla="*/ 766716 h 766717"/>
              <a:gd name="connsiteX9" fmla="*/ 179362 w 392213"/>
              <a:gd name="connsiteY9" fmla="*/ 641794 h 766717"/>
              <a:gd name="connsiteX10" fmla="*/ 157028 w 392213"/>
              <a:gd name="connsiteY10" fmla="*/ 549941 h 766717"/>
              <a:gd name="connsiteX11" fmla="*/ 687 w 392213"/>
              <a:gd name="connsiteY11" fmla="*/ 314881 h 766717"/>
              <a:gd name="connsiteX0" fmla="*/ 687 w 392213"/>
              <a:gd name="connsiteY0" fmla="*/ 314881 h 766715"/>
              <a:gd name="connsiteX1" fmla="*/ 125497 w 392213"/>
              <a:gd name="connsiteY1" fmla="*/ 187333 h 766715"/>
              <a:gd name="connsiteX2" fmla="*/ 241221 w 392213"/>
              <a:gd name="connsiteY2" fmla="*/ 774 h 766715"/>
              <a:gd name="connsiteX3" fmla="*/ 259015 w 392213"/>
              <a:gd name="connsiteY3" fmla="*/ 268355 h 766715"/>
              <a:gd name="connsiteX4" fmla="*/ 392213 w 392213"/>
              <a:gd name="connsiteY4" fmla="*/ 365483 h 766715"/>
              <a:gd name="connsiteX5" fmla="*/ 262133 w 392213"/>
              <a:gd name="connsiteY5" fmla="*/ 549940 h 766715"/>
              <a:gd name="connsiteX6" fmla="*/ 245708 w 392213"/>
              <a:gd name="connsiteY6" fmla="*/ 652304 h 766715"/>
              <a:gd name="connsiteX7" fmla="*/ 242996 w 392213"/>
              <a:gd name="connsiteY7" fmla="*/ 753984 h 766715"/>
              <a:gd name="connsiteX8" fmla="*/ 214945 w 392213"/>
              <a:gd name="connsiteY8" fmla="*/ 766716 h 766715"/>
              <a:gd name="connsiteX9" fmla="*/ 179362 w 392213"/>
              <a:gd name="connsiteY9" fmla="*/ 641794 h 766715"/>
              <a:gd name="connsiteX10" fmla="*/ 157028 w 392213"/>
              <a:gd name="connsiteY10" fmla="*/ 549941 h 766715"/>
              <a:gd name="connsiteX11" fmla="*/ 687 w 392213"/>
              <a:gd name="connsiteY11" fmla="*/ 314881 h 766715"/>
              <a:gd name="connsiteX0" fmla="*/ 577 w 392103"/>
              <a:gd name="connsiteY0" fmla="*/ 314811 h 766647"/>
              <a:gd name="connsiteX1" fmla="*/ 144741 w 392103"/>
              <a:gd name="connsiteY1" fmla="*/ 203262 h 766647"/>
              <a:gd name="connsiteX2" fmla="*/ 241111 w 392103"/>
              <a:gd name="connsiteY2" fmla="*/ 704 h 766647"/>
              <a:gd name="connsiteX3" fmla="*/ 258905 w 392103"/>
              <a:gd name="connsiteY3" fmla="*/ 268285 h 766647"/>
              <a:gd name="connsiteX4" fmla="*/ 392103 w 392103"/>
              <a:gd name="connsiteY4" fmla="*/ 365413 h 766647"/>
              <a:gd name="connsiteX5" fmla="*/ 262023 w 392103"/>
              <a:gd name="connsiteY5" fmla="*/ 549870 h 766647"/>
              <a:gd name="connsiteX6" fmla="*/ 245598 w 392103"/>
              <a:gd name="connsiteY6" fmla="*/ 652234 h 766647"/>
              <a:gd name="connsiteX7" fmla="*/ 242886 w 392103"/>
              <a:gd name="connsiteY7" fmla="*/ 753914 h 766647"/>
              <a:gd name="connsiteX8" fmla="*/ 214835 w 392103"/>
              <a:gd name="connsiteY8" fmla="*/ 766646 h 766647"/>
              <a:gd name="connsiteX9" fmla="*/ 179252 w 392103"/>
              <a:gd name="connsiteY9" fmla="*/ 641724 h 766647"/>
              <a:gd name="connsiteX10" fmla="*/ 156918 w 392103"/>
              <a:gd name="connsiteY10" fmla="*/ 549871 h 766647"/>
              <a:gd name="connsiteX11" fmla="*/ 577 w 392103"/>
              <a:gd name="connsiteY11" fmla="*/ 314811 h 766647"/>
              <a:gd name="connsiteX0" fmla="*/ 506 w 408870"/>
              <a:gd name="connsiteY0" fmla="*/ 263278 h 766645"/>
              <a:gd name="connsiteX1" fmla="*/ 161508 w 408870"/>
              <a:gd name="connsiteY1" fmla="*/ 203262 h 766645"/>
              <a:gd name="connsiteX2" fmla="*/ 257878 w 408870"/>
              <a:gd name="connsiteY2" fmla="*/ 704 h 766645"/>
              <a:gd name="connsiteX3" fmla="*/ 275672 w 408870"/>
              <a:gd name="connsiteY3" fmla="*/ 268285 h 766645"/>
              <a:gd name="connsiteX4" fmla="*/ 408870 w 408870"/>
              <a:gd name="connsiteY4" fmla="*/ 365413 h 766645"/>
              <a:gd name="connsiteX5" fmla="*/ 278790 w 408870"/>
              <a:gd name="connsiteY5" fmla="*/ 549870 h 766645"/>
              <a:gd name="connsiteX6" fmla="*/ 262365 w 408870"/>
              <a:gd name="connsiteY6" fmla="*/ 652234 h 766645"/>
              <a:gd name="connsiteX7" fmla="*/ 259653 w 408870"/>
              <a:gd name="connsiteY7" fmla="*/ 753914 h 766645"/>
              <a:gd name="connsiteX8" fmla="*/ 231602 w 408870"/>
              <a:gd name="connsiteY8" fmla="*/ 766646 h 766645"/>
              <a:gd name="connsiteX9" fmla="*/ 196019 w 408870"/>
              <a:gd name="connsiteY9" fmla="*/ 641724 h 766645"/>
              <a:gd name="connsiteX10" fmla="*/ 173685 w 408870"/>
              <a:gd name="connsiteY10" fmla="*/ 549871 h 766645"/>
              <a:gd name="connsiteX11" fmla="*/ 506 w 408870"/>
              <a:gd name="connsiteY11" fmla="*/ 263278 h 766645"/>
              <a:gd name="connsiteX0" fmla="*/ 506 w 402250"/>
              <a:gd name="connsiteY0" fmla="*/ 263278 h 766647"/>
              <a:gd name="connsiteX1" fmla="*/ 161508 w 402250"/>
              <a:gd name="connsiteY1" fmla="*/ 203262 h 766647"/>
              <a:gd name="connsiteX2" fmla="*/ 257878 w 402250"/>
              <a:gd name="connsiteY2" fmla="*/ 704 h 766647"/>
              <a:gd name="connsiteX3" fmla="*/ 275672 w 402250"/>
              <a:gd name="connsiteY3" fmla="*/ 268285 h 766647"/>
              <a:gd name="connsiteX4" fmla="*/ 402250 w 402250"/>
              <a:gd name="connsiteY4" fmla="*/ 283571 h 766647"/>
              <a:gd name="connsiteX5" fmla="*/ 278790 w 402250"/>
              <a:gd name="connsiteY5" fmla="*/ 549870 h 766647"/>
              <a:gd name="connsiteX6" fmla="*/ 262365 w 402250"/>
              <a:gd name="connsiteY6" fmla="*/ 652234 h 766647"/>
              <a:gd name="connsiteX7" fmla="*/ 259653 w 402250"/>
              <a:gd name="connsiteY7" fmla="*/ 753914 h 766647"/>
              <a:gd name="connsiteX8" fmla="*/ 231602 w 402250"/>
              <a:gd name="connsiteY8" fmla="*/ 766646 h 766647"/>
              <a:gd name="connsiteX9" fmla="*/ 196019 w 402250"/>
              <a:gd name="connsiteY9" fmla="*/ 641724 h 766647"/>
              <a:gd name="connsiteX10" fmla="*/ 173685 w 402250"/>
              <a:gd name="connsiteY10" fmla="*/ 549871 h 766647"/>
              <a:gd name="connsiteX11" fmla="*/ 506 w 402250"/>
              <a:gd name="connsiteY11" fmla="*/ 263278 h 766647"/>
              <a:gd name="connsiteX0" fmla="*/ 506 w 402250"/>
              <a:gd name="connsiteY0" fmla="*/ 263278 h 766645"/>
              <a:gd name="connsiteX1" fmla="*/ 161508 w 402250"/>
              <a:gd name="connsiteY1" fmla="*/ 203262 h 766645"/>
              <a:gd name="connsiteX2" fmla="*/ 257878 w 402250"/>
              <a:gd name="connsiteY2" fmla="*/ 704 h 766645"/>
              <a:gd name="connsiteX3" fmla="*/ 275672 w 402250"/>
              <a:gd name="connsiteY3" fmla="*/ 268285 h 766645"/>
              <a:gd name="connsiteX4" fmla="*/ 402250 w 402250"/>
              <a:gd name="connsiteY4" fmla="*/ 283571 h 766645"/>
              <a:gd name="connsiteX5" fmla="*/ 352511 w 402250"/>
              <a:gd name="connsiteY5" fmla="*/ 508230 h 766645"/>
              <a:gd name="connsiteX6" fmla="*/ 262365 w 402250"/>
              <a:gd name="connsiteY6" fmla="*/ 652234 h 766645"/>
              <a:gd name="connsiteX7" fmla="*/ 259653 w 402250"/>
              <a:gd name="connsiteY7" fmla="*/ 753914 h 766645"/>
              <a:gd name="connsiteX8" fmla="*/ 231602 w 402250"/>
              <a:gd name="connsiteY8" fmla="*/ 766646 h 766645"/>
              <a:gd name="connsiteX9" fmla="*/ 196019 w 402250"/>
              <a:gd name="connsiteY9" fmla="*/ 641724 h 766645"/>
              <a:gd name="connsiteX10" fmla="*/ 173685 w 402250"/>
              <a:gd name="connsiteY10" fmla="*/ 549871 h 766645"/>
              <a:gd name="connsiteX11" fmla="*/ 506 w 402250"/>
              <a:gd name="connsiteY11" fmla="*/ 263278 h 766645"/>
              <a:gd name="connsiteX0" fmla="*/ 506 w 402250"/>
              <a:gd name="connsiteY0" fmla="*/ 263278 h 766647"/>
              <a:gd name="connsiteX1" fmla="*/ 161508 w 402250"/>
              <a:gd name="connsiteY1" fmla="*/ 203262 h 766647"/>
              <a:gd name="connsiteX2" fmla="*/ 257878 w 402250"/>
              <a:gd name="connsiteY2" fmla="*/ 704 h 766647"/>
              <a:gd name="connsiteX3" fmla="*/ 275672 w 402250"/>
              <a:gd name="connsiteY3" fmla="*/ 268285 h 766647"/>
              <a:gd name="connsiteX4" fmla="*/ 402250 w 402250"/>
              <a:gd name="connsiteY4" fmla="*/ 283571 h 766647"/>
              <a:gd name="connsiteX5" fmla="*/ 352511 w 402250"/>
              <a:gd name="connsiteY5" fmla="*/ 508230 h 766647"/>
              <a:gd name="connsiteX6" fmla="*/ 258057 w 402250"/>
              <a:gd name="connsiteY6" fmla="*/ 528987 h 766647"/>
              <a:gd name="connsiteX7" fmla="*/ 259653 w 402250"/>
              <a:gd name="connsiteY7" fmla="*/ 753914 h 766647"/>
              <a:gd name="connsiteX8" fmla="*/ 231602 w 402250"/>
              <a:gd name="connsiteY8" fmla="*/ 766646 h 766647"/>
              <a:gd name="connsiteX9" fmla="*/ 196019 w 402250"/>
              <a:gd name="connsiteY9" fmla="*/ 641724 h 766647"/>
              <a:gd name="connsiteX10" fmla="*/ 173685 w 402250"/>
              <a:gd name="connsiteY10" fmla="*/ 549871 h 766647"/>
              <a:gd name="connsiteX11" fmla="*/ 506 w 402250"/>
              <a:gd name="connsiteY11" fmla="*/ 263278 h 766647"/>
              <a:gd name="connsiteX0" fmla="*/ 506 w 402250"/>
              <a:gd name="connsiteY0" fmla="*/ 263278 h 766645"/>
              <a:gd name="connsiteX1" fmla="*/ 161508 w 402250"/>
              <a:gd name="connsiteY1" fmla="*/ 203262 h 766645"/>
              <a:gd name="connsiteX2" fmla="*/ 257878 w 402250"/>
              <a:gd name="connsiteY2" fmla="*/ 704 h 766645"/>
              <a:gd name="connsiteX3" fmla="*/ 275672 w 402250"/>
              <a:gd name="connsiteY3" fmla="*/ 268285 h 766645"/>
              <a:gd name="connsiteX4" fmla="*/ 402250 w 402250"/>
              <a:gd name="connsiteY4" fmla="*/ 283571 h 766645"/>
              <a:gd name="connsiteX5" fmla="*/ 352511 w 402250"/>
              <a:gd name="connsiteY5" fmla="*/ 508230 h 766645"/>
              <a:gd name="connsiteX6" fmla="*/ 258656 w 402250"/>
              <a:gd name="connsiteY6" fmla="*/ 581546 h 766645"/>
              <a:gd name="connsiteX7" fmla="*/ 258057 w 402250"/>
              <a:gd name="connsiteY7" fmla="*/ 528987 h 766645"/>
              <a:gd name="connsiteX8" fmla="*/ 259653 w 402250"/>
              <a:gd name="connsiteY8" fmla="*/ 753914 h 766645"/>
              <a:gd name="connsiteX9" fmla="*/ 231602 w 402250"/>
              <a:gd name="connsiteY9" fmla="*/ 766646 h 766645"/>
              <a:gd name="connsiteX10" fmla="*/ 196019 w 402250"/>
              <a:gd name="connsiteY10" fmla="*/ 641724 h 766645"/>
              <a:gd name="connsiteX11" fmla="*/ 173685 w 402250"/>
              <a:gd name="connsiteY11" fmla="*/ 549871 h 766645"/>
              <a:gd name="connsiteX12" fmla="*/ 506 w 402250"/>
              <a:gd name="connsiteY12" fmla="*/ 263278 h 766645"/>
              <a:gd name="connsiteX0" fmla="*/ 506 w 402250"/>
              <a:gd name="connsiteY0" fmla="*/ 263278 h 766647"/>
              <a:gd name="connsiteX1" fmla="*/ 161508 w 402250"/>
              <a:gd name="connsiteY1" fmla="*/ 203262 h 766647"/>
              <a:gd name="connsiteX2" fmla="*/ 257878 w 402250"/>
              <a:gd name="connsiteY2" fmla="*/ 704 h 766647"/>
              <a:gd name="connsiteX3" fmla="*/ 275672 w 402250"/>
              <a:gd name="connsiteY3" fmla="*/ 268285 h 766647"/>
              <a:gd name="connsiteX4" fmla="*/ 402250 w 402250"/>
              <a:gd name="connsiteY4" fmla="*/ 283571 h 766647"/>
              <a:gd name="connsiteX5" fmla="*/ 352511 w 402250"/>
              <a:gd name="connsiteY5" fmla="*/ 508230 h 766647"/>
              <a:gd name="connsiteX6" fmla="*/ 276779 w 402250"/>
              <a:gd name="connsiteY6" fmla="*/ 562334 h 766647"/>
              <a:gd name="connsiteX7" fmla="*/ 258057 w 402250"/>
              <a:gd name="connsiteY7" fmla="*/ 528987 h 766647"/>
              <a:gd name="connsiteX8" fmla="*/ 259653 w 402250"/>
              <a:gd name="connsiteY8" fmla="*/ 753914 h 766647"/>
              <a:gd name="connsiteX9" fmla="*/ 231602 w 402250"/>
              <a:gd name="connsiteY9" fmla="*/ 766646 h 766647"/>
              <a:gd name="connsiteX10" fmla="*/ 196019 w 402250"/>
              <a:gd name="connsiteY10" fmla="*/ 641724 h 766647"/>
              <a:gd name="connsiteX11" fmla="*/ 173685 w 402250"/>
              <a:gd name="connsiteY11" fmla="*/ 549871 h 766647"/>
              <a:gd name="connsiteX12" fmla="*/ 506 w 402250"/>
              <a:gd name="connsiteY12" fmla="*/ 263278 h 766647"/>
              <a:gd name="connsiteX0" fmla="*/ 506 w 402250"/>
              <a:gd name="connsiteY0" fmla="*/ 263278 h 766645"/>
              <a:gd name="connsiteX1" fmla="*/ 161508 w 402250"/>
              <a:gd name="connsiteY1" fmla="*/ 203262 h 766645"/>
              <a:gd name="connsiteX2" fmla="*/ 257878 w 402250"/>
              <a:gd name="connsiteY2" fmla="*/ 704 h 766645"/>
              <a:gd name="connsiteX3" fmla="*/ 275672 w 402250"/>
              <a:gd name="connsiteY3" fmla="*/ 268285 h 766645"/>
              <a:gd name="connsiteX4" fmla="*/ 402250 w 402250"/>
              <a:gd name="connsiteY4" fmla="*/ 283571 h 766645"/>
              <a:gd name="connsiteX5" fmla="*/ 352511 w 402250"/>
              <a:gd name="connsiteY5" fmla="*/ 508230 h 766645"/>
              <a:gd name="connsiteX6" fmla="*/ 276779 w 402250"/>
              <a:gd name="connsiteY6" fmla="*/ 562334 h 766645"/>
              <a:gd name="connsiteX7" fmla="*/ 271352 w 402250"/>
              <a:gd name="connsiteY7" fmla="*/ 586713 h 766645"/>
              <a:gd name="connsiteX8" fmla="*/ 259653 w 402250"/>
              <a:gd name="connsiteY8" fmla="*/ 753914 h 766645"/>
              <a:gd name="connsiteX9" fmla="*/ 231602 w 402250"/>
              <a:gd name="connsiteY9" fmla="*/ 766646 h 766645"/>
              <a:gd name="connsiteX10" fmla="*/ 196019 w 402250"/>
              <a:gd name="connsiteY10" fmla="*/ 641724 h 766645"/>
              <a:gd name="connsiteX11" fmla="*/ 173685 w 402250"/>
              <a:gd name="connsiteY11" fmla="*/ 549871 h 766645"/>
              <a:gd name="connsiteX12" fmla="*/ 506 w 402250"/>
              <a:gd name="connsiteY12" fmla="*/ 263278 h 76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2250" h="766645">
                <a:moveTo>
                  <a:pt x="506" y="263278"/>
                </a:moveTo>
                <a:cubicBezTo>
                  <a:pt x="-9128" y="203719"/>
                  <a:pt x="121419" y="255613"/>
                  <a:pt x="161508" y="203262"/>
                </a:cubicBezTo>
                <a:cubicBezTo>
                  <a:pt x="201597" y="150911"/>
                  <a:pt x="219249" y="-11996"/>
                  <a:pt x="257878" y="704"/>
                </a:cubicBezTo>
                <a:lnTo>
                  <a:pt x="275672" y="268285"/>
                </a:lnTo>
                <a:cubicBezTo>
                  <a:pt x="306934" y="268285"/>
                  <a:pt x="402250" y="252309"/>
                  <a:pt x="402250" y="283571"/>
                </a:cubicBezTo>
                <a:cubicBezTo>
                  <a:pt x="402469" y="356669"/>
                  <a:pt x="352292" y="435132"/>
                  <a:pt x="352511" y="508230"/>
                </a:cubicBezTo>
                <a:cubicBezTo>
                  <a:pt x="328759" y="545123"/>
                  <a:pt x="292521" y="558875"/>
                  <a:pt x="276779" y="562334"/>
                </a:cubicBezTo>
                <a:cubicBezTo>
                  <a:pt x="261037" y="565793"/>
                  <a:pt x="271366" y="545216"/>
                  <a:pt x="271352" y="586713"/>
                </a:cubicBezTo>
                <a:cubicBezTo>
                  <a:pt x="271352" y="617975"/>
                  <a:pt x="290915" y="753914"/>
                  <a:pt x="259653" y="753914"/>
                </a:cubicBezTo>
                <a:lnTo>
                  <a:pt x="231602" y="766646"/>
                </a:lnTo>
                <a:cubicBezTo>
                  <a:pt x="200340" y="766646"/>
                  <a:pt x="196019" y="672986"/>
                  <a:pt x="196019" y="641724"/>
                </a:cubicBezTo>
                <a:lnTo>
                  <a:pt x="173685" y="549871"/>
                </a:lnTo>
                <a:lnTo>
                  <a:pt x="506" y="263278"/>
                </a:lnTo>
                <a:close/>
              </a:path>
            </a:pathLst>
          </a:custGeom>
          <a:solidFill>
            <a:srgbClr val="F2DCD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338140"/>
            <a:ext cx="8229600" cy="1434676"/>
          </a:xfrm>
        </p:spPr>
        <p:txBody>
          <a:bodyPr>
            <a:normAutofit/>
          </a:bodyPr>
          <a:lstStyle/>
          <a:p>
            <a:pPr algn="r" eaLnBrk="1" hangingPunct="1"/>
            <a:r>
              <a:rPr kumimoji="0" lang="ru-RU" altLang="ru-RU" dirty="0"/>
              <a:t>Пункты </a:t>
            </a:r>
            <a:r>
              <a:rPr kumimoji="0" lang="ru-RU" altLang="ru-RU" dirty="0" smtClean="0"/>
              <a:t>проведения</a:t>
            </a:r>
            <a:br>
              <a:rPr kumimoji="0" lang="ru-RU" altLang="ru-RU" dirty="0" smtClean="0"/>
            </a:br>
            <a:r>
              <a:rPr kumimoji="0" lang="ru-RU" altLang="ru-RU" sz="2400" dirty="0" smtClean="0"/>
              <a:t>2-го тура </a:t>
            </a:r>
            <a:r>
              <a:rPr kumimoji="0" lang="ru-RU" altLang="ru-RU" sz="2400" dirty="0"/>
              <a:t>олимпиады «</a:t>
            </a:r>
            <a:r>
              <a:rPr kumimoji="0" lang="ru-RU" altLang="ru-RU" sz="2400" dirty="0" smtClean="0"/>
              <a:t>ПРОФИ»</a:t>
            </a:r>
            <a:br>
              <a:rPr kumimoji="0" lang="ru-RU" altLang="ru-RU" sz="2400" dirty="0" smtClean="0"/>
            </a:br>
            <a:r>
              <a:rPr kumimoji="0" lang="ru-RU" altLang="ru-RU" sz="1800" dirty="0" smtClean="0"/>
              <a:t>2017/2018/2019 </a:t>
            </a:r>
            <a:r>
              <a:rPr kumimoji="0" lang="ru-RU" altLang="ru-RU" sz="1800" dirty="0" err="1" smtClean="0"/>
              <a:t>гг</a:t>
            </a:r>
            <a:endParaRPr kumimoji="0" lang="ru-RU" altLang="ru-RU" sz="1800" dirty="0"/>
          </a:p>
        </p:txBody>
      </p:sp>
      <p:pic>
        <p:nvPicPr>
          <p:cNvPr id="2355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" name="TextBox 168"/>
          <p:cNvSpPr txBox="1"/>
          <p:nvPr/>
        </p:nvSpPr>
        <p:spPr>
          <a:xfrm>
            <a:off x="3288384" y="3801970"/>
            <a:ext cx="1654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Пермь</a:t>
            </a:r>
          </a:p>
          <a:p>
            <a:r>
              <a:rPr lang="ru-RU" sz="1400" dirty="0" smtClean="0">
                <a:solidFill>
                  <a:srgbClr val="92D050"/>
                </a:solidFill>
              </a:rPr>
              <a:t>▲</a:t>
            </a:r>
            <a:r>
              <a:rPr lang="ru-RU" sz="1400" b="1" dirty="0"/>
              <a:t> </a:t>
            </a:r>
            <a:r>
              <a:rPr lang="ru-RU" sz="1400" b="1" dirty="0" smtClean="0"/>
              <a:t>965/</a:t>
            </a:r>
            <a:r>
              <a:rPr lang="en-US" sz="1400" b="1" dirty="0" smtClean="0"/>
              <a:t>1061/</a:t>
            </a:r>
            <a:r>
              <a:rPr lang="ru-RU" sz="1400" b="1" dirty="0" smtClean="0"/>
              <a:t>1064</a:t>
            </a:r>
            <a:endParaRPr lang="ru-RU" sz="1400" b="1" dirty="0"/>
          </a:p>
        </p:txBody>
      </p:sp>
      <p:pic>
        <p:nvPicPr>
          <p:cNvPr id="130" name="Рисунок 12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62" y="3548970"/>
            <a:ext cx="530160" cy="530160"/>
          </a:xfrm>
          <a:prstGeom prst="rect">
            <a:avLst/>
          </a:prstGeom>
        </p:spPr>
      </p:pic>
      <p:sp>
        <p:nvSpPr>
          <p:cNvPr id="149" name="TextBox 148"/>
          <p:cNvSpPr txBox="1"/>
          <p:nvPr/>
        </p:nvSpPr>
        <p:spPr>
          <a:xfrm>
            <a:off x="1259632" y="4129916"/>
            <a:ext cx="1792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Нижний Новгород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▼</a:t>
            </a:r>
            <a:r>
              <a:rPr lang="ru-RU" sz="1400" b="1" dirty="0" smtClean="0"/>
              <a:t>53/</a:t>
            </a:r>
            <a:r>
              <a:rPr lang="en-US" sz="1400" b="1" dirty="0" smtClean="0"/>
              <a:t>108/</a:t>
            </a:r>
            <a:r>
              <a:rPr lang="ru-RU" sz="1400" b="1" dirty="0" smtClean="0"/>
              <a:t>51</a:t>
            </a:r>
            <a:endParaRPr lang="ru-RU" sz="1400" b="1" dirty="0"/>
          </a:p>
        </p:txBody>
      </p:sp>
      <p:pic>
        <p:nvPicPr>
          <p:cNvPr id="152" name="Рисунок 15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03" y="3191312"/>
            <a:ext cx="530160" cy="530160"/>
          </a:xfrm>
          <a:prstGeom prst="rect">
            <a:avLst/>
          </a:prstGeom>
        </p:spPr>
      </p:pic>
      <p:sp>
        <p:nvSpPr>
          <p:cNvPr id="153" name="TextBox 152"/>
          <p:cNvSpPr txBox="1"/>
          <p:nvPr/>
        </p:nvSpPr>
        <p:spPr>
          <a:xfrm>
            <a:off x="678122" y="3625860"/>
            <a:ext cx="135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Москва</a:t>
            </a:r>
          </a:p>
          <a:p>
            <a:r>
              <a:rPr lang="ru-RU" sz="1400" dirty="0" smtClean="0">
                <a:solidFill>
                  <a:srgbClr val="92D050"/>
                </a:solidFill>
              </a:rPr>
              <a:t>▲</a:t>
            </a:r>
            <a:r>
              <a:rPr lang="ru-RU" sz="1400" b="1" dirty="0" smtClean="0"/>
              <a:t>131/</a:t>
            </a:r>
            <a:r>
              <a:rPr lang="en-US" sz="1400" b="1" dirty="0" smtClean="0"/>
              <a:t>225/</a:t>
            </a:r>
            <a:r>
              <a:rPr lang="ru-RU" sz="1400" b="1" dirty="0" smtClean="0"/>
              <a:t>244</a:t>
            </a:r>
            <a:endParaRPr lang="ru-RU" sz="14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5754246" y="4220739"/>
            <a:ext cx="3021490" cy="1248315"/>
            <a:chOff x="5076056" y="3727007"/>
            <a:chExt cx="3021490" cy="1248315"/>
          </a:xfrm>
        </p:grpSpPr>
        <p:sp>
          <p:nvSpPr>
            <p:cNvPr id="102" name="TextBox 101"/>
            <p:cNvSpPr txBox="1"/>
            <p:nvPr/>
          </p:nvSpPr>
          <p:spPr>
            <a:xfrm>
              <a:off x="5076056" y="3727007"/>
              <a:ext cx="10217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15</a:t>
              </a:r>
              <a:endParaRPr lang="ru-RU" sz="54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988507" y="3774993"/>
              <a:ext cx="210903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1"/>
                  </a:solidFill>
                </a:rPr>
                <a:t>площадок </a:t>
              </a:r>
            </a:p>
            <a:p>
              <a:r>
                <a:rPr lang="ru-RU" sz="2400" b="1" dirty="0" smtClean="0">
                  <a:solidFill>
                    <a:schemeClr val="accent1"/>
                  </a:solidFill>
                </a:rPr>
                <a:t>проведения </a:t>
              </a:r>
              <a:br>
                <a:rPr lang="ru-RU" sz="2400" b="1" dirty="0" smtClean="0">
                  <a:solidFill>
                    <a:schemeClr val="accent1"/>
                  </a:solidFill>
                </a:rPr>
              </a:br>
              <a:r>
                <a:rPr lang="ru-RU" sz="2400" b="1" dirty="0" smtClean="0">
                  <a:solidFill>
                    <a:schemeClr val="accent1"/>
                  </a:solidFill>
                </a:rPr>
                <a:t>2-го тура</a:t>
              </a:r>
              <a:endParaRPr lang="ru-RU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337880" y="3337642"/>
            <a:ext cx="3815433" cy="923330"/>
            <a:chOff x="4923481" y="3123112"/>
            <a:chExt cx="3815433" cy="923330"/>
          </a:xfrm>
        </p:grpSpPr>
        <p:sp>
          <p:nvSpPr>
            <p:cNvPr id="104" name="TextBox 103"/>
            <p:cNvSpPr txBox="1"/>
            <p:nvPr/>
          </p:nvSpPr>
          <p:spPr>
            <a:xfrm>
              <a:off x="6658129" y="3193051"/>
              <a:ext cx="20807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</a:rPr>
                <a:t>участников </a:t>
              </a:r>
              <a:br>
                <a:rPr lang="ru-RU" sz="2400" b="1" dirty="0" smtClean="0">
                  <a:solidFill>
                    <a:srgbClr val="FF0000"/>
                  </a:solidFill>
                </a:rPr>
              </a:br>
              <a:r>
                <a:rPr lang="ru-RU" sz="2400" b="1" dirty="0" smtClean="0">
                  <a:solidFill>
                    <a:srgbClr val="FF0000"/>
                  </a:solidFill>
                </a:rPr>
                <a:t>2-го </a:t>
              </a:r>
              <a:r>
                <a:rPr lang="ru-RU" sz="2400" b="1" dirty="0">
                  <a:solidFill>
                    <a:srgbClr val="FF0000"/>
                  </a:solidFill>
                </a:rPr>
                <a:t>тура </a:t>
              </a: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923481" y="3123112"/>
              <a:ext cx="17235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</a:rPr>
                <a:t>1708</a:t>
              </a:r>
              <a:endParaRPr lang="ru-RU" sz="5400" dirty="0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2803348" y="4822050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Челябинск</a:t>
            </a:r>
          </a:p>
          <a:p>
            <a:r>
              <a:rPr lang="ru-RU" sz="1400" dirty="0" smtClean="0">
                <a:solidFill>
                  <a:srgbClr val="92D050"/>
                </a:solidFill>
              </a:rPr>
              <a:t>▲</a:t>
            </a:r>
            <a:r>
              <a:rPr lang="ru-RU" sz="1400" b="1" dirty="0" smtClean="0"/>
              <a:t>60</a:t>
            </a:r>
            <a:r>
              <a:rPr lang="en-US" sz="1400" b="1" dirty="0" smtClean="0"/>
              <a:t>/</a:t>
            </a:r>
            <a:r>
              <a:rPr lang="ru-RU" sz="1400" b="1" dirty="0" smtClean="0"/>
              <a:t>95/115</a:t>
            </a:r>
            <a:endParaRPr lang="ru-RU" sz="1400" b="1" dirty="0"/>
          </a:p>
        </p:txBody>
      </p:sp>
      <p:pic>
        <p:nvPicPr>
          <p:cNvPr id="107" name="Рисунок 10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175" y="4309722"/>
            <a:ext cx="530160" cy="530160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2152307" y="2867643"/>
            <a:ext cx="760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Киров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▼</a:t>
            </a:r>
            <a:r>
              <a:rPr lang="ru-RU" sz="1400" b="1" dirty="0" smtClean="0"/>
              <a:t>2/9/4</a:t>
            </a:r>
            <a:endParaRPr lang="ru-RU" sz="1400" b="1" dirty="0"/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549" y="3531976"/>
            <a:ext cx="530160" cy="530160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0" y="6453336"/>
            <a:ext cx="9144000" cy="422026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noFill/>
          </a:ln>
        </p:spPr>
        <p:txBody>
          <a:bodyPr wrap="square" rtlCol="0" anchor="ctr" anchorCtr="1">
            <a:noAutofit/>
          </a:bodyPr>
          <a:lstStyle/>
          <a:p>
            <a:pPr algn="ctr">
              <a:spcBef>
                <a:spcPts val="300"/>
              </a:spcBef>
            </a:pPr>
            <a:r>
              <a:rPr lang="ru-RU" altLang="ru-RU" sz="1100" b="1" dirty="0" smtClean="0">
                <a:solidFill>
                  <a:schemeClr val="bg1"/>
                </a:solidFill>
              </a:rPr>
              <a:t>Для справки: В 2016 году площадок для проведения 2-го тура было 13,  а количество участников 2-го тура </a:t>
            </a:r>
            <a:r>
              <a:rPr lang="ru-RU" altLang="ru-RU" sz="1100" b="1" dirty="0">
                <a:solidFill>
                  <a:schemeClr val="bg1"/>
                </a:solidFill>
              </a:rPr>
              <a:t>–</a:t>
            </a:r>
            <a:r>
              <a:rPr lang="ru-RU" altLang="ru-RU" sz="1100" b="1" dirty="0" smtClean="0">
                <a:solidFill>
                  <a:schemeClr val="bg1"/>
                </a:solidFill>
              </a:rPr>
              <a:t> 1255 чел.</a:t>
            </a:r>
            <a:endParaRPr lang="en-US" altLang="ru-RU" sz="1100" b="1" dirty="0" smtClean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641697" y="4633972"/>
            <a:ext cx="1179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Чебоксары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▼</a:t>
            </a:r>
            <a:r>
              <a:rPr lang="ru-RU" sz="1400" b="1" dirty="0" smtClean="0"/>
              <a:t>0/77</a:t>
            </a:r>
            <a:r>
              <a:rPr lang="en-US" sz="1400" b="1" dirty="0" smtClean="0"/>
              <a:t>/</a:t>
            </a:r>
            <a:r>
              <a:rPr lang="ru-RU" sz="1400" b="1" dirty="0" smtClean="0"/>
              <a:t>55</a:t>
            </a:r>
            <a:endParaRPr lang="ru-RU" sz="14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438727" y="2882017"/>
            <a:ext cx="95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Выборг</a:t>
            </a:r>
          </a:p>
          <a:p>
            <a:r>
              <a:rPr lang="ru-RU" sz="1400" dirty="0" smtClean="0">
                <a:solidFill>
                  <a:srgbClr val="92D050"/>
                </a:solidFill>
              </a:rPr>
              <a:t>▲</a:t>
            </a:r>
            <a:r>
              <a:rPr lang="ru-RU" sz="1400" b="1" dirty="0" smtClean="0"/>
              <a:t>0/51</a:t>
            </a:r>
            <a:r>
              <a:rPr lang="en-US" sz="1400" b="1" dirty="0" smtClean="0"/>
              <a:t>/</a:t>
            </a:r>
            <a:r>
              <a:rPr lang="ru-RU" sz="1400" b="1" dirty="0" smtClean="0"/>
              <a:t>65</a:t>
            </a:r>
            <a:endParaRPr lang="ru-RU" sz="1400" b="1" dirty="0"/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65" y="2571165"/>
            <a:ext cx="530160" cy="530160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68" y="3657472"/>
            <a:ext cx="530160" cy="530160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7746097" y="2222429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Якутск</a:t>
            </a:r>
          </a:p>
          <a:p>
            <a:r>
              <a:rPr lang="ru-RU" sz="1400" dirty="0">
                <a:solidFill>
                  <a:srgbClr val="FF0000"/>
                </a:solidFill>
              </a:rPr>
              <a:t>▼</a:t>
            </a:r>
            <a:r>
              <a:rPr lang="ru-RU" sz="1400" b="1" dirty="0" smtClean="0"/>
              <a:t> 0/30</a:t>
            </a:r>
            <a:r>
              <a:rPr lang="en-US" sz="1400" b="1" dirty="0" smtClean="0"/>
              <a:t>/</a:t>
            </a:r>
            <a:r>
              <a:rPr lang="ru-RU" sz="1400" b="1" dirty="0" smtClean="0"/>
              <a:t>26</a:t>
            </a:r>
            <a:endParaRPr lang="ru-RU" sz="1400" b="1" dirty="0"/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640" y="2767447"/>
            <a:ext cx="530160" cy="530160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5690084" y="5715234"/>
            <a:ext cx="981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Улан-Удэ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▼</a:t>
            </a:r>
            <a:r>
              <a:rPr lang="ru-RU" sz="1400" b="1" dirty="0" smtClean="0"/>
              <a:t>0/43</a:t>
            </a:r>
            <a:r>
              <a:rPr lang="en-US" sz="1400" b="1" dirty="0" smtClean="0"/>
              <a:t>/</a:t>
            </a:r>
            <a:r>
              <a:rPr lang="ru-RU" sz="1400" b="1" dirty="0" smtClean="0"/>
              <a:t>20</a:t>
            </a:r>
            <a:endParaRPr lang="ru-RU" sz="1400" b="1" dirty="0"/>
          </a:p>
        </p:txBody>
      </p:sp>
      <p:pic>
        <p:nvPicPr>
          <p:cNvPr id="117" name="Рисунок 1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437" y="5402186"/>
            <a:ext cx="530160" cy="530160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2472980" y="5576180"/>
            <a:ext cx="1476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Дистанционно</a:t>
            </a:r>
          </a:p>
          <a:p>
            <a:r>
              <a:rPr lang="ru-RU" sz="1400" dirty="0" smtClean="0">
                <a:solidFill>
                  <a:srgbClr val="92D050"/>
                </a:solidFill>
              </a:rPr>
              <a:t>▲</a:t>
            </a:r>
            <a:r>
              <a:rPr lang="ru-RU" sz="1400" b="1" dirty="0" smtClean="0"/>
              <a:t>0/0/24</a:t>
            </a:r>
            <a:endParaRPr lang="ru-RU" sz="1400" b="1" dirty="0"/>
          </a:p>
        </p:txBody>
      </p:sp>
      <p:pic>
        <p:nvPicPr>
          <p:cNvPr id="119" name="Рисунок 1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03" y="5571215"/>
            <a:ext cx="530160" cy="530160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946891" y="2133679"/>
            <a:ext cx="1345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Калининград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▼</a:t>
            </a:r>
            <a:r>
              <a:rPr lang="ru-RU" sz="1400" b="1" dirty="0" smtClean="0"/>
              <a:t>0/30</a:t>
            </a:r>
            <a:r>
              <a:rPr lang="en-US" sz="1400" b="1" dirty="0" smtClean="0"/>
              <a:t>/</a:t>
            </a:r>
            <a:r>
              <a:rPr lang="ru-RU" sz="1400" b="1" dirty="0" smtClean="0"/>
              <a:t>29</a:t>
            </a:r>
            <a:endParaRPr lang="ru-RU" sz="1400" b="1" dirty="0"/>
          </a:p>
        </p:txBody>
      </p:sp>
      <p:pic>
        <p:nvPicPr>
          <p:cNvPr id="121" name="Рисунок 12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62" y="2184427"/>
            <a:ext cx="530160" cy="530160"/>
          </a:xfrm>
          <a:prstGeom prst="rect">
            <a:avLst/>
          </a:prstGeom>
        </p:spPr>
      </p:pic>
      <p:sp>
        <p:nvSpPr>
          <p:cNvPr id="122" name="TextBox 121"/>
          <p:cNvSpPr txBox="1"/>
          <p:nvPr/>
        </p:nvSpPr>
        <p:spPr>
          <a:xfrm>
            <a:off x="3290623" y="2947216"/>
            <a:ext cx="1265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Нарьян-Мар</a:t>
            </a:r>
          </a:p>
          <a:p>
            <a:r>
              <a:rPr lang="ru-RU" sz="1400" dirty="0">
                <a:solidFill>
                  <a:srgbClr val="FF0000"/>
                </a:solidFill>
              </a:rPr>
              <a:t>▼</a:t>
            </a:r>
            <a:r>
              <a:rPr lang="ru-RU" sz="1400" b="1" dirty="0" smtClean="0"/>
              <a:t> 0/4/3</a:t>
            </a:r>
            <a:endParaRPr lang="ru-RU" sz="1400" b="1" dirty="0"/>
          </a:p>
        </p:txBody>
      </p:sp>
      <p:pic>
        <p:nvPicPr>
          <p:cNvPr id="123" name="Рисунок 12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81" y="2471231"/>
            <a:ext cx="530160" cy="530160"/>
          </a:xfrm>
          <a:prstGeom prst="rect">
            <a:avLst/>
          </a:prstGeom>
        </p:spPr>
      </p:pic>
      <p:pic>
        <p:nvPicPr>
          <p:cNvPr id="148" name="Рисунок 14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991" y="3362270"/>
            <a:ext cx="530160" cy="53016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948860" y="2495459"/>
            <a:ext cx="2998282" cy="923330"/>
            <a:chOff x="4949140" y="2767983"/>
            <a:chExt cx="2998282" cy="923330"/>
          </a:xfrm>
        </p:grpSpPr>
        <p:sp>
          <p:nvSpPr>
            <p:cNvPr id="126" name="TextBox 125"/>
            <p:cNvSpPr txBox="1"/>
            <p:nvPr/>
          </p:nvSpPr>
          <p:spPr>
            <a:xfrm>
              <a:off x="5509046" y="2852936"/>
              <a:ext cx="2438376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1"/>
                  </a:solidFill>
                </a:rPr>
                <a:t>иностранных</a:t>
              </a:r>
              <a:br>
                <a:rPr lang="ru-RU" sz="2400" b="1" dirty="0" smtClean="0">
                  <a:solidFill>
                    <a:schemeClr val="accent1"/>
                  </a:solidFill>
                </a:rPr>
              </a:br>
              <a:r>
                <a:rPr lang="ru-RU" sz="2400" b="1" dirty="0" smtClean="0">
                  <a:solidFill>
                    <a:schemeClr val="accent1"/>
                  </a:solidFill>
                </a:rPr>
                <a:t>государств</a:t>
              </a:r>
              <a:endParaRPr lang="ru-RU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49140" y="2767983"/>
              <a:ext cx="41278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chemeClr val="accent1"/>
                  </a:solidFill>
                </a:rPr>
                <a:t>5</a:t>
              </a:r>
              <a:endParaRPr lang="ru-RU" sz="5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162381" y="1630038"/>
            <a:ext cx="2844828" cy="923330"/>
            <a:chOff x="4693188" y="1927302"/>
            <a:chExt cx="2844828" cy="923330"/>
          </a:xfrm>
        </p:grpSpPr>
        <p:sp>
          <p:nvSpPr>
            <p:cNvPr id="115" name="Прямоугольник 114"/>
            <p:cNvSpPr/>
            <p:nvPr/>
          </p:nvSpPr>
          <p:spPr>
            <a:xfrm>
              <a:off x="5862761" y="2009822"/>
              <a:ext cx="16752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</a:rPr>
                <a:t>регионов </a:t>
              </a:r>
              <a:br>
                <a:rPr lang="ru-RU" sz="2400" b="1" dirty="0" smtClean="0">
                  <a:solidFill>
                    <a:srgbClr val="FF0000"/>
                  </a:solidFill>
                </a:rPr>
              </a:br>
              <a:r>
                <a:rPr lang="ru-RU" sz="2400" b="1" dirty="0" smtClean="0">
                  <a:solidFill>
                    <a:srgbClr val="FF0000"/>
                  </a:solidFill>
                </a:rPr>
                <a:t>РФ</a:t>
              </a:r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4693188" y="1927302"/>
              <a:ext cx="114868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5400" b="1" dirty="0" smtClean="0">
                  <a:solidFill>
                    <a:srgbClr val="FF0000"/>
                  </a:solidFill>
                </a:rPr>
                <a:t> </a:t>
              </a:r>
              <a:r>
                <a:rPr lang="ru-RU" sz="5400" b="1" dirty="0">
                  <a:solidFill>
                    <a:srgbClr val="FF0000"/>
                  </a:solidFill>
                </a:rPr>
                <a:t>55</a:t>
              </a: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7830389" y="5667774"/>
            <a:ext cx="120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Улан-Батор</a:t>
            </a:r>
          </a:p>
          <a:p>
            <a:r>
              <a:rPr lang="ru-RU" sz="1400" dirty="0" smtClean="0">
                <a:solidFill>
                  <a:srgbClr val="92D050"/>
                </a:solidFill>
              </a:rPr>
              <a:t>▲</a:t>
            </a:r>
            <a:r>
              <a:rPr lang="ru-RU" sz="1400" b="1" dirty="0" smtClean="0"/>
              <a:t>0</a:t>
            </a:r>
            <a:r>
              <a:rPr lang="en-US" sz="1400" b="1" dirty="0" smtClean="0"/>
              <a:t>/</a:t>
            </a:r>
            <a:r>
              <a:rPr lang="ru-RU" sz="1400" b="1" dirty="0" smtClean="0"/>
              <a:t>0/3</a:t>
            </a:r>
            <a:endParaRPr lang="ru-RU" sz="1400" b="1" dirty="0"/>
          </a:p>
        </p:txBody>
      </p:sp>
      <p:pic>
        <p:nvPicPr>
          <p:cNvPr id="131" name="Рисунок 13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928" y="5689003"/>
            <a:ext cx="530160" cy="530160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175615" y="4638900"/>
            <a:ext cx="1353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Севастополь</a:t>
            </a:r>
          </a:p>
          <a:p>
            <a:r>
              <a:rPr lang="ru-RU" sz="1400" dirty="0" smtClean="0">
                <a:solidFill>
                  <a:srgbClr val="92D050"/>
                </a:solidFill>
              </a:rPr>
              <a:t>▲</a:t>
            </a:r>
            <a:r>
              <a:rPr lang="ru-RU" sz="1400" b="1" dirty="0" smtClean="0"/>
              <a:t>0/0/0</a:t>
            </a:r>
            <a:endParaRPr lang="ru-RU" sz="1400" b="1" dirty="0"/>
          </a:p>
        </p:txBody>
      </p:sp>
      <p:pic>
        <p:nvPicPr>
          <p:cNvPr id="133" name="Рисунок 1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8" y="4080243"/>
            <a:ext cx="530160" cy="530160"/>
          </a:xfrm>
          <a:prstGeom prst="rect">
            <a:avLst/>
          </a:prstGeom>
        </p:spPr>
      </p:pic>
      <p:sp>
        <p:nvSpPr>
          <p:cNvPr id="134" name="TextBox 133"/>
          <p:cNvSpPr txBox="1"/>
          <p:nvPr/>
        </p:nvSpPr>
        <p:spPr>
          <a:xfrm>
            <a:off x="4032793" y="5742988"/>
            <a:ext cx="942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Барнаул</a:t>
            </a:r>
          </a:p>
          <a:p>
            <a:r>
              <a:rPr lang="ru-RU" sz="1400" dirty="0" smtClean="0">
                <a:solidFill>
                  <a:srgbClr val="92D050"/>
                </a:solidFill>
              </a:rPr>
              <a:t>▲</a:t>
            </a:r>
            <a:r>
              <a:rPr lang="ru-RU" sz="1400" b="1" dirty="0" smtClean="0"/>
              <a:t>0/0/0</a:t>
            </a:r>
            <a:endParaRPr lang="ru-RU" sz="1400" b="1" dirty="0"/>
          </a:p>
        </p:txBody>
      </p:sp>
      <p:pic>
        <p:nvPicPr>
          <p:cNvPr id="135" name="Рисунок 13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28" y="5243217"/>
            <a:ext cx="530160" cy="530160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08" y="4557162"/>
            <a:ext cx="530160" cy="530160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4255512" y="4582562"/>
            <a:ext cx="760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Томск</a:t>
            </a:r>
          </a:p>
          <a:p>
            <a:r>
              <a:rPr lang="ru-RU" sz="1400" dirty="0" smtClean="0">
                <a:solidFill>
                  <a:srgbClr val="92D050"/>
                </a:solidFill>
              </a:rPr>
              <a:t>▲</a:t>
            </a:r>
            <a:r>
              <a:rPr lang="ru-RU" sz="1400" b="1" dirty="0" smtClean="0"/>
              <a:t>0/0/0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8829974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kumimoji="0" lang="ru-RU" altLang="ru-RU" dirty="0" smtClean="0"/>
              <a:t>Система поощрений</a:t>
            </a:r>
          </a:p>
        </p:txBody>
      </p:sp>
      <p:pic>
        <p:nvPicPr>
          <p:cNvPr id="24579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2" t="3557" r="4601" b="4244"/>
          <a:stretch/>
        </p:blipFill>
        <p:spPr>
          <a:xfrm>
            <a:off x="198334" y="1916832"/>
            <a:ext cx="876615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502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882"/>
            <a:ext cx="9144000" cy="644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7571"/>
            <a:ext cx="4427984" cy="62597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8" y="260648"/>
            <a:ext cx="4471323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285704" cy="59815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856" y="363484"/>
            <a:ext cx="4263616" cy="595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0"/>
            <a:ext cx="4804304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508" cy="609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kumimoji="0" lang="ru-RU" altLang="ru-RU" sz="3600" dirty="0" smtClean="0"/>
              <a:t>Об Олимпиаде</a:t>
            </a:r>
            <a:br>
              <a:rPr kumimoji="0" lang="ru-RU" altLang="ru-RU" sz="3600" dirty="0" smtClean="0"/>
            </a:br>
            <a:r>
              <a:rPr kumimoji="0" lang="ru-RU" altLang="ru-RU" sz="3600" dirty="0" smtClean="0"/>
              <a:t>в цифрах</a:t>
            </a:r>
          </a:p>
        </p:txBody>
      </p:sp>
      <p:pic>
        <p:nvPicPr>
          <p:cNvPr id="8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700808"/>
            <a:ext cx="8460432" cy="461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Box 2"/>
          <p:cNvSpPr txBox="1">
            <a:spLocks noChangeArrowheads="1"/>
          </p:cNvSpPr>
          <p:nvPr/>
        </p:nvSpPr>
        <p:spPr bwMode="auto">
          <a:xfrm>
            <a:off x="323528" y="1916832"/>
            <a:ext cx="8496944" cy="437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lvl="1" indent="0">
              <a:lnSpc>
                <a:spcPct val="120000"/>
              </a:lnSpc>
            </a:pPr>
            <a:r>
              <a:rPr kumimoji="0" lang="ru-RU" altLang="ru-RU" sz="3200" b="1" spc="150" dirty="0" smtClean="0">
                <a:solidFill>
                  <a:schemeClr val="accent1"/>
                </a:solidFill>
                <a:latin typeface="+mj-lt"/>
              </a:rPr>
              <a:t>МЕЖДУНАРОДНЫЙ РЕЙТИНГ </a:t>
            </a:r>
          </a:p>
          <a:p>
            <a:pPr marL="457200" lvl="1" indent="0">
              <a:lnSpc>
                <a:spcPct val="120000"/>
              </a:lnSpc>
            </a:pPr>
            <a:r>
              <a:rPr lang="ru-RU" altLang="ru-RU" dirty="0" smtClean="0">
                <a:solidFill>
                  <a:schemeClr val="accent1"/>
                </a:solidFill>
              </a:rPr>
              <a:t>76 </a:t>
            </a:r>
            <a:r>
              <a:rPr lang="ru-RU" altLang="ru-RU" dirty="0">
                <a:solidFill>
                  <a:schemeClr val="accent1"/>
                </a:solidFill>
              </a:rPr>
              <a:t>призовых мест: </a:t>
            </a:r>
            <a:r>
              <a:rPr lang="ru-RU" dirty="0">
                <a:solidFill>
                  <a:schemeClr val="accent1"/>
                </a:solidFill>
              </a:rPr>
              <a:t>18 регионов РФ, 1 </a:t>
            </a:r>
            <a:r>
              <a:rPr lang="ru-RU" dirty="0" err="1">
                <a:solidFill>
                  <a:schemeClr val="accent1"/>
                </a:solidFill>
              </a:rPr>
              <a:t>иностр</a:t>
            </a:r>
            <a:r>
              <a:rPr lang="ru-RU" dirty="0" smtClean="0">
                <a:solidFill>
                  <a:schemeClr val="accent1"/>
                </a:solidFill>
              </a:rPr>
              <a:t>.-е гос.-</a:t>
            </a:r>
            <a:r>
              <a:rPr lang="ru-RU" dirty="0">
                <a:solidFill>
                  <a:schemeClr val="accent1"/>
                </a:solidFill>
              </a:rPr>
              <a:t>во </a:t>
            </a:r>
          </a:p>
          <a:p>
            <a:pPr marL="622300" lvl="1" indent="0">
              <a:lnSpc>
                <a:spcPct val="120000"/>
              </a:lnSpc>
              <a:tabLst>
                <a:tab pos="4394200" algn="l"/>
              </a:tabLst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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Пермский край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– 22	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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Москва – 12</a:t>
            </a:r>
          </a:p>
          <a:p>
            <a:pPr marL="622300" lvl="1" indent="0">
              <a:lnSpc>
                <a:spcPct val="120000"/>
              </a:lnSpc>
              <a:tabLst>
                <a:tab pos="4394200" algn="l"/>
              </a:tabLst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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Челябинская область – 12	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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Свердловская область – 8</a:t>
            </a:r>
          </a:p>
          <a:p>
            <a:pPr marL="622300" lvl="1" indent="0">
              <a:lnSpc>
                <a:spcPct val="120000"/>
              </a:lnSpc>
              <a:tabLst>
                <a:tab pos="4394200" algn="l"/>
              </a:tabLst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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Татарстан Республика – 4	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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Санкт-Петербург – 3</a:t>
            </a:r>
          </a:p>
          <a:p>
            <a:pPr marL="622300" lvl="1" indent="0">
              <a:lnSpc>
                <a:spcPct val="120000"/>
              </a:lnSpc>
              <a:tabLst>
                <a:tab pos="4394200" algn="l"/>
              </a:tabLst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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Московская область – 2	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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Тульская область – 2</a:t>
            </a:r>
            <a:endParaRPr lang="ru-RU" sz="2000" dirty="0"/>
          </a:p>
          <a:p>
            <a:pPr marL="622300" lvl="1" indent="0">
              <a:lnSpc>
                <a:spcPct val="120000"/>
              </a:lnSpc>
              <a:tabLst>
                <a:tab pos="4394200" algn="l"/>
              </a:tabLst>
            </a:pPr>
            <a:r>
              <a:rPr lang="ru-RU" sz="1600" dirty="0">
                <a:sym typeface="Wingdings" panose="05000000000000000000" pitchFamily="2" charset="2"/>
              </a:rPr>
              <a:t> </a:t>
            </a:r>
            <a:r>
              <a:rPr lang="ru-RU" sz="1600" dirty="0"/>
              <a:t>Ленинградская область – 1	</a:t>
            </a:r>
            <a:r>
              <a:rPr lang="ru-RU" sz="1600" dirty="0">
                <a:sym typeface="Wingdings" panose="05000000000000000000" pitchFamily="2" charset="2"/>
              </a:rPr>
              <a:t>  </a:t>
            </a:r>
            <a:r>
              <a:rPr lang="ru-RU" sz="1600" dirty="0"/>
              <a:t>Башкортостан Республика – 1</a:t>
            </a:r>
          </a:p>
          <a:p>
            <a:pPr marL="622300" lvl="1" indent="0">
              <a:lnSpc>
                <a:spcPct val="120000"/>
              </a:lnSpc>
              <a:tabLst>
                <a:tab pos="4394200" algn="l"/>
              </a:tabLst>
            </a:pPr>
            <a:r>
              <a:rPr lang="ru-RU" sz="1600" dirty="0">
                <a:sym typeface="Wingdings" panose="05000000000000000000" pitchFamily="2" charset="2"/>
              </a:rPr>
              <a:t> </a:t>
            </a:r>
            <a:r>
              <a:rPr lang="ru-RU" sz="1600" dirty="0"/>
              <a:t>Брянская область – 1	</a:t>
            </a:r>
            <a:r>
              <a:rPr lang="ru-RU" sz="1600" dirty="0">
                <a:sym typeface="Wingdings" panose="05000000000000000000" pitchFamily="2" charset="2"/>
              </a:rPr>
              <a:t>  </a:t>
            </a:r>
            <a:r>
              <a:rPr lang="ru-RU" sz="1600" dirty="0"/>
              <a:t>Башкортостан Республика – 1</a:t>
            </a:r>
          </a:p>
          <a:p>
            <a:pPr marL="622300" lvl="1" indent="0">
              <a:lnSpc>
                <a:spcPct val="120000"/>
              </a:lnSpc>
              <a:tabLst>
                <a:tab pos="4394200" algn="l"/>
              </a:tabLst>
            </a:pPr>
            <a:r>
              <a:rPr lang="ru-RU" sz="1600" dirty="0">
                <a:sym typeface="Wingdings" panose="05000000000000000000" pitchFamily="2" charset="2"/>
              </a:rPr>
              <a:t> </a:t>
            </a:r>
            <a:r>
              <a:rPr lang="ru-RU" sz="1600" dirty="0"/>
              <a:t>Владимирская область – 1	</a:t>
            </a:r>
            <a:r>
              <a:rPr lang="ru-RU" sz="1600" dirty="0">
                <a:sym typeface="Wingdings" panose="05000000000000000000" pitchFamily="2" charset="2"/>
              </a:rPr>
              <a:t>  </a:t>
            </a:r>
            <a:r>
              <a:rPr lang="ru-RU" sz="1600" dirty="0"/>
              <a:t>Воронежская область – 1</a:t>
            </a:r>
          </a:p>
          <a:p>
            <a:pPr marL="622300" lvl="1" indent="0">
              <a:lnSpc>
                <a:spcPct val="120000"/>
              </a:lnSpc>
              <a:tabLst>
                <a:tab pos="4394200" algn="l"/>
              </a:tabLst>
            </a:pPr>
            <a:r>
              <a:rPr lang="ru-RU" sz="1600" dirty="0">
                <a:sym typeface="Wingdings" panose="05000000000000000000" pitchFamily="2" charset="2"/>
              </a:rPr>
              <a:t> </a:t>
            </a:r>
            <a:r>
              <a:rPr lang="ru-RU" sz="1600" dirty="0"/>
              <a:t>Кировская область – 1	</a:t>
            </a:r>
            <a:r>
              <a:rPr lang="ru-RU" sz="1600" dirty="0">
                <a:sym typeface="Wingdings" panose="05000000000000000000" pitchFamily="2" charset="2"/>
              </a:rPr>
              <a:t>  </a:t>
            </a:r>
            <a:r>
              <a:rPr lang="ru-RU" sz="1600" dirty="0"/>
              <a:t>Мордовия Республика – 1</a:t>
            </a:r>
          </a:p>
          <a:p>
            <a:pPr marL="622300" lvl="1" indent="0">
              <a:lnSpc>
                <a:spcPct val="120000"/>
              </a:lnSpc>
              <a:tabLst>
                <a:tab pos="4394200" algn="l"/>
              </a:tabLst>
            </a:pPr>
            <a:r>
              <a:rPr lang="ru-RU" sz="1600" dirty="0">
                <a:sym typeface="Wingdings" panose="05000000000000000000" pitchFamily="2" charset="2"/>
              </a:rPr>
              <a:t> </a:t>
            </a:r>
            <a:r>
              <a:rPr lang="ru-RU" sz="1600" dirty="0"/>
              <a:t>Нижегородская область – 1	</a:t>
            </a:r>
            <a:r>
              <a:rPr lang="ru-RU" sz="1600" dirty="0">
                <a:sym typeface="Wingdings" panose="05000000000000000000" pitchFamily="2" charset="2"/>
              </a:rPr>
              <a:t>  </a:t>
            </a:r>
            <a:r>
              <a:rPr lang="ru-RU" sz="1600" dirty="0"/>
              <a:t>Ставропольский край – 1</a:t>
            </a:r>
          </a:p>
          <a:p>
            <a:pPr marL="622300" lvl="1" indent="0">
              <a:lnSpc>
                <a:spcPct val="120000"/>
              </a:lnSpc>
              <a:tabLst>
                <a:tab pos="4394200" algn="l"/>
              </a:tabLst>
            </a:pPr>
            <a:r>
              <a:rPr lang="ru-RU" sz="1600" dirty="0">
                <a:sym typeface="Wingdings" panose="05000000000000000000" pitchFamily="2" charset="2"/>
              </a:rPr>
              <a:t> </a:t>
            </a:r>
            <a:r>
              <a:rPr lang="ru-RU" sz="1600" dirty="0"/>
              <a:t>Чувашская Республика – 1	</a:t>
            </a:r>
            <a:r>
              <a:rPr lang="ru-RU" sz="1600" dirty="0">
                <a:sym typeface="Wingdings" panose="05000000000000000000" pitchFamily="2" charset="2"/>
              </a:rPr>
              <a:t>  </a:t>
            </a:r>
            <a:r>
              <a:rPr lang="ru-RU" sz="1600" dirty="0"/>
              <a:t>Кыргызстан – 1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338140"/>
            <a:ext cx="8229600" cy="165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ru-RU" altLang="ru-RU" dirty="0" smtClean="0"/>
              <a:t>Победители</a:t>
            </a:r>
            <a:r>
              <a:rPr lang="en-US" altLang="ru-RU" dirty="0" smtClean="0"/>
              <a:t>/</a:t>
            </a:r>
            <a:r>
              <a:rPr lang="ru-RU" altLang="ru-RU" dirty="0" smtClean="0"/>
              <a:t>Призеры</a:t>
            </a:r>
            <a:br>
              <a:rPr lang="ru-RU" altLang="ru-RU" dirty="0" smtClean="0"/>
            </a:br>
            <a:r>
              <a:rPr lang="ru-RU" altLang="ru-RU" sz="2400" dirty="0" smtClean="0"/>
              <a:t>2-го тура олимпиады «ПРОФИ»</a:t>
            </a:r>
            <a:br>
              <a:rPr lang="ru-RU" altLang="ru-RU" sz="2400" dirty="0" smtClean="0"/>
            </a:br>
            <a:r>
              <a:rPr lang="ru-RU" altLang="ru-RU" sz="1800" dirty="0" smtClean="0"/>
              <a:t>по регионам/странам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22975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Box 2"/>
          <p:cNvSpPr txBox="1">
            <a:spLocks noChangeArrowheads="1"/>
          </p:cNvSpPr>
          <p:nvPr/>
        </p:nvSpPr>
        <p:spPr bwMode="auto">
          <a:xfrm>
            <a:off x="251520" y="2204864"/>
            <a:ext cx="8568952" cy="405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kumimoji="0" lang="ru-RU" altLang="ru-RU" sz="1800" b="1" dirty="0" smtClean="0">
                <a:solidFill>
                  <a:srgbClr val="FF9900"/>
                </a:solidFill>
              </a:rPr>
              <a:t>МАТЕМАТИКА</a:t>
            </a:r>
            <a:r>
              <a:rPr kumimoji="0" lang="ru-RU" altLang="ru-RU" sz="1800" b="1" u="sng" dirty="0" smtClean="0">
                <a:solidFill>
                  <a:srgbClr val="FF9900"/>
                </a:solidFill>
              </a:rPr>
              <a:t> </a:t>
            </a:r>
            <a:endParaRPr kumimoji="0" lang="ru-RU" altLang="ru-RU" sz="1800" b="1" u="sng" dirty="0">
              <a:solidFill>
                <a:srgbClr val="FF9900"/>
              </a:solidFill>
            </a:endParaRP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kumimoji="0" lang="ru-RU" sz="1800" dirty="0">
                <a:solidFill>
                  <a:schemeClr val="tx2"/>
                </a:solidFill>
              </a:rPr>
              <a:t>Анисимов Павел </a:t>
            </a:r>
            <a:r>
              <a:rPr kumimoji="0" lang="ru-RU" sz="1800" dirty="0" smtClean="0">
                <a:solidFill>
                  <a:schemeClr val="tx2"/>
                </a:solidFill>
              </a:rPr>
              <a:t>Иванович (Лицей № 2 </a:t>
            </a:r>
            <a:r>
              <a:rPr kumimoji="0" lang="ru-RU" sz="1800" dirty="0">
                <a:solidFill>
                  <a:schemeClr val="tx2"/>
                </a:solidFill>
              </a:rPr>
              <a:t>г. </a:t>
            </a:r>
            <a:r>
              <a:rPr kumimoji="0" lang="ru-RU" sz="1800" dirty="0" smtClean="0">
                <a:solidFill>
                  <a:schemeClr val="tx2"/>
                </a:solidFill>
              </a:rPr>
              <a:t>Перми)</a:t>
            </a:r>
            <a:endParaRPr kumimoji="0" lang="ru-RU" sz="18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kumimoji="0" lang="ru-RU" sz="1800" dirty="0" smtClean="0">
                <a:solidFill>
                  <a:schemeClr val="tx2"/>
                </a:solidFill>
              </a:rPr>
              <a:t>Колчанов </a:t>
            </a:r>
            <a:r>
              <a:rPr kumimoji="0" lang="ru-RU" sz="1800" dirty="0">
                <a:solidFill>
                  <a:schemeClr val="tx2"/>
                </a:solidFill>
              </a:rPr>
              <a:t>Сергей </a:t>
            </a:r>
            <a:r>
              <a:rPr kumimoji="0" lang="ru-RU" sz="1800" dirty="0" smtClean="0">
                <a:solidFill>
                  <a:schemeClr val="tx2"/>
                </a:solidFill>
              </a:rPr>
              <a:t>Александрович (СОШ </a:t>
            </a:r>
            <a:r>
              <a:rPr kumimoji="0" lang="ru-RU" sz="1800" dirty="0">
                <a:solidFill>
                  <a:schemeClr val="tx2"/>
                </a:solidFill>
              </a:rPr>
              <a:t>№</a:t>
            </a:r>
            <a:r>
              <a:rPr kumimoji="0" lang="ru-RU" sz="1800" dirty="0" smtClean="0">
                <a:solidFill>
                  <a:schemeClr val="tx2"/>
                </a:solidFill>
              </a:rPr>
              <a:t>146 г</a:t>
            </a:r>
            <a:r>
              <a:rPr kumimoji="0" lang="ru-RU" sz="1800" dirty="0">
                <a:solidFill>
                  <a:schemeClr val="tx2"/>
                </a:solidFill>
              </a:rPr>
              <a:t>. Перми</a:t>
            </a:r>
            <a:r>
              <a:rPr kumimoji="0" lang="ru-RU" sz="1800" dirty="0" smtClean="0">
                <a:solidFill>
                  <a:schemeClr val="tx2"/>
                </a:solidFill>
              </a:rPr>
              <a:t>)</a:t>
            </a:r>
            <a:endParaRPr kumimoji="0" lang="ru-RU" sz="18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kumimoji="0" lang="ru-RU" sz="1800" dirty="0" err="1">
                <a:solidFill>
                  <a:schemeClr val="tx2"/>
                </a:solidFill>
              </a:rPr>
              <a:t>Соломатова</a:t>
            </a:r>
            <a:r>
              <a:rPr kumimoji="0" lang="ru-RU" sz="1800" dirty="0">
                <a:solidFill>
                  <a:schemeClr val="tx2"/>
                </a:solidFill>
              </a:rPr>
              <a:t> Наталья </a:t>
            </a:r>
            <a:r>
              <a:rPr kumimoji="0" lang="ru-RU" sz="1800" dirty="0" smtClean="0">
                <a:solidFill>
                  <a:schemeClr val="tx2"/>
                </a:solidFill>
              </a:rPr>
              <a:t>Леонидовна (</a:t>
            </a:r>
            <a:r>
              <a:rPr kumimoji="0" lang="ru-RU" sz="1800" dirty="0">
                <a:solidFill>
                  <a:schemeClr val="tx2"/>
                </a:solidFill>
              </a:rPr>
              <a:t>СОШ №</a:t>
            </a:r>
            <a:r>
              <a:rPr kumimoji="0" lang="ru-RU" sz="1800" dirty="0" smtClean="0">
                <a:solidFill>
                  <a:schemeClr val="tx2"/>
                </a:solidFill>
              </a:rPr>
              <a:t>32 г. Первоуральска)</a:t>
            </a:r>
            <a:endParaRPr kumimoji="0" lang="ru-RU" sz="1800" dirty="0">
              <a:solidFill>
                <a:schemeClr val="tx2"/>
              </a:solidFill>
            </a:endParaRPr>
          </a:p>
          <a:p>
            <a:pPr marL="355600" lvl="5" indent="-355600">
              <a:lnSpc>
                <a:spcPct val="120000"/>
              </a:lnSpc>
              <a:buFont typeface="Courier New" pitchFamily="49" charset="0"/>
              <a:buChar char="o"/>
            </a:pPr>
            <a:r>
              <a:rPr kumimoji="0" lang="ru-RU" altLang="ru-RU" sz="1800" b="1" dirty="0" smtClean="0">
                <a:solidFill>
                  <a:srgbClr val="FF9900"/>
                </a:solidFill>
              </a:rPr>
              <a:t>РУССКИЙ ЯЗЫК</a:t>
            </a:r>
          </a:p>
          <a:p>
            <a:pPr marL="803275" lvl="6" indent="-322263">
              <a:lnSpc>
                <a:spcPct val="120000"/>
              </a:lnSpc>
              <a:buFont typeface="+mj-lt"/>
              <a:buAutoNum type="arabicPeriod"/>
            </a:pPr>
            <a:r>
              <a:rPr kumimoji="0" lang="ru-RU" sz="1800" dirty="0" err="1" smtClean="0">
                <a:solidFill>
                  <a:schemeClr val="tx2"/>
                </a:solidFill>
              </a:rPr>
              <a:t>Малаева</a:t>
            </a:r>
            <a:r>
              <a:rPr kumimoji="0" lang="ru-RU" sz="1800" dirty="0" smtClean="0">
                <a:solidFill>
                  <a:schemeClr val="tx2"/>
                </a:solidFill>
              </a:rPr>
              <a:t> </a:t>
            </a:r>
            <a:r>
              <a:rPr kumimoji="0" lang="ru-RU" sz="1800" dirty="0">
                <a:solidFill>
                  <a:schemeClr val="tx2"/>
                </a:solidFill>
              </a:rPr>
              <a:t>Ольга Константиновна (Гимназия № 26 г. </a:t>
            </a:r>
            <a:r>
              <a:rPr kumimoji="0" lang="ru-RU" sz="1800" dirty="0" smtClean="0">
                <a:solidFill>
                  <a:schemeClr val="tx2"/>
                </a:solidFill>
              </a:rPr>
              <a:t>Челябинска)</a:t>
            </a:r>
            <a:endParaRPr kumimoji="0" lang="ru-RU" sz="1800" dirty="0">
              <a:solidFill>
                <a:schemeClr val="tx2"/>
              </a:solidFill>
            </a:endParaRPr>
          </a:p>
          <a:p>
            <a:pPr marL="803275" lvl="6" indent="-322263">
              <a:lnSpc>
                <a:spcPct val="120000"/>
              </a:lnSpc>
              <a:buFont typeface="+mj-lt"/>
              <a:buAutoNum type="arabicPeriod"/>
            </a:pPr>
            <a:r>
              <a:rPr kumimoji="0" lang="ru-RU" sz="1800" dirty="0">
                <a:solidFill>
                  <a:schemeClr val="tx2"/>
                </a:solidFill>
              </a:rPr>
              <a:t>Пелихов Денис Александрович (Гимназия № 26 г. </a:t>
            </a:r>
            <a:r>
              <a:rPr kumimoji="0" lang="ru-RU" sz="1800" dirty="0" smtClean="0">
                <a:solidFill>
                  <a:schemeClr val="tx2"/>
                </a:solidFill>
              </a:rPr>
              <a:t>Челябинска)</a:t>
            </a:r>
            <a:endParaRPr kumimoji="0" lang="ru-RU" sz="1800" dirty="0">
              <a:solidFill>
                <a:schemeClr val="tx2"/>
              </a:solidFill>
            </a:endParaRPr>
          </a:p>
          <a:p>
            <a:pPr marL="803275" lvl="6" indent="-322263">
              <a:lnSpc>
                <a:spcPct val="120000"/>
              </a:lnSpc>
              <a:buFont typeface="+mj-lt"/>
              <a:buAutoNum type="arabicPeriod"/>
            </a:pPr>
            <a:r>
              <a:rPr kumimoji="0" lang="ru-RU" sz="1800" dirty="0" err="1">
                <a:solidFill>
                  <a:schemeClr val="tx2"/>
                </a:solidFill>
              </a:rPr>
              <a:t>Пшеничникова</a:t>
            </a:r>
            <a:r>
              <a:rPr kumimoji="0" lang="ru-RU" sz="1800" dirty="0">
                <a:solidFill>
                  <a:schemeClr val="tx2"/>
                </a:solidFill>
              </a:rPr>
              <a:t> </a:t>
            </a:r>
            <a:r>
              <a:rPr kumimoji="0" lang="ru-RU" sz="1800" dirty="0" err="1">
                <a:solidFill>
                  <a:schemeClr val="tx2"/>
                </a:solidFill>
              </a:rPr>
              <a:t>Алефтина</a:t>
            </a:r>
            <a:r>
              <a:rPr kumimoji="0" lang="ru-RU" sz="1800" dirty="0">
                <a:solidFill>
                  <a:schemeClr val="tx2"/>
                </a:solidFill>
              </a:rPr>
              <a:t> Вениаминовна (Гимназия №4 </a:t>
            </a:r>
            <a:r>
              <a:rPr kumimoji="0" lang="ru-RU" sz="1800" dirty="0" smtClean="0">
                <a:solidFill>
                  <a:schemeClr val="tx2"/>
                </a:solidFill>
              </a:rPr>
              <a:t>г. Перми)</a:t>
            </a:r>
            <a:endParaRPr kumimoji="0" lang="ru-RU" sz="18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kumimoji="0" lang="ru-RU" altLang="ru-RU" sz="1800" b="1" dirty="0" smtClean="0">
                <a:solidFill>
                  <a:srgbClr val="FF9900"/>
                </a:solidFill>
              </a:rPr>
              <a:t>АНГЛИЙСКИЙ ЯЗЫК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kumimoji="0" lang="ru-RU" altLang="ru-RU" sz="1800" dirty="0" smtClean="0">
                <a:solidFill>
                  <a:schemeClr val="tx2"/>
                </a:solidFill>
              </a:rPr>
              <a:t>Медведева </a:t>
            </a:r>
            <a:r>
              <a:rPr kumimoji="0" lang="ru-RU" altLang="ru-RU" sz="1800" dirty="0">
                <a:solidFill>
                  <a:schemeClr val="tx2"/>
                </a:solidFill>
              </a:rPr>
              <a:t>Екатерина </a:t>
            </a:r>
            <a:r>
              <a:rPr kumimoji="0" lang="ru-RU" altLang="ru-RU" sz="1800" dirty="0" smtClean="0">
                <a:solidFill>
                  <a:schemeClr val="tx2"/>
                </a:solidFill>
              </a:rPr>
              <a:t>Станиславовна, (Гимназия №1 </a:t>
            </a:r>
            <a:r>
              <a:rPr kumimoji="0" lang="ru-RU" altLang="ru-RU" sz="1800" dirty="0">
                <a:solidFill>
                  <a:schemeClr val="tx2"/>
                </a:solidFill>
              </a:rPr>
              <a:t>г. </a:t>
            </a:r>
            <a:r>
              <a:rPr kumimoji="0" lang="ru-RU" altLang="ru-RU" sz="1800" dirty="0" smtClean="0">
                <a:solidFill>
                  <a:schemeClr val="tx2"/>
                </a:solidFill>
              </a:rPr>
              <a:t>Брянска)</a:t>
            </a:r>
            <a:endParaRPr kumimoji="0" lang="ru-RU" altLang="ru-RU" sz="18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kumimoji="0" lang="ru-RU" altLang="ru-RU" sz="1800" dirty="0" err="1" smtClean="0">
                <a:solidFill>
                  <a:schemeClr val="tx2"/>
                </a:solidFill>
              </a:rPr>
              <a:t>Боева</a:t>
            </a:r>
            <a:r>
              <a:rPr kumimoji="0" lang="ru-RU" altLang="ru-RU" sz="1800" dirty="0" smtClean="0">
                <a:solidFill>
                  <a:schemeClr val="tx2"/>
                </a:solidFill>
              </a:rPr>
              <a:t> </a:t>
            </a:r>
            <a:r>
              <a:rPr kumimoji="0" lang="ru-RU" altLang="ru-RU" sz="1800" dirty="0">
                <a:solidFill>
                  <a:schemeClr val="tx2"/>
                </a:solidFill>
              </a:rPr>
              <a:t>Анастасия Александровна </a:t>
            </a:r>
            <a:r>
              <a:rPr kumimoji="0" lang="ru-RU" altLang="ru-RU" sz="1800" dirty="0" smtClean="0">
                <a:solidFill>
                  <a:schemeClr val="tx2"/>
                </a:solidFill>
              </a:rPr>
              <a:t>(Центр </a:t>
            </a:r>
            <a:r>
              <a:rPr kumimoji="0" lang="ru-RU" altLang="ru-RU" sz="1800" dirty="0">
                <a:solidFill>
                  <a:schemeClr val="tx2"/>
                </a:solidFill>
              </a:rPr>
              <a:t>образования № </a:t>
            </a:r>
            <a:r>
              <a:rPr kumimoji="0" lang="ru-RU" altLang="ru-RU" sz="1800" dirty="0" smtClean="0">
                <a:solidFill>
                  <a:schemeClr val="tx2"/>
                </a:solidFill>
              </a:rPr>
              <a:t>38 </a:t>
            </a:r>
            <a:r>
              <a:rPr kumimoji="0" lang="ru-RU" altLang="ru-RU" sz="1800" dirty="0">
                <a:solidFill>
                  <a:schemeClr val="tx2"/>
                </a:solidFill>
              </a:rPr>
              <a:t>г. </a:t>
            </a:r>
            <a:r>
              <a:rPr kumimoji="0" lang="ru-RU" altLang="ru-RU" sz="1800" dirty="0" smtClean="0">
                <a:solidFill>
                  <a:schemeClr val="tx2"/>
                </a:solidFill>
              </a:rPr>
              <a:t>Тулы)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kumimoji="0" lang="ru-RU" altLang="ru-RU" sz="1800" dirty="0" err="1">
                <a:solidFill>
                  <a:schemeClr val="tx2"/>
                </a:solidFill>
              </a:rPr>
              <a:t>Каликина</a:t>
            </a:r>
            <a:r>
              <a:rPr kumimoji="0" lang="ru-RU" altLang="ru-RU" sz="1800" dirty="0">
                <a:solidFill>
                  <a:schemeClr val="tx2"/>
                </a:solidFill>
              </a:rPr>
              <a:t> Елена </a:t>
            </a:r>
            <a:r>
              <a:rPr kumimoji="0" lang="ru-RU" altLang="ru-RU" sz="1800" dirty="0" smtClean="0">
                <a:solidFill>
                  <a:schemeClr val="tx2"/>
                </a:solidFill>
              </a:rPr>
              <a:t>Владимировна (СОШ </a:t>
            </a:r>
            <a:r>
              <a:rPr kumimoji="0" lang="ru-RU" altLang="ru-RU" sz="1800" dirty="0">
                <a:solidFill>
                  <a:schemeClr val="tx2"/>
                </a:solidFill>
              </a:rPr>
              <a:t>№ </a:t>
            </a:r>
            <a:r>
              <a:rPr kumimoji="0" lang="ru-RU" altLang="ru-RU" sz="1800" dirty="0" smtClean="0">
                <a:solidFill>
                  <a:schemeClr val="tx2"/>
                </a:solidFill>
              </a:rPr>
              <a:t>146 г. Перми)</a:t>
            </a:r>
            <a:endParaRPr kumimoji="0" lang="ru-RU" altLang="ru-RU" sz="1800" dirty="0">
              <a:solidFill>
                <a:schemeClr val="tx2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338140"/>
            <a:ext cx="8229600" cy="165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ru-RU" altLang="ru-RU" dirty="0" smtClean="0"/>
              <a:t>Победители</a:t>
            </a:r>
            <a:r>
              <a:rPr lang="en-US" altLang="ru-RU" dirty="0" smtClean="0"/>
              <a:t>/</a:t>
            </a:r>
            <a:r>
              <a:rPr lang="ru-RU" altLang="ru-RU" dirty="0" smtClean="0"/>
              <a:t>Призеры</a:t>
            </a:r>
            <a:br>
              <a:rPr lang="ru-RU" altLang="ru-RU" dirty="0" smtClean="0"/>
            </a:br>
            <a:r>
              <a:rPr lang="ru-RU" altLang="ru-RU" sz="2400" dirty="0" smtClean="0"/>
              <a:t>2-го тура олимпиады «ПРОФИ»</a:t>
            </a:r>
            <a:br>
              <a:rPr lang="ru-RU" altLang="ru-RU" sz="2400" dirty="0" smtClean="0"/>
            </a:br>
            <a:r>
              <a:rPr lang="ru-RU" altLang="ru-RU" sz="1800" dirty="0" smtClean="0"/>
              <a:t>имена победителей в Международном рейтинге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28986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Box 2"/>
          <p:cNvSpPr txBox="1">
            <a:spLocks noChangeArrowheads="1"/>
          </p:cNvSpPr>
          <p:nvPr/>
        </p:nvSpPr>
        <p:spPr bwMode="auto">
          <a:xfrm>
            <a:off x="251520" y="2186716"/>
            <a:ext cx="8677472" cy="405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kumimoji="0" lang="ru-RU" altLang="ru-RU" sz="1800" b="1" dirty="0" smtClean="0">
                <a:solidFill>
                  <a:srgbClr val="FF9900"/>
                </a:solidFill>
              </a:rPr>
              <a:t>ФИЗИКА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kumimoji="0" lang="ru-RU" sz="1800" dirty="0">
                <a:solidFill>
                  <a:schemeClr val="tx2"/>
                </a:solidFill>
              </a:rPr>
              <a:t>Коновалов Андрей Александрович (СУНЦ </a:t>
            </a:r>
            <a:r>
              <a:rPr kumimoji="0" lang="ru-RU" sz="1800" dirty="0" err="1" smtClean="0">
                <a:solidFill>
                  <a:schemeClr val="tx2"/>
                </a:solidFill>
              </a:rPr>
              <a:t>УрФУ</a:t>
            </a:r>
            <a:r>
              <a:rPr kumimoji="0" lang="ru-RU" sz="1800" dirty="0">
                <a:solidFill>
                  <a:schemeClr val="tx2"/>
                </a:solidFill>
              </a:rPr>
              <a:t> </a:t>
            </a:r>
            <a:r>
              <a:rPr kumimoji="0" lang="ru-RU" sz="1800" dirty="0" smtClean="0">
                <a:solidFill>
                  <a:schemeClr val="tx2"/>
                </a:solidFill>
              </a:rPr>
              <a:t>г. Екатеринбурга)</a:t>
            </a:r>
            <a:endParaRPr kumimoji="0" lang="ru-RU" sz="18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kumimoji="0" lang="ru-RU" sz="1800" dirty="0" err="1">
                <a:solidFill>
                  <a:schemeClr val="tx2"/>
                </a:solidFill>
              </a:rPr>
              <a:t>Иоголевич</a:t>
            </a:r>
            <a:r>
              <a:rPr kumimoji="0" lang="ru-RU" sz="1800" dirty="0">
                <a:solidFill>
                  <a:schemeClr val="tx2"/>
                </a:solidFill>
              </a:rPr>
              <a:t> Иван Александрович (</a:t>
            </a:r>
            <a:r>
              <a:rPr kumimoji="0" lang="ru-RU" sz="1800" dirty="0" smtClean="0">
                <a:solidFill>
                  <a:schemeClr val="tx2"/>
                </a:solidFill>
              </a:rPr>
              <a:t>Физтех-лицей г. Долгопрудного)</a:t>
            </a:r>
            <a:endParaRPr kumimoji="0" lang="ru-RU" sz="18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kumimoji="0" lang="ru-RU" sz="1800" dirty="0">
                <a:solidFill>
                  <a:schemeClr val="tx2"/>
                </a:solidFill>
              </a:rPr>
              <a:t>Воронцов Александр Геннадьевич (ФМЛ № 31 г. </a:t>
            </a:r>
            <a:r>
              <a:rPr kumimoji="0" lang="ru-RU" sz="1800" dirty="0" smtClean="0">
                <a:solidFill>
                  <a:schemeClr val="tx2"/>
                </a:solidFill>
              </a:rPr>
              <a:t>Челябинска)</a:t>
            </a:r>
            <a:endParaRPr kumimoji="0" lang="ru-RU" sz="1800" dirty="0">
              <a:solidFill>
                <a:schemeClr val="tx2"/>
              </a:solidFill>
            </a:endParaRPr>
          </a:p>
          <a:p>
            <a:pPr marL="363538" lvl="7" indent="-342900">
              <a:lnSpc>
                <a:spcPct val="120000"/>
              </a:lnSpc>
              <a:buFont typeface="Courier New" pitchFamily="49" charset="0"/>
              <a:buChar char="o"/>
            </a:pPr>
            <a:r>
              <a:rPr kumimoji="0" lang="ru-RU" altLang="ru-RU" sz="1800" b="1" dirty="0" smtClean="0">
                <a:solidFill>
                  <a:srgbClr val="FF9900"/>
                </a:solidFill>
              </a:rPr>
              <a:t>ИНФОРМАТИКА</a:t>
            </a:r>
          </a:p>
          <a:p>
            <a:pPr marL="804863" lvl="8" indent="-342900">
              <a:lnSpc>
                <a:spcPct val="120000"/>
              </a:lnSpc>
              <a:buFont typeface="+mj-lt"/>
              <a:buAutoNum type="arabicPeriod"/>
            </a:pPr>
            <a:r>
              <a:rPr kumimoji="0" lang="ru-RU" sz="1800" dirty="0">
                <a:solidFill>
                  <a:schemeClr val="tx2"/>
                </a:solidFill>
              </a:rPr>
              <a:t>Коровин Алексей </a:t>
            </a:r>
            <a:r>
              <a:rPr kumimoji="0" lang="ru-RU" sz="1800" dirty="0" smtClean="0">
                <a:solidFill>
                  <a:schemeClr val="tx2"/>
                </a:solidFill>
              </a:rPr>
              <a:t>Валерьевич (Республиканский лицей г. Саранска)</a:t>
            </a:r>
          </a:p>
          <a:p>
            <a:pPr marL="804863" lvl="8" indent="-342900">
              <a:lnSpc>
                <a:spcPct val="120000"/>
              </a:lnSpc>
              <a:buFont typeface="+mj-lt"/>
              <a:buAutoNum type="arabicPeriod"/>
            </a:pPr>
            <a:r>
              <a:rPr kumimoji="0" lang="ru-RU" sz="1800" dirty="0">
                <a:solidFill>
                  <a:schemeClr val="tx2"/>
                </a:solidFill>
              </a:rPr>
              <a:t>Михалин Дмитрий </a:t>
            </a:r>
            <a:r>
              <a:rPr kumimoji="0" lang="ru-RU" sz="1800" dirty="0" smtClean="0">
                <a:solidFill>
                  <a:schemeClr val="tx2"/>
                </a:solidFill>
              </a:rPr>
              <a:t>Александрович ( «Вторая школа» г. Москвы)</a:t>
            </a:r>
          </a:p>
          <a:p>
            <a:pPr marL="804863" lvl="8" indent="-342900">
              <a:lnSpc>
                <a:spcPct val="120000"/>
              </a:lnSpc>
              <a:buFont typeface="+mj-lt"/>
              <a:buAutoNum type="arabicPeriod"/>
            </a:pPr>
            <a:r>
              <a:rPr kumimoji="0" lang="ru-RU" sz="1800" dirty="0">
                <a:solidFill>
                  <a:schemeClr val="tx2"/>
                </a:solidFill>
              </a:rPr>
              <a:t>Тимофеев Антон </a:t>
            </a:r>
            <a:r>
              <a:rPr kumimoji="0" lang="ru-RU" sz="1800" dirty="0" smtClean="0">
                <a:solidFill>
                  <a:schemeClr val="tx2"/>
                </a:solidFill>
              </a:rPr>
              <a:t>Александрович </a:t>
            </a:r>
            <a:r>
              <a:rPr kumimoji="0" lang="ru-RU" sz="1800" dirty="0">
                <a:solidFill>
                  <a:schemeClr val="tx2"/>
                </a:solidFill>
              </a:rPr>
              <a:t>(СПб губернаторский ФМЛ № 30)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kumimoji="0" lang="ru-RU" altLang="ru-RU" sz="1800" b="1" dirty="0" smtClean="0">
                <a:solidFill>
                  <a:srgbClr val="FF9900"/>
                </a:solidFill>
              </a:rPr>
              <a:t>ОБЩЕСТВОЗНАНИЕ</a:t>
            </a:r>
            <a:endParaRPr kumimoji="0" lang="ru-RU" altLang="ru-RU" sz="1800" b="1" dirty="0" smtClean="0">
              <a:solidFill>
                <a:srgbClr val="2862AA"/>
              </a:solidFill>
            </a:endParaRP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dirty="0">
                <a:solidFill>
                  <a:schemeClr val="tx2"/>
                </a:solidFill>
              </a:rPr>
              <a:t>Фомин Михаил Александрович </a:t>
            </a:r>
            <a:r>
              <a:rPr lang="ru-RU" sz="1800" dirty="0" smtClean="0">
                <a:solidFill>
                  <a:schemeClr val="tx2"/>
                </a:solidFill>
              </a:rPr>
              <a:t>(Гимназия № 9 </a:t>
            </a:r>
            <a:r>
              <a:rPr lang="ru-RU" sz="1800" dirty="0">
                <a:solidFill>
                  <a:schemeClr val="tx2"/>
                </a:solidFill>
              </a:rPr>
              <a:t>г. </a:t>
            </a:r>
            <a:r>
              <a:rPr lang="ru-RU" sz="1800" dirty="0" smtClean="0">
                <a:solidFill>
                  <a:schemeClr val="tx2"/>
                </a:solidFill>
              </a:rPr>
              <a:t>Екатеринбурга)</a:t>
            </a:r>
            <a:endParaRPr lang="ru-RU" sz="18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dirty="0" smtClean="0">
                <a:solidFill>
                  <a:schemeClr val="tx2"/>
                </a:solidFill>
              </a:rPr>
              <a:t>Сальников Андрей </a:t>
            </a:r>
            <a:r>
              <a:rPr lang="ru-RU" sz="1800" dirty="0">
                <a:solidFill>
                  <a:schemeClr val="tx2"/>
                </a:solidFill>
              </a:rPr>
              <a:t>Михайлович </a:t>
            </a:r>
            <a:r>
              <a:rPr lang="ru-RU" sz="1800" dirty="0" smtClean="0">
                <a:solidFill>
                  <a:schemeClr val="tx2"/>
                </a:solidFill>
              </a:rPr>
              <a:t>(Гимназия </a:t>
            </a:r>
            <a:r>
              <a:rPr lang="ru-RU" sz="1800" dirty="0">
                <a:solidFill>
                  <a:schemeClr val="tx2"/>
                </a:solidFill>
              </a:rPr>
              <a:t>г. </a:t>
            </a:r>
            <a:r>
              <a:rPr lang="ru-RU" sz="1800" dirty="0" smtClean="0">
                <a:solidFill>
                  <a:schemeClr val="tx2"/>
                </a:solidFill>
              </a:rPr>
              <a:t>Верещагино)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dirty="0" err="1" smtClean="0">
                <a:solidFill>
                  <a:schemeClr val="tx2"/>
                </a:solidFill>
              </a:rPr>
              <a:t>Уколова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>
                <a:solidFill>
                  <a:schemeClr val="tx2"/>
                </a:solidFill>
              </a:rPr>
              <a:t>Ольга </a:t>
            </a:r>
            <a:r>
              <a:rPr lang="ru-RU" sz="1800" dirty="0" smtClean="0">
                <a:solidFill>
                  <a:schemeClr val="tx2"/>
                </a:solidFill>
              </a:rPr>
              <a:t>Сергеевна </a:t>
            </a:r>
            <a:r>
              <a:rPr kumimoji="0" lang="ru-RU" sz="1800" dirty="0" smtClean="0">
                <a:solidFill>
                  <a:schemeClr val="tx2"/>
                </a:solidFill>
              </a:rPr>
              <a:t>(Гимназия </a:t>
            </a:r>
            <a:r>
              <a:rPr kumimoji="0" lang="ru-RU" sz="1800" dirty="0">
                <a:solidFill>
                  <a:schemeClr val="tx2"/>
                </a:solidFill>
              </a:rPr>
              <a:t>№ </a:t>
            </a:r>
            <a:r>
              <a:rPr kumimoji="0" lang="ru-RU" sz="1800" dirty="0" smtClean="0">
                <a:solidFill>
                  <a:schemeClr val="tx2"/>
                </a:solidFill>
              </a:rPr>
              <a:t>37 г. Екатеринбурга)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338140"/>
            <a:ext cx="8229600" cy="165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ru-RU" altLang="ru-RU" dirty="0" smtClean="0"/>
              <a:t>Победители</a:t>
            </a:r>
            <a:r>
              <a:rPr lang="en-US" altLang="ru-RU" dirty="0" smtClean="0"/>
              <a:t>/</a:t>
            </a:r>
            <a:r>
              <a:rPr lang="ru-RU" altLang="ru-RU" dirty="0" smtClean="0"/>
              <a:t>Призеры</a:t>
            </a:r>
            <a:br>
              <a:rPr lang="ru-RU" altLang="ru-RU" dirty="0" smtClean="0"/>
            </a:br>
            <a:r>
              <a:rPr lang="ru-RU" altLang="ru-RU" sz="2400" dirty="0" smtClean="0"/>
              <a:t>2-го тура олимпиады «ПРОФИ»</a:t>
            </a:r>
            <a:br>
              <a:rPr lang="ru-RU" altLang="ru-RU" sz="2400" dirty="0" smtClean="0"/>
            </a:br>
            <a:r>
              <a:rPr lang="ru-RU" altLang="ru-RU" sz="1800" dirty="0" smtClean="0"/>
              <a:t>имена победителей в Международном рейтинге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9271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7524" y="1844824"/>
            <a:ext cx="8568951" cy="4536504"/>
          </a:xfrm>
        </p:spPr>
        <p:txBody>
          <a:bodyPr>
            <a:noAutofit/>
          </a:bodyPr>
          <a:lstStyle/>
          <a:p>
            <a:pPr marL="441325" indent="-441325">
              <a:spcBef>
                <a:spcPts val="1500"/>
              </a:spcBef>
              <a:buFont typeface="Courier New" panose="02070309020205020404" pitchFamily="49" charset="0"/>
              <a:buChar char="o"/>
            </a:pPr>
            <a:r>
              <a:rPr lang="ru-RU" sz="2800" dirty="0" smtClean="0"/>
              <a:t>Олимпиада проводится в 2 тура: отборочный (онлайн) и заключительный (очно).</a:t>
            </a:r>
          </a:p>
          <a:p>
            <a:pPr marL="441325" indent="-441325">
              <a:spcBef>
                <a:spcPts val="1500"/>
              </a:spcBef>
              <a:buFont typeface="Courier New" panose="02070309020205020404" pitchFamily="49" charset="0"/>
              <a:buChar char="o"/>
            </a:pPr>
            <a:r>
              <a:rPr lang="ru-RU" sz="2800" dirty="0" smtClean="0"/>
              <a:t>Уникальная программа </a:t>
            </a:r>
            <a:r>
              <a:rPr lang="ru-RU" sz="2800" dirty="0"/>
              <a:t>обработки результатов тестирования исключает все недостатки, </a:t>
            </a:r>
            <a:r>
              <a:rPr lang="ru-RU" sz="2800" dirty="0" smtClean="0"/>
              <a:t>связанные с вопросами обработки бланков тестирования.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1074638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Технология проведения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632"/>
            <a:ext cx="5056178" cy="6541307"/>
          </a:xfrm>
        </p:spPr>
      </p:pic>
    </p:spTree>
    <p:extLst>
      <p:ext uri="{BB962C8B-B14F-4D97-AF65-F5344CB8AC3E}">
        <p14:creationId xmlns:p14="http://schemas.microsoft.com/office/powerpoint/2010/main" val="33876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584176"/>
          </a:xfrm>
        </p:spPr>
        <p:txBody>
          <a:bodyPr>
            <a:noAutofit/>
          </a:bodyPr>
          <a:lstStyle/>
          <a:p>
            <a:pPr lvl="0" algn="r"/>
            <a:r>
              <a:rPr lang="ru-RU" dirty="0" smtClean="0"/>
              <a:t>Технология проведения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>
                <a:solidFill>
                  <a:schemeClr val="bg1"/>
                </a:solidFill>
              </a:rPr>
              <a:t>диаграмма результативност</a:t>
            </a:r>
            <a:r>
              <a:rPr lang="ru-RU" sz="2400" dirty="0">
                <a:solidFill>
                  <a:schemeClr val="bg1"/>
                </a:solidFill>
              </a:rPr>
              <a:t>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1008112" cy="100811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269" t="1880" r="1181" b="1573"/>
          <a:stretch/>
        </p:blipFill>
        <p:spPr bwMode="auto">
          <a:xfrm>
            <a:off x="179512" y="2708920"/>
            <a:ext cx="871296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084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251520" y="1844824"/>
          <a:ext cx="864096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800200"/>
          </a:xfrm>
        </p:spPr>
        <p:txBody>
          <a:bodyPr>
            <a:noAutofit/>
          </a:bodyPr>
          <a:lstStyle/>
          <a:p>
            <a:pPr lvl="0" algn="r"/>
            <a:r>
              <a:rPr lang="ru-RU" dirty="0" smtClean="0"/>
              <a:t>Технология проведения </a:t>
            </a:r>
            <a:br>
              <a:rPr lang="ru-RU" dirty="0" smtClean="0"/>
            </a:br>
            <a:r>
              <a:rPr lang="ru-RU" sz="2400" dirty="0" smtClean="0">
                <a:solidFill>
                  <a:schemeClr val="bg1"/>
                </a:solidFill>
              </a:rPr>
              <a:t>диаграмма рассеивания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1008112" cy="100811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788023" y="2132856"/>
          <a:ext cx="4098980" cy="1296144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1549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Показатель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Балл (30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,0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Оценка (45,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81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Среднее знач.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</a:t>
                      </a:r>
                      <a:r>
                        <a:rPr lang="en-US" sz="1600" u="none" strike="noStrike" dirty="0" smtClean="0">
                          <a:effectLst/>
                        </a:rPr>
                        <a:t>4</a:t>
                      </a:r>
                      <a:r>
                        <a:rPr lang="ru-RU" sz="1600" u="none" strike="noStrike" dirty="0" smtClean="0">
                          <a:effectLst/>
                        </a:rPr>
                        <a:t>,2</a:t>
                      </a:r>
                      <a:r>
                        <a:rPr lang="en-US" sz="1600" u="none" strike="noStrike" dirty="0" smtClean="0">
                          <a:effectLst/>
                        </a:rPr>
                        <a:t> (47,3%)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20</a:t>
                      </a:r>
                      <a:r>
                        <a:rPr lang="ru-RU" sz="1600" u="none" strike="noStrike" dirty="0" smtClean="0">
                          <a:effectLst/>
                        </a:rPr>
                        <a:t>,</a:t>
                      </a:r>
                      <a:r>
                        <a:rPr lang="en-US" sz="1600" u="none" strike="noStrike" dirty="0" smtClean="0">
                          <a:effectLst/>
                        </a:rPr>
                        <a:t>55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Максимум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30</a:t>
                      </a:r>
                      <a:r>
                        <a:rPr lang="ru-RU" sz="1600" u="none" strike="noStrike" dirty="0" smtClean="0">
                          <a:effectLst/>
                        </a:rPr>
                        <a:t>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45,</a:t>
                      </a:r>
                      <a:r>
                        <a:rPr lang="en-US" sz="1600" u="none" strike="noStrike" dirty="0" smtClean="0">
                          <a:effectLst/>
                        </a:rPr>
                        <a:t>81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Минимум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3</a:t>
                      </a:r>
                      <a:r>
                        <a:rPr lang="ru-RU" sz="1600" u="none" strike="noStrike" dirty="0" smtClean="0">
                          <a:effectLst/>
                        </a:rPr>
                        <a:t>,</a:t>
                      </a:r>
                      <a:r>
                        <a:rPr lang="en-US" sz="1600" u="none" strike="noStrike" dirty="0" smtClean="0">
                          <a:effectLst/>
                        </a:rPr>
                        <a:t>24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868144" y="3501008"/>
          <a:ext cx="3024336" cy="144016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Интервал (оценка)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Чел.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Доля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</a:t>
                      </a:r>
                      <a:r>
                        <a:rPr lang="en-US" sz="16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6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(2)</a:t>
                      </a:r>
                      <a:endParaRPr lang="ru-RU" sz="1600" b="0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ru-RU" sz="1600" b="0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6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6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600" b="0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ru-RU" sz="16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-11 (3)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111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</a:t>
                      </a:r>
                      <a:r>
                        <a:rPr lang="ru-RU" sz="1600" u="none" strike="noStrike" dirty="0" smtClean="0">
                          <a:effectLst/>
                        </a:rPr>
                        <a:t>5,</a:t>
                      </a:r>
                      <a:r>
                        <a:rPr lang="en-US" sz="1600" u="none" strike="noStrike" dirty="0" smtClean="0">
                          <a:effectLst/>
                        </a:rPr>
                        <a:t>3</a:t>
                      </a:r>
                      <a:r>
                        <a:rPr lang="ru-RU" sz="1600" u="none" strike="noStrike" dirty="0" smtClean="0">
                          <a:effectLst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12-1</a:t>
                      </a:r>
                      <a:r>
                        <a:rPr lang="en-US" sz="16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ru-RU" sz="16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(4)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196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44</a:t>
                      </a:r>
                      <a:r>
                        <a:rPr lang="ru-RU" sz="1600" u="none" strike="noStrike" dirty="0" smtClean="0">
                          <a:effectLst/>
                        </a:rPr>
                        <a:t>,</a:t>
                      </a:r>
                      <a:r>
                        <a:rPr lang="en-US" sz="1600" u="none" strike="noStrike" dirty="0" smtClean="0">
                          <a:effectLst/>
                        </a:rPr>
                        <a:t>8</a:t>
                      </a:r>
                      <a:r>
                        <a:rPr lang="ru-RU" sz="1600" u="none" strike="noStrike" dirty="0" smtClean="0">
                          <a:effectLst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6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ru-RU" sz="16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-30 (5)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93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21,2%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96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1"/>
            <a:ext cx="7992888" cy="2376265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Технология проведения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400" dirty="0" smtClean="0">
                <a:solidFill>
                  <a:schemeClr val="bg1"/>
                </a:solidFill>
              </a:rPr>
              <a:t>представление результатов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в пятибалльной шкале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по английскому языку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1008112" cy="100811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404454" y="2420888"/>
          <a:ext cx="8496944" cy="3364992"/>
        </p:xfrm>
        <a:graphic>
          <a:graphicData uri="http://schemas.openxmlformats.org/drawingml/2006/table">
            <a:tbl>
              <a:tblPr firstRow="1" firstCol="1" lastCol="1" bandRow="1">
                <a:tableStyleId>{69012ECD-51FC-41F1-AA8D-1B2483CD663E}</a:tableStyleId>
              </a:tblPr>
              <a:tblGrid>
                <a:gridCol w="2817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8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4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Кол-во верно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выполненных заданий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Уровень*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Количество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участников, 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  <a:effectLst/>
                        </a:rPr>
                        <a:t>40–50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С1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  <a:effectLst/>
                        </a:rPr>
                        <a:t>6,9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  <a:effectLst/>
                        </a:rPr>
                        <a:t>30–39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В2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  <a:effectLst/>
                        </a:rPr>
                        <a:t>58,5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  <a:effectLst/>
                        </a:rPr>
                        <a:t>20–29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В1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  <a:effectLst/>
                        </a:rPr>
                        <a:t>32,3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  <a:effectLst/>
                        </a:rPr>
                        <a:t>15–19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А2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  <a:effectLst/>
                        </a:rPr>
                        <a:t>5–14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А1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  <a:effectLst/>
                        </a:rPr>
                        <a:t>0,3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04454" y="5877272"/>
            <a:ext cx="8416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*А1 – элементарное владение, С2 – свободное владение.</a:t>
            </a:r>
          </a:p>
        </p:txBody>
      </p:sp>
    </p:spTree>
    <p:extLst>
      <p:ext uri="{BB962C8B-B14F-4D97-AF65-F5344CB8AC3E}">
        <p14:creationId xmlns:p14="http://schemas.microsoft.com/office/powerpoint/2010/main" val="42896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35280" cy="1800200"/>
          </a:xfrm>
        </p:spPr>
        <p:txBody>
          <a:bodyPr>
            <a:noAutofit/>
          </a:bodyPr>
          <a:lstStyle/>
          <a:p>
            <a:pPr lvl="0" algn="r"/>
            <a:r>
              <a:rPr lang="ru-RU" dirty="0"/>
              <a:t>Технология проведения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400" dirty="0">
                <a:solidFill>
                  <a:schemeClr val="bg1"/>
                </a:solidFill>
              </a:rPr>
              <a:t>Индивидуальное </a:t>
            </a:r>
            <a:r>
              <a:rPr lang="ru-RU" sz="2400" dirty="0" smtClean="0">
                <a:solidFill>
                  <a:schemeClr val="bg1"/>
                </a:solidFill>
              </a:rPr>
              <a:t>представление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результатов Олимпиады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1008112" cy="100811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1292" t="30753" r="17783" b="49606"/>
          <a:stretch>
            <a:fillRect/>
          </a:stretch>
        </p:blipFill>
        <p:spPr bwMode="auto">
          <a:xfrm>
            <a:off x="107504" y="3212976"/>
            <a:ext cx="8854249" cy="245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9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Заголовок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873250"/>
          </a:xfrm>
        </p:spPr>
        <p:txBody>
          <a:bodyPr/>
          <a:lstStyle/>
          <a:p>
            <a:pPr algn="r" eaLnBrk="1" hangingPunct="1"/>
            <a:r>
              <a:rPr kumimoji="0" lang="ru-RU" altLang="ru-RU" sz="3600" dirty="0" smtClean="0">
                <a:cs typeface="Arial" pitchFamily="34" charset="0"/>
              </a:rPr>
              <a:t>Рейтинговые таблицы</a:t>
            </a:r>
            <a:br>
              <a:rPr kumimoji="0" lang="ru-RU" altLang="ru-RU" sz="3600" dirty="0" smtClean="0">
                <a:cs typeface="Arial" pitchFamily="34" charset="0"/>
              </a:rPr>
            </a:br>
            <a:r>
              <a:rPr kumimoji="0" lang="ru-RU" altLang="ru-RU" sz="2000" dirty="0" smtClean="0">
                <a:solidFill>
                  <a:schemeClr val="bg1"/>
                </a:solidFill>
                <a:cs typeface="Arial" pitchFamily="34" charset="0"/>
              </a:rPr>
              <a:t>Очный тур, Математика, 2015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50825" y="1971382"/>
          <a:ext cx="8678863" cy="3996440"/>
        </p:xfrm>
        <a:graphic>
          <a:graphicData uri="http://schemas.openxmlformats.org/drawingml/2006/table">
            <a:tbl>
              <a:tblPr/>
              <a:tblGrid>
                <a:gridCol w="613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5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5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5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6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№ п/п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</a:endParaRPr>
                    </a:p>
                  </a:txBody>
                  <a:tcPr marL="60294" marR="60294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6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Псевдоним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</a:endParaRPr>
                    </a:p>
                  </a:txBody>
                  <a:tcPr marL="60294" marR="60294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6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Балл (30 – 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max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)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</a:endParaRPr>
                    </a:p>
                  </a:txBody>
                  <a:tcPr marL="60294" marR="60294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</a:rPr>
                        <a:t>Оценка (44,08 – 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</a:rPr>
                        <a:t>max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</a:rPr>
                        <a:t>)</a:t>
                      </a:r>
                    </a:p>
                  </a:txBody>
                  <a:tcPr marL="60294" marR="60294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6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Calibri" pitchFamily="34" charset="0"/>
                      </a:endParaRPr>
                    </a:p>
                  </a:txBody>
                  <a:tcPr marL="60294" marR="60294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Маргаритка</a:t>
                      </a:r>
                      <a:endParaRPr lang="ru-RU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44,08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6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Calibri" pitchFamily="34" charset="0"/>
                      </a:endParaRPr>
                    </a:p>
                  </a:txBody>
                  <a:tcPr marL="60294" marR="60294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Индий</a:t>
                      </a:r>
                      <a:endParaRPr lang="ru-RU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42,92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6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Calibri" pitchFamily="34" charset="0"/>
                      </a:endParaRPr>
                    </a:p>
                  </a:txBody>
                  <a:tcPr marL="60294" marR="60294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Висмут</a:t>
                      </a:r>
                      <a:endParaRPr lang="ru-RU" sz="1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42,68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6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326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</a:endParaRPr>
                    </a:p>
                  </a:txBody>
                  <a:tcPr marL="60294" marR="60294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Эпигея</a:t>
                      </a:r>
                      <a:endParaRPr lang="ru-RU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6,51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6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327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</a:endParaRPr>
                    </a:p>
                  </a:txBody>
                  <a:tcPr marL="60294" marR="60294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Маниок</a:t>
                      </a:r>
                      <a:endParaRPr lang="ru-RU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6,03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6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328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</a:endParaRPr>
                    </a:p>
                  </a:txBody>
                  <a:tcPr marL="60294" marR="60294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Роллиния</a:t>
                      </a:r>
                      <a:endParaRPr lang="ru-RU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5,92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6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329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</a:endParaRPr>
                    </a:p>
                  </a:txBody>
                  <a:tcPr marL="60294" marR="60294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Эхмея</a:t>
                      </a:r>
                      <a:endParaRPr lang="ru-RU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20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6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kumimoji="1" sz="1400">
                          <a:solidFill>
                            <a:schemeClr val="tx2"/>
                          </a:solidFill>
                          <a:latin typeface="Candar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330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itchFamily="34" charset="0"/>
                      </a:endParaRPr>
                    </a:p>
                  </a:txBody>
                  <a:tcPr marL="60294" marR="60294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Анхоманес</a:t>
                      </a:r>
                      <a:endParaRPr lang="ru-RU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4,54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503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35" name="TextBox 1"/>
          <p:cNvSpPr txBox="1">
            <a:spLocks noChangeArrowheads="1"/>
          </p:cNvSpPr>
          <p:nvPr/>
        </p:nvSpPr>
        <p:spPr bwMode="auto">
          <a:xfrm>
            <a:off x="250825" y="6021388"/>
            <a:ext cx="8642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200" dirty="0" smtClean="0">
                <a:solidFill>
                  <a:schemeClr val="tx2"/>
                </a:solidFill>
              </a:rPr>
              <a:t>*Школы </a:t>
            </a:r>
            <a:r>
              <a:rPr kumimoji="0" lang="ru-RU" altLang="ru-RU" sz="1200" dirty="0">
                <a:solidFill>
                  <a:schemeClr val="tx2"/>
                </a:solidFill>
              </a:rPr>
              <a:t>не имеют гарантий качества подготовки работающих в них учителей. Для учителей нет квалификационного предметного экзамена. Даже профессионально непригодный учитель может длительное время работать в школе (см. на конец рейтингового списка).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altLang="ru-RU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1"/>
          <p:cNvSpPr>
            <a:spLocks noGrp="1"/>
          </p:cNvSpPr>
          <p:nvPr>
            <p:ph idx="1"/>
          </p:nvPr>
        </p:nvSpPr>
        <p:spPr>
          <a:xfrm>
            <a:off x="250825" y="1700808"/>
            <a:ext cx="8642350" cy="4608512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lnSpc>
                <a:spcPct val="120000"/>
              </a:lnSpc>
              <a:spcBef>
                <a:spcPts val="1500"/>
              </a:spcBef>
              <a:buFont typeface="Symbol" pitchFamily="18" charset="2"/>
              <a:buNone/>
            </a:pPr>
            <a:r>
              <a:rPr kumimoji="0" lang="ru-RU" altLang="ru-RU" sz="3600" b="1" dirty="0" smtClean="0"/>
              <a:t>Олимпиада это:</a:t>
            </a:r>
          </a:p>
          <a:p>
            <a:pPr algn="ctr">
              <a:lnSpc>
                <a:spcPct val="120000"/>
              </a:lnSpc>
              <a:spcBef>
                <a:spcPts val="1500"/>
              </a:spcBef>
            </a:pPr>
            <a:r>
              <a:rPr kumimoji="0" lang="ru-RU" altLang="ru-RU" sz="3600" dirty="0" smtClean="0"/>
              <a:t>массовый многопрофильный инновационный образовательный продукт на международном образовательном пространстве;</a:t>
            </a:r>
          </a:p>
          <a:p>
            <a:pPr algn="ctr">
              <a:lnSpc>
                <a:spcPct val="120000"/>
              </a:lnSpc>
              <a:spcBef>
                <a:spcPts val="1500"/>
              </a:spcBef>
            </a:pPr>
            <a:r>
              <a:rPr lang="ru-RU" altLang="ru-RU" sz="3600" dirty="0"/>
              <a:t>ф</a:t>
            </a:r>
            <a:r>
              <a:rPr lang="ru-RU" altLang="ru-RU" sz="3600" dirty="0" smtClean="0"/>
              <a:t>орма повышения квалификации в инновационном формате – через участие в конкурсном состязании</a:t>
            </a:r>
            <a:endParaRPr kumimoji="0" lang="ru-RU" altLang="ru-RU" sz="3600" dirty="0" smtClean="0"/>
          </a:p>
        </p:txBody>
      </p:sp>
      <p:sp>
        <p:nvSpPr>
          <p:cNvPr id="14339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hangingPunct="1"/>
            <a:r>
              <a:rPr kumimoji="0" lang="ru-RU" altLang="ru-RU" sz="3600" dirty="0" smtClean="0"/>
              <a:t>Цели и задачи </a:t>
            </a:r>
            <a:br>
              <a:rPr kumimoji="0" lang="ru-RU" altLang="ru-RU" sz="3600" dirty="0" smtClean="0"/>
            </a:br>
            <a:r>
              <a:rPr kumimoji="0" lang="ru-RU" altLang="ru-RU" sz="3600" dirty="0" smtClean="0"/>
              <a:t>Олимпиады</a:t>
            </a:r>
          </a:p>
        </p:txBody>
      </p:sp>
      <p:pic>
        <p:nvPicPr>
          <p:cNvPr id="14340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6830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kumimoji="0" lang="ru-RU" altLang="ru-RU" sz="3600" smtClean="0"/>
              <a:t>Положительные </a:t>
            </a:r>
            <a:br>
              <a:rPr kumimoji="0" lang="ru-RU" altLang="ru-RU" sz="3600" smtClean="0"/>
            </a:br>
            <a:r>
              <a:rPr kumimoji="0" lang="ru-RU" altLang="ru-RU" sz="3600" smtClean="0"/>
              <a:t>эффекты Олимпиады</a:t>
            </a:r>
          </a:p>
        </p:txBody>
      </p:sp>
      <p:sp>
        <p:nvSpPr>
          <p:cNvPr id="32770" name="Объект 1"/>
          <p:cNvSpPr>
            <a:spLocks noGrp="1"/>
          </p:cNvSpPr>
          <p:nvPr>
            <p:ph idx="1"/>
          </p:nvPr>
        </p:nvSpPr>
        <p:spPr>
          <a:xfrm>
            <a:off x="395288" y="2060848"/>
            <a:ext cx="8569325" cy="4132262"/>
          </a:xfrm>
        </p:spPr>
        <p:txBody>
          <a:bodyPr anchor="ctr">
            <a:normAutofit fontScale="92500" lnSpcReduction="20000"/>
          </a:bodyPr>
          <a:lstStyle/>
          <a:p>
            <a:pPr marL="457200" indent="-457200">
              <a:spcBef>
                <a:spcPts val="1200"/>
              </a:spcBef>
              <a:buFont typeface="Candara" pitchFamily="34" charset="0"/>
              <a:buAutoNum type="arabicPeriod"/>
            </a:pPr>
            <a:r>
              <a:rPr kumimoji="0" lang="ru-RU" altLang="ru-RU" dirty="0" smtClean="0"/>
              <a:t>Усиление конкуренции среди педагогов и, как результат, формирование стимулов к постоянному профессиональному росту.</a:t>
            </a:r>
          </a:p>
          <a:p>
            <a:pPr marL="457200" indent="-457200">
              <a:spcBef>
                <a:spcPts val="1200"/>
              </a:spcBef>
              <a:buFont typeface="Candara" pitchFamily="34" charset="0"/>
              <a:buAutoNum type="arabicPeriod"/>
            </a:pPr>
            <a:r>
              <a:rPr kumimoji="0" lang="ru-RU" altLang="ru-RU" dirty="0" smtClean="0"/>
              <a:t>Подкрепление авторитета учителя независимой оценкой знаний и тем фактом, что, участвуя в Олимпиаде, учитель тоже «сдаёт профессиональный экзамен», работает над своими ошибками и, тем самым,  продолжает учиться и расти, подавая тем самым пример своим ученикам.</a:t>
            </a:r>
          </a:p>
        </p:txBody>
      </p:sp>
      <p:pic>
        <p:nvPicPr>
          <p:cNvPr id="3277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5412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kumimoji="0" lang="ru-RU" altLang="ru-RU" sz="3600" smtClean="0"/>
              <a:t>Положительные </a:t>
            </a:r>
            <a:br>
              <a:rPr kumimoji="0" lang="ru-RU" altLang="ru-RU" sz="3600" smtClean="0"/>
            </a:br>
            <a:r>
              <a:rPr kumimoji="0" lang="ru-RU" altLang="ru-RU" sz="3600" smtClean="0"/>
              <a:t>эффекты Олимпиады</a:t>
            </a:r>
          </a:p>
        </p:txBody>
      </p:sp>
      <p:sp>
        <p:nvSpPr>
          <p:cNvPr id="33794" name="Объект 1"/>
          <p:cNvSpPr>
            <a:spLocks noGrp="1"/>
          </p:cNvSpPr>
          <p:nvPr>
            <p:ph idx="1"/>
          </p:nvPr>
        </p:nvSpPr>
        <p:spPr>
          <a:xfrm>
            <a:off x="287337" y="2060848"/>
            <a:ext cx="8569325" cy="4176713"/>
          </a:xfrm>
        </p:spPr>
        <p:txBody>
          <a:bodyPr anchor="ctr">
            <a:normAutofit fontScale="92500" lnSpcReduction="10000"/>
          </a:bodyPr>
          <a:lstStyle/>
          <a:p>
            <a:pPr marL="514350" indent="-514350">
              <a:spcBef>
                <a:spcPts val="1200"/>
              </a:spcBef>
              <a:buFont typeface="Candara" pitchFamily="34" charset="0"/>
              <a:buAutoNum type="arabicPeriod" startAt="3"/>
            </a:pPr>
            <a:r>
              <a:rPr kumimoji="0" lang="ru-RU" altLang="ru-RU" dirty="0" smtClean="0"/>
              <a:t>Формирование устойчивых предметных сообществ учителей-участников Олимпиады.</a:t>
            </a:r>
          </a:p>
          <a:p>
            <a:pPr marL="514350" indent="-514350">
              <a:spcBef>
                <a:spcPts val="1200"/>
              </a:spcBef>
              <a:buFont typeface="Candara" pitchFamily="34" charset="0"/>
              <a:buAutoNum type="arabicPeriod" startAt="3"/>
            </a:pPr>
            <a:r>
              <a:rPr kumimoji="0" lang="ru-RU" altLang="ru-RU" dirty="0" smtClean="0"/>
              <a:t>Создание возможности открывать новые таланты – выявление учителей – мультипликаторов и учителей – экспертов, задействованных в разработке и экспертизе Олимпиадных заданий.</a:t>
            </a:r>
          </a:p>
          <a:p>
            <a:pPr marL="514350" indent="-514350">
              <a:spcBef>
                <a:spcPts val="1200"/>
              </a:spcBef>
              <a:buFont typeface="Candara" pitchFamily="34" charset="0"/>
              <a:buAutoNum type="arabicPeriod" startAt="3"/>
            </a:pPr>
            <a:r>
              <a:rPr kumimoji="0" lang="ru-RU" altLang="ru-RU" dirty="0" smtClean="0"/>
              <a:t>Выравнивание знаний на территории региона/страны.</a:t>
            </a:r>
          </a:p>
        </p:txBody>
      </p:sp>
      <p:pic>
        <p:nvPicPr>
          <p:cNvPr id="3379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557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kumimoji="0" lang="ru-RU" altLang="ru-RU" sz="3600" smtClean="0"/>
              <a:t>Положительные </a:t>
            </a:r>
            <a:br>
              <a:rPr kumimoji="0" lang="ru-RU" altLang="ru-RU" sz="3600" smtClean="0"/>
            </a:br>
            <a:r>
              <a:rPr kumimoji="0" lang="ru-RU" altLang="ru-RU" sz="3600" smtClean="0"/>
              <a:t>эффекты Олимпиады</a:t>
            </a:r>
          </a:p>
        </p:txBody>
      </p:sp>
      <p:sp>
        <p:nvSpPr>
          <p:cNvPr id="34818" name="Объект 1"/>
          <p:cNvSpPr>
            <a:spLocks noGrp="1"/>
          </p:cNvSpPr>
          <p:nvPr>
            <p:ph idx="1"/>
          </p:nvPr>
        </p:nvSpPr>
        <p:spPr>
          <a:xfrm>
            <a:off x="287337" y="1916832"/>
            <a:ext cx="8569325" cy="4176713"/>
          </a:xfrm>
        </p:spPr>
        <p:txBody>
          <a:bodyPr anchor="ctr"/>
          <a:lstStyle/>
          <a:p>
            <a:pPr marL="514350" indent="-514350">
              <a:spcBef>
                <a:spcPts val="1200"/>
              </a:spcBef>
              <a:buFont typeface="Candara" pitchFamily="34" charset="0"/>
              <a:buAutoNum type="arabicPeriod" startAt="6"/>
            </a:pPr>
            <a:r>
              <a:rPr kumimoji="0" lang="ru-RU" altLang="ru-RU" dirty="0" smtClean="0"/>
              <a:t>Формирование устойчивости к стрессу во время сдачи профессионального экзамена – аттестация работников образования (повышение/подтверждение квалификационной категории).</a:t>
            </a:r>
          </a:p>
          <a:p>
            <a:pPr marL="514350" indent="-514350">
              <a:spcBef>
                <a:spcPts val="1200"/>
              </a:spcBef>
              <a:buFont typeface="Candara" pitchFamily="34" charset="0"/>
              <a:buAutoNum type="arabicPeriod" startAt="6"/>
            </a:pPr>
            <a:r>
              <a:rPr kumimoji="0" lang="ru-RU" altLang="ru-RU" dirty="0" smtClean="0"/>
              <a:t>Рост мотивации к постоянному самосовершенствованию в области предметных знаний.</a:t>
            </a:r>
          </a:p>
        </p:txBody>
      </p:sp>
      <p:pic>
        <p:nvPicPr>
          <p:cNvPr id="3481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7134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8"/>
          <a:stretch/>
        </p:blipFill>
        <p:spPr>
          <a:xfrm>
            <a:off x="1835696" y="2547063"/>
            <a:ext cx="5616624" cy="3869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0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722437"/>
          </a:xfrm>
        </p:spPr>
        <p:txBody>
          <a:bodyPr/>
          <a:lstStyle/>
          <a:p>
            <a:pPr algn="r" eaLnBrk="1" hangingPunct="1"/>
            <a:r>
              <a:rPr kumimoji="0" lang="ru-RU" altLang="ru-RU" dirty="0" smtClean="0"/>
              <a:t>Предметы</a:t>
            </a:r>
            <a:br>
              <a:rPr kumimoji="0" lang="ru-RU" altLang="ru-RU" dirty="0" smtClean="0"/>
            </a:br>
            <a:r>
              <a:rPr kumimoji="0" lang="ru-RU" altLang="ru-RU" dirty="0" smtClean="0"/>
              <a:t>2020 гг.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251" y="2632021"/>
            <a:ext cx="8424936" cy="3330209"/>
          </a:xfrm>
          <a:extLst>
            <a:ext uri="{FAA26D3D-D897-4be2-8F04-BA451C77F1D7}"/>
          </a:extLst>
        </p:spPr>
        <p:txBody>
          <a:bodyPr numCol="2" rtlCol="0">
            <a:normAutofit/>
          </a:bodyPr>
          <a:lstStyle/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kumimoji="0" lang="ru-RU" sz="3600" b="1" dirty="0" smtClean="0">
                <a:solidFill>
                  <a:schemeClr val="tx1"/>
                </a:solidFill>
                <a:ea typeface="+mn-ea"/>
                <a:cs typeface="+mn-cs"/>
              </a:rPr>
              <a:t>Математика</a:t>
            </a:r>
            <a:endParaRPr kumimoji="0" lang="ru-RU" sz="3600" b="1" dirty="0">
              <a:solidFill>
                <a:srgbClr val="C00000"/>
              </a:solidFill>
              <a:ea typeface="+mn-ea"/>
              <a:cs typeface="+mn-cs"/>
            </a:endParaRP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kumimoji="0" lang="ru-RU" sz="3600" b="1" dirty="0" smtClean="0">
                <a:solidFill>
                  <a:schemeClr val="tx1"/>
                </a:solidFill>
                <a:ea typeface="+mn-ea"/>
                <a:cs typeface="+mn-cs"/>
              </a:rPr>
              <a:t>Английский язык</a:t>
            </a: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kumimoji="0" lang="ru-RU" sz="3600" b="1" dirty="0" smtClean="0">
                <a:solidFill>
                  <a:schemeClr val="tx1"/>
                </a:solidFill>
              </a:rPr>
              <a:t>Русский язык</a:t>
            </a:r>
            <a:endParaRPr kumimoji="0" lang="ru-RU" sz="3600" b="1" dirty="0">
              <a:solidFill>
                <a:srgbClr val="C00000"/>
              </a:solidFill>
            </a:endParaRP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kumimoji="0" lang="ru-RU" sz="3600" b="1" dirty="0" smtClean="0">
                <a:solidFill>
                  <a:schemeClr val="tx1"/>
                </a:solidFill>
                <a:ea typeface="+mn-ea"/>
                <a:cs typeface="+mn-cs"/>
              </a:rPr>
              <a:t>Обществознание</a:t>
            </a:r>
            <a:endParaRPr kumimoji="0" lang="ru-RU" sz="3600" b="1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kumimoji="0" lang="ru-RU" sz="3600" b="1" dirty="0" smtClean="0">
                <a:solidFill>
                  <a:schemeClr val="tx1"/>
                </a:solidFill>
                <a:ea typeface="+mn-ea"/>
                <a:cs typeface="+mn-cs"/>
              </a:rPr>
              <a:t>Информатика</a:t>
            </a:r>
            <a:endParaRPr kumimoji="0" lang="en-US" sz="3600" b="1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kumimoji="0" lang="ru-RU" sz="3600" b="1" dirty="0" smtClean="0">
                <a:solidFill>
                  <a:schemeClr val="tx1"/>
                </a:solidFill>
                <a:ea typeface="+mn-ea"/>
                <a:cs typeface="+mn-cs"/>
              </a:rPr>
              <a:t>Биология</a:t>
            </a:r>
            <a:endParaRPr kumimoji="0" lang="en-US" sz="3600" b="1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19461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179388" y="5858688"/>
            <a:ext cx="88566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dirty="0" smtClean="0">
                <a:solidFill>
                  <a:srgbClr val="000000"/>
                </a:solidFill>
                <a:latin typeface="Arial" charset="0"/>
              </a:rPr>
              <a:t>___________________________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14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dirty="0">
                <a:solidFill>
                  <a:srgbClr val="000000"/>
                </a:solidFill>
                <a:latin typeface="Arial" charset="0"/>
              </a:rPr>
              <a:t>*Согласно ТЗ в </a:t>
            </a:r>
            <a:r>
              <a:rPr kumimoji="0" lang="ru-RU" altLang="ru-RU" sz="1400" dirty="0" smtClean="0">
                <a:solidFill>
                  <a:srgbClr val="000000"/>
                </a:solidFill>
                <a:latin typeface="Arial" charset="0"/>
              </a:rPr>
              <a:t>2018 </a:t>
            </a:r>
            <a:r>
              <a:rPr kumimoji="0" lang="ru-RU" altLang="ru-RU" sz="1400" dirty="0">
                <a:solidFill>
                  <a:srgbClr val="000000"/>
                </a:solidFill>
                <a:latin typeface="Arial" charset="0"/>
              </a:rPr>
              <a:t>г. </a:t>
            </a:r>
            <a:r>
              <a:rPr kumimoji="0" lang="ru-RU" altLang="ru-RU" sz="1400" dirty="0" smtClean="0">
                <a:solidFill>
                  <a:srgbClr val="000000"/>
                </a:solidFill>
                <a:latin typeface="Arial" charset="0"/>
              </a:rPr>
              <a:t>проводится </a:t>
            </a:r>
            <a:r>
              <a:rPr kumimoji="0" lang="ru-RU" altLang="ru-RU" sz="1400" dirty="0">
                <a:solidFill>
                  <a:srgbClr val="000000"/>
                </a:solidFill>
                <a:latin typeface="Arial" charset="0"/>
              </a:rPr>
              <a:t>по химии, в </a:t>
            </a:r>
            <a:r>
              <a:rPr kumimoji="0" lang="ru-RU" altLang="ru-RU" sz="1400" dirty="0" smtClean="0">
                <a:solidFill>
                  <a:srgbClr val="000000"/>
                </a:solidFill>
                <a:latin typeface="Arial" charset="0"/>
              </a:rPr>
              <a:t>2019 </a:t>
            </a:r>
            <a:r>
              <a:rPr kumimoji="0" lang="ru-RU" altLang="ru-RU" sz="1400" dirty="0">
                <a:solidFill>
                  <a:srgbClr val="000000"/>
                </a:solidFill>
                <a:latin typeface="Arial" charset="0"/>
              </a:rPr>
              <a:t>г. – по физике, в </a:t>
            </a:r>
            <a:r>
              <a:rPr kumimoji="0" lang="ru-RU" altLang="ru-RU" sz="1400" dirty="0" smtClean="0">
                <a:solidFill>
                  <a:srgbClr val="000000"/>
                </a:solidFill>
                <a:latin typeface="Arial" charset="0"/>
              </a:rPr>
              <a:t>2020 </a:t>
            </a:r>
            <a:r>
              <a:rPr kumimoji="0" lang="ru-RU" altLang="ru-RU" sz="1400" dirty="0">
                <a:solidFill>
                  <a:srgbClr val="000000"/>
                </a:solidFill>
                <a:latin typeface="Arial" charset="0"/>
              </a:rPr>
              <a:t>г. – по биологии</a:t>
            </a:r>
            <a:r>
              <a:rPr kumimoji="0" lang="ru-RU" altLang="ru-RU" sz="14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kumimoji="0" lang="ru-RU" altLang="ru-RU" sz="1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7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8"/>
          <a:stretch/>
        </p:blipFill>
        <p:spPr>
          <a:xfrm>
            <a:off x="1835696" y="2547063"/>
            <a:ext cx="5616624" cy="3869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0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722437"/>
          </a:xfrm>
        </p:spPr>
        <p:txBody>
          <a:bodyPr/>
          <a:lstStyle/>
          <a:p>
            <a:pPr algn="r" eaLnBrk="1" hangingPunct="1"/>
            <a:r>
              <a:rPr kumimoji="0" lang="ru-RU" altLang="ru-RU" dirty="0" smtClean="0"/>
              <a:t>Сроки проведения</a:t>
            </a:r>
            <a:r>
              <a:rPr kumimoji="0" lang="en-US" altLang="ru-RU" dirty="0" smtClean="0"/>
              <a:t/>
            </a:r>
            <a:br>
              <a:rPr kumimoji="0" lang="en-US" altLang="ru-RU" dirty="0" smtClean="0"/>
            </a:br>
            <a:r>
              <a:rPr kumimoji="0" lang="ru-RU" altLang="ru-RU" dirty="0" smtClean="0"/>
              <a:t> в 2020 году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251" y="2636912"/>
            <a:ext cx="8424936" cy="3816424"/>
          </a:xfrm>
          <a:extLst>
            <a:ext uri="{FAA26D3D-D897-4be2-8F04-BA451C77F1D7}"/>
          </a:extLst>
        </p:spPr>
        <p:txBody>
          <a:bodyPr numCol="1" rtlCol="0">
            <a:noAutofit/>
          </a:bodyPr>
          <a:lstStyle/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kumimoji="0" lang="en-US" b="1" dirty="0" smtClean="0">
                <a:solidFill>
                  <a:srgbClr val="FF9900"/>
                </a:solidFill>
              </a:rPr>
              <a:t>I </a:t>
            </a:r>
            <a:r>
              <a:rPr kumimoji="0" lang="ru-RU" b="1" dirty="0" smtClean="0">
                <a:solidFill>
                  <a:srgbClr val="FF9900"/>
                </a:solidFill>
              </a:rPr>
              <a:t>тур (онлайн)</a:t>
            </a:r>
            <a:r>
              <a:rPr kumimoji="0" lang="ru-RU" b="1" dirty="0" smtClean="0"/>
              <a:t> – с 14 сентября по 11 октября</a:t>
            </a: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kumimoji="0" lang="en-US" b="1" dirty="0" smtClean="0">
                <a:solidFill>
                  <a:srgbClr val="FF9900"/>
                </a:solidFill>
              </a:rPr>
              <a:t>II </a:t>
            </a:r>
            <a:r>
              <a:rPr kumimoji="0" lang="ru-RU" b="1" dirty="0" smtClean="0">
                <a:solidFill>
                  <a:srgbClr val="FF9900"/>
                </a:solidFill>
              </a:rPr>
              <a:t>тур (очно)</a:t>
            </a:r>
            <a:r>
              <a:rPr kumimoji="0" lang="ru-RU" b="1" dirty="0" smtClean="0"/>
              <a:t> – с 01 по </a:t>
            </a:r>
            <a:r>
              <a:rPr lang="ru-RU" b="1" dirty="0" smtClean="0"/>
              <a:t>15 </a:t>
            </a:r>
            <a:r>
              <a:rPr kumimoji="0" lang="ru-RU" b="1" dirty="0" smtClean="0"/>
              <a:t>ноября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kumimoji="0" lang="ru-RU" sz="2800" b="1" dirty="0"/>
              <a:t>Английский </a:t>
            </a:r>
            <a:r>
              <a:rPr kumimoji="0" lang="ru-RU" sz="2800" b="1" dirty="0" smtClean="0"/>
              <a:t>язык, </a:t>
            </a:r>
            <a:r>
              <a:rPr lang="ru-RU" sz="2800" b="1" dirty="0" smtClean="0"/>
              <a:t>Биология – 01</a:t>
            </a:r>
            <a:r>
              <a:rPr kumimoji="0" lang="ru-RU" sz="2800" b="1" dirty="0" smtClean="0"/>
              <a:t> ноября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ru-RU" sz="2800" b="1" dirty="0"/>
              <a:t>Русский </a:t>
            </a:r>
            <a:r>
              <a:rPr kumimoji="0" lang="ru-RU" sz="2800" b="1" dirty="0" smtClean="0"/>
              <a:t>язык, Информатика – 08 </a:t>
            </a:r>
            <a:r>
              <a:rPr kumimoji="0" lang="ru-RU" sz="2800" b="1" dirty="0"/>
              <a:t>ноября</a:t>
            </a:r>
            <a:endParaRPr kumimoji="0" lang="ru-RU" sz="2800" b="1" dirty="0" smtClean="0"/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kumimoji="0" lang="ru-RU" sz="2800" b="1" dirty="0"/>
              <a:t>Математика, </a:t>
            </a:r>
            <a:r>
              <a:rPr lang="ru-RU" sz="2800" b="1" dirty="0" smtClean="0"/>
              <a:t>Обществознание – 15</a:t>
            </a:r>
            <a:r>
              <a:rPr kumimoji="0" lang="ru-RU" sz="2800" b="1" dirty="0" smtClean="0"/>
              <a:t> ноября</a:t>
            </a:r>
          </a:p>
        </p:txBody>
      </p:sp>
      <p:pic>
        <p:nvPicPr>
          <p:cNvPr id="19461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0118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788" y="116632"/>
            <a:ext cx="4731468" cy="668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4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3024336"/>
          </a:xfrm>
          <a:extLst>
            <a:ext uri="{FAA26D3D-D897-4be2-8F04-BA451C77F1D7}"/>
          </a:extLst>
        </p:spPr>
        <p:txBody>
          <a:bodyPr rtlCol="0"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>
                <a:latin typeface="Bahnschrift" panose="020B0502040204020203" pitchFamily="34" charset="0"/>
              </a:rPr>
              <a:t>Спасибо за внимание!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254" y="312559"/>
            <a:ext cx="1007939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1"/>
          <p:cNvSpPr>
            <a:spLocks noGrp="1"/>
          </p:cNvSpPr>
          <p:nvPr>
            <p:ph idx="1"/>
          </p:nvPr>
        </p:nvSpPr>
        <p:spPr>
          <a:xfrm>
            <a:off x="287337" y="2348880"/>
            <a:ext cx="8569325" cy="3672408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Symbol" pitchFamily="18" charset="2"/>
              <a:buNone/>
            </a:pPr>
            <a:r>
              <a:rPr kumimoji="0" lang="ru-RU" altLang="ru-RU" sz="4000" b="1" dirty="0" smtClean="0">
                <a:solidFill>
                  <a:srgbClr val="FAA100"/>
                </a:solidFill>
              </a:rPr>
              <a:t>Цель </a:t>
            </a:r>
            <a:r>
              <a:rPr kumimoji="0" lang="ru-RU" altLang="ru-RU" sz="4000" dirty="0" smtClean="0"/>
              <a:t>– проведение независимой экспертизы уровня предметных компетенций учителя в формате уникального конкурсного состязания</a:t>
            </a:r>
          </a:p>
        </p:txBody>
      </p:sp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hangingPunct="1"/>
            <a:r>
              <a:rPr kumimoji="0" lang="ru-RU" altLang="ru-RU" sz="3600" smtClean="0"/>
              <a:t>Цели и задачи </a:t>
            </a:r>
            <a:br>
              <a:rPr kumimoji="0" lang="ru-RU" altLang="ru-RU" sz="3600" smtClean="0"/>
            </a:br>
            <a:r>
              <a:rPr kumimoji="0" lang="ru-RU" altLang="ru-RU" sz="3600" smtClean="0"/>
              <a:t>Олимпиады</a:t>
            </a:r>
          </a:p>
        </p:txBody>
      </p:sp>
      <p:pic>
        <p:nvPicPr>
          <p:cNvPr id="15364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4901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1"/>
          <p:cNvSpPr>
            <a:spLocks noGrp="1"/>
          </p:cNvSpPr>
          <p:nvPr>
            <p:ph idx="1"/>
          </p:nvPr>
        </p:nvSpPr>
        <p:spPr>
          <a:xfrm>
            <a:off x="250825" y="1916832"/>
            <a:ext cx="8642350" cy="4680521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Font typeface="Symbol" pitchFamily="18" charset="2"/>
              <a:buNone/>
            </a:pPr>
            <a:r>
              <a:rPr kumimoji="0" lang="ru-RU" altLang="ru-RU" b="1" dirty="0" smtClean="0"/>
              <a:t>Ключевые </a:t>
            </a:r>
            <a:r>
              <a:rPr kumimoji="0" lang="ru-RU" altLang="ru-RU" b="1" dirty="0" smtClean="0">
                <a:solidFill>
                  <a:srgbClr val="FAA100"/>
                </a:solidFill>
              </a:rPr>
              <a:t>задачи</a:t>
            </a:r>
            <a:r>
              <a:rPr kumimoji="0" lang="ru-RU" altLang="ru-RU" b="1" dirty="0" smtClean="0"/>
              <a:t>:</a:t>
            </a:r>
          </a:p>
          <a:p>
            <a:pPr algn="ctr">
              <a:spcBef>
                <a:spcPts val="1500"/>
              </a:spcBef>
              <a:buFont typeface="Courier New" panose="02070309020205020404" pitchFamily="49" charset="0"/>
              <a:buChar char="o"/>
            </a:pPr>
            <a:r>
              <a:rPr kumimoji="0" lang="ru-RU" altLang="ru-RU" sz="2800" i="1" dirty="0" smtClean="0"/>
              <a:t>выявление, поддержка и поощрение творчески работающих учителей, обладающих высоким уровнем </a:t>
            </a:r>
            <a:r>
              <a:rPr kumimoji="0" lang="ru-RU" altLang="ru-RU" sz="2800" i="1" dirty="0" err="1" smtClean="0"/>
              <a:t>сформированности</a:t>
            </a:r>
            <a:r>
              <a:rPr kumimoji="0" lang="ru-RU" altLang="ru-RU" sz="2800" i="1" dirty="0" smtClean="0"/>
              <a:t> предметных компетенций;</a:t>
            </a:r>
          </a:p>
          <a:p>
            <a:pPr algn="ctr">
              <a:spcBef>
                <a:spcPts val="1500"/>
              </a:spcBef>
              <a:buFont typeface="Courier New" panose="02070309020205020404" pitchFamily="49" charset="0"/>
              <a:buChar char="o"/>
            </a:pPr>
            <a:r>
              <a:rPr kumimoji="0" lang="ru-RU" altLang="ru-RU" sz="2800" i="1" dirty="0" smtClean="0"/>
              <a:t>объективная независимая оценка предметных компетенций учителя</a:t>
            </a:r>
            <a:r>
              <a:rPr kumimoji="0" lang="en-US" altLang="ru-RU" sz="2800" i="1" dirty="0" smtClean="0"/>
              <a:t> c </a:t>
            </a:r>
            <a:r>
              <a:rPr kumimoji="0" lang="ru-RU" altLang="ru-RU" sz="2800" i="1" dirty="0" smtClean="0"/>
              <a:t>предоставлением индивидуальных результатов каждому участнику и обобщённых данных органам управления образованием;</a:t>
            </a:r>
          </a:p>
        </p:txBody>
      </p:sp>
      <p:sp>
        <p:nvSpPr>
          <p:cNvPr id="16387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kumimoji="0" lang="ru-RU" altLang="ru-RU" sz="3600" smtClean="0"/>
              <a:t>Цели и задачи </a:t>
            </a:r>
            <a:br>
              <a:rPr kumimoji="0" lang="ru-RU" altLang="ru-RU" sz="3600" smtClean="0"/>
            </a:br>
            <a:r>
              <a:rPr kumimoji="0" lang="ru-RU" altLang="ru-RU" sz="3600" smtClean="0"/>
              <a:t>Олимпиады</a:t>
            </a:r>
          </a:p>
        </p:txBody>
      </p:sp>
      <p:pic>
        <p:nvPicPr>
          <p:cNvPr id="1638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9794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1"/>
          <p:cNvSpPr>
            <a:spLocks noGrp="1"/>
          </p:cNvSpPr>
          <p:nvPr>
            <p:ph idx="1"/>
          </p:nvPr>
        </p:nvSpPr>
        <p:spPr>
          <a:xfrm>
            <a:off x="250825" y="1916832"/>
            <a:ext cx="8642350" cy="4680248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Font typeface="Symbol" pitchFamily="18" charset="2"/>
              <a:buNone/>
            </a:pPr>
            <a:r>
              <a:rPr lang="ru-RU" altLang="ru-RU" b="1" dirty="0"/>
              <a:t>Ключевые </a:t>
            </a:r>
            <a:r>
              <a:rPr lang="ru-RU" altLang="ru-RU" b="1" dirty="0" smtClean="0">
                <a:solidFill>
                  <a:srgbClr val="FAA100"/>
                </a:solidFill>
              </a:rPr>
              <a:t>задачи</a:t>
            </a:r>
            <a:r>
              <a:rPr lang="ru-RU" altLang="ru-RU" b="1" dirty="0" smtClean="0"/>
              <a:t>:</a:t>
            </a:r>
            <a:endParaRPr lang="ru-RU" altLang="ru-RU" b="1" dirty="0"/>
          </a:p>
          <a:p>
            <a:pPr algn="ctr">
              <a:spcBef>
                <a:spcPts val="1500"/>
              </a:spcBef>
              <a:buFont typeface="Courier New" panose="02070309020205020404" pitchFamily="49" charset="0"/>
              <a:buChar char="o"/>
            </a:pPr>
            <a:r>
              <a:rPr kumimoji="0" lang="ru-RU" altLang="ru-RU" sz="2800" i="1" dirty="0" smtClean="0"/>
              <a:t>создание условий для коррекции недостаточно высокого уровня </a:t>
            </a:r>
            <a:r>
              <a:rPr kumimoji="0" lang="ru-RU" altLang="ru-RU" sz="2800" i="1" dirty="0" err="1" smtClean="0"/>
              <a:t>сформированности</a:t>
            </a:r>
            <a:r>
              <a:rPr kumimoji="0" lang="ru-RU" altLang="ru-RU" sz="2800" i="1" dirty="0" smtClean="0"/>
              <a:t> определенных предметных компетенций;</a:t>
            </a:r>
          </a:p>
          <a:p>
            <a:pPr algn="ctr">
              <a:spcBef>
                <a:spcPts val="1500"/>
              </a:spcBef>
              <a:buFont typeface="Courier New" panose="02070309020205020404" pitchFamily="49" charset="0"/>
              <a:buChar char="o"/>
            </a:pPr>
            <a:r>
              <a:rPr lang="ru-RU" altLang="ru-RU" sz="2800" i="1" dirty="0" smtClean="0"/>
              <a:t>повышение </a:t>
            </a:r>
            <a:r>
              <a:rPr lang="ru-RU" altLang="ru-RU" sz="2800" i="1" dirty="0"/>
              <a:t>квалификации педагогов в инновационном формате;</a:t>
            </a:r>
            <a:endParaRPr lang="en-US" altLang="ru-RU" sz="2800" i="1" dirty="0"/>
          </a:p>
          <a:p>
            <a:pPr algn="ctr">
              <a:spcBef>
                <a:spcPts val="1500"/>
              </a:spcBef>
              <a:buFont typeface="Courier New" panose="02070309020205020404" pitchFamily="49" charset="0"/>
              <a:buChar char="o"/>
            </a:pPr>
            <a:r>
              <a:rPr kumimoji="0" lang="ru-RU" altLang="ru-RU" sz="2800" i="1" dirty="0" smtClean="0"/>
              <a:t>предоставление возможности каждому учителю узнать занимаемое им место в рейтинге среди коллег;</a:t>
            </a:r>
          </a:p>
        </p:txBody>
      </p:sp>
      <p:sp>
        <p:nvSpPr>
          <p:cNvPr id="17411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kumimoji="0" lang="ru-RU" altLang="ru-RU" sz="3600" smtClean="0"/>
              <a:t>Цели и задачи </a:t>
            </a:r>
            <a:br>
              <a:rPr kumimoji="0" lang="ru-RU" altLang="ru-RU" sz="3600" smtClean="0"/>
            </a:br>
            <a:r>
              <a:rPr kumimoji="0" lang="ru-RU" altLang="ru-RU" sz="3600" smtClean="0"/>
              <a:t>Олимпиады</a:t>
            </a:r>
          </a:p>
        </p:txBody>
      </p:sp>
      <p:pic>
        <p:nvPicPr>
          <p:cNvPr id="1741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1603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1"/>
          <p:cNvSpPr>
            <a:spLocks noGrp="1"/>
          </p:cNvSpPr>
          <p:nvPr>
            <p:ph idx="1"/>
          </p:nvPr>
        </p:nvSpPr>
        <p:spPr>
          <a:xfrm>
            <a:off x="250825" y="1916832"/>
            <a:ext cx="8642350" cy="4680520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Font typeface="Symbol" pitchFamily="18" charset="2"/>
              <a:buNone/>
            </a:pPr>
            <a:r>
              <a:rPr lang="ru-RU" altLang="ru-RU" b="1" dirty="0"/>
              <a:t>Ключевые </a:t>
            </a:r>
            <a:r>
              <a:rPr lang="ru-RU" altLang="ru-RU" b="1" dirty="0" smtClean="0">
                <a:solidFill>
                  <a:srgbClr val="FAA100"/>
                </a:solidFill>
              </a:rPr>
              <a:t>задачи</a:t>
            </a:r>
            <a:r>
              <a:rPr lang="ru-RU" altLang="ru-RU" b="1" dirty="0" smtClean="0"/>
              <a:t>:</a:t>
            </a:r>
            <a:endParaRPr lang="ru-RU" altLang="ru-RU" b="1" dirty="0"/>
          </a:p>
          <a:p>
            <a:pPr algn="ctr">
              <a:spcBef>
                <a:spcPts val="1500"/>
              </a:spcBef>
              <a:buFont typeface="Courier New" panose="02070309020205020404" pitchFamily="49" charset="0"/>
              <a:buChar char="o"/>
            </a:pPr>
            <a:r>
              <a:rPr kumimoji="0" lang="ru-RU" altLang="ru-RU" sz="2800" i="1" dirty="0" smtClean="0"/>
              <a:t>создание системы стимулов для постоянного </a:t>
            </a:r>
            <a:br>
              <a:rPr kumimoji="0" lang="ru-RU" altLang="ru-RU" sz="2800" i="1" dirty="0" smtClean="0"/>
            </a:br>
            <a:r>
              <a:rPr kumimoji="0" lang="ru-RU" altLang="ru-RU" sz="2800" i="1" dirty="0" smtClean="0"/>
              <a:t>профессионального роста;</a:t>
            </a:r>
          </a:p>
          <a:p>
            <a:pPr algn="ctr">
              <a:spcBef>
                <a:spcPts val="1500"/>
              </a:spcBef>
              <a:buFont typeface="Courier New" panose="02070309020205020404" pitchFamily="49" charset="0"/>
              <a:buChar char="o"/>
            </a:pPr>
            <a:r>
              <a:rPr kumimoji="0" lang="ru-RU" altLang="ru-RU" sz="2800" i="1" dirty="0" smtClean="0"/>
              <a:t>создание интерактивной площадки для общения </a:t>
            </a:r>
            <a:br>
              <a:rPr kumimoji="0" lang="ru-RU" altLang="ru-RU" sz="2800" i="1" dirty="0" smtClean="0"/>
            </a:br>
            <a:r>
              <a:rPr kumimoji="0" lang="ru-RU" altLang="ru-RU" sz="2800" i="1" dirty="0" smtClean="0"/>
              <a:t>учителей-предметников.</a:t>
            </a:r>
            <a:endParaRPr kumimoji="0" lang="ru-RU" altLang="ru-RU" i="1" dirty="0" smtClean="0"/>
          </a:p>
          <a:p>
            <a:pPr marL="0" indent="0"/>
            <a:endParaRPr kumimoji="0" lang="ru-RU" altLang="ru-RU" dirty="0" smtClean="0"/>
          </a:p>
        </p:txBody>
      </p:sp>
      <p:sp>
        <p:nvSpPr>
          <p:cNvPr id="17411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kumimoji="0" lang="ru-RU" altLang="ru-RU" sz="3600" dirty="0" smtClean="0"/>
              <a:t>Цели и задачи </a:t>
            </a:r>
            <a:br>
              <a:rPr kumimoji="0" lang="ru-RU" altLang="ru-RU" sz="3600" dirty="0" smtClean="0"/>
            </a:br>
            <a:r>
              <a:rPr kumimoji="0" lang="ru-RU" altLang="ru-RU" sz="3600" dirty="0" smtClean="0"/>
              <a:t>Олимпиады</a:t>
            </a:r>
          </a:p>
        </p:txBody>
      </p:sp>
      <p:pic>
        <p:nvPicPr>
          <p:cNvPr id="1741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1747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39655"/>
            <a:ext cx="8568952" cy="4845353"/>
          </a:xfrm>
          <a:prstGeom prst="rect">
            <a:avLst/>
          </a:prstGeom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713578"/>
              </p:ext>
            </p:extLst>
          </p:nvPr>
        </p:nvGraphicFramePr>
        <p:xfrm>
          <a:off x="251520" y="934288"/>
          <a:ext cx="8568952" cy="5231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8154"/>
            <a:ext cx="1152128" cy="115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0" y="6453336"/>
            <a:ext cx="9144000" cy="404663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noFill/>
          </a:ln>
        </p:spPr>
        <p:txBody>
          <a:bodyPr wrap="square" rtlCol="0" anchor="ctr" anchorCtr="1">
            <a:noAutofit/>
          </a:bodyPr>
          <a:lstStyle/>
          <a:p>
            <a:pPr algn="ctr">
              <a:spcBef>
                <a:spcPts val="300"/>
              </a:spcBef>
            </a:pPr>
            <a:r>
              <a:rPr lang="ru-RU" altLang="ru-RU" sz="1050" b="1" dirty="0">
                <a:solidFill>
                  <a:schemeClr val="bg1"/>
                </a:solidFill>
              </a:rPr>
              <a:t>За </a:t>
            </a:r>
            <a:r>
              <a:rPr lang="en-US" altLang="ru-RU" sz="1050" b="1" dirty="0" smtClean="0">
                <a:solidFill>
                  <a:schemeClr val="bg1"/>
                </a:solidFill>
              </a:rPr>
              <a:t>1</a:t>
            </a:r>
            <a:r>
              <a:rPr lang="ru-RU" altLang="ru-RU" sz="1050" b="1" dirty="0" smtClean="0">
                <a:solidFill>
                  <a:schemeClr val="bg1"/>
                </a:solidFill>
              </a:rPr>
              <a:t>2 </a:t>
            </a:r>
            <a:r>
              <a:rPr lang="ru-RU" altLang="ru-RU" sz="1050" b="1" dirty="0">
                <a:solidFill>
                  <a:schemeClr val="bg1"/>
                </a:solidFill>
              </a:rPr>
              <a:t>лет существования </a:t>
            </a:r>
            <a:r>
              <a:rPr lang="ru-RU" altLang="ru-RU" sz="1050" b="1" dirty="0" smtClean="0">
                <a:solidFill>
                  <a:schemeClr val="bg1"/>
                </a:solidFill>
              </a:rPr>
              <a:t>конкурса в нем </a:t>
            </a:r>
            <a:r>
              <a:rPr lang="ru-RU" altLang="ru-RU" sz="1050" b="1" dirty="0">
                <a:solidFill>
                  <a:schemeClr val="bg1"/>
                </a:solidFill>
              </a:rPr>
              <a:t>приняло участие только по </a:t>
            </a:r>
            <a:r>
              <a:rPr lang="ru-RU" altLang="ru-RU" sz="1050" b="1" dirty="0" smtClean="0">
                <a:solidFill>
                  <a:schemeClr val="bg1"/>
                </a:solidFill>
              </a:rPr>
              <a:t>результатам 1-го </a:t>
            </a:r>
            <a:r>
              <a:rPr lang="ru-RU" altLang="ru-RU" sz="1050" b="1" dirty="0">
                <a:solidFill>
                  <a:schemeClr val="bg1"/>
                </a:solidFill>
              </a:rPr>
              <a:t>тура Олимпиады </a:t>
            </a:r>
            <a:r>
              <a:rPr lang="ru-RU" altLang="ru-RU" sz="1050" b="1" dirty="0" smtClean="0">
                <a:solidFill>
                  <a:schemeClr val="bg1"/>
                </a:solidFill>
              </a:rPr>
              <a:t>около 60 </a:t>
            </a:r>
            <a:r>
              <a:rPr lang="ru-RU" altLang="ru-RU" sz="1050" b="1" dirty="0">
                <a:solidFill>
                  <a:schemeClr val="bg1"/>
                </a:solidFill>
              </a:rPr>
              <a:t>тыс. учителей</a:t>
            </a:r>
            <a:r>
              <a:rPr lang="ru-RU" altLang="ru-RU" sz="1050" b="1" dirty="0" smtClean="0">
                <a:solidFill>
                  <a:schemeClr val="bg1"/>
                </a:solidFill>
              </a:rPr>
              <a:t>.</a:t>
            </a:r>
            <a:endParaRPr lang="en-US" altLang="ru-RU" sz="1050" b="1" dirty="0" smtClean="0">
              <a:solidFill>
                <a:schemeClr val="bg1"/>
              </a:solidFill>
            </a:endParaRPr>
          </a:p>
        </p:txBody>
      </p:sp>
      <p:sp>
        <p:nvSpPr>
          <p:cNvPr id="11" name="Shape 10"/>
          <p:cNvSpPr/>
          <p:nvPr/>
        </p:nvSpPr>
        <p:spPr>
          <a:xfrm>
            <a:off x="828832" y="188640"/>
            <a:ext cx="7703607" cy="5629341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CDE5FE">
              <a:alpha val="60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666945"/>
              </p:ext>
            </p:extLst>
          </p:nvPr>
        </p:nvGraphicFramePr>
        <p:xfrm>
          <a:off x="251520" y="1306625"/>
          <a:ext cx="8830816" cy="4973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1290661"/>
          </a:xfrm>
        </p:spPr>
        <p:txBody>
          <a:bodyPr/>
          <a:lstStyle/>
          <a:p>
            <a:pPr algn="r" eaLnBrk="1" hangingPunct="1"/>
            <a:r>
              <a:rPr lang="ru-RU" altLang="ru-RU" sz="3200" dirty="0" smtClean="0"/>
              <a:t>Динамика к</a:t>
            </a:r>
            <a:r>
              <a:rPr kumimoji="0" lang="ru-RU" altLang="ru-RU" sz="3200" dirty="0" smtClean="0"/>
              <a:t>оличества </a:t>
            </a:r>
            <a:br>
              <a:rPr kumimoji="0" lang="ru-RU" altLang="ru-RU" sz="3200" dirty="0" smtClean="0"/>
            </a:br>
            <a:r>
              <a:rPr kumimoji="0" lang="ru-RU" altLang="ru-RU" sz="3200" dirty="0" smtClean="0"/>
              <a:t>участников</a:t>
            </a:r>
            <a:endParaRPr kumimoji="0" lang="ru-RU" altLang="ru-RU" sz="2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93038" y="2564904"/>
            <a:ext cx="1728192" cy="1815882"/>
          </a:xfrm>
          <a:custGeom>
            <a:avLst/>
            <a:gdLst>
              <a:gd name="connsiteX0" fmla="*/ 0 w 1944216"/>
              <a:gd name="connsiteY0" fmla="*/ 0 h 2031325"/>
              <a:gd name="connsiteX1" fmla="*/ 1944216 w 1944216"/>
              <a:gd name="connsiteY1" fmla="*/ 0 h 2031325"/>
              <a:gd name="connsiteX2" fmla="*/ 1944216 w 1944216"/>
              <a:gd name="connsiteY2" fmla="*/ 2031325 h 2031325"/>
              <a:gd name="connsiteX3" fmla="*/ 0 w 1944216"/>
              <a:gd name="connsiteY3" fmla="*/ 2031325 h 2031325"/>
              <a:gd name="connsiteX4" fmla="*/ 0 w 1944216"/>
              <a:gd name="connsiteY4" fmla="*/ 0 h 2031325"/>
              <a:gd name="connsiteX0" fmla="*/ 0 w 1944216"/>
              <a:gd name="connsiteY0" fmla="*/ 0 h 2031325"/>
              <a:gd name="connsiteX1" fmla="*/ 1944216 w 1944216"/>
              <a:gd name="connsiteY1" fmla="*/ 0 h 2031325"/>
              <a:gd name="connsiteX2" fmla="*/ 1944216 w 1944216"/>
              <a:gd name="connsiteY2" fmla="*/ 2031325 h 2031325"/>
              <a:gd name="connsiteX3" fmla="*/ 0 w 1944216"/>
              <a:gd name="connsiteY3" fmla="*/ 2031325 h 2031325"/>
              <a:gd name="connsiteX4" fmla="*/ 0 w 1944216"/>
              <a:gd name="connsiteY4" fmla="*/ 0 h 2031325"/>
              <a:gd name="connsiteX0" fmla="*/ 374164 w 2318380"/>
              <a:gd name="connsiteY0" fmla="*/ 0 h 2031325"/>
              <a:gd name="connsiteX1" fmla="*/ 2318380 w 2318380"/>
              <a:gd name="connsiteY1" fmla="*/ 0 h 2031325"/>
              <a:gd name="connsiteX2" fmla="*/ 2318380 w 2318380"/>
              <a:gd name="connsiteY2" fmla="*/ 2031325 h 2031325"/>
              <a:gd name="connsiteX3" fmla="*/ 374164 w 2318380"/>
              <a:gd name="connsiteY3" fmla="*/ 2031325 h 2031325"/>
              <a:gd name="connsiteX4" fmla="*/ 374164 w 2318380"/>
              <a:gd name="connsiteY4" fmla="*/ 0 h 2031325"/>
              <a:gd name="connsiteX0" fmla="*/ 0 w 1944216"/>
              <a:gd name="connsiteY0" fmla="*/ 0 h 2031325"/>
              <a:gd name="connsiteX1" fmla="*/ 1944216 w 1944216"/>
              <a:gd name="connsiteY1" fmla="*/ 0 h 2031325"/>
              <a:gd name="connsiteX2" fmla="*/ 1944216 w 1944216"/>
              <a:gd name="connsiteY2" fmla="*/ 2031325 h 2031325"/>
              <a:gd name="connsiteX3" fmla="*/ 0 w 1944216"/>
              <a:gd name="connsiteY3" fmla="*/ 2031325 h 2031325"/>
              <a:gd name="connsiteX4" fmla="*/ 0 w 1944216"/>
              <a:gd name="connsiteY4" fmla="*/ 0 h 2031325"/>
              <a:gd name="connsiteX0" fmla="*/ 0 w 1944216"/>
              <a:gd name="connsiteY0" fmla="*/ 0 h 2181793"/>
              <a:gd name="connsiteX1" fmla="*/ 1944216 w 1944216"/>
              <a:gd name="connsiteY1" fmla="*/ 0 h 2181793"/>
              <a:gd name="connsiteX2" fmla="*/ 1944216 w 1944216"/>
              <a:gd name="connsiteY2" fmla="*/ 2031325 h 2181793"/>
              <a:gd name="connsiteX3" fmla="*/ 0 w 1944216"/>
              <a:gd name="connsiteY3" fmla="*/ 2031325 h 2181793"/>
              <a:gd name="connsiteX4" fmla="*/ 0 w 1944216"/>
              <a:gd name="connsiteY4" fmla="*/ 0 h 2181793"/>
              <a:gd name="connsiteX0" fmla="*/ 0 w 1944216"/>
              <a:gd name="connsiteY0" fmla="*/ 0 h 2259089"/>
              <a:gd name="connsiteX1" fmla="*/ 1944216 w 1944216"/>
              <a:gd name="connsiteY1" fmla="*/ 0 h 2259089"/>
              <a:gd name="connsiteX2" fmla="*/ 1944216 w 1944216"/>
              <a:gd name="connsiteY2" fmla="*/ 2031325 h 2259089"/>
              <a:gd name="connsiteX3" fmla="*/ 0 w 1944216"/>
              <a:gd name="connsiteY3" fmla="*/ 2031325 h 2259089"/>
              <a:gd name="connsiteX4" fmla="*/ 0 w 1944216"/>
              <a:gd name="connsiteY4" fmla="*/ 0 h 2259089"/>
              <a:gd name="connsiteX0" fmla="*/ 0 w 2362969"/>
              <a:gd name="connsiteY0" fmla="*/ 0 h 2259089"/>
              <a:gd name="connsiteX1" fmla="*/ 1944216 w 2362969"/>
              <a:gd name="connsiteY1" fmla="*/ 0 h 2259089"/>
              <a:gd name="connsiteX2" fmla="*/ 1944216 w 2362969"/>
              <a:gd name="connsiteY2" fmla="*/ 2031325 h 2259089"/>
              <a:gd name="connsiteX3" fmla="*/ 0 w 2362969"/>
              <a:gd name="connsiteY3" fmla="*/ 2031325 h 2259089"/>
              <a:gd name="connsiteX4" fmla="*/ 0 w 2362969"/>
              <a:gd name="connsiteY4" fmla="*/ 0 h 2259089"/>
              <a:gd name="connsiteX0" fmla="*/ 0 w 2109338"/>
              <a:gd name="connsiteY0" fmla="*/ 0 h 2202713"/>
              <a:gd name="connsiteX1" fmla="*/ 1944216 w 2109338"/>
              <a:gd name="connsiteY1" fmla="*/ 0 h 2202713"/>
              <a:gd name="connsiteX2" fmla="*/ 1944216 w 2109338"/>
              <a:gd name="connsiteY2" fmla="*/ 2031325 h 2202713"/>
              <a:gd name="connsiteX3" fmla="*/ 0 w 2109338"/>
              <a:gd name="connsiteY3" fmla="*/ 2031325 h 2202713"/>
              <a:gd name="connsiteX4" fmla="*/ 0 w 2109338"/>
              <a:gd name="connsiteY4" fmla="*/ 0 h 2202713"/>
              <a:gd name="connsiteX0" fmla="*/ 0 w 2001800"/>
              <a:gd name="connsiteY0" fmla="*/ 165300 h 2368013"/>
              <a:gd name="connsiteX1" fmla="*/ 1944216 w 2001800"/>
              <a:gd name="connsiteY1" fmla="*/ 165300 h 2368013"/>
              <a:gd name="connsiteX2" fmla="*/ 1944216 w 2001800"/>
              <a:gd name="connsiteY2" fmla="*/ 2196625 h 2368013"/>
              <a:gd name="connsiteX3" fmla="*/ 0 w 2001800"/>
              <a:gd name="connsiteY3" fmla="*/ 2196625 h 2368013"/>
              <a:gd name="connsiteX4" fmla="*/ 0 w 2001800"/>
              <a:gd name="connsiteY4" fmla="*/ 165300 h 2368013"/>
              <a:gd name="connsiteX0" fmla="*/ 165072 w 2166872"/>
              <a:gd name="connsiteY0" fmla="*/ 57954 h 2260667"/>
              <a:gd name="connsiteX1" fmla="*/ 2109288 w 2166872"/>
              <a:gd name="connsiteY1" fmla="*/ 57954 h 2260667"/>
              <a:gd name="connsiteX2" fmla="*/ 2109288 w 2166872"/>
              <a:gd name="connsiteY2" fmla="*/ 2089279 h 2260667"/>
              <a:gd name="connsiteX3" fmla="*/ 165072 w 2166872"/>
              <a:gd name="connsiteY3" fmla="*/ 2089279 h 2260667"/>
              <a:gd name="connsiteX4" fmla="*/ 165072 w 2166872"/>
              <a:gd name="connsiteY4" fmla="*/ 57954 h 2260667"/>
              <a:gd name="connsiteX0" fmla="*/ 54242 w 2056042"/>
              <a:gd name="connsiteY0" fmla="*/ 57954 h 2155529"/>
              <a:gd name="connsiteX1" fmla="*/ 1998458 w 2056042"/>
              <a:gd name="connsiteY1" fmla="*/ 57954 h 2155529"/>
              <a:gd name="connsiteX2" fmla="*/ 1998458 w 2056042"/>
              <a:gd name="connsiteY2" fmla="*/ 2089279 h 2155529"/>
              <a:gd name="connsiteX3" fmla="*/ 54242 w 2056042"/>
              <a:gd name="connsiteY3" fmla="*/ 2089279 h 2155529"/>
              <a:gd name="connsiteX4" fmla="*/ 54242 w 2056042"/>
              <a:gd name="connsiteY4" fmla="*/ 57954 h 215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6042" h="2155529">
                <a:moveTo>
                  <a:pt x="54242" y="57954"/>
                </a:moveTo>
                <a:cubicBezTo>
                  <a:pt x="140153" y="-32950"/>
                  <a:pt x="1931597" y="-4375"/>
                  <a:pt x="1998458" y="57954"/>
                </a:cubicBezTo>
                <a:cubicBezTo>
                  <a:pt x="2065319" y="120283"/>
                  <a:pt x="2084555" y="2003554"/>
                  <a:pt x="1998458" y="2089279"/>
                </a:cubicBezTo>
                <a:cubicBezTo>
                  <a:pt x="1912361" y="2175004"/>
                  <a:pt x="111578" y="2180183"/>
                  <a:pt x="54242" y="2089279"/>
                </a:cubicBezTo>
                <a:cubicBezTo>
                  <a:pt x="-3094" y="1998375"/>
                  <a:pt x="-31669" y="148858"/>
                  <a:pt x="54242" y="57954"/>
                </a:cubicBezTo>
                <a:close/>
              </a:path>
            </a:pathLst>
          </a:custGeom>
          <a:solidFill>
            <a:srgbClr val="003366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В 2015 г. Олимпиада по русскому языку и математике получила статус </a:t>
            </a:r>
            <a:r>
              <a:rPr lang="ru-RU" sz="1400" b="1" dirty="0" smtClean="0">
                <a:solidFill>
                  <a:srgbClr val="FFC000"/>
                </a:solidFill>
              </a:rPr>
              <a:t>международного конкурсного состязания</a:t>
            </a:r>
            <a:endParaRPr lang="ru-RU" sz="1400" b="1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3654" y="1811834"/>
            <a:ext cx="1800200" cy="1815882"/>
          </a:xfrm>
          <a:custGeom>
            <a:avLst/>
            <a:gdLst>
              <a:gd name="connsiteX0" fmla="*/ 0 w 1944216"/>
              <a:gd name="connsiteY0" fmla="*/ 0 h 2031325"/>
              <a:gd name="connsiteX1" fmla="*/ 1944216 w 1944216"/>
              <a:gd name="connsiteY1" fmla="*/ 0 h 2031325"/>
              <a:gd name="connsiteX2" fmla="*/ 1944216 w 1944216"/>
              <a:gd name="connsiteY2" fmla="*/ 2031325 h 2031325"/>
              <a:gd name="connsiteX3" fmla="*/ 0 w 1944216"/>
              <a:gd name="connsiteY3" fmla="*/ 2031325 h 2031325"/>
              <a:gd name="connsiteX4" fmla="*/ 0 w 1944216"/>
              <a:gd name="connsiteY4" fmla="*/ 0 h 2031325"/>
              <a:gd name="connsiteX0" fmla="*/ 0 w 1944216"/>
              <a:gd name="connsiteY0" fmla="*/ 0 h 2031325"/>
              <a:gd name="connsiteX1" fmla="*/ 1944216 w 1944216"/>
              <a:gd name="connsiteY1" fmla="*/ 0 h 2031325"/>
              <a:gd name="connsiteX2" fmla="*/ 1944216 w 1944216"/>
              <a:gd name="connsiteY2" fmla="*/ 2031325 h 2031325"/>
              <a:gd name="connsiteX3" fmla="*/ 0 w 1944216"/>
              <a:gd name="connsiteY3" fmla="*/ 2031325 h 2031325"/>
              <a:gd name="connsiteX4" fmla="*/ 0 w 1944216"/>
              <a:gd name="connsiteY4" fmla="*/ 0 h 2031325"/>
              <a:gd name="connsiteX0" fmla="*/ 374164 w 2318380"/>
              <a:gd name="connsiteY0" fmla="*/ 0 h 2031325"/>
              <a:gd name="connsiteX1" fmla="*/ 2318380 w 2318380"/>
              <a:gd name="connsiteY1" fmla="*/ 0 h 2031325"/>
              <a:gd name="connsiteX2" fmla="*/ 2318380 w 2318380"/>
              <a:gd name="connsiteY2" fmla="*/ 2031325 h 2031325"/>
              <a:gd name="connsiteX3" fmla="*/ 374164 w 2318380"/>
              <a:gd name="connsiteY3" fmla="*/ 2031325 h 2031325"/>
              <a:gd name="connsiteX4" fmla="*/ 374164 w 2318380"/>
              <a:gd name="connsiteY4" fmla="*/ 0 h 2031325"/>
              <a:gd name="connsiteX0" fmla="*/ 0 w 1944216"/>
              <a:gd name="connsiteY0" fmla="*/ 0 h 2031325"/>
              <a:gd name="connsiteX1" fmla="*/ 1944216 w 1944216"/>
              <a:gd name="connsiteY1" fmla="*/ 0 h 2031325"/>
              <a:gd name="connsiteX2" fmla="*/ 1944216 w 1944216"/>
              <a:gd name="connsiteY2" fmla="*/ 2031325 h 2031325"/>
              <a:gd name="connsiteX3" fmla="*/ 0 w 1944216"/>
              <a:gd name="connsiteY3" fmla="*/ 2031325 h 2031325"/>
              <a:gd name="connsiteX4" fmla="*/ 0 w 1944216"/>
              <a:gd name="connsiteY4" fmla="*/ 0 h 2031325"/>
              <a:gd name="connsiteX0" fmla="*/ 0 w 1944216"/>
              <a:gd name="connsiteY0" fmla="*/ 0 h 2181793"/>
              <a:gd name="connsiteX1" fmla="*/ 1944216 w 1944216"/>
              <a:gd name="connsiteY1" fmla="*/ 0 h 2181793"/>
              <a:gd name="connsiteX2" fmla="*/ 1944216 w 1944216"/>
              <a:gd name="connsiteY2" fmla="*/ 2031325 h 2181793"/>
              <a:gd name="connsiteX3" fmla="*/ 0 w 1944216"/>
              <a:gd name="connsiteY3" fmla="*/ 2031325 h 2181793"/>
              <a:gd name="connsiteX4" fmla="*/ 0 w 1944216"/>
              <a:gd name="connsiteY4" fmla="*/ 0 h 2181793"/>
              <a:gd name="connsiteX0" fmla="*/ 0 w 1944216"/>
              <a:gd name="connsiteY0" fmla="*/ 0 h 2259089"/>
              <a:gd name="connsiteX1" fmla="*/ 1944216 w 1944216"/>
              <a:gd name="connsiteY1" fmla="*/ 0 h 2259089"/>
              <a:gd name="connsiteX2" fmla="*/ 1944216 w 1944216"/>
              <a:gd name="connsiteY2" fmla="*/ 2031325 h 2259089"/>
              <a:gd name="connsiteX3" fmla="*/ 0 w 1944216"/>
              <a:gd name="connsiteY3" fmla="*/ 2031325 h 2259089"/>
              <a:gd name="connsiteX4" fmla="*/ 0 w 1944216"/>
              <a:gd name="connsiteY4" fmla="*/ 0 h 2259089"/>
              <a:gd name="connsiteX0" fmla="*/ 0 w 2362969"/>
              <a:gd name="connsiteY0" fmla="*/ 0 h 2259089"/>
              <a:gd name="connsiteX1" fmla="*/ 1944216 w 2362969"/>
              <a:gd name="connsiteY1" fmla="*/ 0 h 2259089"/>
              <a:gd name="connsiteX2" fmla="*/ 1944216 w 2362969"/>
              <a:gd name="connsiteY2" fmla="*/ 2031325 h 2259089"/>
              <a:gd name="connsiteX3" fmla="*/ 0 w 2362969"/>
              <a:gd name="connsiteY3" fmla="*/ 2031325 h 2259089"/>
              <a:gd name="connsiteX4" fmla="*/ 0 w 2362969"/>
              <a:gd name="connsiteY4" fmla="*/ 0 h 2259089"/>
              <a:gd name="connsiteX0" fmla="*/ 0 w 2109338"/>
              <a:gd name="connsiteY0" fmla="*/ 0 h 2202713"/>
              <a:gd name="connsiteX1" fmla="*/ 1944216 w 2109338"/>
              <a:gd name="connsiteY1" fmla="*/ 0 h 2202713"/>
              <a:gd name="connsiteX2" fmla="*/ 1944216 w 2109338"/>
              <a:gd name="connsiteY2" fmla="*/ 2031325 h 2202713"/>
              <a:gd name="connsiteX3" fmla="*/ 0 w 2109338"/>
              <a:gd name="connsiteY3" fmla="*/ 2031325 h 2202713"/>
              <a:gd name="connsiteX4" fmla="*/ 0 w 2109338"/>
              <a:gd name="connsiteY4" fmla="*/ 0 h 2202713"/>
              <a:gd name="connsiteX0" fmla="*/ 0 w 2001800"/>
              <a:gd name="connsiteY0" fmla="*/ 165300 h 2368013"/>
              <a:gd name="connsiteX1" fmla="*/ 1944216 w 2001800"/>
              <a:gd name="connsiteY1" fmla="*/ 165300 h 2368013"/>
              <a:gd name="connsiteX2" fmla="*/ 1944216 w 2001800"/>
              <a:gd name="connsiteY2" fmla="*/ 2196625 h 2368013"/>
              <a:gd name="connsiteX3" fmla="*/ 0 w 2001800"/>
              <a:gd name="connsiteY3" fmla="*/ 2196625 h 2368013"/>
              <a:gd name="connsiteX4" fmla="*/ 0 w 2001800"/>
              <a:gd name="connsiteY4" fmla="*/ 165300 h 2368013"/>
              <a:gd name="connsiteX0" fmla="*/ 165072 w 2166872"/>
              <a:gd name="connsiteY0" fmla="*/ 57954 h 2260667"/>
              <a:gd name="connsiteX1" fmla="*/ 2109288 w 2166872"/>
              <a:gd name="connsiteY1" fmla="*/ 57954 h 2260667"/>
              <a:gd name="connsiteX2" fmla="*/ 2109288 w 2166872"/>
              <a:gd name="connsiteY2" fmla="*/ 2089279 h 2260667"/>
              <a:gd name="connsiteX3" fmla="*/ 165072 w 2166872"/>
              <a:gd name="connsiteY3" fmla="*/ 2089279 h 2260667"/>
              <a:gd name="connsiteX4" fmla="*/ 165072 w 2166872"/>
              <a:gd name="connsiteY4" fmla="*/ 57954 h 2260667"/>
              <a:gd name="connsiteX0" fmla="*/ 54242 w 2056042"/>
              <a:gd name="connsiteY0" fmla="*/ 57954 h 2155529"/>
              <a:gd name="connsiteX1" fmla="*/ 1998458 w 2056042"/>
              <a:gd name="connsiteY1" fmla="*/ 57954 h 2155529"/>
              <a:gd name="connsiteX2" fmla="*/ 1998458 w 2056042"/>
              <a:gd name="connsiteY2" fmla="*/ 2089279 h 2155529"/>
              <a:gd name="connsiteX3" fmla="*/ 54242 w 2056042"/>
              <a:gd name="connsiteY3" fmla="*/ 2089279 h 2155529"/>
              <a:gd name="connsiteX4" fmla="*/ 54242 w 2056042"/>
              <a:gd name="connsiteY4" fmla="*/ 57954 h 215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6042" h="2155529">
                <a:moveTo>
                  <a:pt x="54242" y="57954"/>
                </a:moveTo>
                <a:cubicBezTo>
                  <a:pt x="140153" y="-32950"/>
                  <a:pt x="1931597" y="-4375"/>
                  <a:pt x="1998458" y="57954"/>
                </a:cubicBezTo>
                <a:cubicBezTo>
                  <a:pt x="2065319" y="120283"/>
                  <a:pt x="2084555" y="2003554"/>
                  <a:pt x="1998458" y="2089279"/>
                </a:cubicBezTo>
                <a:cubicBezTo>
                  <a:pt x="1912361" y="2175004"/>
                  <a:pt x="111578" y="2180183"/>
                  <a:pt x="54242" y="2089279"/>
                </a:cubicBezTo>
                <a:cubicBezTo>
                  <a:pt x="-3094" y="1998375"/>
                  <a:pt x="-31669" y="148858"/>
                  <a:pt x="54242" y="57954"/>
                </a:cubicBezTo>
                <a:close/>
              </a:path>
            </a:pathLst>
          </a:custGeom>
          <a:solidFill>
            <a:srgbClr val="003366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В 2016 г. Олимпиада по русскому языку получила финансовую и организационную </a:t>
            </a:r>
            <a:r>
              <a:rPr lang="ru-RU" sz="1400" b="1" dirty="0" smtClean="0">
                <a:solidFill>
                  <a:srgbClr val="FFC000"/>
                </a:solidFill>
              </a:rPr>
              <a:t>поддержку </a:t>
            </a:r>
            <a:r>
              <a:rPr lang="ru-RU" sz="1400" b="1" dirty="0" err="1" smtClean="0">
                <a:solidFill>
                  <a:srgbClr val="FFC000"/>
                </a:solidFill>
              </a:rPr>
              <a:t>Минобрнауки</a:t>
            </a:r>
            <a:r>
              <a:rPr lang="ru-RU" sz="1400" b="1" dirty="0" smtClean="0">
                <a:solidFill>
                  <a:srgbClr val="FFC000"/>
                </a:solidFill>
              </a:rPr>
              <a:t> РФ</a:t>
            </a:r>
            <a:endParaRPr lang="ru-RU" sz="1400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1362601"/>
            <a:ext cx="1800200" cy="1384995"/>
          </a:xfrm>
          <a:custGeom>
            <a:avLst/>
            <a:gdLst>
              <a:gd name="connsiteX0" fmla="*/ 0 w 1944216"/>
              <a:gd name="connsiteY0" fmla="*/ 0 h 2031325"/>
              <a:gd name="connsiteX1" fmla="*/ 1944216 w 1944216"/>
              <a:gd name="connsiteY1" fmla="*/ 0 h 2031325"/>
              <a:gd name="connsiteX2" fmla="*/ 1944216 w 1944216"/>
              <a:gd name="connsiteY2" fmla="*/ 2031325 h 2031325"/>
              <a:gd name="connsiteX3" fmla="*/ 0 w 1944216"/>
              <a:gd name="connsiteY3" fmla="*/ 2031325 h 2031325"/>
              <a:gd name="connsiteX4" fmla="*/ 0 w 1944216"/>
              <a:gd name="connsiteY4" fmla="*/ 0 h 2031325"/>
              <a:gd name="connsiteX0" fmla="*/ 0 w 1944216"/>
              <a:gd name="connsiteY0" fmla="*/ 0 h 2031325"/>
              <a:gd name="connsiteX1" fmla="*/ 1944216 w 1944216"/>
              <a:gd name="connsiteY1" fmla="*/ 0 h 2031325"/>
              <a:gd name="connsiteX2" fmla="*/ 1944216 w 1944216"/>
              <a:gd name="connsiteY2" fmla="*/ 2031325 h 2031325"/>
              <a:gd name="connsiteX3" fmla="*/ 0 w 1944216"/>
              <a:gd name="connsiteY3" fmla="*/ 2031325 h 2031325"/>
              <a:gd name="connsiteX4" fmla="*/ 0 w 1944216"/>
              <a:gd name="connsiteY4" fmla="*/ 0 h 2031325"/>
              <a:gd name="connsiteX0" fmla="*/ 374164 w 2318380"/>
              <a:gd name="connsiteY0" fmla="*/ 0 h 2031325"/>
              <a:gd name="connsiteX1" fmla="*/ 2318380 w 2318380"/>
              <a:gd name="connsiteY1" fmla="*/ 0 h 2031325"/>
              <a:gd name="connsiteX2" fmla="*/ 2318380 w 2318380"/>
              <a:gd name="connsiteY2" fmla="*/ 2031325 h 2031325"/>
              <a:gd name="connsiteX3" fmla="*/ 374164 w 2318380"/>
              <a:gd name="connsiteY3" fmla="*/ 2031325 h 2031325"/>
              <a:gd name="connsiteX4" fmla="*/ 374164 w 2318380"/>
              <a:gd name="connsiteY4" fmla="*/ 0 h 2031325"/>
              <a:gd name="connsiteX0" fmla="*/ 0 w 1944216"/>
              <a:gd name="connsiteY0" fmla="*/ 0 h 2031325"/>
              <a:gd name="connsiteX1" fmla="*/ 1944216 w 1944216"/>
              <a:gd name="connsiteY1" fmla="*/ 0 h 2031325"/>
              <a:gd name="connsiteX2" fmla="*/ 1944216 w 1944216"/>
              <a:gd name="connsiteY2" fmla="*/ 2031325 h 2031325"/>
              <a:gd name="connsiteX3" fmla="*/ 0 w 1944216"/>
              <a:gd name="connsiteY3" fmla="*/ 2031325 h 2031325"/>
              <a:gd name="connsiteX4" fmla="*/ 0 w 1944216"/>
              <a:gd name="connsiteY4" fmla="*/ 0 h 2031325"/>
              <a:gd name="connsiteX0" fmla="*/ 0 w 1944216"/>
              <a:gd name="connsiteY0" fmla="*/ 0 h 2181793"/>
              <a:gd name="connsiteX1" fmla="*/ 1944216 w 1944216"/>
              <a:gd name="connsiteY1" fmla="*/ 0 h 2181793"/>
              <a:gd name="connsiteX2" fmla="*/ 1944216 w 1944216"/>
              <a:gd name="connsiteY2" fmla="*/ 2031325 h 2181793"/>
              <a:gd name="connsiteX3" fmla="*/ 0 w 1944216"/>
              <a:gd name="connsiteY3" fmla="*/ 2031325 h 2181793"/>
              <a:gd name="connsiteX4" fmla="*/ 0 w 1944216"/>
              <a:gd name="connsiteY4" fmla="*/ 0 h 2181793"/>
              <a:gd name="connsiteX0" fmla="*/ 0 w 1944216"/>
              <a:gd name="connsiteY0" fmla="*/ 0 h 2259089"/>
              <a:gd name="connsiteX1" fmla="*/ 1944216 w 1944216"/>
              <a:gd name="connsiteY1" fmla="*/ 0 h 2259089"/>
              <a:gd name="connsiteX2" fmla="*/ 1944216 w 1944216"/>
              <a:gd name="connsiteY2" fmla="*/ 2031325 h 2259089"/>
              <a:gd name="connsiteX3" fmla="*/ 0 w 1944216"/>
              <a:gd name="connsiteY3" fmla="*/ 2031325 h 2259089"/>
              <a:gd name="connsiteX4" fmla="*/ 0 w 1944216"/>
              <a:gd name="connsiteY4" fmla="*/ 0 h 2259089"/>
              <a:gd name="connsiteX0" fmla="*/ 0 w 2362969"/>
              <a:gd name="connsiteY0" fmla="*/ 0 h 2259089"/>
              <a:gd name="connsiteX1" fmla="*/ 1944216 w 2362969"/>
              <a:gd name="connsiteY1" fmla="*/ 0 h 2259089"/>
              <a:gd name="connsiteX2" fmla="*/ 1944216 w 2362969"/>
              <a:gd name="connsiteY2" fmla="*/ 2031325 h 2259089"/>
              <a:gd name="connsiteX3" fmla="*/ 0 w 2362969"/>
              <a:gd name="connsiteY3" fmla="*/ 2031325 h 2259089"/>
              <a:gd name="connsiteX4" fmla="*/ 0 w 2362969"/>
              <a:gd name="connsiteY4" fmla="*/ 0 h 2259089"/>
              <a:gd name="connsiteX0" fmla="*/ 0 w 2109338"/>
              <a:gd name="connsiteY0" fmla="*/ 0 h 2202713"/>
              <a:gd name="connsiteX1" fmla="*/ 1944216 w 2109338"/>
              <a:gd name="connsiteY1" fmla="*/ 0 h 2202713"/>
              <a:gd name="connsiteX2" fmla="*/ 1944216 w 2109338"/>
              <a:gd name="connsiteY2" fmla="*/ 2031325 h 2202713"/>
              <a:gd name="connsiteX3" fmla="*/ 0 w 2109338"/>
              <a:gd name="connsiteY3" fmla="*/ 2031325 h 2202713"/>
              <a:gd name="connsiteX4" fmla="*/ 0 w 2109338"/>
              <a:gd name="connsiteY4" fmla="*/ 0 h 2202713"/>
              <a:gd name="connsiteX0" fmla="*/ 0 w 2001800"/>
              <a:gd name="connsiteY0" fmla="*/ 165300 h 2368013"/>
              <a:gd name="connsiteX1" fmla="*/ 1944216 w 2001800"/>
              <a:gd name="connsiteY1" fmla="*/ 165300 h 2368013"/>
              <a:gd name="connsiteX2" fmla="*/ 1944216 w 2001800"/>
              <a:gd name="connsiteY2" fmla="*/ 2196625 h 2368013"/>
              <a:gd name="connsiteX3" fmla="*/ 0 w 2001800"/>
              <a:gd name="connsiteY3" fmla="*/ 2196625 h 2368013"/>
              <a:gd name="connsiteX4" fmla="*/ 0 w 2001800"/>
              <a:gd name="connsiteY4" fmla="*/ 165300 h 2368013"/>
              <a:gd name="connsiteX0" fmla="*/ 165072 w 2166872"/>
              <a:gd name="connsiteY0" fmla="*/ 57954 h 2260667"/>
              <a:gd name="connsiteX1" fmla="*/ 2109288 w 2166872"/>
              <a:gd name="connsiteY1" fmla="*/ 57954 h 2260667"/>
              <a:gd name="connsiteX2" fmla="*/ 2109288 w 2166872"/>
              <a:gd name="connsiteY2" fmla="*/ 2089279 h 2260667"/>
              <a:gd name="connsiteX3" fmla="*/ 165072 w 2166872"/>
              <a:gd name="connsiteY3" fmla="*/ 2089279 h 2260667"/>
              <a:gd name="connsiteX4" fmla="*/ 165072 w 2166872"/>
              <a:gd name="connsiteY4" fmla="*/ 57954 h 2260667"/>
              <a:gd name="connsiteX0" fmla="*/ 54242 w 2056042"/>
              <a:gd name="connsiteY0" fmla="*/ 57954 h 2155529"/>
              <a:gd name="connsiteX1" fmla="*/ 1998458 w 2056042"/>
              <a:gd name="connsiteY1" fmla="*/ 57954 h 2155529"/>
              <a:gd name="connsiteX2" fmla="*/ 1998458 w 2056042"/>
              <a:gd name="connsiteY2" fmla="*/ 2089279 h 2155529"/>
              <a:gd name="connsiteX3" fmla="*/ 54242 w 2056042"/>
              <a:gd name="connsiteY3" fmla="*/ 2089279 h 2155529"/>
              <a:gd name="connsiteX4" fmla="*/ 54242 w 2056042"/>
              <a:gd name="connsiteY4" fmla="*/ 57954 h 215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6042" h="2155529">
                <a:moveTo>
                  <a:pt x="54242" y="57954"/>
                </a:moveTo>
                <a:cubicBezTo>
                  <a:pt x="140153" y="-32950"/>
                  <a:pt x="1931597" y="-4375"/>
                  <a:pt x="1998458" y="57954"/>
                </a:cubicBezTo>
                <a:cubicBezTo>
                  <a:pt x="2065319" y="120283"/>
                  <a:pt x="2084555" y="2003554"/>
                  <a:pt x="1998458" y="2089279"/>
                </a:cubicBezTo>
                <a:cubicBezTo>
                  <a:pt x="1912361" y="2175004"/>
                  <a:pt x="111578" y="2180183"/>
                  <a:pt x="54242" y="2089279"/>
                </a:cubicBezTo>
                <a:cubicBezTo>
                  <a:pt x="-3094" y="1998375"/>
                  <a:pt x="-31669" y="148858"/>
                  <a:pt x="54242" y="57954"/>
                </a:cubicBezTo>
                <a:close/>
              </a:path>
            </a:pathLst>
          </a:custGeom>
          <a:solidFill>
            <a:srgbClr val="003366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В 201</a:t>
            </a:r>
            <a:r>
              <a:rPr lang="en-US" sz="1400" b="1" dirty="0" smtClean="0">
                <a:solidFill>
                  <a:schemeClr val="bg1"/>
                </a:solidFill>
              </a:rPr>
              <a:t>7</a:t>
            </a:r>
            <a:r>
              <a:rPr lang="ru-RU" sz="1400" b="1" dirty="0" smtClean="0">
                <a:solidFill>
                  <a:schemeClr val="bg1"/>
                </a:solidFill>
              </a:rPr>
              <a:t> г. количество участников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из-за рубежа </a:t>
            </a:r>
            <a:r>
              <a:rPr lang="ru-RU" sz="1400" b="1" dirty="0" smtClean="0">
                <a:solidFill>
                  <a:srgbClr val="FFC000"/>
                </a:solidFill>
              </a:rPr>
              <a:t>составило почти 100 человек</a:t>
            </a:r>
            <a:endParaRPr lang="ru-RU" sz="1400" b="1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3174" y="1628800"/>
            <a:ext cx="1728192" cy="1600438"/>
          </a:xfrm>
          <a:custGeom>
            <a:avLst/>
            <a:gdLst>
              <a:gd name="connsiteX0" fmla="*/ 0 w 1944216"/>
              <a:gd name="connsiteY0" fmla="*/ 0 h 2031325"/>
              <a:gd name="connsiteX1" fmla="*/ 1944216 w 1944216"/>
              <a:gd name="connsiteY1" fmla="*/ 0 h 2031325"/>
              <a:gd name="connsiteX2" fmla="*/ 1944216 w 1944216"/>
              <a:gd name="connsiteY2" fmla="*/ 2031325 h 2031325"/>
              <a:gd name="connsiteX3" fmla="*/ 0 w 1944216"/>
              <a:gd name="connsiteY3" fmla="*/ 2031325 h 2031325"/>
              <a:gd name="connsiteX4" fmla="*/ 0 w 1944216"/>
              <a:gd name="connsiteY4" fmla="*/ 0 h 2031325"/>
              <a:gd name="connsiteX0" fmla="*/ 0 w 1944216"/>
              <a:gd name="connsiteY0" fmla="*/ 0 h 2031325"/>
              <a:gd name="connsiteX1" fmla="*/ 1944216 w 1944216"/>
              <a:gd name="connsiteY1" fmla="*/ 0 h 2031325"/>
              <a:gd name="connsiteX2" fmla="*/ 1944216 w 1944216"/>
              <a:gd name="connsiteY2" fmla="*/ 2031325 h 2031325"/>
              <a:gd name="connsiteX3" fmla="*/ 0 w 1944216"/>
              <a:gd name="connsiteY3" fmla="*/ 2031325 h 2031325"/>
              <a:gd name="connsiteX4" fmla="*/ 0 w 1944216"/>
              <a:gd name="connsiteY4" fmla="*/ 0 h 2031325"/>
              <a:gd name="connsiteX0" fmla="*/ 374164 w 2318380"/>
              <a:gd name="connsiteY0" fmla="*/ 0 h 2031325"/>
              <a:gd name="connsiteX1" fmla="*/ 2318380 w 2318380"/>
              <a:gd name="connsiteY1" fmla="*/ 0 h 2031325"/>
              <a:gd name="connsiteX2" fmla="*/ 2318380 w 2318380"/>
              <a:gd name="connsiteY2" fmla="*/ 2031325 h 2031325"/>
              <a:gd name="connsiteX3" fmla="*/ 374164 w 2318380"/>
              <a:gd name="connsiteY3" fmla="*/ 2031325 h 2031325"/>
              <a:gd name="connsiteX4" fmla="*/ 374164 w 2318380"/>
              <a:gd name="connsiteY4" fmla="*/ 0 h 2031325"/>
              <a:gd name="connsiteX0" fmla="*/ 0 w 1944216"/>
              <a:gd name="connsiteY0" fmla="*/ 0 h 2031325"/>
              <a:gd name="connsiteX1" fmla="*/ 1944216 w 1944216"/>
              <a:gd name="connsiteY1" fmla="*/ 0 h 2031325"/>
              <a:gd name="connsiteX2" fmla="*/ 1944216 w 1944216"/>
              <a:gd name="connsiteY2" fmla="*/ 2031325 h 2031325"/>
              <a:gd name="connsiteX3" fmla="*/ 0 w 1944216"/>
              <a:gd name="connsiteY3" fmla="*/ 2031325 h 2031325"/>
              <a:gd name="connsiteX4" fmla="*/ 0 w 1944216"/>
              <a:gd name="connsiteY4" fmla="*/ 0 h 2031325"/>
              <a:gd name="connsiteX0" fmla="*/ 0 w 1944216"/>
              <a:gd name="connsiteY0" fmla="*/ 0 h 2181793"/>
              <a:gd name="connsiteX1" fmla="*/ 1944216 w 1944216"/>
              <a:gd name="connsiteY1" fmla="*/ 0 h 2181793"/>
              <a:gd name="connsiteX2" fmla="*/ 1944216 w 1944216"/>
              <a:gd name="connsiteY2" fmla="*/ 2031325 h 2181793"/>
              <a:gd name="connsiteX3" fmla="*/ 0 w 1944216"/>
              <a:gd name="connsiteY3" fmla="*/ 2031325 h 2181793"/>
              <a:gd name="connsiteX4" fmla="*/ 0 w 1944216"/>
              <a:gd name="connsiteY4" fmla="*/ 0 h 2181793"/>
              <a:gd name="connsiteX0" fmla="*/ 0 w 1944216"/>
              <a:gd name="connsiteY0" fmla="*/ 0 h 2259089"/>
              <a:gd name="connsiteX1" fmla="*/ 1944216 w 1944216"/>
              <a:gd name="connsiteY1" fmla="*/ 0 h 2259089"/>
              <a:gd name="connsiteX2" fmla="*/ 1944216 w 1944216"/>
              <a:gd name="connsiteY2" fmla="*/ 2031325 h 2259089"/>
              <a:gd name="connsiteX3" fmla="*/ 0 w 1944216"/>
              <a:gd name="connsiteY3" fmla="*/ 2031325 h 2259089"/>
              <a:gd name="connsiteX4" fmla="*/ 0 w 1944216"/>
              <a:gd name="connsiteY4" fmla="*/ 0 h 2259089"/>
              <a:gd name="connsiteX0" fmla="*/ 0 w 2362969"/>
              <a:gd name="connsiteY0" fmla="*/ 0 h 2259089"/>
              <a:gd name="connsiteX1" fmla="*/ 1944216 w 2362969"/>
              <a:gd name="connsiteY1" fmla="*/ 0 h 2259089"/>
              <a:gd name="connsiteX2" fmla="*/ 1944216 w 2362969"/>
              <a:gd name="connsiteY2" fmla="*/ 2031325 h 2259089"/>
              <a:gd name="connsiteX3" fmla="*/ 0 w 2362969"/>
              <a:gd name="connsiteY3" fmla="*/ 2031325 h 2259089"/>
              <a:gd name="connsiteX4" fmla="*/ 0 w 2362969"/>
              <a:gd name="connsiteY4" fmla="*/ 0 h 2259089"/>
              <a:gd name="connsiteX0" fmla="*/ 0 w 2109338"/>
              <a:gd name="connsiteY0" fmla="*/ 0 h 2202713"/>
              <a:gd name="connsiteX1" fmla="*/ 1944216 w 2109338"/>
              <a:gd name="connsiteY1" fmla="*/ 0 h 2202713"/>
              <a:gd name="connsiteX2" fmla="*/ 1944216 w 2109338"/>
              <a:gd name="connsiteY2" fmla="*/ 2031325 h 2202713"/>
              <a:gd name="connsiteX3" fmla="*/ 0 w 2109338"/>
              <a:gd name="connsiteY3" fmla="*/ 2031325 h 2202713"/>
              <a:gd name="connsiteX4" fmla="*/ 0 w 2109338"/>
              <a:gd name="connsiteY4" fmla="*/ 0 h 2202713"/>
              <a:gd name="connsiteX0" fmla="*/ 0 w 2001800"/>
              <a:gd name="connsiteY0" fmla="*/ 165300 h 2368013"/>
              <a:gd name="connsiteX1" fmla="*/ 1944216 w 2001800"/>
              <a:gd name="connsiteY1" fmla="*/ 165300 h 2368013"/>
              <a:gd name="connsiteX2" fmla="*/ 1944216 w 2001800"/>
              <a:gd name="connsiteY2" fmla="*/ 2196625 h 2368013"/>
              <a:gd name="connsiteX3" fmla="*/ 0 w 2001800"/>
              <a:gd name="connsiteY3" fmla="*/ 2196625 h 2368013"/>
              <a:gd name="connsiteX4" fmla="*/ 0 w 2001800"/>
              <a:gd name="connsiteY4" fmla="*/ 165300 h 2368013"/>
              <a:gd name="connsiteX0" fmla="*/ 165072 w 2166872"/>
              <a:gd name="connsiteY0" fmla="*/ 57954 h 2260667"/>
              <a:gd name="connsiteX1" fmla="*/ 2109288 w 2166872"/>
              <a:gd name="connsiteY1" fmla="*/ 57954 h 2260667"/>
              <a:gd name="connsiteX2" fmla="*/ 2109288 w 2166872"/>
              <a:gd name="connsiteY2" fmla="*/ 2089279 h 2260667"/>
              <a:gd name="connsiteX3" fmla="*/ 165072 w 2166872"/>
              <a:gd name="connsiteY3" fmla="*/ 2089279 h 2260667"/>
              <a:gd name="connsiteX4" fmla="*/ 165072 w 2166872"/>
              <a:gd name="connsiteY4" fmla="*/ 57954 h 2260667"/>
              <a:gd name="connsiteX0" fmla="*/ 54242 w 2056042"/>
              <a:gd name="connsiteY0" fmla="*/ 57954 h 2155529"/>
              <a:gd name="connsiteX1" fmla="*/ 1998458 w 2056042"/>
              <a:gd name="connsiteY1" fmla="*/ 57954 h 2155529"/>
              <a:gd name="connsiteX2" fmla="*/ 1998458 w 2056042"/>
              <a:gd name="connsiteY2" fmla="*/ 2089279 h 2155529"/>
              <a:gd name="connsiteX3" fmla="*/ 54242 w 2056042"/>
              <a:gd name="connsiteY3" fmla="*/ 2089279 h 2155529"/>
              <a:gd name="connsiteX4" fmla="*/ 54242 w 2056042"/>
              <a:gd name="connsiteY4" fmla="*/ 57954 h 215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6042" h="2155529">
                <a:moveTo>
                  <a:pt x="54242" y="57954"/>
                </a:moveTo>
                <a:cubicBezTo>
                  <a:pt x="140153" y="-32950"/>
                  <a:pt x="1931597" y="-4375"/>
                  <a:pt x="1998458" y="57954"/>
                </a:cubicBezTo>
                <a:cubicBezTo>
                  <a:pt x="2065319" y="120283"/>
                  <a:pt x="2084555" y="2003554"/>
                  <a:pt x="1998458" y="2089279"/>
                </a:cubicBezTo>
                <a:cubicBezTo>
                  <a:pt x="1912361" y="2175004"/>
                  <a:pt x="111578" y="2180183"/>
                  <a:pt x="54242" y="2089279"/>
                </a:cubicBezTo>
                <a:cubicBezTo>
                  <a:pt x="-3094" y="1998375"/>
                  <a:pt x="-31669" y="148858"/>
                  <a:pt x="54242" y="57954"/>
                </a:cubicBezTo>
                <a:close/>
              </a:path>
            </a:pathLst>
          </a:custGeom>
          <a:solidFill>
            <a:srgbClr val="003366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В </a:t>
            </a:r>
            <a:r>
              <a:rPr lang="ru-RU" sz="1400" b="1" dirty="0" smtClean="0">
                <a:solidFill>
                  <a:schemeClr val="bg1"/>
                </a:solidFill>
              </a:rPr>
              <a:t>2018 </a:t>
            </a:r>
            <a:r>
              <a:rPr lang="ru-RU" sz="1400" b="1" dirty="0" smtClean="0">
                <a:solidFill>
                  <a:schemeClr val="bg1"/>
                </a:solidFill>
              </a:rPr>
              <a:t>г. Олимпиада по </a:t>
            </a:r>
            <a:r>
              <a:rPr lang="ru-RU" sz="1400" b="1" dirty="0" smtClean="0">
                <a:solidFill>
                  <a:schemeClr val="bg1"/>
                </a:solidFill>
              </a:rPr>
              <a:t>всем предметам получила </a:t>
            </a:r>
            <a:r>
              <a:rPr lang="ru-RU" sz="1400" b="1" dirty="0" smtClean="0">
                <a:solidFill>
                  <a:schemeClr val="bg1"/>
                </a:solidFill>
              </a:rPr>
              <a:t>статус </a:t>
            </a:r>
            <a:r>
              <a:rPr lang="ru-RU" sz="1400" b="1" dirty="0" smtClean="0">
                <a:solidFill>
                  <a:srgbClr val="FFC000"/>
                </a:solidFill>
              </a:rPr>
              <a:t>международного конкурсного состязания</a:t>
            </a:r>
            <a:endParaRPr lang="ru-RU" sz="1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467544" y="1700808"/>
            <a:ext cx="8186202" cy="4388160"/>
            <a:chOff x="0" y="204370"/>
            <a:chExt cx="16057275" cy="8720753"/>
          </a:xfrm>
        </p:grpSpPr>
        <p:sp>
          <p:nvSpPr>
            <p:cNvPr id="10" name="Камчатский край"/>
            <p:cNvSpPr>
              <a:spLocks/>
            </p:cNvSpPr>
            <p:nvPr/>
          </p:nvSpPr>
          <p:spPr bwMode="auto">
            <a:xfrm>
              <a:off x="13920303" y="1824069"/>
              <a:ext cx="2136972" cy="2864214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" name="Алтайский край"/>
            <p:cNvSpPr>
              <a:spLocks/>
            </p:cNvSpPr>
            <p:nvPr/>
          </p:nvSpPr>
          <p:spPr bwMode="auto">
            <a:xfrm>
              <a:off x="6396989" y="7808720"/>
              <a:ext cx="1180702" cy="796124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546" y="69"/>
                </a:cxn>
                <a:cxn ang="0">
                  <a:pos x="202" y="165"/>
                </a:cxn>
                <a:cxn ang="0">
                  <a:pos x="0" y="211"/>
                </a:cxn>
                <a:cxn ang="0">
                  <a:pos x="232" y="811"/>
                </a:cxn>
                <a:cxn ang="0">
                  <a:pos x="357" y="1134"/>
                </a:cxn>
                <a:cxn ang="0">
                  <a:pos x="429" y="1053"/>
                </a:cxn>
                <a:cxn ang="0">
                  <a:pos x="606" y="1155"/>
                </a:cxn>
                <a:cxn ang="0">
                  <a:pos x="632" y="1246"/>
                </a:cxn>
                <a:cxn ang="0">
                  <a:pos x="714" y="1248"/>
                </a:cxn>
                <a:cxn ang="0">
                  <a:pos x="976" y="1246"/>
                </a:cxn>
                <a:cxn ang="0">
                  <a:pos x="1154" y="1243"/>
                </a:cxn>
                <a:cxn ang="0">
                  <a:pos x="1205" y="1315"/>
                </a:cxn>
                <a:cxn ang="0">
                  <a:pos x="1296" y="1379"/>
                </a:cxn>
                <a:cxn ang="0">
                  <a:pos x="1354" y="1339"/>
                </a:cxn>
                <a:cxn ang="0">
                  <a:pos x="1270" y="1243"/>
                </a:cxn>
                <a:cxn ang="0">
                  <a:pos x="1238" y="1190"/>
                </a:cxn>
                <a:cxn ang="0">
                  <a:pos x="1274" y="1166"/>
                </a:cxn>
                <a:cxn ang="0">
                  <a:pos x="1426" y="1125"/>
                </a:cxn>
                <a:cxn ang="0">
                  <a:pos x="1632" y="981"/>
                </a:cxn>
                <a:cxn ang="0">
                  <a:pos x="1706" y="877"/>
                </a:cxn>
                <a:cxn ang="0">
                  <a:pos x="1792" y="885"/>
                </a:cxn>
                <a:cxn ang="0">
                  <a:pos x="1886" y="853"/>
                </a:cxn>
                <a:cxn ang="0">
                  <a:pos x="1920" y="741"/>
                </a:cxn>
                <a:cxn ang="0">
                  <a:pos x="1933" y="541"/>
                </a:cxn>
                <a:cxn ang="0">
                  <a:pos x="1922" y="406"/>
                </a:cxn>
                <a:cxn ang="0">
                  <a:pos x="1768" y="227"/>
                </a:cxn>
                <a:cxn ang="0">
                  <a:pos x="1597" y="46"/>
                </a:cxn>
                <a:cxn ang="0">
                  <a:pos x="1558" y="70"/>
                </a:cxn>
                <a:cxn ang="0">
                  <a:pos x="1334" y="142"/>
                </a:cxn>
                <a:cxn ang="0">
                  <a:pos x="1186" y="158"/>
                </a:cxn>
                <a:cxn ang="0">
                  <a:pos x="1106" y="246"/>
                </a:cxn>
                <a:cxn ang="0">
                  <a:pos x="1006" y="333"/>
                </a:cxn>
                <a:cxn ang="0">
                  <a:pos x="850" y="165"/>
                </a:cxn>
                <a:cxn ang="0">
                  <a:pos x="710" y="0"/>
                </a:cxn>
              </a:cxnLst>
              <a:rect l="0" t="0" r="r" b="b"/>
              <a:pathLst>
                <a:path w="1941" h="1385">
                  <a:moveTo>
                    <a:pt x="710" y="0"/>
                  </a:moveTo>
                  <a:lnTo>
                    <a:pt x="546" y="69"/>
                  </a:lnTo>
                  <a:cubicBezTo>
                    <a:pt x="427" y="117"/>
                    <a:pt x="330" y="145"/>
                    <a:pt x="202" y="165"/>
                  </a:cubicBezTo>
                  <a:lnTo>
                    <a:pt x="0" y="211"/>
                  </a:lnTo>
                  <a:cubicBezTo>
                    <a:pt x="48" y="288"/>
                    <a:pt x="83" y="393"/>
                    <a:pt x="232" y="811"/>
                  </a:cubicBezTo>
                  <a:cubicBezTo>
                    <a:pt x="296" y="990"/>
                    <a:pt x="352" y="1134"/>
                    <a:pt x="357" y="1134"/>
                  </a:cubicBezTo>
                  <a:cubicBezTo>
                    <a:pt x="363" y="1134"/>
                    <a:pt x="395" y="1097"/>
                    <a:pt x="429" y="1053"/>
                  </a:cubicBezTo>
                  <a:cubicBezTo>
                    <a:pt x="517" y="934"/>
                    <a:pt x="549" y="953"/>
                    <a:pt x="606" y="1155"/>
                  </a:cubicBezTo>
                  <a:lnTo>
                    <a:pt x="632" y="1246"/>
                  </a:lnTo>
                  <a:lnTo>
                    <a:pt x="714" y="1248"/>
                  </a:lnTo>
                  <a:cubicBezTo>
                    <a:pt x="760" y="1249"/>
                    <a:pt x="878" y="1249"/>
                    <a:pt x="976" y="1246"/>
                  </a:cubicBezTo>
                  <a:lnTo>
                    <a:pt x="1154" y="1243"/>
                  </a:lnTo>
                  <a:lnTo>
                    <a:pt x="1205" y="1315"/>
                  </a:lnTo>
                  <a:cubicBezTo>
                    <a:pt x="1248" y="1374"/>
                    <a:pt x="1264" y="1385"/>
                    <a:pt x="1296" y="1379"/>
                  </a:cubicBezTo>
                  <a:cubicBezTo>
                    <a:pt x="1318" y="1374"/>
                    <a:pt x="1342" y="1357"/>
                    <a:pt x="1354" y="1339"/>
                  </a:cubicBezTo>
                  <a:cubicBezTo>
                    <a:pt x="1373" y="1302"/>
                    <a:pt x="1366" y="1297"/>
                    <a:pt x="1270" y="1243"/>
                  </a:cubicBezTo>
                  <a:cubicBezTo>
                    <a:pt x="1227" y="1219"/>
                    <a:pt x="1222" y="1209"/>
                    <a:pt x="1238" y="1190"/>
                  </a:cubicBezTo>
                  <a:cubicBezTo>
                    <a:pt x="1250" y="1176"/>
                    <a:pt x="1264" y="1166"/>
                    <a:pt x="1274" y="1166"/>
                  </a:cubicBezTo>
                  <a:cubicBezTo>
                    <a:pt x="1283" y="1166"/>
                    <a:pt x="1350" y="1147"/>
                    <a:pt x="1426" y="1125"/>
                  </a:cubicBezTo>
                  <a:cubicBezTo>
                    <a:pt x="1555" y="1085"/>
                    <a:pt x="1558" y="1083"/>
                    <a:pt x="1632" y="981"/>
                  </a:cubicBezTo>
                  <a:lnTo>
                    <a:pt x="1706" y="877"/>
                  </a:lnTo>
                  <a:lnTo>
                    <a:pt x="1792" y="885"/>
                  </a:lnTo>
                  <a:cubicBezTo>
                    <a:pt x="1875" y="896"/>
                    <a:pt x="1877" y="897"/>
                    <a:pt x="1886" y="853"/>
                  </a:cubicBezTo>
                  <a:cubicBezTo>
                    <a:pt x="1893" y="827"/>
                    <a:pt x="1907" y="777"/>
                    <a:pt x="1920" y="741"/>
                  </a:cubicBezTo>
                  <a:cubicBezTo>
                    <a:pt x="1938" y="693"/>
                    <a:pt x="1941" y="641"/>
                    <a:pt x="1933" y="541"/>
                  </a:cubicBezTo>
                  <a:lnTo>
                    <a:pt x="1922" y="406"/>
                  </a:lnTo>
                  <a:lnTo>
                    <a:pt x="1768" y="227"/>
                  </a:lnTo>
                  <a:cubicBezTo>
                    <a:pt x="1683" y="128"/>
                    <a:pt x="1606" y="46"/>
                    <a:pt x="1597" y="46"/>
                  </a:cubicBezTo>
                  <a:cubicBezTo>
                    <a:pt x="1587" y="46"/>
                    <a:pt x="1570" y="57"/>
                    <a:pt x="1558" y="70"/>
                  </a:cubicBezTo>
                  <a:cubicBezTo>
                    <a:pt x="1523" y="113"/>
                    <a:pt x="1486" y="125"/>
                    <a:pt x="1334" y="142"/>
                  </a:cubicBezTo>
                  <a:lnTo>
                    <a:pt x="1186" y="158"/>
                  </a:lnTo>
                  <a:lnTo>
                    <a:pt x="1106" y="246"/>
                  </a:lnTo>
                  <a:cubicBezTo>
                    <a:pt x="1061" y="296"/>
                    <a:pt x="1016" y="334"/>
                    <a:pt x="1006" y="333"/>
                  </a:cubicBezTo>
                  <a:cubicBezTo>
                    <a:pt x="997" y="329"/>
                    <a:pt x="923" y="254"/>
                    <a:pt x="850" y="16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" name="Амурская область"/>
            <p:cNvSpPr>
              <a:spLocks/>
            </p:cNvSpPr>
            <p:nvPr/>
          </p:nvSpPr>
          <p:spPr bwMode="auto">
            <a:xfrm>
              <a:off x="11588173" y="6143267"/>
              <a:ext cx="2117456" cy="1345174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" name="Архангельская область"/>
            <p:cNvSpPr>
              <a:spLocks/>
            </p:cNvSpPr>
            <p:nvPr/>
          </p:nvSpPr>
          <p:spPr bwMode="auto">
            <a:xfrm>
              <a:off x="2874400" y="3864707"/>
              <a:ext cx="1541742" cy="1372626"/>
            </a:xfrm>
            <a:custGeom>
              <a:avLst/>
              <a:gdLst/>
              <a:ahLst/>
              <a:cxnLst>
                <a:cxn ang="0">
                  <a:pos x="1403" y="2355"/>
                </a:cxn>
                <a:cxn ang="0">
                  <a:pos x="1230" y="2281"/>
                </a:cxn>
                <a:cxn ang="0">
                  <a:pos x="1168" y="2228"/>
                </a:cxn>
                <a:cxn ang="0">
                  <a:pos x="1074" y="2083"/>
                </a:cxn>
                <a:cxn ang="0">
                  <a:pos x="898" y="2033"/>
                </a:cxn>
                <a:cxn ang="0">
                  <a:pos x="808" y="1900"/>
                </a:cxn>
                <a:cxn ang="0">
                  <a:pos x="589" y="1868"/>
                </a:cxn>
                <a:cxn ang="0">
                  <a:pos x="294" y="1657"/>
                </a:cxn>
                <a:cxn ang="0">
                  <a:pos x="0" y="1352"/>
                </a:cxn>
                <a:cxn ang="0">
                  <a:pos x="80" y="1113"/>
                </a:cxn>
                <a:cxn ang="0">
                  <a:pos x="222" y="944"/>
                </a:cxn>
                <a:cxn ang="0">
                  <a:pos x="296" y="692"/>
                </a:cxn>
                <a:cxn ang="0">
                  <a:pos x="458" y="353"/>
                </a:cxn>
                <a:cxn ang="0">
                  <a:pos x="659" y="481"/>
                </a:cxn>
                <a:cxn ang="0">
                  <a:pos x="797" y="252"/>
                </a:cxn>
                <a:cxn ang="0">
                  <a:pos x="910" y="174"/>
                </a:cxn>
                <a:cxn ang="0">
                  <a:pos x="1027" y="414"/>
                </a:cxn>
                <a:cxn ang="0">
                  <a:pos x="1576" y="195"/>
                </a:cxn>
                <a:cxn ang="0">
                  <a:pos x="1984" y="460"/>
                </a:cxn>
                <a:cxn ang="0">
                  <a:pos x="2258" y="864"/>
                </a:cxn>
                <a:cxn ang="0">
                  <a:pos x="2486" y="868"/>
                </a:cxn>
                <a:cxn ang="0">
                  <a:pos x="2389" y="1145"/>
                </a:cxn>
                <a:cxn ang="0">
                  <a:pos x="2440" y="1404"/>
                </a:cxn>
                <a:cxn ang="0">
                  <a:pos x="2206" y="1393"/>
                </a:cxn>
                <a:cxn ang="0">
                  <a:pos x="1882" y="1185"/>
                </a:cxn>
                <a:cxn ang="0">
                  <a:pos x="1648" y="1192"/>
                </a:cxn>
                <a:cxn ang="0">
                  <a:pos x="1728" y="1467"/>
                </a:cxn>
                <a:cxn ang="0">
                  <a:pos x="1630" y="1686"/>
                </a:cxn>
                <a:cxn ang="0">
                  <a:pos x="1514" y="1939"/>
                </a:cxn>
                <a:cxn ang="0">
                  <a:pos x="1710" y="1953"/>
                </a:cxn>
                <a:cxn ang="0">
                  <a:pos x="1909" y="1926"/>
                </a:cxn>
                <a:cxn ang="0">
                  <a:pos x="1670" y="2275"/>
                </a:cxn>
              </a:cxnLst>
              <a:rect l="0" t="0" r="r" b="b"/>
              <a:pathLst>
                <a:path w="2514" h="2406">
                  <a:moveTo>
                    <a:pt x="1488" y="2369"/>
                  </a:moveTo>
                  <a:cubicBezTo>
                    <a:pt x="1466" y="2361"/>
                    <a:pt x="1427" y="2355"/>
                    <a:pt x="1403" y="2355"/>
                  </a:cubicBezTo>
                  <a:cubicBezTo>
                    <a:pt x="1374" y="2353"/>
                    <a:pt x="1344" y="2337"/>
                    <a:pt x="1325" y="2312"/>
                  </a:cubicBezTo>
                  <a:cubicBezTo>
                    <a:pt x="1296" y="2276"/>
                    <a:pt x="1285" y="2272"/>
                    <a:pt x="1230" y="2281"/>
                  </a:cubicBezTo>
                  <a:lnTo>
                    <a:pt x="1168" y="2291"/>
                  </a:lnTo>
                  <a:lnTo>
                    <a:pt x="1168" y="2228"/>
                  </a:lnTo>
                  <a:cubicBezTo>
                    <a:pt x="1168" y="2179"/>
                    <a:pt x="1162" y="2163"/>
                    <a:pt x="1138" y="2156"/>
                  </a:cubicBezTo>
                  <a:cubicBezTo>
                    <a:pt x="1120" y="2152"/>
                    <a:pt x="1091" y="2118"/>
                    <a:pt x="1074" y="2083"/>
                  </a:cubicBezTo>
                  <a:cubicBezTo>
                    <a:pt x="1040" y="2017"/>
                    <a:pt x="1008" y="2003"/>
                    <a:pt x="962" y="2032"/>
                  </a:cubicBezTo>
                  <a:cubicBezTo>
                    <a:pt x="950" y="2038"/>
                    <a:pt x="922" y="2040"/>
                    <a:pt x="898" y="2033"/>
                  </a:cubicBezTo>
                  <a:cubicBezTo>
                    <a:pt x="864" y="2025"/>
                    <a:pt x="854" y="2011"/>
                    <a:pt x="848" y="1960"/>
                  </a:cubicBezTo>
                  <a:cubicBezTo>
                    <a:pt x="842" y="1908"/>
                    <a:pt x="834" y="1897"/>
                    <a:pt x="808" y="1900"/>
                  </a:cubicBezTo>
                  <a:cubicBezTo>
                    <a:pt x="790" y="1904"/>
                    <a:pt x="744" y="1910"/>
                    <a:pt x="704" y="1915"/>
                  </a:cubicBezTo>
                  <a:cubicBezTo>
                    <a:pt x="635" y="1924"/>
                    <a:pt x="629" y="1921"/>
                    <a:pt x="589" y="1868"/>
                  </a:cubicBezTo>
                  <a:cubicBezTo>
                    <a:pt x="562" y="1833"/>
                    <a:pt x="502" y="1793"/>
                    <a:pt x="426" y="1756"/>
                  </a:cubicBezTo>
                  <a:cubicBezTo>
                    <a:pt x="333" y="1712"/>
                    <a:pt x="302" y="1689"/>
                    <a:pt x="294" y="1657"/>
                  </a:cubicBezTo>
                  <a:cubicBezTo>
                    <a:pt x="288" y="1633"/>
                    <a:pt x="270" y="1612"/>
                    <a:pt x="246" y="1608"/>
                  </a:cubicBezTo>
                  <a:cubicBezTo>
                    <a:pt x="202" y="1596"/>
                    <a:pt x="0" y="1387"/>
                    <a:pt x="0" y="1352"/>
                  </a:cubicBezTo>
                  <a:cubicBezTo>
                    <a:pt x="0" y="1339"/>
                    <a:pt x="18" y="1284"/>
                    <a:pt x="40" y="1233"/>
                  </a:cubicBezTo>
                  <a:cubicBezTo>
                    <a:pt x="62" y="1180"/>
                    <a:pt x="80" y="1128"/>
                    <a:pt x="80" y="1113"/>
                  </a:cubicBezTo>
                  <a:cubicBezTo>
                    <a:pt x="80" y="1100"/>
                    <a:pt x="109" y="1075"/>
                    <a:pt x="142" y="1057"/>
                  </a:cubicBezTo>
                  <a:cubicBezTo>
                    <a:pt x="198" y="1030"/>
                    <a:pt x="208" y="1016"/>
                    <a:pt x="222" y="944"/>
                  </a:cubicBezTo>
                  <a:cubicBezTo>
                    <a:pt x="232" y="897"/>
                    <a:pt x="258" y="840"/>
                    <a:pt x="280" y="814"/>
                  </a:cubicBezTo>
                  <a:cubicBezTo>
                    <a:pt x="317" y="769"/>
                    <a:pt x="318" y="766"/>
                    <a:pt x="296" y="692"/>
                  </a:cubicBezTo>
                  <a:cubicBezTo>
                    <a:pt x="256" y="561"/>
                    <a:pt x="264" y="520"/>
                    <a:pt x="350" y="404"/>
                  </a:cubicBezTo>
                  <a:cubicBezTo>
                    <a:pt x="384" y="361"/>
                    <a:pt x="400" y="353"/>
                    <a:pt x="458" y="353"/>
                  </a:cubicBezTo>
                  <a:cubicBezTo>
                    <a:pt x="510" y="353"/>
                    <a:pt x="526" y="360"/>
                    <a:pt x="533" y="384"/>
                  </a:cubicBezTo>
                  <a:cubicBezTo>
                    <a:pt x="539" y="412"/>
                    <a:pt x="630" y="481"/>
                    <a:pt x="659" y="481"/>
                  </a:cubicBezTo>
                  <a:cubicBezTo>
                    <a:pt x="677" y="481"/>
                    <a:pt x="784" y="384"/>
                    <a:pt x="802" y="352"/>
                  </a:cubicBezTo>
                  <a:cubicBezTo>
                    <a:pt x="811" y="332"/>
                    <a:pt x="810" y="299"/>
                    <a:pt x="797" y="252"/>
                  </a:cubicBezTo>
                  <a:cubicBezTo>
                    <a:pt x="774" y="168"/>
                    <a:pt x="794" y="52"/>
                    <a:pt x="835" y="27"/>
                  </a:cubicBezTo>
                  <a:cubicBezTo>
                    <a:pt x="878" y="0"/>
                    <a:pt x="894" y="28"/>
                    <a:pt x="910" y="174"/>
                  </a:cubicBezTo>
                  <a:lnTo>
                    <a:pt x="925" y="307"/>
                  </a:lnTo>
                  <a:lnTo>
                    <a:pt x="1027" y="414"/>
                  </a:lnTo>
                  <a:cubicBezTo>
                    <a:pt x="1162" y="555"/>
                    <a:pt x="1187" y="558"/>
                    <a:pt x="1230" y="438"/>
                  </a:cubicBezTo>
                  <a:cubicBezTo>
                    <a:pt x="1310" y="216"/>
                    <a:pt x="1339" y="195"/>
                    <a:pt x="1576" y="195"/>
                  </a:cubicBezTo>
                  <a:cubicBezTo>
                    <a:pt x="1782" y="196"/>
                    <a:pt x="1787" y="198"/>
                    <a:pt x="1842" y="329"/>
                  </a:cubicBezTo>
                  <a:cubicBezTo>
                    <a:pt x="1907" y="481"/>
                    <a:pt x="1923" y="496"/>
                    <a:pt x="1984" y="460"/>
                  </a:cubicBezTo>
                  <a:lnTo>
                    <a:pt x="2030" y="432"/>
                  </a:lnTo>
                  <a:lnTo>
                    <a:pt x="2258" y="864"/>
                  </a:lnTo>
                  <a:lnTo>
                    <a:pt x="2357" y="854"/>
                  </a:lnTo>
                  <a:cubicBezTo>
                    <a:pt x="2429" y="848"/>
                    <a:pt x="2464" y="852"/>
                    <a:pt x="2486" y="868"/>
                  </a:cubicBezTo>
                  <a:cubicBezTo>
                    <a:pt x="2514" y="889"/>
                    <a:pt x="2512" y="896"/>
                    <a:pt x="2453" y="1017"/>
                  </a:cubicBezTo>
                  <a:lnTo>
                    <a:pt x="2389" y="1145"/>
                  </a:lnTo>
                  <a:lnTo>
                    <a:pt x="2424" y="1260"/>
                  </a:lnTo>
                  <a:cubicBezTo>
                    <a:pt x="2454" y="1356"/>
                    <a:pt x="2456" y="1380"/>
                    <a:pt x="2440" y="1404"/>
                  </a:cubicBezTo>
                  <a:cubicBezTo>
                    <a:pt x="2421" y="1428"/>
                    <a:pt x="2411" y="1430"/>
                    <a:pt x="2346" y="1412"/>
                  </a:cubicBezTo>
                  <a:cubicBezTo>
                    <a:pt x="2306" y="1401"/>
                    <a:pt x="2243" y="1393"/>
                    <a:pt x="2206" y="1393"/>
                  </a:cubicBezTo>
                  <a:cubicBezTo>
                    <a:pt x="2152" y="1393"/>
                    <a:pt x="2131" y="1382"/>
                    <a:pt x="2064" y="1316"/>
                  </a:cubicBezTo>
                  <a:cubicBezTo>
                    <a:pt x="2021" y="1275"/>
                    <a:pt x="1939" y="1216"/>
                    <a:pt x="1882" y="1185"/>
                  </a:cubicBezTo>
                  <a:cubicBezTo>
                    <a:pt x="1784" y="1134"/>
                    <a:pt x="1774" y="1132"/>
                    <a:pt x="1714" y="1150"/>
                  </a:cubicBezTo>
                  <a:cubicBezTo>
                    <a:pt x="1677" y="1161"/>
                    <a:pt x="1648" y="1180"/>
                    <a:pt x="1648" y="1192"/>
                  </a:cubicBezTo>
                  <a:cubicBezTo>
                    <a:pt x="1648" y="1203"/>
                    <a:pt x="1670" y="1260"/>
                    <a:pt x="1696" y="1316"/>
                  </a:cubicBezTo>
                  <a:cubicBezTo>
                    <a:pt x="1738" y="1406"/>
                    <a:pt x="1742" y="1427"/>
                    <a:pt x="1728" y="1467"/>
                  </a:cubicBezTo>
                  <a:cubicBezTo>
                    <a:pt x="1717" y="1492"/>
                    <a:pt x="1714" y="1545"/>
                    <a:pt x="1718" y="1587"/>
                  </a:cubicBezTo>
                  <a:cubicBezTo>
                    <a:pt x="1730" y="1668"/>
                    <a:pt x="1733" y="1665"/>
                    <a:pt x="1630" y="1686"/>
                  </a:cubicBezTo>
                  <a:cubicBezTo>
                    <a:pt x="1597" y="1694"/>
                    <a:pt x="1584" y="1713"/>
                    <a:pt x="1552" y="1817"/>
                  </a:cubicBezTo>
                  <a:lnTo>
                    <a:pt x="1514" y="1939"/>
                  </a:lnTo>
                  <a:lnTo>
                    <a:pt x="1562" y="1977"/>
                  </a:lnTo>
                  <a:cubicBezTo>
                    <a:pt x="1626" y="2030"/>
                    <a:pt x="1651" y="2027"/>
                    <a:pt x="1710" y="1953"/>
                  </a:cubicBezTo>
                  <a:cubicBezTo>
                    <a:pt x="1754" y="1899"/>
                    <a:pt x="1771" y="1889"/>
                    <a:pt x="1822" y="1889"/>
                  </a:cubicBezTo>
                  <a:cubicBezTo>
                    <a:pt x="1870" y="1889"/>
                    <a:pt x="1890" y="1897"/>
                    <a:pt x="1909" y="1926"/>
                  </a:cubicBezTo>
                  <a:cubicBezTo>
                    <a:pt x="1933" y="1963"/>
                    <a:pt x="1930" y="1968"/>
                    <a:pt x="1798" y="2099"/>
                  </a:cubicBezTo>
                  <a:cubicBezTo>
                    <a:pt x="1682" y="2212"/>
                    <a:pt x="1664" y="2240"/>
                    <a:pt x="1670" y="2275"/>
                  </a:cubicBezTo>
                  <a:cubicBezTo>
                    <a:pt x="1688" y="2364"/>
                    <a:pt x="1606" y="2406"/>
                    <a:pt x="1488" y="2369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" name="Астраханская область"/>
            <p:cNvSpPr>
              <a:spLocks/>
            </p:cNvSpPr>
            <p:nvPr/>
          </p:nvSpPr>
          <p:spPr bwMode="auto">
            <a:xfrm>
              <a:off x="1635152" y="7177312"/>
              <a:ext cx="409830" cy="668012"/>
            </a:xfrm>
            <a:custGeom>
              <a:avLst/>
              <a:gdLst/>
              <a:ahLst/>
              <a:cxnLst>
                <a:cxn ang="0">
                  <a:pos x="291" y="1133"/>
                </a:cxn>
                <a:cxn ang="0">
                  <a:pos x="72" y="1120"/>
                </a:cxn>
                <a:cxn ang="0">
                  <a:pos x="19" y="1113"/>
                </a:cxn>
                <a:cxn ang="0">
                  <a:pos x="65" y="1030"/>
                </a:cxn>
                <a:cxn ang="0">
                  <a:pos x="137" y="961"/>
                </a:cxn>
                <a:cxn ang="0">
                  <a:pos x="105" y="899"/>
                </a:cxn>
                <a:cxn ang="0">
                  <a:pos x="206" y="806"/>
                </a:cxn>
                <a:cxn ang="0">
                  <a:pos x="305" y="776"/>
                </a:cxn>
                <a:cxn ang="0">
                  <a:pos x="297" y="686"/>
                </a:cxn>
                <a:cxn ang="0">
                  <a:pos x="339" y="526"/>
                </a:cxn>
                <a:cxn ang="0">
                  <a:pos x="395" y="433"/>
                </a:cxn>
                <a:cxn ang="0">
                  <a:pos x="313" y="422"/>
                </a:cxn>
                <a:cxn ang="0">
                  <a:pos x="230" y="422"/>
                </a:cxn>
                <a:cxn ang="0">
                  <a:pos x="241" y="294"/>
                </a:cxn>
                <a:cxn ang="0">
                  <a:pos x="232" y="96"/>
                </a:cxn>
                <a:cxn ang="0">
                  <a:pos x="224" y="11"/>
                </a:cxn>
                <a:cxn ang="0">
                  <a:pos x="360" y="1"/>
                </a:cxn>
                <a:cxn ang="0">
                  <a:pos x="510" y="38"/>
                </a:cxn>
                <a:cxn ang="0">
                  <a:pos x="515" y="144"/>
                </a:cxn>
                <a:cxn ang="0">
                  <a:pos x="505" y="270"/>
                </a:cxn>
                <a:cxn ang="0">
                  <a:pos x="489" y="387"/>
                </a:cxn>
                <a:cxn ang="0">
                  <a:pos x="561" y="581"/>
                </a:cxn>
                <a:cxn ang="0">
                  <a:pos x="641" y="661"/>
                </a:cxn>
                <a:cxn ang="0">
                  <a:pos x="659" y="830"/>
                </a:cxn>
                <a:cxn ang="0">
                  <a:pos x="670" y="976"/>
                </a:cxn>
                <a:cxn ang="0">
                  <a:pos x="603" y="1003"/>
                </a:cxn>
                <a:cxn ang="0">
                  <a:pos x="545" y="1093"/>
                </a:cxn>
                <a:cxn ang="0">
                  <a:pos x="291" y="1133"/>
                </a:cxn>
              </a:cxnLst>
              <a:rect l="0" t="0" r="r" b="b"/>
              <a:pathLst>
                <a:path w="670" h="1168">
                  <a:moveTo>
                    <a:pt x="291" y="1133"/>
                  </a:moveTo>
                  <a:cubicBezTo>
                    <a:pt x="185" y="1121"/>
                    <a:pt x="86" y="1115"/>
                    <a:pt x="72" y="1120"/>
                  </a:cubicBezTo>
                  <a:cubicBezTo>
                    <a:pt x="56" y="1125"/>
                    <a:pt x="33" y="1121"/>
                    <a:pt x="19" y="1113"/>
                  </a:cubicBezTo>
                  <a:cubicBezTo>
                    <a:pt x="0" y="1102"/>
                    <a:pt x="8" y="1088"/>
                    <a:pt x="65" y="1030"/>
                  </a:cubicBezTo>
                  <a:lnTo>
                    <a:pt x="137" y="961"/>
                  </a:lnTo>
                  <a:lnTo>
                    <a:pt x="105" y="899"/>
                  </a:lnTo>
                  <a:cubicBezTo>
                    <a:pt x="70" y="829"/>
                    <a:pt x="65" y="833"/>
                    <a:pt x="206" y="806"/>
                  </a:cubicBezTo>
                  <a:cubicBezTo>
                    <a:pt x="257" y="795"/>
                    <a:pt x="302" y="782"/>
                    <a:pt x="305" y="776"/>
                  </a:cubicBezTo>
                  <a:cubicBezTo>
                    <a:pt x="309" y="771"/>
                    <a:pt x="305" y="729"/>
                    <a:pt x="297" y="686"/>
                  </a:cubicBezTo>
                  <a:cubicBezTo>
                    <a:pt x="283" y="613"/>
                    <a:pt x="286" y="605"/>
                    <a:pt x="339" y="526"/>
                  </a:cubicBezTo>
                  <a:cubicBezTo>
                    <a:pt x="369" y="481"/>
                    <a:pt x="395" y="440"/>
                    <a:pt x="395" y="433"/>
                  </a:cubicBezTo>
                  <a:cubicBezTo>
                    <a:pt x="395" y="427"/>
                    <a:pt x="358" y="422"/>
                    <a:pt x="313" y="422"/>
                  </a:cubicBezTo>
                  <a:lnTo>
                    <a:pt x="230" y="422"/>
                  </a:lnTo>
                  <a:lnTo>
                    <a:pt x="241" y="294"/>
                  </a:lnTo>
                  <a:cubicBezTo>
                    <a:pt x="248" y="213"/>
                    <a:pt x="245" y="142"/>
                    <a:pt x="232" y="96"/>
                  </a:cubicBezTo>
                  <a:cubicBezTo>
                    <a:pt x="222" y="56"/>
                    <a:pt x="217" y="17"/>
                    <a:pt x="224" y="11"/>
                  </a:cubicBezTo>
                  <a:cubicBezTo>
                    <a:pt x="232" y="5"/>
                    <a:pt x="293" y="0"/>
                    <a:pt x="360" y="1"/>
                  </a:cubicBezTo>
                  <a:cubicBezTo>
                    <a:pt x="465" y="3"/>
                    <a:pt x="486" y="9"/>
                    <a:pt x="510" y="38"/>
                  </a:cubicBezTo>
                  <a:cubicBezTo>
                    <a:pt x="545" y="81"/>
                    <a:pt x="547" y="112"/>
                    <a:pt x="515" y="144"/>
                  </a:cubicBezTo>
                  <a:cubicBezTo>
                    <a:pt x="489" y="169"/>
                    <a:pt x="486" y="219"/>
                    <a:pt x="505" y="270"/>
                  </a:cubicBezTo>
                  <a:cubicBezTo>
                    <a:pt x="513" y="289"/>
                    <a:pt x="507" y="334"/>
                    <a:pt x="489" y="387"/>
                  </a:cubicBezTo>
                  <a:cubicBezTo>
                    <a:pt x="454" y="489"/>
                    <a:pt x="461" y="505"/>
                    <a:pt x="561" y="581"/>
                  </a:cubicBezTo>
                  <a:cubicBezTo>
                    <a:pt x="601" y="611"/>
                    <a:pt x="638" y="646"/>
                    <a:pt x="641" y="661"/>
                  </a:cubicBezTo>
                  <a:cubicBezTo>
                    <a:pt x="646" y="675"/>
                    <a:pt x="654" y="750"/>
                    <a:pt x="659" y="830"/>
                  </a:cubicBezTo>
                  <a:lnTo>
                    <a:pt x="670" y="976"/>
                  </a:lnTo>
                  <a:lnTo>
                    <a:pt x="603" y="1003"/>
                  </a:lnTo>
                  <a:cubicBezTo>
                    <a:pt x="536" y="1029"/>
                    <a:pt x="534" y="1029"/>
                    <a:pt x="545" y="1093"/>
                  </a:cubicBezTo>
                  <a:cubicBezTo>
                    <a:pt x="557" y="1168"/>
                    <a:pt x="581" y="1165"/>
                    <a:pt x="291" y="1133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" name="Белгородская область"/>
            <p:cNvSpPr>
              <a:spLocks/>
            </p:cNvSpPr>
            <p:nvPr/>
          </p:nvSpPr>
          <p:spPr bwMode="auto">
            <a:xfrm>
              <a:off x="1039922" y="5923646"/>
              <a:ext cx="351283" cy="457542"/>
            </a:xfrm>
            <a:custGeom>
              <a:avLst/>
              <a:gdLst>
                <a:gd name="T0" fmla="*/ 354 w 36"/>
                <a:gd name="T1" fmla="*/ 781 h 50"/>
                <a:gd name="T2" fmla="*/ 316 w 36"/>
                <a:gd name="T3" fmla="*/ 582 h 50"/>
                <a:gd name="T4" fmla="*/ 282 w 36"/>
                <a:gd name="T5" fmla="*/ 392 h 50"/>
                <a:gd name="T6" fmla="*/ 189 w 36"/>
                <a:gd name="T7" fmla="*/ 349 h 50"/>
                <a:gd name="T8" fmla="*/ 55 w 36"/>
                <a:gd name="T9" fmla="*/ 232 h 50"/>
                <a:gd name="T10" fmla="*/ 18 w 36"/>
                <a:gd name="T11" fmla="*/ 81 h 50"/>
                <a:gd name="T12" fmla="*/ 56 w 36"/>
                <a:gd name="T13" fmla="*/ 13 h 50"/>
                <a:gd name="T14" fmla="*/ 285 w 36"/>
                <a:gd name="T15" fmla="*/ 109 h 50"/>
                <a:gd name="T16" fmla="*/ 412 w 36"/>
                <a:gd name="T17" fmla="*/ 166 h 50"/>
                <a:gd name="T18" fmla="*/ 520 w 36"/>
                <a:gd name="T19" fmla="*/ 235 h 50"/>
                <a:gd name="T20" fmla="*/ 578 w 36"/>
                <a:gd name="T21" fmla="*/ 408 h 50"/>
                <a:gd name="T22" fmla="*/ 480 w 36"/>
                <a:gd name="T23" fmla="*/ 709 h 50"/>
                <a:gd name="T24" fmla="*/ 354 w 36"/>
                <a:gd name="T25" fmla="*/ 781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0"/>
                <a:gd name="T41" fmla="*/ 578 w 36"/>
                <a:gd name="T42" fmla="*/ 811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0">
                  <a:moveTo>
                    <a:pt x="22" y="48"/>
                  </a:moveTo>
                  <a:cubicBezTo>
                    <a:pt x="21" y="47"/>
                    <a:pt x="20" y="42"/>
                    <a:pt x="20" y="36"/>
                  </a:cubicBezTo>
                  <a:cubicBezTo>
                    <a:pt x="19" y="30"/>
                    <a:pt x="18" y="25"/>
                    <a:pt x="18" y="24"/>
                  </a:cubicBezTo>
                  <a:cubicBezTo>
                    <a:pt x="17" y="24"/>
                    <a:pt x="14" y="23"/>
                    <a:pt x="12" y="22"/>
                  </a:cubicBezTo>
                  <a:cubicBezTo>
                    <a:pt x="8" y="20"/>
                    <a:pt x="6" y="19"/>
                    <a:pt x="3" y="14"/>
                  </a:cubicBezTo>
                  <a:cubicBezTo>
                    <a:pt x="0" y="9"/>
                    <a:pt x="0" y="9"/>
                    <a:pt x="1" y="5"/>
                  </a:cubicBezTo>
                  <a:cubicBezTo>
                    <a:pt x="2" y="3"/>
                    <a:pt x="3" y="1"/>
                    <a:pt x="3" y="1"/>
                  </a:cubicBezTo>
                  <a:cubicBezTo>
                    <a:pt x="5" y="0"/>
                    <a:pt x="13" y="3"/>
                    <a:pt x="18" y="7"/>
                  </a:cubicBezTo>
                  <a:cubicBezTo>
                    <a:pt x="21" y="9"/>
                    <a:pt x="23" y="10"/>
                    <a:pt x="26" y="10"/>
                  </a:cubicBezTo>
                  <a:cubicBezTo>
                    <a:pt x="28" y="10"/>
                    <a:pt x="30" y="11"/>
                    <a:pt x="32" y="14"/>
                  </a:cubicBezTo>
                  <a:cubicBezTo>
                    <a:pt x="36" y="18"/>
                    <a:pt x="36" y="19"/>
                    <a:pt x="36" y="25"/>
                  </a:cubicBezTo>
                  <a:cubicBezTo>
                    <a:pt x="36" y="35"/>
                    <a:pt x="35" y="38"/>
                    <a:pt x="30" y="44"/>
                  </a:cubicBezTo>
                  <a:cubicBezTo>
                    <a:pt x="25" y="49"/>
                    <a:pt x="24" y="50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Брянская область"/>
            <p:cNvSpPr>
              <a:spLocks/>
            </p:cNvSpPr>
            <p:nvPr/>
          </p:nvSpPr>
          <p:spPr bwMode="auto">
            <a:xfrm>
              <a:off x="952101" y="5246484"/>
              <a:ext cx="478136" cy="375184"/>
            </a:xfrm>
            <a:custGeom>
              <a:avLst/>
              <a:gdLst/>
              <a:ahLst/>
              <a:cxnLst>
                <a:cxn ang="0">
                  <a:pos x="339" y="642"/>
                </a:cxn>
                <a:cxn ang="0">
                  <a:pos x="338" y="563"/>
                </a:cxn>
                <a:cxn ang="0">
                  <a:pos x="235" y="448"/>
                </a:cxn>
                <a:cxn ang="0">
                  <a:pos x="133" y="448"/>
                </a:cxn>
                <a:cxn ang="0">
                  <a:pos x="122" y="367"/>
                </a:cxn>
                <a:cxn ang="0">
                  <a:pos x="56" y="259"/>
                </a:cxn>
                <a:cxn ang="0">
                  <a:pos x="0" y="211"/>
                </a:cxn>
                <a:cxn ang="0">
                  <a:pos x="144" y="0"/>
                </a:cxn>
                <a:cxn ang="0">
                  <a:pos x="168" y="31"/>
                </a:cxn>
                <a:cxn ang="0">
                  <a:pos x="442" y="95"/>
                </a:cxn>
                <a:cxn ang="0">
                  <a:pos x="610" y="64"/>
                </a:cxn>
                <a:cxn ang="0">
                  <a:pos x="758" y="88"/>
                </a:cxn>
                <a:cxn ang="0">
                  <a:pos x="726" y="253"/>
                </a:cxn>
                <a:cxn ang="0">
                  <a:pos x="674" y="474"/>
                </a:cxn>
                <a:cxn ang="0">
                  <a:pos x="659" y="496"/>
                </a:cxn>
                <a:cxn ang="0">
                  <a:pos x="560" y="576"/>
                </a:cxn>
                <a:cxn ang="0">
                  <a:pos x="427" y="656"/>
                </a:cxn>
                <a:cxn ang="0">
                  <a:pos x="339" y="642"/>
                </a:cxn>
              </a:cxnLst>
              <a:rect l="0" t="0" r="r" b="b"/>
              <a:pathLst>
                <a:path w="776" h="656">
                  <a:moveTo>
                    <a:pt x="339" y="642"/>
                  </a:moveTo>
                  <a:cubicBezTo>
                    <a:pt x="322" y="631"/>
                    <a:pt x="322" y="616"/>
                    <a:pt x="338" y="563"/>
                  </a:cubicBezTo>
                  <a:cubicBezTo>
                    <a:pt x="366" y="463"/>
                    <a:pt x="354" y="448"/>
                    <a:pt x="235" y="448"/>
                  </a:cubicBezTo>
                  <a:lnTo>
                    <a:pt x="133" y="448"/>
                  </a:lnTo>
                  <a:lnTo>
                    <a:pt x="122" y="367"/>
                  </a:lnTo>
                  <a:cubicBezTo>
                    <a:pt x="112" y="295"/>
                    <a:pt x="106" y="283"/>
                    <a:pt x="56" y="259"/>
                  </a:cubicBezTo>
                  <a:cubicBezTo>
                    <a:pt x="26" y="245"/>
                    <a:pt x="0" y="224"/>
                    <a:pt x="0" y="211"/>
                  </a:cubicBezTo>
                  <a:cubicBezTo>
                    <a:pt x="0" y="184"/>
                    <a:pt x="125" y="0"/>
                    <a:pt x="144" y="0"/>
                  </a:cubicBezTo>
                  <a:cubicBezTo>
                    <a:pt x="152" y="0"/>
                    <a:pt x="163" y="15"/>
                    <a:pt x="168" y="31"/>
                  </a:cubicBezTo>
                  <a:cubicBezTo>
                    <a:pt x="184" y="80"/>
                    <a:pt x="398" y="130"/>
                    <a:pt x="442" y="95"/>
                  </a:cubicBezTo>
                  <a:cubicBezTo>
                    <a:pt x="456" y="82"/>
                    <a:pt x="528" y="69"/>
                    <a:pt x="610" y="64"/>
                  </a:cubicBezTo>
                  <a:cubicBezTo>
                    <a:pt x="741" y="56"/>
                    <a:pt x="750" y="58"/>
                    <a:pt x="758" y="88"/>
                  </a:cubicBezTo>
                  <a:cubicBezTo>
                    <a:pt x="776" y="152"/>
                    <a:pt x="766" y="199"/>
                    <a:pt x="726" y="253"/>
                  </a:cubicBezTo>
                  <a:cubicBezTo>
                    <a:pt x="675" y="317"/>
                    <a:pt x="646" y="442"/>
                    <a:pt x="674" y="474"/>
                  </a:cubicBezTo>
                  <a:cubicBezTo>
                    <a:pt x="688" y="491"/>
                    <a:pt x="685" y="496"/>
                    <a:pt x="659" y="496"/>
                  </a:cubicBezTo>
                  <a:cubicBezTo>
                    <a:pt x="640" y="496"/>
                    <a:pt x="600" y="528"/>
                    <a:pt x="560" y="576"/>
                  </a:cubicBezTo>
                  <a:cubicBezTo>
                    <a:pt x="499" y="648"/>
                    <a:pt x="486" y="656"/>
                    <a:pt x="427" y="656"/>
                  </a:cubicBezTo>
                  <a:cubicBezTo>
                    <a:pt x="390" y="655"/>
                    <a:pt x="350" y="650"/>
                    <a:pt x="339" y="64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" name="Владимирская область"/>
            <p:cNvSpPr>
              <a:spLocks/>
            </p:cNvSpPr>
            <p:nvPr/>
          </p:nvSpPr>
          <p:spPr bwMode="auto">
            <a:xfrm>
              <a:off x="2171834" y="5301389"/>
              <a:ext cx="419589" cy="457542"/>
            </a:xfrm>
            <a:custGeom>
              <a:avLst/>
              <a:gdLst/>
              <a:ahLst/>
              <a:cxnLst>
                <a:cxn ang="0">
                  <a:pos x="174" y="717"/>
                </a:cxn>
                <a:cxn ang="0">
                  <a:pos x="108" y="480"/>
                </a:cxn>
                <a:cxn ang="0">
                  <a:pos x="150" y="384"/>
                </a:cxn>
                <a:cxn ang="0">
                  <a:pos x="92" y="331"/>
                </a:cxn>
                <a:cxn ang="0">
                  <a:pos x="32" y="101"/>
                </a:cxn>
                <a:cxn ang="0">
                  <a:pos x="68" y="0"/>
                </a:cxn>
                <a:cxn ang="0">
                  <a:pos x="124" y="58"/>
                </a:cxn>
                <a:cxn ang="0">
                  <a:pos x="238" y="104"/>
                </a:cxn>
                <a:cxn ang="0">
                  <a:pos x="300" y="162"/>
                </a:cxn>
                <a:cxn ang="0">
                  <a:pos x="296" y="237"/>
                </a:cxn>
                <a:cxn ang="0">
                  <a:pos x="372" y="298"/>
                </a:cxn>
                <a:cxn ang="0">
                  <a:pos x="657" y="618"/>
                </a:cxn>
                <a:cxn ang="0">
                  <a:pos x="256" y="799"/>
                </a:cxn>
                <a:cxn ang="0">
                  <a:pos x="174" y="717"/>
                </a:cxn>
              </a:cxnLst>
              <a:rect l="0" t="0" r="r" b="b"/>
              <a:pathLst>
                <a:path w="684" h="800">
                  <a:moveTo>
                    <a:pt x="174" y="717"/>
                  </a:moveTo>
                  <a:cubicBezTo>
                    <a:pt x="56" y="568"/>
                    <a:pt x="60" y="587"/>
                    <a:pt x="108" y="480"/>
                  </a:cubicBezTo>
                  <a:lnTo>
                    <a:pt x="150" y="384"/>
                  </a:lnTo>
                  <a:lnTo>
                    <a:pt x="92" y="331"/>
                  </a:lnTo>
                  <a:cubicBezTo>
                    <a:pt x="9" y="256"/>
                    <a:pt x="0" y="219"/>
                    <a:pt x="32" y="101"/>
                  </a:cubicBezTo>
                  <a:cubicBezTo>
                    <a:pt x="46" y="45"/>
                    <a:pt x="64" y="0"/>
                    <a:pt x="68" y="0"/>
                  </a:cubicBezTo>
                  <a:cubicBezTo>
                    <a:pt x="73" y="0"/>
                    <a:pt x="99" y="26"/>
                    <a:pt x="124" y="58"/>
                  </a:cubicBezTo>
                  <a:cubicBezTo>
                    <a:pt x="168" y="112"/>
                    <a:pt x="174" y="114"/>
                    <a:pt x="238" y="104"/>
                  </a:cubicBezTo>
                  <a:cubicBezTo>
                    <a:pt x="320" y="93"/>
                    <a:pt x="344" y="114"/>
                    <a:pt x="300" y="162"/>
                  </a:cubicBezTo>
                  <a:cubicBezTo>
                    <a:pt x="273" y="191"/>
                    <a:pt x="273" y="197"/>
                    <a:pt x="296" y="237"/>
                  </a:cubicBezTo>
                  <a:cubicBezTo>
                    <a:pt x="308" y="261"/>
                    <a:pt x="344" y="288"/>
                    <a:pt x="372" y="298"/>
                  </a:cubicBezTo>
                  <a:cubicBezTo>
                    <a:pt x="444" y="320"/>
                    <a:pt x="684" y="591"/>
                    <a:pt x="657" y="618"/>
                  </a:cubicBezTo>
                  <a:cubicBezTo>
                    <a:pt x="641" y="634"/>
                    <a:pt x="273" y="800"/>
                    <a:pt x="256" y="799"/>
                  </a:cubicBezTo>
                  <a:cubicBezTo>
                    <a:pt x="246" y="799"/>
                    <a:pt x="209" y="762"/>
                    <a:pt x="174" y="717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" name="Волгоградская область"/>
            <p:cNvSpPr>
              <a:spLocks/>
            </p:cNvSpPr>
            <p:nvPr/>
          </p:nvSpPr>
          <p:spPr bwMode="auto">
            <a:xfrm>
              <a:off x="1381447" y="6463546"/>
              <a:ext cx="887966" cy="759520"/>
            </a:xfrm>
            <a:custGeom>
              <a:avLst/>
              <a:gdLst/>
              <a:ahLst/>
              <a:cxnLst>
                <a:cxn ang="0">
                  <a:pos x="983" y="1274"/>
                </a:cxn>
                <a:cxn ang="0">
                  <a:pos x="773" y="1195"/>
                </a:cxn>
                <a:cxn ang="0">
                  <a:pos x="546" y="1235"/>
                </a:cxn>
                <a:cxn ang="0">
                  <a:pos x="503" y="1163"/>
                </a:cxn>
                <a:cxn ang="0">
                  <a:pos x="411" y="1176"/>
                </a:cxn>
                <a:cxn ang="0">
                  <a:pos x="253" y="1232"/>
                </a:cxn>
                <a:cxn ang="0">
                  <a:pos x="45" y="1143"/>
                </a:cxn>
                <a:cxn ang="0">
                  <a:pos x="45" y="1016"/>
                </a:cxn>
                <a:cxn ang="0">
                  <a:pos x="37" y="896"/>
                </a:cxn>
                <a:cxn ang="0">
                  <a:pos x="170" y="808"/>
                </a:cxn>
                <a:cxn ang="0">
                  <a:pos x="282" y="730"/>
                </a:cxn>
                <a:cxn ang="0">
                  <a:pos x="323" y="653"/>
                </a:cxn>
                <a:cxn ang="0">
                  <a:pos x="290" y="592"/>
                </a:cxn>
                <a:cxn ang="0">
                  <a:pos x="255" y="531"/>
                </a:cxn>
                <a:cxn ang="0">
                  <a:pos x="320" y="477"/>
                </a:cxn>
                <a:cxn ang="0">
                  <a:pos x="387" y="421"/>
                </a:cxn>
                <a:cxn ang="0">
                  <a:pos x="367" y="327"/>
                </a:cxn>
                <a:cxn ang="0">
                  <a:pos x="339" y="200"/>
                </a:cxn>
                <a:cxn ang="0">
                  <a:pos x="391" y="136"/>
                </a:cxn>
                <a:cxn ang="0">
                  <a:pos x="483" y="27"/>
                </a:cxn>
                <a:cxn ang="0">
                  <a:pos x="587" y="0"/>
                </a:cxn>
                <a:cxn ang="0">
                  <a:pos x="695" y="18"/>
                </a:cxn>
                <a:cxn ang="0">
                  <a:pos x="754" y="64"/>
                </a:cxn>
                <a:cxn ang="0">
                  <a:pos x="843" y="170"/>
                </a:cxn>
                <a:cxn ang="0">
                  <a:pos x="1002" y="280"/>
                </a:cxn>
                <a:cxn ang="0">
                  <a:pos x="1135" y="336"/>
                </a:cxn>
                <a:cxn ang="0">
                  <a:pos x="1135" y="538"/>
                </a:cxn>
                <a:cxn ang="0">
                  <a:pos x="1207" y="647"/>
                </a:cxn>
                <a:cxn ang="0">
                  <a:pos x="1296" y="714"/>
                </a:cxn>
                <a:cxn ang="0">
                  <a:pos x="1378" y="792"/>
                </a:cxn>
                <a:cxn ang="0">
                  <a:pos x="1447" y="872"/>
                </a:cxn>
                <a:cxn ang="0">
                  <a:pos x="1459" y="946"/>
                </a:cxn>
                <a:cxn ang="0">
                  <a:pos x="1319" y="1031"/>
                </a:cxn>
                <a:cxn ang="0">
                  <a:pos x="1146" y="1197"/>
                </a:cxn>
                <a:cxn ang="0">
                  <a:pos x="1074" y="1288"/>
                </a:cxn>
                <a:cxn ang="0">
                  <a:pos x="1007" y="1328"/>
                </a:cxn>
                <a:cxn ang="0">
                  <a:pos x="983" y="1274"/>
                </a:cxn>
              </a:cxnLst>
              <a:rect l="0" t="0" r="r" b="b"/>
              <a:pathLst>
                <a:path w="1464" h="1328">
                  <a:moveTo>
                    <a:pt x="983" y="1274"/>
                  </a:moveTo>
                  <a:cubicBezTo>
                    <a:pt x="959" y="1218"/>
                    <a:pt x="930" y="1207"/>
                    <a:pt x="773" y="1195"/>
                  </a:cubicBezTo>
                  <a:cubicBezTo>
                    <a:pt x="720" y="1191"/>
                    <a:pt x="567" y="1218"/>
                    <a:pt x="546" y="1235"/>
                  </a:cubicBezTo>
                  <a:cubicBezTo>
                    <a:pt x="525" y="1253"/>
                    <a:pt x="520" y="1245"/>
                    <a:pt x="503" y="1163"/>
                  </a:cubicBezTo>
                  <a:cubicBezTo>
                    <a:pt x="490" y="1106"/>
                    <a:pt x="471" y="1109"/>
                    <a:pt x="411" y="1176"/>
                  </a:cubicBezTo>
                  <a:cubicBezTo>
                    <a:pt x="363" y="1229"/>
                    <a:pt x="357" y="1232"/>
                    <a:pt x="253" y="1232"/>
                  </a:cubicBezTo>
                  <a:cubicBezTo>
                    <a:pt x="107" y="1232"/>
                    <a:pt x="69" y="1215"/>
                    <a:pt x="45" y="1143"/>
                  </a:cubicBezTo>
                  <a:cubicBezTo>
                    <a:pt x="31" y="1098"/>
                    <a:pt x="31" y="1069"/>
                    <a:pt x="45" y="1016"/>
                  </a:cubicBezTo>
                  <a:cubicBezTo>
                    <a:pt x="61" y="959"/>
                    <a:pt x="59" y="939"/>
                    <a:pt x="37" y="896"/>
                  </a:cubicBezTo>
                  <a:cubicBezTo>
                    <a:pt x="0" y="824"/>
                    <a:pt x="19" y="811"/>
                    <a:pt x="170" y="808"/>
                  </a:cubicBezTo>
                  <a:cubicBezTo>
                    <a:pt x="235" y="808"/>
                    <a:pt x="240" y="803"/>
                    <a:pt x="282" y="730"/>
                  </a:cubicBezTo>
                  <a:lnTo>
                    <a:pt x="323" y="653"/>
                  </a:lnTo>
                  <a:lnTo>
                    <a:pt x="290" y="592"/>
                  </a:lnTo>
                  <a:lnTo>
                    <a:pt x="255" y="531"/>
                  </a:lnTo>
                  <a:lnTo>
                    <a:pt x="320" y="477"/>
                  </a:lnTo>
                  <a:lnTo>
                    <a:pt x="387" y="421"/>
                  </a:lnTo>
                  <a:lnTo>
                    <a:pt x="367" y="327"/>
                  </a:lnTo>
                  <a:cubicBezTo>
                    <a:pt x="355" y="274"/>
                    <a:pt x="343" y="218"/>
                    <a:pt x="339" y="200"/>
                  </a:cubicBezTo>
                  <a:cubicBezTo>
                    <a:pt x="333" y="176"/>
                    <a:pt x="346" y="160"/>
                    <a:pt x="391" y="136"/>
                  </a:cubicBezTo>
                  <a:cubicBezTo>
                    <a:pt x="448" y="104"/>
                    <a:pt x="466" y="85"/>
                    <a:pt x="483" y="27"/>
                  </a:cubicBezTo>
                  <a:cubicBezTo>
                    <a:pt x="490" y="5"/>
                    <a:pt x="511" y="0"/>
                    <a:pt x="587" y="0"/>
                  </a:cubicBezTo>
                  <a:cubicBezTo>
                    <a:pt x="640" y="0"/>
                    <a:pt x="688" y="8"/>
                    <a:pt x="695" y="18"/>
                  </a:cubicBezTo>
                  <a:cubicBezTo>
                    <a:pt x="699" y="26"/>
                    <a:pt x="727" y="48"/>
                    <a:pt x="754" y="64"/>
                  </a:cubicBezTo>
                  <a:cubicBezTo>
                    <a:pt x="779" y="80"/>
                    <a:pt x="821" y="128"/>
                    <a:pt x="843" y="170"/>
                  </a:cubicBezTo>
                  <a:cubicBezTo>
                    <a:pt x="883" y="243"/>
                    <a:pt x="890" y="248"/>
                    <a:pt x="1002" y="280"/>
                  </a:cubicBezTo>
                  <a:cubicBezTo>
                    <a:pt x="1066" y="298"/>
                    <a:pt x="1125" y="323"/>
                    <a:pt x="1135" y="336"/>
                  </a:cubicBezTo>
                  <a:cubicBezTo>
                    <a:pt x="1152" y="367"/>
                    <a:pt x="1154" y="474"/>
                    <a:pt x="1135" y="538"/>
                  </a:cubicBezTo>
                  <a:cubicBezTo>
                    <a:pt x="1115" y="603"/>
                    <a:pt x="1136" y="634"/>
                    <a:pt x="1207" y="647"/>
                  </a:cubicBezTo>
                  <a:cubicBezTo>
                    <a:pt x="1248" y="655"/>
                    <a:pt x="1272" y="672"/>
                    <a:pt x="1296" y="714"/>
                  </a:cubicBezTo>
                  <a:cubicBezTo>
                    <a:pt x="1315" y="746"/>
                    <a:pt x="1352" y="781"/>
                    <a:pt x="1378" y="792"/>
                  </a:cubicBezTo>
                  <a:cubicBezTo>
                    <a:pt x="1411" y="805"/>
                    <a:pt x="1432" y="831"/>
                    <a:pt x="1447" y="872"/>
                  </a:cubicBezTo>
                  <a:cubicBezTo>
                    <a:pt x="1458" y="906"/>
                    <a:pt x="1464" y="939"/>
                    <a:pt x="1459" y="946"/>
                  </a:cubicBezTo>
                  <a:cubicBezTo>
                    <a:pt x="1456" y="952"/>
                    <a:pt x="1392" y="991"/>
                    <a:pt x="1319" y="1031"/>
                  </a:cubicBezTo>
                  <a:cubicBezTo>
                    <a:pt x="1165" y="1114"/>
                    <a:pt x="1154" y="1125"/>
                    <a:pt x="1146" y="1197"/>
                  </a:cubicBezTo>
                  <a:cubicBezTo>
                    <a:pt x="1143" y="1239"/>
                    <a:pt x="1128" y="1256"/>
                    <a:pt x="1074" y="1288"/>
                  </a:cubicBezTo>
                  <a:lnTo>
                    <a:pt x="1007" y="1328"/>
                  </a:lnTo>
                  <a:lnTo>
                    <a:pt x="983" y="1274"/>
                  </a:ln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" name="Вологодская область"/>
            <p:cNvSpPr>
              <a:spLocks/>
            </p:cNvSpPr>
            <p:nvPr/>
          </p:nvSpPr>
          <p:spPr bwMode="auto">
            <a:xfrm>
              <a:off x="2298687" y="4413758"/>
              <a:ext cx="1278280" cy="960839"/>
            </a:xfrm>
            <a:custGeom>
              <a:avLst/>
              <a:gdLst/>
              <a:ahLst/>
              <a:cxnLst>
                <a:cxn ang="0">
                  <a:pos x="1562" y="1650"/>
                </a:cxn>
                <a:cxn ang="0">
                  <a:pos x="1373" y="1496"/>
                </a:cxn>
                <a:cxn ang="0">
                  <a:pos x="1197" y="1330"/>
                </a:cxn>
                <a:cxn ang="0">
                  <a:pos x="952" y="1295"/>
                </a:cxn>
                <a:cxn ang="0">
                  <a:pos x="747" y="1336"/>
                </a:cxn>
                <a:cxn ang="0">
                  <a:pos x="685" y="1362"/>
                </a:cxn>
                <a:cxn ang="0">
                  <a:pos x="656" y="1199"/>
                </a:cxn>
                <a:cxn ang="0">
                  <a:pos x="598" y="1005"/>
                </a:cxn>
                <a:cxn ang="0">
                  <a:pos x="486" y="987"/>
                </a:cxn>
                <a:cxn ang="0">
                  <a:pos x="405" y="946"/>
                </a:cxn>
                <a:cxn ang="0">
                  <a:pos x="317" y="871"/>
                </a:cxn>
                <a:cxn ang="0">
                  <a:pos x="280" y="803"/>
                </a:cxn>
                <a:cxn ang="0">
                  <a:pos x="173" y="712"/>
                </a:cxn>
                <a:cxn ang="0">
                  <a:pos x="104" y="659"/>
                </a:cxn>
                <a:cxn ang="0">
                  <a:pos x="53" y="565"/>
                </a:cxn>
                <a:cxn ang="0">
                  <a:pos x="32" y="488"/>
                </a:cxn>
                <a:cxn ang="0">
                  <a:pos x="160" y="397"/>
                </a:cxn>
                <a:cxn ang="0">
                  <a:pos x="312" y="247"/>
                </a:cxn>
                <a:cxn ang="0">
                  <a:pos x="413" y="114"/>
                </a:cxn>
                <a:cxn ang="0">
                  <a:pos x="554" y="10"/>
                </a:cxn>
                <a:cxn ang="0">
                  <a:pos x="744" y="7"/>
                </a:cxn>
                <a:cxn ang="0">
                  <a:pos x="947" y="77"/>
                </a:cxn>
                <a:cxn ang="0">
                  <a:pos x="1000" y="135"/>
                </a:cxn>
                <a:cxn ang="0">
                  <a:pos x="952" y="264"/>
                </a:cxn>
                <a:cxn ang="0">
                  <a:pos x="904" y="413"/>
                </a:cxn>
                <a:cxn ang="0">
                  <a:pos x="1173" y="696"/>
                </a:cxn>
                <a:cxn ang="0">
                  <a:pos x="1208" y="735"/>
                </a:cxn>
                <a:cxn ang="0">
                  <a:pos x="1347" y="837"/>
                </a:cxn>
                <a:cxn ang="0">
                  <a:pos x="1523" y="963"/>
                </a:cxn>
                <a:cxn ang="0">
                  <a:pos x="1574" y="1027"/>
                </a:cxn>
                <a:cxn ang="0">
                  <a:pos x="1656" y="1011"/>
                </a:cxn>
                <a:cxn ang="0">
                  <a:pos x="1768" y="1075"/>
                </a:cxn>
                <a:cxn ang="0">
                  <a:pos x="1910" y="1122"/>
                </a:cxn>
                <a:cxn ang="0">
                  <a:pos x="1992" y="1162"/>
                </a:cxn>
                <a:cxn ang="0">
                  <a:pos x="2051" y="1235"/>
                </a:cxn>
                <a:cxn ang="0">
                  <a:pos x="2078" y="1359"/>
                </a:cxn>
                <a:cxn ang="0">
                  <a:pos x="1974" y="1426"/>
                </a:cxn>
                <a:cxn ang="0">
                  <a:pos x="1907" y="1536"/>
                </a:cxn>
                <a:cxn ang="0">
                  <a:pos x="1918" y="1602"/>
                </a:cxn>
                <a:cxn ang="0">
                  <a:pos x="1835" y="1643"/>
                </a:cxn>
                <a:cxn ang="0">
                  <a:pos x="1733" y="1663"/>
                </a:cxn>
                <a:cxn ang="0">
                  <a:pos x="1562" y="1650"/>
                </a:cxn>
              </a:cxnLst>
              <a:rect l="0" t="0" r="r" b="b"/>
              <a:pathLst>
                <a:path w="2098" h="1693">
                  <a:moveTo>
                    <a:pt x="1562" y="1650"/>
                  </a:moveTo>
                  <a:cubicBezTo>
                    <a:pt x="1462" y="1618"/>
                    <a:pt x="1453" y="1610"/>
                    <a:pt x="1373" y="1496"/>
                  </a:cubicBezTo>
                  <a:cubicBezTo>
                    <a:pt x="1304" y="1399"/>
                    <a:pt x="1272" y="1368"/>
                    <a:pt x="1197" y="1330"/>
                  </a:cubicBezTo>
                  <a:cubicBezTo>
                    <a:pt x="1109" y="1285"/>
                    <a:pt x="1099" y="1283"/>
                    <a:pt x="952" y="1295"/>
                  </a:cubicBezTo>
                  <a:cubicBezTo>
                    <a:pt x="845" y="1303"/>
                    <a:pt x="786" y="1314"/>
                    <a:pt x="747" y="1336"/>
                  </a:cubicBezTo>
                  <a:cubicBezTo>
                    <a:pt x="717" y="1354"/>
                    <a:pt x="688" y="1365"/>
                    <a:pt x="685" y="1362"/>
                  </a:cubicBezTo>
                  <a:cubicBezTo>
                    <a:pt x="680" y="1357"/>
                    <a:pt x="667" y="1285"/>
                    <a:pt x="656" y="1199"/>
                  </a:cubicBezTo>
                  <a:cubicBezTo>
                    <a:pt x="638" y="1080"/>
                    <a:pt x="626" y="1035"/>
                    <a:pt x="598" y="1005"/>
                  </a:cubicBezTo>
                  <a:cubicBezTo>
                    <a:pt x="558" y="963"/>
                    <a:pt x="534" y="959"/>
                    <a:pt x="486" y="987"/>
                  </a:cubicBezTo>
                  <a:cubicBezTo>
                    <a:pt x="458" y="1005"/>
                    <a:pt x="448" y="1002"/>
                    <a:pt x="405" y="946"/>
                  </a:cubicBezTo>
                  <a:cubicBezTo>
                    <a:pt x="378" y="912"/>
                    <a:pt x="338" y="879"/>
                    <a:pt x="317" y="871"/>
                  </a:cubicBezTo>
                  <a:cubicBezTo>
                    <a:pt x="288" y="859"/>
                    <a:pt x="280" y="845"/>
                    <a:pt x="280" y="803"/>
                  </a:cubicBezTo>
                  <a:cubicBezTo>
                    <a:pt x="280" y="733"/>
                    <a:pt x="256" y="712"/>
                    <a:pt x="173" y="712"/>
                  </a:cubicBezTo>
                  <a:cubicBezTo>
                    <a:pt x="106" y="712"/>
                    <a:pt x="104" y="711"/>
                    <a:pt x="104" y="659"/>
                  </a:cubicBezTo>
                  <a:cubicBezTo>
                    <a:pt x="104" y="621"/>
                    <a:pt x="91" y="597"/>
                    <a:pt x="53" y="565"/>
                  </a:cubicBezTo>
                  <a:cubicBezTo>
                    <a:pt x="2" y="523"/>
                    <a:pt x="0" y="522"/>
                    <a:pt x="32" y="488"/>
                  </a:cubicBezTo>
                  <a:cubicBezTo>
                    <a:pt x="48" y="469"/>
                    <a:pt x="106" y="427"/>
                    <a:pt x="160" y="397"/>
                  </a:cubicBezTo>
                  <a:cubicBezTo>
                    <a:pt x="293" y="317"/>
                    <a:pt x="312" y="298"/>
                    <a:pt x="312" y="247"/>
                  </a:cubicBezTo>
                  <a:cubicBezTo>
                    <a:pt x="312" y="213"/>
                    <a:pt x="334" y="183"/>
                    <a:pt x="413" y="114"/>
                  </a:cubicBezTo>
                  <a:cubicBezTo>
                    <a:pt x="469" y="66"/>
                    <a:pt x="533" y="18"/>
                    <a:pt x="554" y="10"/>
                  </a:cubicBezTo>
                  <a:cubicBezTo>
                    <a:pt x="579" y="0"/>
                    <a:pt x="654" y="0"/>
                    <a:pt x="744" y="7"/>
                  </a:cubicBezTo>
                  <a:cubicBezTo>
                    <a:pt x="890" y="19"/>
                    <a:pt x="896" y="21"/>
                    <a:pt x="947" y="77"/>
                  </a:cubicBezTo>
                  <a:lnTo>
                    <a:pt x="1000" y="135"/>
                  </a:lnTo>
                  <a:lnTo>
                    <a:pt x="952" y="264"/>
                  </a:lnTo>
                  <a:cubicBezTo>
                    <a:pt x="926" y="336"/>
                    <a:pt x="904" y="403"/>
                    <a:pt x="904" y="413"/>
                  </a:cubicBezTo>
                  <a:cubicBezTo>
                    <a:pt x="904" y="440"/>
                    <a:pt x="1147" y="696"/>
                    <a:pt x="1173" y="696"/>
                  </a:cubicBezTo>
                  <a:cubicBezTo>
                    <a:pt x="1184" y="696"/>
                    <a:pt x="1200" y="714"/>
                    <a:pt x="1208" y="735"/>
                  </a:cubicBezTo>
                  <a:cubicBezTo>
                    <a:pt x="1218" y="762"/>
                    <a:pt x="1262" y="794"/>
                    <a:pt x="1347" y="837"/>
                  </a:cubicBezTo>
                  <a:cubicBezTo>
                    <a:pt x="1429" y="879"/>
                    <a:pt x="1490" y="922"/>
                    <a:pt x="1523" y="963"/>
                  </a:cubicBezTo>
                  <a:lnTo>
                    <a:pt x="1574" y="1027"/>
                  </a:lnTo>
                  <a:lnTo>
                    <a:pt x="1656" y="1011"/>
                  </a:lnTo>
                  <a:cubicBezTo>
                    <a:pt x="1747" y="994"/>
                    <a:pt x="1768" y="1005"/>
                    <a:pt x="1768" y="1075"/>
                  </a:cubicBezTo>
                  <a:cubicBezTo>
                    <a:pt x="1768" y="1119"/>
                    <a:pt x="1822" y="1136"/>
                    <a:pt x="1910" y="1122"/>
                  </a:cubicBezTo>
                  <a:cubicBezTo>
                    <a:pt x="1968" y="1112"/>
                    <a:pt x="1974" y="1115"/>
                    <a:pt x="1992" y="1162"/>
                  </a:cubicBezTo>
                  <a:cubicBezTo>
                    <a:pt x="2003" y="1187"/>
                    <a:pt x="2030" y="1221"/>
                    <a:pt x="2051" y="1235"/>
                  </a:cubicBezTo>
                  <a:cubicBezTo>
                    <a:pt x="2088" y="1259"/>
                    <a:pt x="2098" y="1307"/>
                    <a:pt x="2078" y="1359"/>
                  </a:cubicBezTo>
                  <a:cubicBezTo>
                    <a:pt x="2074" y="1371"/>
                    <a:pt x="2026" y="1402"/>
                    <a:pt x="1974" y="1426"/>
                  </a:cubicBezTo>
                  <a:cubicBezTo>
                    <a:pt x="1877" y="1469"/>
                    <a:pt x="1859" y="1501"/>
                    <a:pt x="1907" y="1536"/>
                  </a:cubicBezTo>
                  <a:cubicBezTo>
                    <a:pt x="1930" y="1552"/>
                    <a:pt x="1933" y="1565"/>
                    <a:pt x="1918" y="1602"/>
                  </a:cubicBezTo>
                  <a:cubicBezTo>
                    <a:pt x="1904" y="1643"/>
                    <a:pt x="1898" y="1647"/>
                    <a:pt x="1835" y="1643"/>
                  </a:cubicBezTo>
                  <a:cubicBezTo>
                    <a:pt x="1794" y="1640"/>
                    <a:pt x="1755" y="1647"/>
                    <a:pt x="1733" y="1663"/>
                  </a:cubicBezTo>
                  <a:cubicBezTo>
                    <a:pt x="1690" y="1693"/>
                    <a:pt x="1690" y="1693"/>
                    <a:pt x="1562" y="165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" name="Воронежская область"/>
            <p:cNvSpPr>
              <a:spLocks/>
            </p:cNvSpPr>
            <p:nvPr/>
          </p:nvSpPr>
          <p:spPr bwMode="auto">
            <a:xfrm>
              <a:off x="1293626" y="6015154"/>
              <a:ext cx="595230" cy="549050"/>
            </a:xfrm>
            <a:custGeom>
              <a:avLst/>
              <a:gdLst/>
              <a:ahLst/>
              <a:cxnLst>
                <a:cxn ang="0">
                  <a:pos x="190" y="891"/>
                </a:cxn>
                <a:cxn ang="0">
                  <a:pos x="102" y="843"/>
                </a:cxn>
                <a:cxn ang="0">
                  <a:pos x="1" y="698"/>
                </a:cxn>
                <a:cxn ang="0">
                  <a:pos x="92" y="582"/>
                </a:cxn>
                <a:cxn ang="0">
                  <a:pos x="222" y="221"/>
                </a:cxn>
                <a:cxn ang="0">
                  <a:pos x="222" y="128"/>
                </a:cxn>
                <a:cxn ang="0">
                  <a:pos x="312" y="67"/>
                </a:cxn>
                <a:cxn ang="0">
                  <a:pos x="494" y="67"/>
                </a:cxn>
                <a:cxn ang="0">
                  <a:pos x="526" y="107"/>
                </a:cxn>
                <a:cxn ang="0">
                  <a:pos x="574" y="178"/>
                </a:cxn>
                <a:cxn ang="0">
                  <a:pos x="659" y="272"/>
                </a:cxn>
                <a:cxn ang="0">
                  <a:pos x="766" y="394"/>
                </a:cxn>
                <a:cxn ang="0">
                  <a:pos x="878" y="539"/>
                </a:cxn>
                <a:cxn ang="0">
                  <a:pos x="990" y="726"/>
                </a:cxn>
                <a:cxn ang="0">
                  <a:pos x="881" y="752"/>
                </a:cxn>
                <a:cxn ang="0">
                  <a:pos x="707" y="720"/>
                </a:cxn>
                <a:cxn ang="0">
                  <a:pos x="579" y="736"/>
                </a:cxn>
                <a:cxn ang="0">
                  <a:pos x="560" y="798"/>
                </a:cxn>
                <a:cxn ang="0">
                  <a:pos x="456" y="888"/>
                </a:cxn>
                <a:cxn ang="0">
                  <a:pos x="190" y="891"/>
                </a:cxn>
              </a:cxnLst>
              <a:rect l="0" t="0" r="r" b="b"/>
              <a:pathLst>
                <a:path w="990" h="946">
                  <a:moveTo>
                    <a:pt x="190" y="891"/>
                  </a:moveTo>
                  <a:cubicBezTo>
                    <a:pt x="150" y="866"/>
                    <a:pt x="112" y="845"/>
                    <a:pt x="102" y="843"/>
                  </a:cubicBezTo>
                  <a:cubicBezTo>
                    <a:pt x="89" y="843"/>
                    <a:pt x="27" y="752"/>
                    <a:pt x="1" y="698"/>
                  </a:cubicBezTo>
                  <a:cubicBezTo>
                    <a:pt x="0" y="691"/>
                    <a:pt x="40" y="640"/>
                    <a:pt x="92" y="582"/>
                  </a:cubicBezTo>
                  <a:cubicBezTo>
                    <a:pt x="196" y="467"/>
                    <a:pt x="222" y="395"/>
                    <a:pt x="222" y="221"/>
                  </a:cubicBezTo>
                  <a:lnTo>
                    <a:pt x="222" y="128"/>
                  </a:lnTo>
                  <a:lnTo>
                    <a:pt x="312" y="67"/>
                  </a:lnTo>
                  <a:cubicBezTo>
                    <a:pt x="412" y="0"/>
                    <a:pt x="468" y="0"/>
                    <a:pt x="494" y="67"/>
                  </a:cubicBezTo>
                  <a:cubicBezTo>
                    <a:pt x="502" y="90"/>
                    <a:pt x="516" y="107"/>
                    <a:pt x="526" y="107"/>
                  </a:cubicBezTo>
                  <a:cubicBezTo>
                    <a:pt x="536" y="107"/>
                    <a:pt x="556" y="139"/>
                    <a:pt x="574" y="178"/>
                  </a:cubicBezTo>
                  <a:cubicBezTo>
                    <a:pt x="596" y="230"/>
                    <a:pt x="619" y="256"/>
                    <a:pt x="659" y="272"/>
                  </a:cubicBezTo>
                  <a:cubicBezTo>
                    <a:pt x="716" y="296"/>
                    <a:pt x="766" y="352"/>
                    <a:pt x="766" y="394"/>
                  </a:cubicBezTo>
                  <a:cubicBezTo>
                    <a:pt x="766" y="408"/>
                    <a:pt x="817" y="472"/>
                    <a:pt x="878" y="539"/>
                  </a:cubicBezTo>
                  <a:cubicBezTo>
                    <a:pt x="979" y="648"/>
                    <a:pt x="990" y="666"/>
                    <a:pt x="990" y="726"/>
                  </a:cubicBezTo>
                  <a:cubicBezTo>
                    <a:pt x="990" y="810"/>
                    <a:pt x="964" y="816"/>
                    <a:pt x="881" y="752"/>
                  </a:cubicBezTo>
                  <a:cubicBezTo>
                    <a:pt x="830" y="714"/>
                    <a:pt x="819" y="710"/>
                    <a:pt x="707" y="720"/>
                  </a:cubicBezTo>
                  <a:cubicBezTo>
                    <a:pt x="641" y="725"/>
                    <a:pt x="584" y="733"/>
                    <a:pt x="579" y="736"/>
                  </a:cubicBezTo>
                  <a:cubicBezTo>
                    <a:pt x="574" y="741"/>
                    <a:pt x="566" y="770"/>
                    <a:pt x="560" y="798"/>
                  </a:cubicBezTo>
                  <a:cubicBezTo>
                    <a:pt x="550" y="845"/>
                    <a:pt x="537" y="856"/>
                    <a:pt x="456" y="888"/>
                  </a:cubicBezTo>
                  <a:cubicBezTo>
                    <a:pt x="313" y="944"/>
                    <a:pt x="273" y="946"/>
                    <a:pt x="190" y="891"/>
                  </a:cubicBezTo>
                  <a:close/>
                </a:path>
              </a:pathLst>
            </a:custGeom>
            <a:solidFill>
              <a:srgbClr val="F2E5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" name="Еврейская автономная область"/>
            <p:cNvSpPr>
              <a:spLocks/>
            </p:cNvSpPr>
            <p:nvPr/>
          </p:nvSpPr>
          <p:spPr bwMode="auto">
            <a:xfrm>
              <a:off x="13695871" y="7195614"/>
              <a:ext cx="507409" cy="39348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Забайкальский край"/>
            <p:cNvSpPr>
              <a:spLocks/>
            </p:cNvSpPr>
            <p:nvPr/>
          </p:nvSpPr>
          <p:spPr bwMode="auto">
            <a:xfrm>
              <a:off x="10544081" y="6436094"/>
              <a:ext cx="1561258" cy="2113845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Костромская область"/>
            <p:cNvSpPr>
              <a:spLocks/>
            </p:cNvSpPr>
            <p:nvPr/>
          </p:nvSpPr>
          <p:spPr bwMode="auto">
            <a:xfrm>
              <a:off x="2532875" y="5182428"/>
              <a:ext cx="887966" cy="420939"/>
            </a:xfrm>
            <a:custGeom>
              <a:avLst/>
              <a:gdLst/>
              <a:ahLst/>
              <a:cxnLst>
                <a:cxn ang="0">
                  <a:pos x="922" y="645"/>
                </a:cxn>
                <a:cxn ang="0">
                  <a:pos x="811" y="571"/>
                </a:cxn>
                <a:cxn ang="0">
                  <a:pos x="752" y="607"/>
                </a:cxn>
                <a:cxn ang="0">
                  <a:pos x="482" y="587"/>
                </a:cxn>
                <a:cxn ang="0">
                  <a:pos x="406" y="496"/>
                </a:cxn>
                <a:cxn ang="0">
                  <a:pos x="328" y="370"/>
                </a:cxn>
                <a:cxn ang="0">
                  <a:pos x="203" y="303"/>
                </a:cxn>
                <a:cxn ang="0">
                  <a:pos x="34" y="290"/>
                </a:cxn>
                <a:cxn ang="0">
                  <a:pos x="240" y="114"/>
                </a:cxn>
                <a:cxn ang="0">
                  <a:pos x="408" y="26"/>
                </a:cxn>
                <a:cxn ang="0">
                  <a:pos x="589" y="0"/>
                </a:cxn>
                <a:cxn ang="0">
                  <a:pos x="901" y="139"/>
                </a:cxn>
                <a:cxn ang="0">
                  <a:pos x="1182" y="367"/>
                </a:cxn>
                <a:cxn ang="0">
                  <a:pos x="1341" y="378"/>
                </a:cxn>
                <a:cxn ang="0">
                  <a:pos x="1456" y="373"/>
                </a:cxn>
                <a:cxn ang="0">
                  <a:pos x="1432" y="416"/>
                </a:cxn>
                <a:cxn ang="0">
                  <a:pos x="1408" y="520"/>
                </a:cxn>
                <a:cxn ang="0">
                  <a:pos x="1408" y="605"/>
                </a:cxn>
                <a:cxn ang="0">
                  <a:pos x="1318" y="597"/>
                </a:cxn>
                <a:cxn ang="0">
                  <a:pos x="1170" y="627"/>
                </a:cxn>
                <a:cxn ang="0">
                  <a:pos x="922" y="645"/>
                </a:cxn>
              </a:cxnLst>
              <a:rect l="0" t="0" r="r" b="b"/>
              <a:pathLst>
                <a:path w="1456" h="730">
                  <a:moveTo>
                    <a:pt x="922" y="645"/>
                  </a:moveTo>
                  <a:lnTo>
                    <a:pt x="811" y="571"/>
                  </a:lnTo>
                  <a:lnTo>
                    <a:pt x="752" y="607"/>
                  </a:lnTo>
                  <a:cubicBezTo>
                    <a:pt x="664" y="656"/>
                    <a:pt x="579" y="650"/>
                    <a:pt x="482" y="587"/>
                  </a:cubicBezTo>
                  <a:cubicBezTo>
                    <a:pt x="414" y="544"/>
                    <a:pt x="402" y="530"/>
                    <a:pt x="406" y="496"/>
                  </a:cubicBezTo>
                  <a:cubicBezTo>
                    <a:pt x="411" y="467"/>
                    <a:pt x="394" y="437"/>
                    <a:pt x="328" y="370"/>
                  </a:cubicBezTo>
                  <a:cubicBezTo>
                    <a:pt x="246" y="285"/>
                    <a:pt x="242" y="282"/>
                    <a:pt x="203" y="303"/>
                  </a:cubicBezTo>
                  <a:cubicBezTo>
                    <a:pt x="162" y="323"/>
                    <a:pt x="78" y="317"/>
                    <a:pt x="34" y="290"/>
                  </a:cubicBezTo>
                  <a:cubicBezTo>
                    <a:pt x="0" y="267"/>
                    <a:pt x="96" y="187"/>
                    <a:pt x="240" y="114"/>
                  </a:cubicBezTo>
                  <a:cubicBezTo>
                    <a:pt x="306" y="79"/>
                    <a:pt x="382" y="40"/>
                    <a:pt x="408" y="26"/>
                  </a:cubicBezTo>
                  <a:cubicBezTo>
                    <a:pt x="442" y="8"/>
                    <a:pt x="498" y="0"/>
                    <a:pt x="589" y="0"/>
                  </a:cubicBezTo>
                  <a:cubicBezTo>
                    <a:pt x="754" y="0"/>
                    <a:pt x="827" y="32"/>
                    <a:pt x="901" y="139"/>
                  </a:cubicBezTo>
                  <a:cubicBezTo>
                    <a:pt x="1010" y="296"/>
                    <a:pt x="1045" y="325"/>
                    <a:pt x="1182" y="367"/>
                  </a:cubicBezTo>
                  <a:cubicBezTo>
                    <a:pt x="1304" y="402"/>
                    <a:pt x="1314" y="403"/>
                    <a:pt x="1341" y="378"/>
                  </a:cubicBezTo>
                  <a:cubicBezTo>
                    <a:pt x="1378" y="346"/>
                    <a:pt x="1456" y="343"/>
                    <a:pt x="1456" y="373"/>
                  </a:cubicBezTo>
                  <a:cubicBezTo>
                    <a:pt x="1456" y="386"/>
                    <a:pt x="1445" y="405"/>
                    <a:pt x="1432" y="416"/>
                  </a:cubicBezTo>
                  <a:cubicBezTo>
                    <a:pt x="1416" y="429"/>
                    <a:pt x="1408" y="464"/>
                    <a:pt x="1408" y="520"/>
                  </a:cubicBezTo>
                  <a:lnTo>
                    <a:pt x="1408" y="605"/>
                  </a:lnTo>
                  <a:lnTo>
                    <a:pt x="1318" y="597"/>
                  </a:lnTo>
                  <a:cubicBezTo>
                    <a:pt x="1243" y="591"/>
                    <a:pt x="1219" y="595"/>
                    <a:pt x="1170" y="627"/>
                  </a:cubicBezTo>
                  <a:cubicBezTo>
                    <a:pt x="1016" y="730"/>
                    <a:pt x="1043" y="728"/>
                    <a:pt x="922" y="645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" name="Иркутская область"/>
            <p:cNvSpPr>
              <a:spLocks/>
            </p:cNvSpPr>
            <p:nvPr/>
          </p:nvSpPr>
          <p:spPr bwMode="auto">
            <a:xfrm>
              <a:off x="8758393" y="5603367"/>
              <a:ext cx="2556560" cy="2726951"/>
            </a:xfrm>
            <a:custGeom>
              <a:avLst/>
              <a:gdLst/>
              <a:ahLst/>
              <a:cxnLst>
                <a:cxn ang="0">
                  <a:pos x="1845" y="4693"/>
                </a:cxn>
                <a:cxn ang="0">
                  <a:pos x="1506" y="4461"/>
                </a:cxn>
                <a:cxn ang="0">
                  <a:pos x="1063" y="4231"/>
                </a:cxn>
                <a:cxn ang="0">
                  <a:pos x="759" y="4274"/>
                </a:cxn>
                <a:cxn ang="0">
                  <a:pos x="476" y="4194"/>
                </a:cxn>
                <a:cxn ang="0">
                  <a:pos x="72" y="4021"/>
                </a:cxn>
                <a:cxn ang="0">
                  <a:pos x="80" y="3869"/>
                </a:cxn>
                <a:cxn ang="0">
                  <a:pos x="191" y="3645"/>
                </a:cxn>
                <a:cxn ang="0">
                  <a:pos x="311" y="3189"/>
                </a:cxn>
                <a:cxn ang="0">
                  <a:pos x="322" y="2984"/>
                </a:cxn>
                <a:cxn ang="0">
                  <a:pos x="320" y="2717"/>
                </a:cxn>
                <a:cxn ang="0">
                  <a:pos x="460" y="2613"/>
                </a:cxn>
                <a:cxn ang="0">
                  <a:pos x="674" y="2512"/>
                </a:cxn>
                <a:cxn ang="0">
                  <a:pos x="869" y="2682"/>
                </a:cxn>
                <a:cxn ang="0">
                  <a:pos x="1045" y="2311"/>
                </a:cxn>
                <a:cxn ang="0">
                  <a:pos x="1144" y="2066"/>
                </a:cxn>
                <a:cxn ang="0">
                  <a:pos x="1332" y="2024"/>
                </a:cxn>
                <a:cxn ang="0">
                  <a:pos x="1600" y="2063"/>
                </a:cxn>
                <a:cxn ang="0">
                  <a:pos x="1600" y="1796"/>
                </a:cxn>
                <a:cxn ang="0">
                  <a:pos x="1584" y="1554"/>
                </a:cxn>
                <a:cxn ang="0">
                  <a:pos x="1434" y="1391"/>
                </a:cxn>
                <a:cxn ang="0">
                  <a:pos x="1424" y="1167"/>
                </a:cxn>
                <a:cxn ang="0">
                  <a:pos x="1594" y="767"/>
                </a:cxn>
                <a:cxn ang="0">
                  <a:pos x="1562" y="535"/>
                </a:cxn>
                <a:cxn ang="0">
                  <a:pos x="1514" y="314"/>
                </a:cxn>
                <a:cxn ang="0">
                  <a:pos x="1634" y="69"/>
                </a:cxn>
                <a:cxn ang="0">
                  <a:pos x="1724" y="104"/>
                </a:cxn>
                <a:cxn ang="0">
                  <a:pos x="1893" y="213"/>
                </a:cxn>
                <a:cxn ang="0">
                  <a:pos x="2020" y="456"/>
                </a:cxn>
                <a:cxn ang="0">
                  <a:pos x="2144" y="631"/>
                </a:cxn>
                <a:cxn ang="0">
                  <a:pos x="2303" y="957"/>
                </a:cxn>
                <a:cxn ang="0">
                  <a:pos x="2316" y="1634"/>
                </a:cxn>
                <a:cxn ang="0">
                  <a:pos x="2567" y="1696"/>
                </a:cxn>
                <a:cxn ang="0">
                  <a:pos x="2933" y="1541"/>
                </a:cxn>
                <a:cxn ang="0">
                  <a:pos x="3064" y="1522"/>
                </a:cxn>
                <a:cxn ang="0">
                  <a:pos x="3207" y="1112"/>
                </a:cxn>
                <a:cxn ang="0">
                  <a:pos x="3624" y="1005"/>
                </a:cxn>
                <a:cxn ang="0">
                  <a:pos x="3816" y="1069"/>
                </a:cxn>
                <a:cxn ang="0">
                  <a:pos x="4189" y="1381"/>
                </a:cxn>
                <a:cxn ang="0">
                  <a:pos x="3920" y="1572"/>
                </a:cxn>
                <a:cxn ang="0">
                  <a:pos x="4109" y="1940"/>
                </a:cxn>
                <a:cxn ang="0">
                  <a:pos x="3852" y="2064"/>
                </a:cxn>
                <a:cxn ang="0">
                  <a:pos x="3858" y="1941"/>
                </a:cxn>
                <a:cxn ang="0">
                  <a:pos x="3639" y="2120"/>
                </a:cxn>
                <a:cxn ang="0">
                  <a:pos x="3391" y="2341"/>
                </a:cxn>
                <a:cxn ang="0">
                  <a:pos x="3183" y="2287"/>
                </a:cxn>
                <a:cxn ang="0">
                  <a:pos x="2951" y="2341"/>
                </a:cxn>
                <a:cxn ang="0">
                  <a:pos x="2672" y="2469"/>
                </a:cxn>
                <a:cxn ang="0">
                  <a:pos x="2495" y="2668"/>
                </a:cxn>
                <a:cxn ang="0">
                  <a:pos x="2588" y="2812"/>
                </a:cxn>
                <a:cxn ang="0">
                  <a:pos x="2624" y="3191"/>
                </a:cxn>
                <a:cxn ang="0">
                  <a:pos x="2688" y="3660"/>
                </a:cxn>
                <a:cxn ang="0">
                  <a:pos x="2488" y="4055"/>
                </a:cxn>
                <a:cxn ang="0">
                  <a:pos x="2175" y="4484"/>
                </a:cxn>
                <a:cxn ang="0">
                  <a:pos x="2005" y="4725"/>
                </a:cxn>
                <a:cxn ang="0">
                  <a:pos x="1917" y="4735"/>
                </a:cxn>
              </a:cxnLst>
              <a:rect l="0" t="0" r="r" b="b"/>
              <a:pathLst>
                <a:path w="4192" h="4764">
                  <a:moveTo>
                    <a:pt x="1917" y="4735"/>
                  </a:moveTo>
                  <a:cubicBezTo>
                    <a:pt x="1911" y="4714"/>
                    <a:pt x="1888" y="4701"/>
                    <a:pt x="1845" y="4693"/>
                  </a:cubicBezTo>
                  <a:cubicBezTo>
                    <a:pt x="1789" y="4684"/>
                    <a:pt x="1783" y="4677"/>
                    <a:pt x="1788" y="4647"/>
                  </a:cubicBezTo>
                  <a:cubicBezTo>
                    <a:pt x="1799" y="4594"/>
                    <a:pt x="1596" y="4461"/>
                    <a:pt x="1506" y="4461"/>
                  </a:cubicBezTo>
                  <a:cubicBezTo>
                    <a:pt x="1460" y="4461"/>
                    <a:pt x="1388" y="4434"/>
                    <a:pt x="1258" y="4370"/>
                  </a:cubicBezTo>
                  <a:cubicBezTo>
                    <a:pt x="1093" y="4290"/>
                    <a:pt x="1072" y="4274"/>
                    <a:pt x="1063" y="4231"/>
                  </a:cubicBezTo>
                  <a:cubicBezTo>
                    <a:pt x="1042" y="4130"/>
                    <a:pt x="964" y="4128"/>
                    <a:pt x="868" y="4228"/>
                  </a:cubicBezTo>
                  <a:cubicBezTo>
                    <a:pt x="799" y="4298"/>
                    <a:pt x="797" y="4300"/>
                    <a:pt x="759" y="4274"/>
                  </a:cubicBezTo>
                  <a:cubicBezTo>
                    <a:pt x="727" y="4253"/>
                    <a:pt x="711" y="4252"/>
                    <a:pt x="679" y="4266"/>
                  </a:cubicBezTo>
                  <a:cubicBezTo>
                    <a:pt x="642" y="4284"/>
                    <a:pt x="621" y="4276"/>
                    <a:pt x="476" y="4194"/>
                  </a:cubicBezTo>
                  <a:cubicBezTo>
                    <a:pt x="336" y="4117"/>
                    <a:pt x="300" y="4103"/>
                    <a:pt x="228" y="4101"/>
                  </a:cubicBezTo>
                  <a:cubicBezTo>
                    <a:pt x="146" y="4101"/>
                    <a:pt x="140" y="4096"/>
                    <a:pt x="72" y="4021"/>
                  </a:cubicBezTo>
                  <a:cubicBezTo>
                    <a:pt x="34" y="3976"/>
                    <a:pt x="2" y="3936"/>
                    <a:pt x="0" y="3930"/>
                  </a:cubicBezTo>
                  <a:cubicBezTo>
                    <a:pt x="0" y="3925"/>
                    <a:pt x="37" y="3896"/>
                    <a:pt x="80" y="3869"/>
                  </a:cubicBezTo>
                  <a:cubicBezTo>
                    <a:pt x="125" y="3840"/>
                    <a:pt x="160" y="3816"/>
                    <a:pt x="162" y="3815"/>
                  </a:cubicBezTo>
                  <a:cubicBezTo>
                    <a:pt x="162" y="3813"/>
                    <a:pt x="175" y="3736"/>
                    <a:pt x="191" y="3645"/>
                  </a:cubicBezTo>
                  <a:cubicBezTo>
                    <a:pt x="216" y="3498"/>
                    <a:pt x="216" y="3469"/>
                    <a:pt x="199" y="3415"/>
                  </a:cubicBezTo>
                  <a:cubicBezTo>
                    <a:pt x="173" y="3344"/>
                    <a:pt x="165" y="3360"/>
                    <a:pt x="311" y="3189"/>
                  </a:cubicBezTo>
                  <a:lnTo>
                    <a:pt x="373" y="3116"/>
                  </a:lnTo>
                  <a:lnTo>
                    <a:pt x="322" y="2984"/>
                  </a:lnTo>
                  <a:cubicBezTo>
                    <a:pt x="295" y="2911"/>
                    <a:pt x="272" y="2842"/>
                    <a:pt x="272" y="2831"/>
                  </a:cubicBezTo>
                  <a:cubicBezTo>
                    <a:pt x="272" y="2821"/>
                    <a:pt x="293" y="2770"/>
                    <a:pt x="320" y="2717"/>
                  </a:cubicBezTo>
                  <a:lnTo>
                    <a:pt x="368" y="2623"/>
                  </a:lnTo>
                  <a:lnTo>
                    <a:pt x="460" y="2613"/>
                  </a:lnTo>
                  <a:cubicBezTo>
                    <a:pt x="604" y="2597"/>
                    <a:pt x="616" y="2592"/>
                    <a:pt x="640" y="2549"/>
                  </a:cubicBezTo>
                  <a:cubicBezTo>
                    <a:pt x="653" y="2527"/>
                    <a:pt x="668" y="2509"/>
                    <a:pt x="674" y="2512"/>
                  </a:cubicBezTo>
                  <a:cubicBezTo>
                    <a:pt x="680" y="2514"/>
                    <a:pt x="716" y="2556"/>
                    <a:pt x="752" y="2602"/>
                  </a:cubicBezTo>
                  <a:cubicBezTo>
                    <a:pt x="810" y="2676"/>
                    <a:pt x="824" y="2685"/>
                    <a:pt x="869" y="2682"/>
                  </a:cubicBezTo>
                  <a:cubicBezTo>
                    <a:pt x="920" y="2677"/>
                    <a:pt x="920" y="2676"/>
                    <a:pt x="922" y="2588"/>
                  </a:cubicBezTo>
                  <a:cubicBezTo>
                    <a:pt x="922" y="2504"/>
                    <a:pt x="930" y="2487"/>
                    <a:pt x="1045" y="2311"/>
                  </a:cubicBezTo>
                  <a:lnTo>
                    <a:pt x="1168" y="2125"/>
                  </a:lnTo>
                  <a:lnTo>
                    <a:pt x="1144" y="2066"/>
                  </a:lnTo>
                  <a:cubicBezTo>
                    <a:pt x="1111" y="1988"/>
                    <a:pt x="1112" y="1983"/>
                    <a:pt x="1176" y="1972"/>
                  </a:cubicBezTo>
                  <a:cubicBezTo>
                    <a:pt x="1223" y="1964"/>
                    <a:pt x="1247" y="1972"/>
                    <a:pt x="1332" y="2024"/>
                  </a:cubicBezTo>
                  <a:cubicBezTo>
                    <a:pt x="1431" y="2087"/>
                    <a:pt x="1541" y="2125"/>
                    <a:pt x="1581" y="2112"/>
                  </a:cubicBezTo>
                  <a:cubicBezTo>
                    <a:pt x="1591" y="2109"/>
                    <a:pt x="1600" y="2087"/>
                    <a:pt x="1600" y="2063"/>
                  </a:cubicBezTo>
                  <a:cubicBezTo>
                    <a:pt x="1600" y="2040"/>
                    <a:pt x="1615" y="1989"/>
                    <a:pt x="1632" y="1951"/>
                  </a:cubicBezTo>
                  <a:cubicBezTo>
                    <a:pt x="1676" y="1855"/>
                    <a:pt x="1674" y="1844"/>
                    <a:pt x="1600" y="1796"/>
                  </a:cubicBezTo>
                  <a:cubicBezTo>
                    <a:pt x="1530" y="1749"/>
                    <a:pt x="1527" y="1736"/>
                    <a:pt x="1560" y="1677"/>
                  </a:cubicBezTo>
                  <a:cubicBezTo>
                    <a:pt x="1573" y="1655"/>
                    <a:pt x="1584" y="1599"/>
                    <a:pt x="1584" y="1554"/>
                  </a:cubicBezTo>
                  <a:cubicBezTo>
                    <a:pt x="1584" y="1474"/>
                    <a:pt x="1583" y="1471"/>
                    <a:pt x="1532" y="1453"/>
                  </a:cubicBezTo>
                  <a:cubicBezTo>
                    <a:pt x="1501" y="1444"/>
                    <a:pt x="1458" y="1415"/>
                    <a:pt x="1434" y="1391"/>
                  </a:cubicBezTo>
                  <a:cubicBezTo>
                    <a:pt x="1394" y="1348"/>
                    <a:pt x="1391" y="1340"/>
                    <a:pt x="1407" y="1282"/>
                  </a:cubicBezTo>
                  <a:cubicBezTo>
                    <a:pt x="1416" y="1248"/>
                    <a:pt x="1424" y="1196"/>
                    <a:pt x="1424" y="1167"/>
                  </a:cubicBezTo>
                  <a:cubicBezTo>
                    <a:pt x="1424" y="1125"/>
                    <a:pt x="1442" y="1092"/>
                    <a:pt x="1495" y="1031"/>
                  </a:cubicBezTo>
                  <a:cubicBezTo>
                    <a:pt x="1562" y="951"/>
                    <a:pt x="1565" y="941"/>
                    <a:pt x="1594" y="767"/>
                  </a:cubicBezTo>
                  <a:lnTo>
                    <a:pt x="1623" y="586"/>
                  </a:lnTo>
                  <a:lnTo>
                    <a:pt x="1562" y="535"/>
                  </a:lnTo>
                  <a:lnTo>
                    <a:pt x="1501" y="485"/>
                  </a:lnTo>
                  <a:lnTo>
                    <a:pt x="1514" y="314"/>
                  </a:lnTo>
                  <a:lnTo>
                    <a:pt x="1525" y="143"/>
                  </a:lnTo>
                  <a:lnTo>
                    <a:pt x="1634" y="69"/>
                  </a:lnTo>
                  <a:cubicBezTo>
                    <a:pt x="1732" y="5"/>
                    <a:pt x="1744" y="0"/>
                    <a:pt x="1759" y="24"/>
                  </a:cubicBezTo>
                  <a:cubicBezTo>
                    <a:pt x="1772" y="47"/>
                    <a:pt x="1764" y="64"/>
                    <a:pt x="1724" y="104"/>
                  </a:cubicBezTo>
                  <a:cubicBezTo>
                    <a:pt x="1663" y="168"/>
                    <a:pt x="1674" y="183"/>
                    <a:pt x="1799" y="199"/>
                  </a:cubicBezTo>
                  <a:lnTo>
                    <a:pt x="1893" y="213"/>
                  </a:lnTo>
                  <a:lnTo>
                    <a:pt x="1954" y="312"/>
                  </a:lnTo>
                  <a:cubicBezTo>
                    <a:pt x="1988" y="367"/>
                    <a:pt x="2016" y="432"/>
                    <a:pt x="2020" y="456"/>
                  </a:cubicBezTo>
                  <a:cubicBezTo>
                    <a:pt x="2023" y="487"/>
                    <a:pt x="2045" y="514"/>
                    <a:pt x="2092" y="544"/>
                  </a:cubicBezTo>
                  <a:cubicBezTo>
                    <a:pt x="2152" y="586"/>
                    <a:pt x="2157" y="594"/>
                    <a:pt x="2144" y="631"/>
                  </a:cubicBezTo>
                  <a:cubicBezTo>
                    <a:pt x="2135" y="653"/>
                    <a:pt x="2128" y="685"/>
                    <a:pt x="2128" y="701"/>
                  </a:cubicBezTo>
                  <a:cubicBezTo>
                    <a:pt x="2128" y="746"/>
                    <a:pt x="2272" y="957"/>
                    <a:pt x="2303" y="957"/>
                  </a:cubicBezTo>
                  <a:cubicBezTo>
                    <a:pt x="2372" y="957"/>
                    <a:pt x="2373" y="967"/>
                    <a:pt x="2344" y="1309"/>
                  </a:cubicBezTo>
                  <a:lnTo>
                    <a:pt x="2316" y="1634"/>
                  </a:lnTo>
                  <a:lnTo>
                    <a:pt x="2378" y="1687"/>
                  </a:lnTo>
                  <a:cubicBezTo>
                    <a:pt x="2472" y="1768"/>
                    <a:pt x="2490" y="1768"/>
                    <a:pt x="2567" y="1696"/>
                  </a:cubicBezTo>
                  <a:cubicBezTo>
                    <a:pt x="2629" y="1637"/>
                    <a:pt x="2852" y="1485"/>
                    <a:pt x="2877" y="1485"/>
                  </a:cubicBezTo>
                  <a:cubicBezTo>
                    <a:pt x="2884" y="1485"/>
                    <a:pt x="2909" y="1509"/>
                    <a:pt x="2933" y="1541"/>
                  </a:cubicBezTo>
                  <a:cubicBezTo>
                    <a:pt x="2957" y="1572"/>
                    <a:pt x="2984" y="1597"/>
                    <a:pt x="2992" y="1597"/>
                  </a:cubicBezTo>
                  <a:cubicBezTo>
                    <a:pt x="3000" y="1597"/>
                    <a:pt x="3032" y="1564"/>
                    <a:pt x="3064" y="1522"/>
                  </a:cubicBezTo>
                  <a:cubicBezTo>
                    <a:pt x="3111" y="1461"/>
                    <a:pt x="3120" y="1434"/>
                    <a:pt x="3120" y="1372"/>
                  </a:cubicBezTo>
                  <a:cubicBezTo>
                    <a:pt x="3120" y="1312"/>
                    <a:pt x="3140" y="1253"/>
                    <a:pt x="3207" y="1112"/>
                  </a:cubicBezTo>
                  <a:cubicBezTo>
                    <a:pt x="3292" y="932"/>
                    <a:pt x="3293" y="930"/>
                    <a:pt x="3354" y="919"/>
                  </a:cubicBezTo>
                  <a:cubicBezTo>
                    <a:pt x="3501" y="895"/>
                    <a:pt x="3522" y="901"/>
                    <a:pt x="3624" y="1005"/>
                  </a:cubicBezTo>
                  <a:cubicBezTo>
                    <a:pt x="3677" y="1058"/>
                    <a:pt x="3727" y="1101"/>
                    <a:pt x="3736" y="1100"/>
                  </a:cubicBezTo>
                  <a:cubicBezTo>
                    <a:pt x="3744" y="1100"/>
                    <a:pt x="3781" y="1085"/>
                    <a:pt x="3816" y="1069"/>
                  </a:cubicBezTo>
                  <a:cubicBezTo>
                    <a:pt x="3852" y="1052"/>
                    <a:pt x="3893" y="1037"/>
                    <a:pt x="3908" y="1037"/>
                  </a:cubicBezTo>
                  <a:cubicBezTo>
                    <a:pt x="3935" y="1037"/>
                    <a:pt x="4178" y="1335"/>
                    <a:pt x="4189" y="1381"/>
                  </a:cubicBezTo>
                  <a:cubicBezTo>
                    <a:pt x="4192" y="1396"/>
                    <a:pt x="4162" y="1405"/>
                    <a:pt x="4072" y="1413"/>
                  </a:cubicBezTo>
                  <a:cubicBezTo>
                    <a:pt x="3932" y="1426"/>
                    <a:pt x="3920" y="1437"/>
                    <a:pt x="3920" y="1572"/>
                  </a:cubicBezTo>
                  <a:cubicBezTo>
                    <a:pt x="3920" y="1692"/>
                    <a:pt x="3965" y="1783"/>
                    <a:pt x="4032" y="1797"/>
                  </a:cubicBezTo>
                  <a:cubicBezTo>
                    <a:pt x="4088" y="1808"/>
                    <a:pt x="4117" y="1861"/>
                    <a:pt x="4109" y="1940"/>
                  </a:cubicBezTo>
                  <a:cubicBezTo>
                    <a:pt x="4103" y="1999"/>
                    <a:pt x="4042" y="2037"/>
                    <a:pt x="3930" y="2053"/>
                  </a:cubicBezTo>
                  <a:lnTo>
                    <a:pt x="3852" y="2064"/>
                  </a:lnTo>
                  <a:lnTo>
                    <a:pt x="3879" y="2028"/>
                  </a:lnTo>
                  <a:cubicBezTo>
                    <a:pt x="3914" y="1976"/>
                    <a:pt x="3912" y="1970"/>
                    <a:pt x="3858" y="1941"/>
                  </a:cubicBezTo>
                  <a:cubicBezTo>
                    <a:pt x="3813" y="1919"/>
                    <a:pt x="3810" y="1919"/>
                    <a:pt x="3730" y="1983"/>
                  </a:cubicBezTo>
                  <a:cubicBezTo>
                    <a:pt x="3661" y="2040"/>
                    <a:pt x="3648" y="2060"/>
                    <a:pt x="3639" y="2120"/>
                  </a:cubicBezTo>
                  <a:cubicBezTo>
                    <a:pt x="3632" y="2167"/>
                    <a:pt x="3612" y="2212"/>
                    <a:pt x="3580" y="2247"/>
                  </a:cubicBezTo>
                  <a:cubicBezTo>
                    <a:pt x="3519" y="2317"/>
                    <a:pt x="3500" y="2327"/>
                    <a:pt x="3391" y="2341"/>
                  </a:cubicBezTo>
                  <a:cubicBezTo>
                    <a:pt x="3301" y="2352"/>
                    <a:pt x="3301" y="2352"/>
                    <a:pt x="3284" y="2303"/>
                  </a:cubicBezTo>
                  <a:cubicBezTo>
                    <a:pt x="3263" y="2244"/>
                    <a:pt x="3245" y="2240"/>
                    <a:pt x="3183" y="2287"/>
                  </a:cubicBezTo>
                  <a:cubicBezTo>
                    <a:pt x="3138" y="2317"/>
                    <a:pt x="3132" y="2319"/>
                    <a:pt x="3066" y="2296"/>
                  </a:cubicBezTo>
                  <a:cubicBezTo>
                    <a:pt x="2986" y="2268"/>
                    <a:pt x="2967" y="2276"/>
                    <a:pt x="2951" y="2341"/>
                  </a:cubicBezTo>
                  <a:cubicBezTo>
                    <a:pt x="2936" y="2404"/>
                    <a:pt x="2920" y="2412"/>
                    <a:pt x="2813" y="2413"/>
                  </a:cubicBezTo>
                  <a:cubicBezTo>
                    <a:pt x="2698" y="2413"/>
                    <a:pt x="2672" y="2423"/>
                    <a:pt x="2672" y="2469"/>
                  </a:cubicBezTo>
                  <a:cubicBezTo>
                    <a:pt x="2672" y="2514"/>
                    <a:pt x="2656" y="2530"/>
                    <a:pt x="2568" y="2578"/>
                  </a:cubicBezTo>
                  <a:cubicBezTo>
                    <a:pt x="2520" y="2605"/>
                    <a:pt x="2503" y="2626"/>
                    <a:pt x="2495" y="2668"/>
                  </a:cubicBezTo>
                  <a:cubicBezTo>
                    <a:pt x="2482" y="2733"/>
                    <a:pt x="2490" y="2760"/>
                    <a:pt x="2527" y="2772"/>
                  </a:cubicBezTo>
                  <a:cubicBezTo>
                    <a:pt x="2543" y="2776"/>
                    <a:pt x="2570" y="2796"/>
                    <a:pt x="2588" y="2812"/>
                  </a:cubicBezTo>
                  <a:cubicBezTo>
                    <a:pt x="2620" y="2842"/>
                    <a:pt x="2621" y="2847"/>
                    <a:pt x="2597" y="2938"/>
                  </a:cubicBezTo>
                  <a:cubicBezTo>
                    <a:pt x="2573" y="3034"/>
                    <a:pt x="2573" y="3036"/>
                    <a:pt x="2624" y="3191"/>
                  </a:cubicBezTo>
                  <a:cubicBezTo>
                    <a:pt x="2653" y="3279"/>
                    <a:pt x="2682" y="3356"/>
                    <a:pt x="2690" y="3364"/>
                  </a:cubicBezTo>
                  <a:cubicBezTo>
                    <a:pt x="2709" y="3384"/>
                    <a:pt x="2708" y="3532"/>
                    <a:pt x="2688" y="3660"/>
                  </a:cubicBezTo>
                  <a:cubicBezTo>
                    <a:pt x="2679" y="3717"/>
                    <a:pt x="2668" y="3788"/>
                    <a:pt x="2663" y="3815"/>
                  </a:cubicBezTo>
                  <a:cubicBezTo>
                    <a:pt x="2658" y="3850"/>
                    <a:pt x="2605" y="3922"/>
                    <a:pt x="2488" y="4055"/>
                  </a:cubicBezTo>
                  <a:cubicBezTo>
                    <a:pt x="2386" y="4170"/>
                    <a:pt x="2314" y="4268"/>
                    <a:pt x="2303" y="4303"/>
                  </a:cubicBezTo>
                  <a:cubicBezTo>
                    <a:pt x="2293" y="4335"/>
                    <a:pt x="2236" y="4416"/>
                    <a:pt x="2175" y="4484"/>
                  </a:cubicBezTo>
                  <a:cubicBezTo>
                    <a:pt x="2095" y="4573"/>
                    <a:pt x="2064" y="4618"/>
                    <a:pt x="2064" y="4650"/>
                  </a:cubicBezTo>
                  <a:cubicBezTo>
                    <a:pt x="2064" y="4685"/>
                    <a:pt x="2052" y="4701"/>
                    <a:pt x="2005" y="4725"/>
                  </a:cubicBezTo>
                  <a:cubicBezTo>
                    <a:pt x="1972" y="4743"/>
                    <a:pt x="1940" y="4759"/>
                    <a:pt x="1935" y="4760"/>
                  </a:cubicBezTo>
                  <a:cubicBezTo>
                    <a:pt x="1928" y="4764"/>
                    <a:pt x="1920" y="4752"/>
                    <a:pt x="1917" y="4735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" name="Кабардино-Балкарская республика"/>
            <p:cNvSpPr>
              <a:spLocks/>
            </p:cNvSpPr>
            <p:nvPr/>
          </p:nvSpPr>
          <p:spPr bwMode="auto">
            <a:xfrm>
              <a:off x="717913" y="7726362"/>
              <a:ext cx="331768" cy="201318"/>
            </a:xfrm>
            <a:custGeom>
              <a:avLst/>
              <a:gdLst/>
              <a:ahLst/>
              <a:cxnLst>
                <a:cxn ang="0">
                  <a:pos x="93" y="251"/>
                </a:cxn>
                <a:cxn ang="0">
                  <a:pos x="32" y="117"/>
                </a:cxn>
                <a:cxn ang="0">
                  <a:pos x="0" y="82"/>
                </a:cxn>
                <a:cxn ang="0">
                  <a:pos x="80" y="42"/>
                </a:cxn>
                <a:cxn ang="0">
                  <a:pos x="160" y="0"/>
                </a:cxn>
                <a:cxn ang="0">
                  <a:pos x="246" y="48"/>
                </a:cxn>
                <a:cxn ang="0">
                  <a:pos x="438" y="152"/>
                </a:cxn>
                <a:cxn ang="0">
                  <a:pos x="545" y="208"/>
                </a:cxn>
                <a:cxn ang="0">
                  <a:pos x="513" y="263"/>
                </a:cxn>
                <a:cxn ang="0">
                  <a:pos x="389" y="307"/>
                </a:cxn>
                <a:cxn ang="0">
                  <a:pos x="217" y="325"/>
                </a:cxn>
                <a:cxn ang="0">
                  <a:pos x="131" y="352"/>
                </a:cxn>
                <a:cxn ang="0">
                  <a:pos x="93" y="251"/>
                </a:cxn>
              </a:cxnLst>
              <a:rect l="0" t="0" r="r" b="b"/>
              <a:pathLst>
                <a:path w="545" h="352">
                  <a:moveTo>
                    <a:pt x="93" y="251"/>
                  </a:moveTo>
                  <a:cubicBezTo>
                    <a:pt x="77" y="197"/>
                    <a:pt x="51" y="136"/>
                    <a:pt x="32" y="117"/>
                  </a:cubicBezTo>
                  <a:lnTo>
                    <a:pt x="0" y="82"/>
                  </a:lnTo>
                  <a:lnTo>
                    <a:pt x="80" y="42"/>
                  </a:lnTo>
                  <a:lnTo>
                    <a:pt x="160" y="0"/>
                  </a:lnTo>
                  <a:lnTo>
                    <a:pt x="246" y="48"/>
                  </a:lnTo>
                  <a:cubicBezTo>
                    <a:pt x="293" y="74"/>
                    <a:pt x="379" y="120"/>
                    <a:pt x="438" y="152"/>
                  </a:cubicBezTo>
                  <a:lnTo>
                    <a:pt x="545" y="208"/>
                  </a:lnTo>
                  <a:lnTo>
                    <a:pt x="513" y="263"/>
                  </a:lnTo>
                  <a:cubicBezTo>
                    <a:pt x="481" y="315"/>
                    <a:pt x="481" y="317"/>
                    <a:pt x="389" y="307"/>
                  </a:cubicBezTo>
                  <a:cubicBezTo>
                    <a:pt x="325" y="303"/>
                    <a:pt x="270" y="307"/>
                    <a:pt x="217" y="325"/>
                  </a:cubicBezTo>
                  <a:cubicBezTo>
                    <a:pt x="176" y="339"/>
                    <a:pt x="137" y="352"/>
                    <a:pt x="131" y="352"/>
                  </a:cubicBezTo>
                  <a:cubicBezTo>
                    <a:pt x="125" y="352"/>
                    <a:pt x="109" y="307"/>
                    <a:pt x="93" y="251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" name="Калининградская область"/>
            <p:cNvSpPr>
              <a:spLocks/>
            </p:cNvSpPr>
            <p:nvPr/>
          </p:nvSpPr>
          <p:spPr bwMode="auto">
            <a:xfrm>
              <a:off x="356872" y="3892160"/>
              <a:ext cx="292736" cy="265375"/>
            </a:xfrm>
            <a:custGeom>
              <a:avLst/>
              <a:gdLst>
                <a:gd name="T0" fmla="*/ 275 w 30"/>
                <a:gd name="T1" fmla="*/ 405 h 29"/>
                <a:gd name="T2" fmla="*/ 118 w 30"/>
                <a:gd name="T3" fmla="*/ 186 h 29"/>
                <a:gd name="T4" fmla="*/ 113 w 30"/>
                <a:gd name="T5" fmla="*/ 0 h 29"/>
                <a:gd name="T6" fmla="*/ 204 w 30"/>
                <a:gd name="T7" fmla="*/ 53 h 29"/>
                <a:gd name="T8" fmla="*/ 270 w 30"/>
                <a:gd name="T9" fmla="*/ 136 h 29"/>
                <a:gd name="T10" fmla="*/ 350 w 30"/>
                <a:gd name="T11" fmla="*/ 131 h 29"/>
                <a:gd name="T12" fmla="*/ 406 w 30"/>
                <a:gd name="T13" fmla="*/ 112 h 29"/>
                <a:gd name="T14" fmla="*/ 494 w 30"/>
                <a:gd name="T15" fmla="*/ 403 h 29"/>
                <a:gd name="T16" fmla="*/ 396 w 30"/>
                <a:gd name="T17" fmla="*/ 456 h 29"/>
                <a:gd name="T18" fmla="*/ 275 w 30"/>
                <a:gd name="T19" fmla="*/ 40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9"/>
                <a:gd name="T32" fmla="*/ 494 w 30"/>
                <a:gd name="T33" fmla="*/ 466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9">
                  <a:moveTo>
                    <a:pt x="17" y="25"/>
                  </a:moveTo>
                  <a:cubicBezTo>
                    <a:pt x="15" y="23"/>
                    <a:pt x="11" y="17"/>
                    <a:pt x="7" y="12"/>
                  </a:cubicBezTo>
                  <a:cubicBezTo>
                    <a:pt x="0" y="1"/>
                    <a:pt x="0" y="0"/>
                    <a:pt x="7" y="0"/>
                  </a:cubicBezTo>
                  <a:cubicBezTo>
                    <a:pt x="10" y="0"/>
                    <a:pt x="11" y="0"/>
                    <a:pt x="12" y="3"/>
                  </a:cubicBezTo>
                  <a:cubicBezTo>
                    <a:pt x="13" y="5"/>
                    <a:pt x="15" y="7"/>
                    <a:pt x="16" y="8"/>
                  </a:cubicBezTo>
                  <a:cubicBezTo>
                    <a:pt x="18" y="10"/>
                    <a:pt x="18" y="10"/>
                    <a:pt x="21" y="8"/>
                  </a:cubicBezTo>
                  <a:cubicBezTo>
                    <a:pt x="23" y="7"/>
                    <a:pt x="24" y="6"/>
                    <a:pt x="25" y="7"/>
                  </a:cubicBezTo>
                  <a:cubicBezTo>
                    <a:pt x="26" y="9"/>
                    <a:pt x="30" y="23"/>
                    <a:pt x="30" y="25"/>
                  </a:cubicBezTo>
                  <a:cubicBezTo>
                    <a:pt x="30" y="27"/>
                    <a:pt x="30" y="28"/>
                    <a:pt x="24" y="28"/>
                  </a:cubicBezTo>
                  <a:cubicBezTo>
                    <a:pt x="20" y="29"/>
                    <a:pt x="19" y="29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lose/>
                </a:path>
              </a:pathLst>
            </a:custGeom>
            <a:solidFill>
              <a:srgbClr val="EDBBB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Калужская область"/>
            <p:cNvSpPr>
              <a:spLocks/>
            </p:cNvSpPr>
            <p:nvPr/>
          </p:nvSpPr>
          <p:spPr bwMode="auto">
            <a:xfrm>
              <a:off x="1381447" y="5246484"/>
              <a:ext cx="468378" cy="292827"/>
            </a:xfrm>
            <a:custGeom>
              <a:avLst/>
              <a:gdLst/>
              <a:ahLst/>
              <a:cxnLst>
                <a:cxn ang="0">
                  <a:pos x="78" y="465"/>
                </a:cxn>
                <a:cxn ang="0">
                  <a:pos x="8" y="389"/>
                </a:cxn>
                <a:cxn ang="0">
                  <a:pos x="65" y="270"/>
                </a:cxn>
                <a:cxn ang="0">
                  <a:pos x="105" y="110"/>
                </a:cxn>
                <a:cxn ang="0">
                  <a:pos x="123" y="8"/>
                </a:cxn>
                <a:cxn ang="0">
                  <a:pos x="195" y="37"/>
                </a:cxn>
                <a:cxn ang="0">
                  <a:pos x="389" y="69"/>
                </a:cxn>
                <a:cxn ang="0">
                  <a:pos x="579" y="54"/>
                </a:cxn>
                <a:cxn ang="0">
                  <a:pos x="646" y="94"/>
                </a:cxn>
                <a:cxn ang="0">
                  <a:pos x="697" y="142"/>
                </a:cxn>
                <a:cxn ang="0">
                  <a:pos x="771" y="267"/>
                </a:cxn>
                <a:cxn ang="0">
                  <a:pos x="721" y="368"/>
                </a:cxn>
                <a:cxn ang="0">
                  <a:pos x="528" y="389"/>
                </a:cxn>
                <a:cxn ang="0">
                  <a:pos x="454" y="363"/>
                </a:cxn>
                <a:cxn ang="0">
                  <a:pos x="350" y="429"/>
                </a:cxn>
                <a:cxn ang="0">
                  <a:pos x="78" y="465"/>
                </a:cxn>
              </a:cxnLst>
              <a:rect l="0" t="0" r="r" b="b"/>
              <a:pathLst>
                <a:path w="771" h="505">
                  <a:moveTo>
                    <a:pt x="78" y="465"/>
                  </a:moveTo>
                  <a:cubicBezTo>
                    <a:pt x="3" y="440"/>
                    <a:pt x="0" y="437"/>
                    <a:pt x="8" y="389"/>
                  </a:cubicBezTo>
                  <a:cubicBezTo>
                    <a:pt x="13" y="360"/>
                    <a:pt x="38" y="307"/>
                    <a:pt x="65" y="270"/>
                  </a:cubicBezTo>
                  <a:cubicBezTo>
                    <a:pt x="110" y="208"/>
                    <a:pt x="113" y="195"/>
                    <a:pt x="105" y="110"/>
                  </a:cubicBezTo>
                  <a:cubicBezTo>
                    <a:pt x="96" y="32"/>
                    <a:pt x="99" y="17"/>
                    <a:pt x="123" y="8"/>
                  </a:cubicBezTo>
                  <a:cubicBezTo>
                    <a:pt x="142" y="0"/>
                    <a:pt x="166" y="9"/>
                    <a:pt x="195" y="37"/>
                  </a:cubicBezTo>
                  <a:cubicBezTo>
                    <a:pt x="235" y="77"/>
                    <a:pt x="243" y="78"/>
                    <a:pt x="389" y="69"/>
                  </a:cubicBezTo>
                  <a:cubicBezTo>
                    <a:pt x="472" y="64"/>
                    <a:pt x="557" y="57"/>
                    <a:pt x="579" y="54"/>
                  </a:cubicBezTo>
                  <a:cubicBezTo>
                    <a:pt x="611" y="49"/>
                    <a:pt x="625" y="59"/>
                    <a:pt x="646" y="94"/>
                  </a:cubicBezTo>
                  <a:cubicBezTo>
                    <a:pt x="662" y="121"/>
                    <a:pt x="685" y="142"/>
                    <a:pt x="697" y="142"/>
                  </a:cubicBezTo>
                  <a:cubicBezTo>
                    <a:pt x="733" y="142"/>
                    <a:pt x="771" y="206"/>
                    <a:pt x="771" y="267"/>
                  </a:cubicBezTo>
                  <a:cubicBezTo>
                    <a:pt x="771" y="307"/>
                    <a:pt x="758" y="333"/>
                    <a:pt x="721" y="368"/>
                  </a:cubicBezTo>
                  <a:cubicBezTo>
                    <a:pt x="665" y="421"/>
                    <a:pt x="630" y="424"/>
                    <a:pt x="528" y="389"/>
                  </a:cubicBezTo>
                  <a:lnTo>
                    <a:pt x="454" y="363"/>
                  </a:lnTo>
                  <a:lnTo>
                    <a:pt x="350" y="429"/>
                  </a:lnTo>
                  <a:cubicBezTo>
                    <a:pt x="238" y="501"/>
                    <a:pt x="200" y="505"/>
                    <a:pt x="78" y="465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" name="Карачаево-Черкесская республика"/>
            <p:cNvSpPr>
              <a:spLocks/>
            </p:cNvSpPr>
            <p:nvPr/>
          </p:nvSpPr>
          <p:spPr bwMode="auto">
            <a:xfrm>
              <a:off x="542271" y="7506742"/>
              <a:ext cx="282978" cy="256224"/>
            </a:xfrm>
            <a:custGeom>
              <a:avLst/>
              <a:gdLst/>
              <a:ahLst/>
              <a:cxnLst>
                <a:cxn ang="0">
                  <a:pos x="227" y="416"/>
                </a:cxn>
                <a:cxn ang="0">
                  <a:pos x="11" y="73"/>
                </a:cxn>
                <a:cxn ang="0">
                  <a:pos x="96" y="33"/>
                </a:cxn>
                <a:cxn ang="0">
                  <a:pos x="174" y="0"/>
                </a:cxn>
                <a:cxn ang="0">
                  <a:pos x="224" y="59"/>
                </a:cxn>
                <a:cxn ang="0">
                  <a:pos x="275" y="118"/>
                </a:cxn>
                <a:cxn ang="0">
                  <a:pos x="328" y="91"/>
                </a:cxn>
                <a:cxn ang="0">
                  <a:pos x="443" y="110"/>
                </a:cxn>
                <a:cxn ang="0">
                  <a:pos x="443" y="171"/>
                </a:cxn>
                <a:cxn ang="0">
                  <a:pos x="443" y="260"/>
                </a:cxn>
                <a:cxn ang="0">
                  <a:pos x="469" y="334"/>
                </a:cxn>
                <a:cxn ang="0">
                  <a:pos x="421" y="353"/>
                </a:cxn>
                <a:cxn ang="0">
                  <a:pos x="320" y="411"/>
                </a:cxn>
                <a:cxn ang="0">
                  <a:pos x="227" y="416"/>
                </a:cxn>
              </a:cxnLst>
              <a:rect l="0" t="0" r="r" b="b"/>
              <a:pathLst>
                <a:path w="469" h="446">
                  <a:moveTo>
                    <a:pt x="227" y="416"/>
                  </a:moveTo>
                  <a:cubicBezTo>
                    <a:pt x="190" y="387"/>
                    <a:pt x="0" y="84"/>
                    <a:pt x="11" y="73"/>
                  </a:cubicBezTo>
                  <a:cubicBezTo>
                    <a:pt x="14" y="70"/>
                    <a:pt x="53" y="51"/>
                    <a:pt x="96" y="33"/>
                  </a:cubicBezTo>
                  <a:lnTo>
                    <a:pt x="174" y="0"/>
                  </a:lnTo>
                  <a:lnTo>
                    <a:pt x="224" y="59"/>
                  </a:lnTo>
                  <a:lnTo>
                    <a:pt x="275" y="118"/>
                  </a:lnTo>
                  <a:lnTo>
                    <a:pt x="328" y="91"/>
                  </a:lnTo>
                  <a:cubicBezTo>
                    <a:pt x="400" y="56"/>
                    <a:pt x="413" y="57"/>
                    <a:pt x="443" y="110"/>
                  </a:cubicBezTo>
                  <a:cubicBezTo>
                    <a:pt x="469" y="152"/>
                    <a:pt x="469" y="155"/>
                    <a:pt x="443" y="171"/>
                  </a:cubicBezTo>
                  <a:cubicBezTo>
                    <a:pt x="418" y="187"/>
                    <a:pt x="418" y="193"/>
                    <a:pt x="443" y="260"/>
                  </a:cubicBezTo>
                  <a:lnTo>
                    <a:pt x="469" y="334"/>
                  </a:lnTo>
                  <a:lnTo>
                    <a:pt x="421" y="353"/>
                  </a:lnTo>
                  <a:cubicBezTo>
                    <a:pt x="395" y="364"/>
                    <a:pt x="349" y="390"/>
                    <a:pt x="320" y="411"/>
                  </a:cubicBezTo>
                  <a:cubicBezTo>
                    <a:pt x="267" y="446"/>
                    <a:pt x="266" y="446"/>
                    <a:pt x="227" y="416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" name="Кемеровская область"/>
            <p:cNvSpPr>
              <a:spLocks/>
            </p:cNvSpPr>
            <p:nvPr/>
          </p:nvSpPr>
          <p:spPr bwMode="auto">
            <a:xfrm>
              <a:off x="7333744" y="7378630"/>
              <a:ext cx="565956" cy="905934"/>
            </a:xfrm>
            <a:custGeom>
              <a:avLst/>
              <a:gdLst/>
              <a:ahLst/>
              <a:cxnLst>
                <a:cxn ang="0">
                  <a:pos x="755" y="1544"/>
                </a:cxn>
                <a:cxn ang="0">
                  <a:pos x="546" y="1471"/>
                </a:cxn>
                <a:cxn ang="0">
                  <a:pos x="445" y="1394"/>
                </a:cxn>
                <a:cxn ang="0">
                  <a:pos x="435" y="1243"/>
                </a:cxn>
                <a:cxn ang="0">
                  <a:pos x="336" y="1035"/>
                </a:cxn>
                <a:cxn ang="0">
                  <a:pos x="152" y="823"/>
                </a:cxn>
                <a:cxn ang="0">
                  <a:pos x="69" y="725"/>
                </a:cxn>
                <a:cxn ang="0">
                  <a:pos x="45" y="527"/>
                </a:cxn>
                <a:cxn ang="0">
                  <a:pos x="10" y="255"/>
                </a:cxn>
                <a:cxn ang="0">
                  <a:pos x="0" y="181"/>
                </a:cxn>
                <a:cxn ang="0">
                  <a:pos x="120" y="155"/>
                </a:cxn>
                <a:cxn ang="0">
                  <a:pos x="325" y="79"/>
                </a:cxn>
                <a:cxn ang="0">
                  <a:pos x="592" y="15"/>
                </a:cxn>
                <a:cxn ang="0">
                  <a:pos x="779" y="3"/>
                </a:cxn>
                <a:cxn ang="0">
                  <a:pos x="931" y="256"/>
                </a:cxn>
                <a:cxn ang="0">
                  <a:pos x="872" y="355"/>
                </a:cxn>
                <a:cxn ang="0">
                  <a:pos x="781" y="471"/>
                </a:cxn>
                <a:cxn ang="0">
                  <a:pos x="789" y="599"/>
                </a:cxn>
                <a:cxn ang="0">
                  <a:pos x="826" y="669"/>
                </a:cxn>
                <a:cxn ang="0">
                  <a:pos x="791" y="755"/>
                </a:cxn>
                <a:cxn ang="0">
                  <a:pos x="755" y="863"/>
                </a:cxn>
                <a:cxn ang="0">
                  <a:pos x="858" y="851"/>
                </a:cxn>
                <a:cxn ang="0">
                  <a:pos x="879" y="879"/>
                </a:cxn>
                <a:cxn ang="0">
                  <a:pos x="895" y="968"/>
                </a:cxn>
                <a:cxn ang="0">
                  <a:pos x="875" y="1088"/>
                </a:cxn>
                <a:cxn ang="0">
                  <a:pos x="850" y="1245"/>
                </a:cxn>
                <a:cxn ang="0">
                  <a:pos x="835" y="1512"/>
                </a:cxn>
                <a:cxn ang="0">
                  <a:pos x="755" y="1544"/>
                </a:cxn>
              </a:cxnLst>
              <a:rect l="0" t="0" r="r" b="b"/>
              <a:pathLst>
                <a:path w="931" h="1581">
                  <a:moveTo>
                    <a:pt x="755" y="1544"/>
                  </a:moveTo>
                  <a:cubicBezTo>
                    <a:pt x="755" y="1520"/>
                    <a:pt x="720" y="1509"/>
                    <a:pt x="546" y="1471"/>
                  </a:cubicBezTo>
                  <a:cubicBezTo>
                    <a:pt x="459" y="1453"/>
                    <a:pt x="455" y="1448"/>
                    <a:pt x="445" y="1394"/>
                  </a:cubicBezTo>
                  <a:cubicBezTo>
                    <a:pt x="440" y="1362"/>
                    <a:pt x="435" y="1295"/>
                    <a:pt x="435" y="1243"/>
                  </a:cubicBezTo>
                  <a:cubicBezTo>
                    <a:pt x="435" y="1154"/>
                    <a:pt x="434" y="1149"/>
                    <a:pt x="336" y="1035"/>
                  </a:cubicBezTo>
                  <a:cubicBezTo>
                    <a:pt x="280" y="971"/>
                    <a:pt x="199" y="875"/>
                    <a:pt x="152" y="823"/>
                  </a:cubicBezTo>
                  <a:lnTo>
                    <a:pt x="69" y="725"/>
                  </a:lnTo>
                  <a:lnTo>
                    <a:pt x="45" y="527"/>
                  </a:lnTo>
                  <a:cubicBezTo>
                    <a:pt x="32" y="416"/>
                    <a:pt x="16" y="295"/>
                    <a:pt x="10" y="255"/>
                  </a:cubicBezTo>
                  <a:lnTo>
                    <a:pt x="0" y="181"/>
                  </a:lnTo>
                  <a:lnTo>
                    <a:pt x="120" y="155"/>
                  </a:lnTo>
                  <a:cubicBezTo>
                    <a:pt x="186" y="141"/>
                    <a:pt x="279" y="106"/>
                    <a:pt x="325" y="79"/>
                  </a:cubicBezTo>
                  <a:cubicBezTo>
                    <a:pt x="397" y="35"/>
                    <a:pt x="431" y="27"/>
                    <a:pt x="592" y="15"/>
                  </a:cubicBezTo>
                  <a:cubicBezTo>
                    <a:pt x="693" y="5"/>
                    <a:pt x="776" y="0"/>
                    <a:pt x="779" y="3"/>
                  </a:cubicBezTo>
                  <a:cubicBezTo>
                    <a:pt x="861" y="106"/>
                    <a:pt x="931" y="223"/>
                    <a:pt x="931" y="256"/>
                  </a:cubicBezTo>
                  <a:cubicBezTo>
                    <a:pt x="931" y="282"/>
                    <a:pt x="911" y="319"/>
                    <a:pt x="872" y="355"/>
                  </a:cubicBezTo>
                  <a:cubicBezTo>
                    <a:pt x="839" y="387"/>
                    <a:pt x="799" y="440"/>
                    <a:pt x="781" y="471"/>
                  </a:cubicBezTo>
                  <a:cubicBezTo>
                    <a:pt x="751" y="527"/>
                    <a:pt x="751" y="527"/>
                    <a:pt x="789" y="599"/>
                  </a:cubicBezTo>
                  <a:lnTo>
                    <a:pt x="826" y="669"/>
                  </a:lnTo>
                  <a:lnTo>
                    <a:pt x="791" y="755"/>
                  </a:lnTo>
                  <a:cubicBezTo>
                    <a:pt x="771" y="802"/>
                    <a:pt x="755" y="850"/>
                    <a:pt x="755" y="863"/>
                  </a:cubicBezTo>
                  <a:cubicBezTo>
                    <a:pt x="755" y="883"/>
                    <a:pt x="760" y="883"/>
                    <a:pt x="858" y="851"/>
                  </a:cubicBezTo>
                  <a:cubicBezTo>
                    <a:pt x="883" y="845"/>
                    <a:pt x="887" y="848"/>
                    <a:pt x="879" y="879"/>
                  </a:cubicBezTo>
                  <a:cubicBezTo>
                    <a:pt x="874" y="899"/>
                    <a:pt x="882" y="939"/>
                    <a:pt x="895" y="968"/>
                  </a:cubicBezTo>
                  <a:cubicBezTo>
                    <a:pt x="920" y="1021"/>
                    <a:pt x="920" y="1024"/>
                    <a:pt x="875" y="1088"/>
                  </a:cubicBezTo>
                  <a:cubicBezTo>
                    <a:pt x="831" y="1152"/>
                    <a:pt x="831" y="1157"/>
                    <a:pt x="850" y="1245"/>
                  </a:cubicBezTo>
                  <a:cubicBezTo>
                    <a:pt x="893" y="1443"/>
                    <a:pt x="893" y="1453"/>
                    <a:pt x="835" y="1512"/>
                  </a:cubicBezTo>
                  <a:cubicBezTo>
                    <a:pt x="776" y="1573"/>
                    <a:pt x="755" y="1581"/>
                    <a:pt x="755" y="154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3" name="Кировская область"/>
            <p:cNvSpPr>
              <a:spLocks/>
            </p:cNvSpPr>
            <p:nvPr/>
          </p:nvSpPr>
          <p:spPr bwMode="auto">
            <a:xfrm>
              <a:off x="3089074" y="5200730"/>
              <a:ext cx="1024576" cy="1043196"/>
            </a:xfrm>
            <a:custGeom>
              <a:avLst/>
              <a:gdLst/>
              <a:ahLst/>
              <a:cxnLst>
                <a:cxn ang="0">
                  <a:pos x="567" y="1789"/>
                </a:cxn>
                <a:cxn ang="0">
                  <a:pos x="515" y="1522"/>
                </a:cxn>
                <a:cxn ang="0">
                  <a:pos x="451" y="1256"/>
                </a:cxn>
                <a:cxn ang="0">
                  <a:pos x="143" y="1183"/>
                </a:cxn>
                <a:cxn ang="0">
                  <a:pos x="75" y="1219"/>
                </a:cxn>
                <a:cxn ang="0">
                  <a:pos x="24" y="1247"/>
                </a:cxn>
                <a:cxn ang="0">
                  <a:pos x="8" y="1167"/>
                </a:cxn>
                <a:cxn ang="0">
                  <a:pos x="56" y="1035"/>
                </a:cxn>
                <a:cxn ang="0">
                  <a:pos x="139" y="983"/>
                </a:cxn>
                <a:cxn ang="0">
                  <a:pos x="202" y="1000"/>
                </a:cxn>
                <a:cxn ang="0">
                  <a:pos x="303" y="967"/>
                </a:cxn>
                <a:cxn ang="0">
                  <a:pos x="365" y="911"/>
                </a:cxn>
                <a:cxn ang="0">
                  <a:pos x="279" y="829"/>
                </a:cxn>
                <a:cxn ang="0">
                  <a:pos x="191" y="741"/>
                </a:cxn>
                <a:cxn ang="0">
                  <a:pos x="266" y="674"/>
                </a:cxn>
                <a:cxn ang="0">
                  <a:pos x="458" y="624"/>
                </a:cxn>
                <a:cxn ang="0">
                  <a:pos x="573" y="624"/>
                </a:cxn>
                <a:cxn ang="0">
                  <a:pos x="573" y="522"/>
                </a:cxn>
                <a:cxn ang="0">
                  <a:pos x="613" y="384"/>
                </a:cxn>
                <a:cxn ang="0">
                  <a:pos x="653" y="325"/>
                </a:cxn>
                <a:cxn ang="0">
                  <a:pos x="687" y="235"/>
                </a:cxn>
                <a:cxn ang="0">
                  <a:pos x="703" y="141"/>
                </a:cxn>
                <a:cxn ang="0">
                  <a:pos x="797" y="56"/>
                </a:cxn>
                <a:cxn ang="0">
                  <a:pos x="923" y="0"/>
                </a:cxn>
                <a:cxn ang="0">
                  <a:pos x="965" y="43"/>
                </a:cxn>
                <a:cxn ang="0">
                  <a:pos x="967" y="191"/>
                </a:cxn>
                <a:cxn ang="0">
                  <a:pos x="880" y="355"/>
                </a:cxn>
                <a:cxn ang="0">
                  <a:pos x="823" y="416"/>
                </a:cxn>
                <a:cxn ang="0">
                  <a:pos x="840" y="499"/>
                </a:cxn>
                <a:cxn ang="0">
                  <a:pos x="931" y="768"/>
                </a:cxn>
                <a:cxn ang="0">
                  <a:pos x="1035" y="696"/>
                </a:cxn>
                <a:cxn ang="0">
                  <a:pos x="1122" y="624"/>
                </a:cxn>
                <a:cxn ang="0">
                  <a:pos x="1245" y="656"/>
                </a:cxn>
                <a:cxn ang="0">
                  <a:pos x="1445" y="688"/>
                </a:cxn>
                <a:cxn ang="0">
                  <a:pos x="1605" y="779"/>
                </a:cxn>
                <a:cxn ang="0">
                  <a:pos x="1685" y="869"/>
                </a:cxn>
                <a:cxn ang="0">
                  <a:pos x="1573" y="971"/>
                </a:cxn>
                <a:cxn ang="0">
                  <a:pos x="1463" y="1074"/>
                </a:cxn>
                <a:cxn ang="0">
                  <a:pos x="1488" y="1144"/>
                </a:cxn>
                <a:cxn ang="0">
                  <a:pos x="1466" y="1279"/>
                </a:cxn>
                <a:cxn ang="0">
                  <a:pos x="1411" y="1344"/>
                </a:cxn>
                <a:cxn ang="0">
                  <a:pos x="1327" y="1304"/>
                </a:cxn>
                <a:cxn ang="0">
                  <a:pos x="1059" y="1218"/>
                </a:cxn>
                <a:cxn ang="0">
                  <a:pos x="975" y="1344"/>
                </a:cxn>
                <a:cxn ang="0">
                  <a:pos x="834" y="1459"/>
                </a:cxn>
                <a:cxn ang="0">
                  <a:pos x="757" y="1464"/>
                </a:cxn>
                <a:cxn ang="0">
                  <a:pos x="736" y="1563"/>
                </a:cxn>
                <a:cxn ang="0">
                  <a:pos x="685" y="1664"/>
                </a:cxn>
                <a:cxn ang="0">
                  <a:pos x="613" y="1747"/>
                </a:cxn>
                <a:cxn ang="0">
                  <a:pos x="567" y="1789"/>
                </a:cxn>
              </a:cxnLst>
              <a:rect l="0" t="0" r="r" b="b"/>
              <a:pathLst>
                <a:path w="1685" h="1819">
                  <a:moveTo>
                    <a:pt x="567" y="1789"/>
                  </a:moveTo>
                  <a:cubicBezTo>
                    <a:pt x="562" y="1778"/>
                    <a:pt x="539" y="1656"/>
                    <a:pt x="515" y="1522"/>
                  </a:cubicBezTo>
                  <a:cubicBezTo>
                    <a:pt x="490" y="1386"/>
                    <a:pt x="461" y="1266"/>
                    <a:pt x="451" y="1256"/>
                  </a:cubicBezTo>
                  <a:cubicBezTo>
                    <a:pt x="431" y="1235"/>
                    <a:pt x="179" y="1175"/>
                    <a:pt x="143" y="1183"/>
                  </a:cubicBezTo>
                  <a:cubicBezTo>
                    <a:pt x="130" y="1184"/>
                    <a:pt x="99" y="1202"/>
                    <a:pt x="75" y="1219"/>
                  </a:cubicBezTo>
                  <a:cubicBezTo>
                    <a:pt x="50" y="1239"/>
                    <a:pt x="27" y="1250"/>
                    <a:pt x="24" y="1247"/>
                  </a:cubicBezTo>
                  <a:cubicBezTo>
                    <a:pt x="21" y="1243"/>
                    <a:pt x="13" y="1207"/>
                    <a:pt x="8" y="1167"/>
                  </a:cubicBezTo>
                  <a:cubicBezTo>
                    <a:pt x="0" y="1101"/>
                    <a:pt x="3" y="1090"/>
                    <a:pt x="56" y="1035"/>
                  </a:cubicBezTo>
                  <a:cubicBezTo>
                    <a:pt x="90" y="999"/>
                    <a:pt x="122" y="978"/>
                    <a:pt x="139" y="983"/>
                  </a:cubicBezTo>
                  <a:cubicBezTo>
                    <a:pt x="154" y="986"/>
                    <a:pt x="183" y="994"/>
                    <a:pt x="202" y="1000"/>
                  </a:cubicBezTo>
                  <a:cubicBezTo>
                    <a:pt x="229" y="1008"/>
                    <a:pt x="258" y="999"/>
                    <a:pt x="303" y="967"/>
                  </a:cubicBezTo>
                  <a:cubicBezTo>
                    <a:pt x="336" y="943"/>
                    <a:pt x="365" y="917"/>
                    <a:pt x="365" y="911"/>
                  </a:cubicBezTo>
                  <a:cubicBezTo>
                    <a:pt x="365" y="903"/>
                    <a:pt x="327" y="866"/>
                    <a:pt x="279" y="829"/>
                  </a:cubicBezTo>
                  <a:cubicBezTo>
                    <a:pt x="231" y="791"/>
                    <a:pt x="191" y="752"/>
                    <a:pt x="191" y="741"/>
                  </a:cubicBezTo>
                  <a:cubicBezTo>
                    <a:pt x="189" y="731"/>
                    <a:pt x="224" y="701"/>
                    <a:pt x="266" y="674"/>
                  </a:cubicBezTo>
                  <a:cubicBezTo>
                    <a:pt x="335" y="629"/>
                    <a:pt x="357" y="624"/>
                    <a:pt x="458" y="624"/>
                  </a:cubicBezTo>
                  <a:lnTo>
                    <a:pt x="573" y="624"/>
                  </a:lnTo>
                  <a:lnTo>
                    <a:pt x="573" y="522"/>
                  </a:lnTo>
                  <a:cubicBezTo>
                    <a:pt x="573" y="435"/>
                    <a:pt x="579" y="416"/>
                    <a:pt x="613" y="384"/>
                  </a:cubicBezTo>
                  <a:cubicBezTo>
                    <a:pt x="635" y="363"/>
                    <a:pt x="653" y="336"/>
                    <a:pt x="653" y="325"/>
                  </a:cubicBezTo>
                  <a:cubicBezTo>
                    <a:pt x="653" y="312"/>
                    <a:pt x="669" y="272"/>
                    <a:pt x="687" y="235"/>
                  </a:cubicBezTo>
                  <a:cubicBezTo>
                    <a:pt x="714" y="184"/>
                    <a:pt x="717" y="163"/>
                    <a:pt x="703" y="141"/>
                  </a:cubicBezTo>
                  <a:cubicBezTo>
                    <a:pt x="687" y="115"/>
                    <a:pt x="698" y="106"/>
                    <a:pt x="797" y="56"/>
                  </a:cubicBezTo>
                  <a:cubicBezTo>
                    <a:pt x="858" y="26"/>
                    <a:pt x="915" y="0"/>
                    <a:pt x="923" y="0"/>
                  </a:cubicBezTo>
                  <a:cubicBezTo>
                    <a:pt x="931" y="0"/>
                    <a:pt x="951" y="19"/>
                    <a:pt x="965" y="43"/>
                  </a:cubicBezTo>
                  <a:cubicBezTo>
                    <a:pt x="992" y="83"/>
                    <a:pt x="992" y="91"/>
                    <a:pt x="967" y="191"/>
                  </a:cubicBezTo>
                  <a:cubicBezTo>
                    <a:pt x="946" y="267"/>
                    <a:pt x="923" y="312"/>
                    <a:pt x="880" y="355"/>
                  </a:cubicBezTo>
                  <a:lnTo>
                    <a:pt x="823" y="416"/>
                  </a:lnTo>
                  <a:lnTo>
                    <a:pt x="840" y="499"/>
                  </a:lnTo>
                  <a:cubicBezTo>
                    <a:pt x="872" y="655"/>
                    <a:pt x="911" y="768"/>
                    <a:pt x="931" y="768"/>
                  </a:cubicBezTo>
                  <a:cubicBezTo>
                    <a:pt x="943" y="768"/>
                    <a:pt x="989" y="735"/>
                    <a:pt x="1035" y="696"/>
                  </a:cubicBezTo>
                  <a:cubicBezTo>
                    <a:pt x="1082" y="656"/>
                    <a:pt x="1120" y="624"/>
                    <a:pt x="1122" y="624"/>
                  </a:cubicBezTo>
                  <a:cubicBezTo>
                    <a:pt x="1123" y="624"/>
                    <a:pt x="1179" y="639"/>
                    <a:pt x="1245" y="656"/>
                  </a:cubicBezTo>
                  <a:cubicBezTo>
                    <a:pt x="1311" y="674"/>
                    <a:pt x="1402" y="688"/>
                    <a:pt x="1445" y="688"/>
                  </a:cubicBezTo>
                  <a:cubicBezTo>
                    <a:pt x="1522" y="690"/>
                    <a:pt x="1528" y="693"/>
                    <a:pt x="1605" y="779"/>
                  </a:cubicBezTo>
                  <a:lnTo>
                    <a:pt x="1685" y="869"/>
                  </a:lnTo>
                  <a:lnTo>
                    <a:pt x="1573" y="971"/>
                  </a:lnTo>
                  <a:lnTo>
                    <a:pt x="1463" y="1074"/>
                  </a:lnTo>
                  <a:lnTo>
                    <a:pt x="1488" y="1144"/>
                  </a:lnTo>
                  <a:cubicBezTo>
                    <a:pt x="1514" y="1213"/>
                    <a:pt x="1514" y="1213"/>
                    <a:pt x="1466" y="1279"/>
                  </a:cubicBezTo>
                  <a:cubicBezTo>
                    <a:pt x="1440" y="1314"/>
                    <a:pt x="1415" y="1344"/>
                    <a:pt x="1411" y="1344"/>
                  </a:cubicBezTo>
                  <a:cubicBezTo>
                    <a:pt x="1407" y="1344"/>
                    <a:pt x="1370" y="1327"/>
                    <a:pt x="1327" y="1304"/>
                  </a:cubicBezTo>
                  <a:cubicBezTo>
                    <a:pt x="1187" y="1234"/>
                    <a:pt x="1082" y="1199"/>
                    <a:pt x="1059" y="1218"/>
                  </a:cubicBezTo>
                  <a:cubicBezTo>
                    <a:pt x="1048" y="1226"/>
                    <a:pt x="1010" y="1283"/>
                    <a:pt x="975" y="1344"/>
                  </a:cubicBezTo>
                  <a:cubicBezTo>
                    <a:pt x="909" y="1453"/>
                    <a:pt x="907" y="1455"/>
                    <a:pt x="834" y="1459"/>
                  </a:cubicBezTo>
                  <a:lnTo>
                    <a:pt x="757" y="1464"/>
                  </a:lnTo>
                  <a:lnTo>
                    <a:pt x="736" y="1563"/>
                  </a:lnTo>
                  <a:cubicBezTo>
                    <a:pt x="719" y="1642"/>
                    <a:pt x="707" y="1664"/>
                    <a:pt x="685" y="1664"/>
                  </a:cubicBezTo>
                  <a:cubicBezTo>
                    <a:pt x="650" y="1664"/>
                    <a:pt x="627" y="1690"/>
                    <a:pt x="613" y="1747"/>
                  </a:cubicBezTo>
                  <a:cubicBezTo>
                    <a:pt x="600" y="1799"/>
                    <a:pt x="576" y="1819"/>
                    <a:pt x="567" y="1789"/>
                  </a:cubicBezTo>
                  <a:close/>
                </a:path>
              </a:pathLst>
            </a:custGeom>
            <a:solidFill>
              <a:srgbClr val="EDBBB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4" name="Ивановская область"/>
            <p:cNvSpPr>
              <a:spLocks/>
            </p:cNvSpPr>
            <p:nvPr/>
          </p:nvSpPr>
          <p:spPr bwMode="auto">
            <a:xfrm>
              <a:off x="2366992" y="5328842"/>
              <a:ext cx="478136" cy="311129"/>
            </a:xfrm>
            <a:custGeom>
              <a:avLst/>
              <a:gdLst>
                <a:gd name="T0" fmla="*/ 307 w 49"/>
                <a:gd name="T1" fmla="*/ 442 h 34"/>
                <a:gd name="T2" fmla="*/ 69 w 49"/>
                <a:gd name="T3" fmla="*/ 208 h 34"/>
                <a:gd name="T4" fmla="*/ 16 w 49"/>
                <a:gd name="T5" fmla="*/ 184 h 34"/>
                <a:gd name="T6" fmla="*/ 26 w 49"/>
                <a:gd name="T7" fmla="*/ 127 h 34"/>
                <a:gd name="T8" fmla="*/ 35 w 49"/>
                <a:gd name="T9" fmla="*/ 63 h 34"/>
                <a:gd name="T10" fmla="*/ 102 w 49"/>
                <a:gd name="T11" fmla="*/ 0 h 34"/>
                <a:gd name="T12" fmla="*/ 224 w 49"/>
                <a:gd name="T13" fmla="*/ 39 h 34"/>
                <a:gd name="T14" fmla="*/ 472 w 49"/>
                <a:gd name="T15" fmla="*/ 96 h 34"/>
                <a:gd name="T16" fmla="*/ 531 w 49"/>
                <a:gd name="T17" fmla="*/ 106 h 34"/>
                <a:gd name="T18" fmla="*/ 629 w 49"/>
                <a:gd name="T19" fmla="*/ 258 h 34"/>
                <a:gd name="T20" fmla="*/ 686 w 49"/>
                <a:gd name="T21" fmla="*/ 336 h 34"/>
                <a:gd name="T22" fmla="*/ 717 w 49"/>
                <a:gd name="T23" fmla="*/ 400 h 34"/>
                <a:gd name="T24" fmla="*/ 646 w 49"/>
                <a:gd name="T25" fmla="*/ 434 h 34"/>
                <a:gd name="T26" fmla="*/ 579 w 49"/>
                <a:gd name="T27" fmla="*/ 450 h 34"/>
                <a:gd name="T28" fmla="*/ 440 w 49"/>
                <a:gd name="T29" fmla="*/ 479 h 34"/>
                <a:gd name="T30" fmla="*/ 402 w 49"/>
                <a:gd name="T31" fmla="*/ 535 h 34"/>
                <a:gd name="T32" fmla="*/ 307 w 49"/>
                <a:gd name="T33" fmla="*/ 44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4"/>
                <a:gd name="T53" fmla="*/ 770 w 49"/>
                <a:gd name="T54" fmla="*/ 539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4">
                  <a:moveTo>
                    <a:pt x="20" y="28"/>
                  </a:moveTo>
                  <a:cubicBezTo>
                    <a:pt x="12" y="18"/>
                    <a:pt x="7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0"/>
                    <a:pt x="0" y="10"/>
                    <a:pt x="2" y="8"/>
                  </a:cubicBezTo>
                  <a:cubicBezTo>
                    <a:pt x="3" y="6"/>
                    <a:pt x="3" y="6"/>
                    <a:pt x="2" y="4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9" y="0"/>
                    <a:pt x="12" y="1"/>
                    <a:pt x="14" y="2"/>
                  </a:cubicBezTo>
                  <a:cubicBezTo>
                    <a:pt x="19" y="6"/>
                    <a:pt x="28" y="8"/>
                    <a:pt x="30" y="6"/>
                  </a:cubicBezTo>
                  <a:cubicBezTo>
                    <a:pt x="31" y="5"/>
                    <a:pt x="32" y="5"/>
                    <a:pt x="34" y="7"/>
                  </a:cubicBezTo>
                  <a:cubicBezTo>
                    <a:pt x="39" y="11"/>
                    <a:pt x="41" y="14"/>
                    <a:pt x="40" y="16"/>
                  </a:cubicBezTo>
                  <a:cubicBezTo>
                    <a:pt x="40" y="19"/>
                    <a:pt x="40" y="19"/>
                    <a:pt x="44" y="21"/>
                  </a:cubicBezTo>
                  <a:cubicBezTo>
                    <a:pt x="48" y="24"/>
                    <a:pt x="49" y="25"/>
                    <a:pt x="46" y="25"/>
                  </a:cubicBezTo>
                  <a:cubicBezTo>
                    <a:pt x="44" y="25"/>
                    <a:pt x="42" y="26"/>
                    <a:pt x="41" y="27"/>
                  </a:cubicBezTo>
                  <a:cubicBezTo>
                    <a:pt x="39" y="29"/>
                    <a:pt x="39" y="29"/>
                    <a:pt x="37" y="28"/>
                  </a:cubicBezTo>
                  <a:cubicBezTo>
                    <a:pt x="33" y="26"/>
                    <a:pt x="30" y="27"/>
                    <a:pt x="28" y="30"/>
                  </a:cubicBezTo>
                  <a:cubicBezTo>
                    <a:pt x="27" y="32"/>
                    <a:pt x="26" y="33"/>
                    <a:pt x="26" y="34"/>
                  </a:cubicBezTo>
                  <a:cubicBezTo>
                    <a:pt x="25" y="34"/>
                    <a:pt x="22" y="31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Краснодарский край"/>
            <p:cNvSpPr>
              <a:spLocks noEditPoints="1"/>
            </p:cNvSpPr>
            <p:nvPr/>
          </p:nvSpPr>
          <p:spPr bwMode="auto">
            <a:xfrm>
              <a:off x="327599" y="6820428"/>
              <a:ext cx="624504" cy="722916"/>
            </a:xfrm>
            <a:custGeom>
              <a:avLst/>
              <a:gdLst/>
              <a:ahLst/>
              <a:cxnLst>
                <a:cxn ang="0">
                  <a:pos x="587" y="1208"/>
                </a:cxn>
                <a:cxn ang="0">
                  <a:pos x="525" y="1152"/>
                </a:cxn>
                <a:cxn ang="0">
                  <a:pos x="416" y="1197"/>
                </a:cxn>
                <a:cxn ang="0">
                  <a:pos x="312" y="1231"/>
                </a:cxn>
                <a:cxn ang="0">
                  <a:pos x="241" y="1202"/>
                </a:cxn>
                <a:cxn ang="0">
                  <a:pos x="163" y="925"/>
                </a:cxn>
                <a:cxn ang="0">
                  <a:pos x="113" y="645"/>
                </a:cxn>
                <a:cxn ang="0">
                  <a:pos x="9" y="269"/>
                </a:cxn>
                <a:cxn ang="0">
                  <a:pos x="30" y="192"/>
                </a:cxn>
                <a:cxn ang="0">
                  <a:pos x="88" y="240"/>
                </a:cxn>
                <a:cxn ang="0">
                  <a:pos x="237" y="237"/>
                </a:cxn>
                <a:cxn ang="0">
                  <a:pos x="409" y="197"/>
                </a:cxn>
                <a:cxn ang="0">
                  <a:pos x="550" y="87"/>
                </a:cxn>
                <a:cxn ang="0">
                  <a:pos x="686" y="24"/>
                </a:cxn>
                <a:cxn ang="0">
                  <a:pos x="729" y="77"/>
                </a:cxn>
                <a:cxn ang="0">
                  <a:pos x="809" y="160"/>
                </a:cxn>
                <a:cxn ang="0">
                  <a:pos x="878" y="181"/>
                </a:cxn>
                <a:cxn ang="0">
                  <a:pos x="923" y="352"/>
                </a:cxn>
                <a:cxn ang="0">
                  <a:pos x="896" y="432"/>
                </a:cxn>
                <a:cxn ang="0">
                  <a:pos x="955" y="520"/>
                </a:cxn>
                <a:cxn ang="0">
                  <a:pos x="1008" y="667"/>
                </a:cxn>
                <a:cxn ang="0">
                  <a:pos x="936" y="728"/>
                </a:cxn>
                <a:cxn ang="0">
                  <a:pos x="827" y="787"/>
                </a:cxn>
                <a:cxn ang="0">
                  <a:pos x="813" y="960"/>
                </a:cxn>
                <a:cxn ang="0">
                  <a:pos x="805" y="1051"/>
                </a:cxn>
                <a:cxn ang="0">
                  <a:pos x="750" y="1144"/>
                </a:cxn>
                <a:cxn ang="0">
                  <a:pos x="678" y="1237"/>
                </a:cxn>
                <a:cxn ang="0">
                  <a:pos x="630" y="1266"/>
                </a:cxn>
                <a:cxn ang="0">
                  <a:pos x="587" y="1208"/>
                </a:cxn>
                <a:cxn ang="0">
                  <a:pos x="451" y="1075"/>
                </a:cxn>
                <a:cxn ang="0">
                  <a:pos x="520" y="968"/>
                </a:cxn>
                <a:cxn ang="0">
                  <a:pos x="542" y="1019"/>
                </a:cxn>
                <a:cxn ang="0">
                  <a:pos x="633" y="1003"/>
                </a:cxn>
                <a:cxn ang="0">
                  <a:pos x="645" y="815"/>
                </a:cxn>
                <a:cxn ang="0">
                  <a:pos x="470" y="576"/>
                </a:cxn>
                <a:cxn ang="0">
                  <a:pos x="384" y="533"/>
                </a:cxn>
                <a:cxn ang="0">
                  <a:pos x="299" y="509"/>
                </a:cxn>
                <a:cxn ang="0">
                  <a:pos x="309" y="680"/>
                </a:cxn>
                <a:cxn ang="0">
                  <a:pos x="406" y="752"/>
                </a:cxn>
                <a:cxn ang="0">
                  <a:pos x="385" y="829"/>
                </a:cxn>
                <a:cxn ang="0">
                  <a:pos x="329" y="946"/>
                </a:cxn>
                <a:cxn ang="0">
                  <a:pos x="293" y="981"/>
                </a:cxn>
                <a:cxn ang="0">
                  <a:pos x="243" y="1016"/>
                </a:cxn>
                <a:cxn ang="0">
                  <a:pos x="355" y="1184"/>
                </a:cxn>
                <a:cxn ang="0">
                  <a:pos x="451" y="1075"/>
                </a:cxn>
              </a:cxnLst>
              <a:rect l="0" t="0" r="r" b="b"/>
              <a:pathLst>
                <a:path w="1013" h="1266">
                  <a:moveTo>
                    <a:pt x="587" y="1208"/>
                  </a:moveTo>
                  <a:cubicBezTo>
                    <a:pt x="563" y="1178"/>
                    <a:pt x="536" y="1152"/>
                    <a:pt x="525" y="1152"/>
                  </a:cubicBezTo>
                  <a:cubicBezTo>
                    <a:pt x="515" y="1152"/>
                    <a:pt x="465" y="1173"/>
                    <a:pt x="416" y="1197"/>
                  </a:cubicBezTo>
                  <a:cubicBezTo>
                    <a:pt x="365" y="1221"/>
                    <a:pt x="318" y="1237"/>
                    <a:pt x="312" y="1231"/>
                  </a:cubicBezTo>
                  <a:cubicBezTo>
                    <a:pt x="305" y="1224"/>
                    <a:pt x="273" y="1211"/>
                    <a:pt x="241" y="1202"/>
                  </a:cubicBezTo>
                  <a:cubicBezTo>
                    <a:pt x="173" y="1179"/>
                    <a:pt x="163" y="1147"/>
                    <a:pt x="163" y="925"/>
                  </a:cubicBezTo>
                  <a:cubicBezTo>
                    <a:pt x="163" y="811"/>
                    <a:pt x="155" y="762"/>
                    <a:pt x="113" y="645"/>
                  </a:cubicBezTo>
                  <a:cubicBezTo>
                    <a:pt x="49" y="463"/>
                    <a:pt x="22" y="365"/>
                    <a:pt x="9" y="269"/>
                  </a:cubicBezTo>
                  <a:cubicBezTo>
                    <a:pt x="0" y="200"/>
                    <a:pt x="3" y="192"/>
                    <a:pt x="30" y="192"/>
                  </a:cubicBezTo>
                  <a:cubicBezTo>
                    <a:pt x="46" y="192"/>
                    <a:pt x="73" y="213"/>
                    <a:pt x="88" y="240"/>
                  </a:cubicBezTo>
                  <a:cubicBezTo>
                    <a:pt x="125" y="301"/>
                    <a:pt x="149" y="299"/>
                    <a:pt x="237" y="237"/>
                  </a:cubicBezTo>
                  <a:cubicBezTo>
                    <a:pt x="302" y="189"/>
                    <a:pt x="312" y="187"/>
                    <a:pt x="409" y="197"/>
                  </a:cubicBezTo>
                  <a:cubicBezTo>
                    <a:pt x="531" y="208"/>
                    <a:pt x="544" y="199"/>
                    <a:pt x="550" y="87"/>
                  </a:cubicBezTo>
                  <a:cubicBezTo>
                    <a:pt x="555" y="0"/>
                    <a:pt x="550" y="3"/>
                    <a:pt x="686" y="24"/>
                  </a:cubicBezTo>
                  <a:cubicBezTo>
                    <a:pt x="733" y="32"/>
                    <a:pt x="737" y="37"/>
                    <a:pt x="729" y="77"/>
                  </a:cubicBezTo>
                  <a:cubicBezTo>
                    <a:pt x="717" y="138"/>
                    <a:pt x="758" y="179"/>
                    <a:pt x="809" y="160"/>
                  </a:cubicBezTo>
                  <a:cubicBezTo>
                    <a:pt x="840" y="149"/>
                    <a:pt x="854" y="154"/>
                    <a:pt x="878" y="181"/>
                  </a:cubicBezTo>
                  <a:cubicBezTo>
                    <a:pt x="952" y="266"/>
                    <a:pt x="952" y="266"/>
                    <a:pt x="923" y="352"/>
                  </a:cubicBezTo>
                  <a:lnTo>
                    <a:pt x="896" y="432"/>
                  </a:lnTo>
                  <a:lnTo>
                    <a:pt x="955" y="520"/>
                  </a:lnTo>
                  <a:cubicBezTo>
                    <a:pt x="1001" y="589"/>
                    <a:pt x="1013" y="621"/>
                    <a:pt x="1008" y="667"/>
                  </a:cubicBezTo>
                  <a:cubicBezTo>
                    <a:pt x="1003" y="727"/>
                    <a:pt x="1001" y="728"/>
                    <a:pt x="936" y="728"/>
                  </a:cubicBezTo>
                  <a:cubicBezTo>
                    <a:pt x="875" y="728"/>
                    <a:pt x="864" y="735"/>
                    <a:pt x="827" y="787"/>
                  </a:cubicBezTo>
                  <a:cubicBezTo>
                    <a:pt x="781" y="856"/>
                    <a:pt x="779" y="874"/>
                    <a:pt x="813" y="960"/>
                  </a:cubicBezTo>
                  <a:cubicBezTo>
                    <a:pt x="838" y="1021"/>
                    <a:pt x="837" y="1024"/>
                    <a:pt x="805" y="1051"/>
                  </a:cubicBezTo>
                  <a:cubicBezTo>
                    <a:pt x="787" y="1067"/>
                    <a:pt x="761" y="1109"/>
                    <a:pt x="750" y="1144"/>
                  </a:cubicBezTo>
                  <a:cubicBezTo>
                    <a:pt x="736" y="1184"/>
                    <a:pt x="710" y="1218"/>
                    <a:pt x="678" y="1237"/>
                  </a:cubicBezTo>
                  <a:lnTo>
                    <a:pt x="630" y="1266"/>
                  </a:lnTo>
                  <a:lnTo>
                    <a:pt x="587" y="1208"/>
                  </a:lnTo>
                  <a:close/>
                  <a:moveTo>
                    <a:pt x="451" y="1075"/>
                  </a:moveTo>
                  <a:lnTo>
                    <a:pt x="520" y="968"/>
                  </a:lnTo>
                  <a:lnTo>
                    <a:pt x="542" y="1019"/>
                  </a:lnTo>
                  <a:cubicBezTo>
                    <a:pt x="571" y="1090"/>
                    <a:pt x="601" y="1085"/>
                    <a:pt x="633" y="1003"/>
                  </a:cubicBezTo>
                  <a:cubicBezTo>
                    <a:pt x="654" y="946"/>
                    <a:pt x="656" y="914"/>
                    <a:pt x="645" y="815"/>
                  </a:cubicBezTo>
                  <a:cubicBezTo>
                    <a:pt x="619" y="618"/>
                    <a:pt x="589" y="576"/>
                    <a:pt x="470" y="576"/>
                  </a:cubicBezTo>
                  <a:cubicBezTo>
                    <a:pt x="448" y="576"/>
                    <a:pt x="409" y="557"/>
                    <a:pt x="384" y="533"/>
                  </a:cubicBezTo>
                  <a:cubicBezTo>
                    <a:pt x="345" y="496"/>
                    <a:pt x="334" y="493"/>
                    <a:pt x="299" y="509"/>
                  </a:cubicBezTo>
                  <a:cubicBezTo>
                    <a:pt x="245" y="535"/>
                    <a:pt x="248" y="599"/>
                    <a:pt x="309" y="680"/>
                  </a:cubicBezTo>
                  <a:cubicBezTo>
                    <a:pt x="342" y="723"/>
                    <a:pt x="373" y="746"/>
                    <a:pt x="406" y="752"/>
                  </a:cubicBezTo>
                  <a:cubicBezTo>
                    <a:pt x="483" y="763"/>
                    <a:pt x="477" y="792"/>
                    <a:pt x="385" y="829"/>
                  </a:cubicBezTo>
                  <a:cubicBezTo>
                    <a:pt x="302" y="864"/>
                    <a:pt x="299" y="871"/>
                    <a:pt x="329" y="946"/>
                  </a:cubicBezTo>
                  <a:cubicBezTo>
                    <a:pt x="339" y="965"/>
                    <a:pt x="329" y="973"/>
                    <a:pt x="293" y="981"/>
                  </a:cubicBezTo>
                  <a:cubicBezTo>
                    <a:pt x="262" y="987"/>
                    <a:pt x="243" y="1000"/>
                    <a:pt x="243" y="1016"/>
                  </a:cubicBezTo>
                  <a:cubicBezTo>
                    <a:pt x="243" y="1061"/>
                    <a:pt x="325" y="1184"/>
                    <a:pt x="355" y="1184"/>
                  </a:cubicBezTo>
                  <a:cubicBezTo>
                    <a:pt x="373" y="1184"/>
                    <a:pt x="409" y="1144"/>
                    <a:pt x="451" y="1075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6" name="Красноярский край"/>
            <p:cNvSpPr>
              <a:spLocks/>
            </p:cNvSpPr>
            <p:nvPr/>
          </p:nvSpPr>
          <p:spPr bwMode="auto">
            <a:xfrm>
              <a:off x="7167860" y="2766606"/>
              <a:ext cx="2624865" cy="5609466"/>
            </a:xfrm>
            <a:custGeom>
              <a:avLst/>
              <a:gdLst/>
              <a:ahLst/>
              <a:cxnLst>
                <a:cxn ang="0">
                  <a:pos x="3676" y="3299"/>
                </a:cxn>
                <a:cxn ang="0">
                  <a:pos x="3720" y="3933"/>
                </a:cxn>
                <a:cxn ang="0">
                  <a:pos x="3848" y="4425"/>
                </a:cxn>
                <a:cxn ang="0">
                  <a:pos x="3863" y="4819"/>
                </a:cxn>
                <a:cxn ang="0">
                  <a:pos x="4296" y="4950"/>
                </a:cxn>
                <a:cxn ang="0">
                  <a:pos x="4079" y="5301"/>
                </a:cxn>
                <a:cxn ang="0">
                  <a:pos x="4172" y="5640"/>
                </a:cxn>
                <a:cxn ang="0">
                  <a:pos x="3960" y="6288"/>
                </a:cxn>
                <a:cxn ang="0">
                  <a:pos x="4080" y="6725"/>
                </a:cxn>
                <a:cxn ang="0">
                  <a:pos x="4191" y="6934"/>
                </a:cxn>
                <a:cxn ang="0">
                  <a:pos x="3935" y="6941"/>
                </a:cxn>
                <a:cxn ang="0">
                  <a:pos x="3679" y="6979"/>
                </a:cxn>
                <a:cxn ang="0">
                  <a:pos x="3368" y="7510"/>
                </a:cxn>
                <a:cxn ang="0">
                  <a:pos x="3063" y="7541"/>
                </a:cxn>
                <a:cxn ang="0">
                  <a:pos x="2832" y="7798"/>
                </a:cxn>
                <a:cxn ang="0">
                  <a:pos x="2733" y="8309"/>
                </a:cxn>
                <a:cxn ang="0">
                  <a:pos x="2732" y="8755"/>
                </a:cxn>
                <a:cxn ang="0">
                  <a:pos x="2653" y="9022"/>
                </a:cxn>
                <a:cxn ang="0">
                  <a:pos x="2392" y="9249"/>
                </a:cxn>
                <a:cxn ang="0">
                  <a:pos x="2226" y="9541"/>
                </a:cxn>
                <a:cxn ang="0">
                  <a:pos x="1541" y="9729"/>
                </a:cxn>
                <a:cxn ang="0">
                  <a:pos x="1695" y="9457"/>
                </a:cxn>
                <a:cxn ang="0">
                  <a:pos x="1714" y="9001"/>
                </a:cxn>
                <a:cxn ang="0">
                  <a:pos x="1189" y="8593"/>
                </a:cxn>
                <a:cxn ang="0">
                  <a:pos x="1162" y="8158"/>
                </a:cxn>
                <a:cxn ang="0">
                  <a:pos x="1141" y="7920"/>
                </a:cxn>
                <a:cxn ang="0">
                  <a:pos x="1205" y="7560"/>
                </a:cxn>
                <a:cxn ang="0">
                  <a:pos x="1159" y="7142"/>
                </a:cxn>
                <a:cxn ang="0">
                  <a:pos x="596" y="6845"/>
                </a:cxn>
                <a:cxn ang="0">
                  <a:pos x="412" y="6491"/>
                </a:cxn>
                <a:cxn ang="0">
                  <a:pos x="471" y="6067"/>
                </a:cxn>
                <a:cxn ang="0">
                  <a:pos x="666" y="5461"/>
                </a:cxn>
                <a:cxn ang="0">
                  <a:pos x="536" y="4790"/>
                </a:cxn>
                <a:cxn ang="0">
                  <a:pos x="421" y="4616"/>
                </a:cxn>
                <a:cxn ang="0">
                  <a:pos x="288" y="4016"/>
                </a:cxn>
                <a:cxn ang="0">
                  <a:pos x="375" y="3414"/>
                </a:cxn>
                <a:cxn ang="0">
                  <a:pos x="71" y="3182"/>
                </a:cxn>
                <a:cxn ang="0">
                  <a:pos x="250" y="2736"/>
                </a:cxn>
                <a:cxn ang="0">
                  <a:pos x="210" y="2393"/>
                </a:cxn>
                <a:cxn ang="0">
                  <a:pos x="461" y="2435"/>
                </a:cxn>
                <a:cxn ang="0">
                  <a:pos x="452" y="2131"/>
                </a:cxn>
                <a:cxn ang="0">
                  <a:pos x="680" y="1678"/>
                </a:cxn>
                <a:cxn ang="0">
                  <a:pos x="1026" y="1416"/>
                </a:cxn>
                <a:cxn ang="0">
                  <a:pos x="1522" y="949"/>
                </a:cxn>
                <a:cxn ang="0">
                  <a:pos x="1952" y="757"/>
                </a:cxn>
                <a:cxn ang="0">
                  <a:pos x="2333" y="619"/>
                </a:cxn>
                <a:cxn ang="0">
                  <a:pos x="2444" y="299"/>
                </a:cxn>
                <a:cxn ang="0">
                  <a:pos x="2773" y="25"/>
                </a:cxn>
                <a:cxn ang="0">
                  <a:pos x="2919" y="264"/>
                </a:cxn>
                <a:cxn ang="0">
                  <a:pos x="3072" y="318"/>
                </a:cxn>
                <a:cxn ang="0">
                  <a:pos x="3546" y="329"/>
                </a:cxn>
                <a:cxn ang="0">
                  <a:pos x="3672" y="814"/>
                </a:cxn>
                <a:cxn ang="0">
                  <a:pos x="3223" y="1547"/>
                </a:cxn>
                <a:cxn ang="0">
                  <a:pos x="3503" y="1587"/>
                </a:cxn>
                <a:cxn ang="0">
                  <a:pos x="3796" y="1817"/>
                </a:cxn>
                <a:cxn ang="0">
                  <a:pos x="3880" y="2697"/>
                </a:cxn>
                <a:cxn ang="0">
                  <a:pos x="3460" y="3126"/>
                </a:cxn>
              </a:cxnLst>
              <a:rect l="0" t="0" r="r" b="b"/>
              <a:pathLst>
                <a:path w="4296" h="9808">
                  <a:moveTo>
                    <a:pt x="3460" y="3126"/>
                  </a:moveTo>
                  <a:cubicBezTo>
                    <a:pt x="3508" y="3139"/>
                    <a:pt x="3551" y="3169"/>
                    <a:pt x="3602" y="3222"/>
                  </a:cubicBezTo>
                  <a:lnTo>
                    <a:pt x="3676" y="3299"/>
                  </a:lnTo>
                  <a:lnTo>
                    <a:pt x="3725" y="3563"/>
                  </a:lnTo>
                  <a:cubicBezTo>
                    <a:pt x="3754" y="3707"/>
                    <a:pt x="3776" y="3835"/>
                    <a:pt x="3776" y="3846"/>
                  </a:cubicBezTo>
                  <a:cubicBezTo>
                    <a:pt x="3776" y="3856"/>
                    <a:pt x="3751" y="3896"/>
                    <a:pt x="3720" y="3933"/>
                  </a:cubicBezTo>
                  <a:cubicBezTo>
                    <a:pt x="3653" y="4016"/>
                    <a:pt x="3652" y="4038"/>
                    <a:pt x="3711" y="4081"/>
                  </a:cubicBezTo>
                  <a:cubicBezTo>
                    <a:pt x="3749" y="4110"/>
                    <a:pt x="3757" y="4129"/>
                    <a:pt x="3767" y="4216"/>
                  </a:cubicBezTo>
                  <a:cubicBezTo>
                    <a:pt x="3775" y="4299"/>
                    <a:pt x="3789" y="4336"/>
                    <a:pt x="3848" y="4425"/>
                  </a:cubicBezTo>
                  <a:cubicBezTo>
                    <a:pt x="3888" y="4485"/>
                    <a:pt x="3920" y="4544"/>
                    <a:pt x="3920" y="4558"/>
                  </a:cubicBezTo>
                  <a:cubicBezTo>
                    <a:pt x="3920" y="4573"/>
                    <a:pt x="3906" y="4613"/>
                    <a:pt x="3887" y="4649"/>
                  </a:cubicBezTo>
                  <a:cubicBezTo>
                    <a:pt x="3858" y="4705"/>
                    <a:pt x="3855" y="4734"/>
                    <a:pt x="3863" y="4819"/>
                  </a:cubicBezTo>
                  <a:cubicBezTo>
                    <a:pt x="3868" y="4877"/>
                    <a:pt x="3876" y="4926"/>
                    <a:pt x="3882" y="4933"/>
                  </a:cubicBezTo>
                  <a:cubicBezTo>
                    <a:pt x="3893" y="4944"/>
                    <a:pt x="3924" y="4945"/>
                    <a:pt x="4141" y="4947"/>
                  </a:cubicBezTo>
                  <a:lnTo>
                    <a:pt x="4296" y="4950"/>
                  </a:lnTo>
                  <a:lnTo>
                    <a:pt x="4202" y="5013"/>
                  </a:lnTo>
                  <a:cubicBezTo>
                    <a:pt x="4149" y="5048"/>
                    <a:pt x="4101" y="5086"/>
                    <a:pt x="4095" y="5097"/>
                  </a:cubicBezTo>
                  <a:cubicBezTo>
                    <a:pt x="4088" y="5109"/>
                    <a:pt x="4080" y="5200"/>
                    <a:pt x="4079" y="5301"/>
                  </a:cubicBezTo>
                  <a:lnTo>
                    <a:pt x="4076" y="5481"/>
                  </a:lnTo>
                  <a:lnTo>
                    <a:pt x="4128" y="5526"/>
                  </a:lnTo>
                  <a:cubicBezTo>
                    <a:pt x="4178" y="5566"/>
                    <a:pt x="4181" y="5574"/>
                    <a:pt x="4172" y="5640"/>
                  </a:cubicBezTo>
                  <a:cubicBezTo>
                    <a:pt x="4128" y="5929"/>
                    <a:pt x="4133" y="5910"/>
                    <a:pt x="4063" y="5984"/>
                  </a:cubicBezTo>
                  <a:cubicBezTo>
                    <a:pt x="4002" y="6046"/>
                    <a:pt x="3992" y="6064"/>
                    <a:pt x="3983" y="6153"/>
                  </a:cubicBezTo>
                  <a:cubicBezTo>
                    <a:pt x="3976" y="6209"/>
                    <a:pt x="3965" y="6269"/>
                    <a:pt x="3960" y="6288"/>
                  </a:cubicBezTo>
                  <a:cubicBezTo>
                    <a:pt x="3948" y="6331"/>
                    <a:pt x="4031" y="6430"/>
                    <a:pt x="4108" y="6462"/>
                  </a:cubicBezTo>
                  <a:cubicBezTo>
                    <a:pt x="4173" y="6489"/>
                    <a:pt x="4176" y="6531"/>
                    <a:pt x="4120" y="6637"/>
                  </a:cubicBezTo>
                  <a:cubicBezTo>
                    <a:pt x="4098" y="6678"/>
                    <a:pt x="4080" y="6718"/>
                    <a:pt x="4080" y="6725"/>
                  </a:cubicBezTo>
                  <a:cubicBezTo>
                    <a:pt x="4080" y="6733"/>
                    <a:pt x="4114" y="6758"/>
                    <a:pt x="4154" y="6782"/>
                  </a:cubicBezTo>
                  <a:cubicBezTo>
                    <a:pt x="4205" y="6813"/>
                    <a:pt x="4224" y="6832"/>
                    <a:pt x="4220" y="6851"/>
                  </a:cubicBezTo>
                  <a:cubicBezTo>
                    <a:pt x="4215" y="6865"/>
                    <a:pt x="4202" y="6902"/>
                    <a:pt x="4191" y="6934"/>
                  </a:cubicBezTo>
                  <a:cubicBezTo>
                    <a:pt x="4181" y="6965"/>
                    <a:pt x="4170" y="6998"/>
                    <a:pt x="4167" y="7009"/>
                  </a:cubicBezTo>
                  <a:cubicBezTo>
                    <a:pt x="4160" y="7033"/>
                    <a:pt x="4120" y="7033"/>
                    <a:pt x="4066" y="7013"/>
                  </a:cubicBezTo>
                  <a:cubicBezTo>
                    <a:pt x="4045" y="7003"/>
                    <a:pt x="3986" y="6971"/>
                    <a:pt x="3935" y="6941"/>
                  </a:cubicBezTo>
                  <a:cubicBezTo>
                    <a:pt x="3858" y="6894"/>
                    <a:pt x="3832" y="6886"/>
                    <a:pt x="3788" y="6894"/>
                  </a:cubicBezTo>
                  <a:cubicBezTo>
                    <a:pt x="3743" y="6902"/>
                    <a:pt x="3690" y="6913"/>
                    <a:pt x="3679" y="6928"/>
                  </a:cubicBezTo>
                  <a:cubicBezTo>
                    <a:pt x="3668" y="6942"/>
                    <a:pt x="3668" y="6957"/>
                    <a:pt x="3679" y="6979"/>
                  </a:cubicBezTo>
                  <a:cubicBezTo>
                    <a:pt x="3733" y="7078"/>
                    <a:pt x="3733" y="7080"/>
                    <a:pt x="3607" y="7270"/>
                  </a:cubicBezTo>
                  <a:cubicBezTo>
                    <a:pt x="3501" y="7432"/>
                    <a:pt x="3488" y="7461"/>
                    <a:pt x="3488" y="7529"/>
                  </a:cubicBezTo>
                  <a:cubicBezTo>
                    <a:pt x="3488" y="7633"/>
                    <a:pt x="3461" y="7629"/>
                    <a:pt x="3368" y="7510"/>
                  </a:cubicBezTo>
                  <a:cubicBezTo>
                    <a:pt x="3328" y="7457"/>
                    <a:pt x="3288" y="7414"/>
                    <a:pt x="3280" y="7414"/>
                  </a:cubicBezTo>
                  <a:cubicBezTo>
                    <a:pt x="3274" y="7414"/>
                    <a:pt x="3247" y="7440"/>
                    <a:pt x="3221" y="7472"/>
                  </a:cubicBezTo>
                  <a:cubicBezTo>
                    <a:pt x="3176" y="7526"/>
                    <a:pt x="3167" y="7531"/>
                    <a:pt x="3063" y="7541"/>
                  </a:cubicBezTo>
                  <a:lnTo>
                    <a:pt x="2952" y="7550"/>
                  </a:lnTo>
                  <a:lnTo>
                    <a:pt x="2893" y="7662"/>
                  </a:lnTo>
                  <a:cubicBezTo>
                    <a:pt x="2860" y="7723"/>
                    <a:pt x="2834" y="7785"/>
                    <a:pt x="2832" y="7798"/>
                  </a:cubicBezTo>
                  <a:cubicBezTo>
                    <a:pt x="2832" y="7811"/>
                    <a:pt x="2855" y="7880"/>
                    <a:pt x="2880" y="7949"/>
                  </a:cubicBezTo>
                  <a:cubicBezTo>
                    <a:pt x="2935" y="8089"/>
                    <a:pt x="2941" y="8072"/>
                    <a:pt x="2812" y="8221"/>
                  </a:cubicBezTo>
                  <a:lnTo>
                    <a:pt x="2733" y="8309"/>
                  </a:lnTo>
                  <a:lnTo>
                    <a:pt x="2757" y="8381"/>
                  </a:lnTo>
                  <a:cubicBezTo>
                    <a:pt x="2780" y="8446"/>
                    <a:pt x="2780" y="8469"/>
                    <a:pt x="2757" y="8605"/>
                  </a:cubicBezTo>
                  <a:lnTo>
                    <a:pt x="2732" y="8755"/>
                  </a:lnTo>
                  <a:lnTo>
                    <a:pt x="2647" y="8814"/>
                  </a:lnTo>
                  <a:cubicBezTo>
                    <a:pt x="2599" y="8848"/>
                    <a:pt x="2560" y="8885"/>
                    <a:pt x="2560" y="8897"/>
                  </a:cubicBezTo>
                  <a:cubicBezTo>
                    <a:pt x="2560" y="8910"/>
                    <a:pt x="2602" y="8966"/>
                    <a:pt x="2653" y="9022"/>
                  </a:cubicBezTo>
                  <a:cubicBezTo>
                    <a:pt x="2703" y="9080"/>
                    <a:pt x="2744" y="9131"/>
                    <a:pt x="2744" y="9136"/>
                  </a:cubicBezTo>
                  <a:cubicBezTo>
                    <a:pt x="2744" y="9142"/>
                    <a:pt x="2666" y="9169"/>
                    <a:pt x="2568" y="9198"/>
                  </a:cubicBezTo>
                  <a:lnTo>
                    <a:pt x="2392" y="9249"/>
                  </a:lnTo>
                  <a:lnTo>
                    <a:pt x="2378" y="9317"/>
                  </a:lnTo>
                  <a:cubicBezTo>
                    <a:pt x="2368" y="9360"/>
                    <a:pt x="2349" y="9393"/>
                    <a:pt x="2325" y="9409"/>
                  </a:cubicBezTo>
                  <a:cubicBezTo>
                    <a:pt x="2304" y="9422"/>
                    <a:pt x="2260" y="9481"/>
                    <a:pt x="2226" y="9541"/>
                  </a:cubicBezTo>
                  <a:cubicBezTo>
                    <a:pt x="2120" y="9720"/>
                    <a:pt x="2063" y="9761"/>
                    <a:pt x="1856" y="9805"/>
                  </a:cubicBezTo>
                  <a:cubicBezTo>
                    <a:pt x="1844" y="9808"/>
                    <a:pt x="1776" y="9801"/>
                    <a:pt x="1709" y="9792"/>
                  </a:cubicBezTo>
                  <a:cubicBezTo>
                    <a:pt x="1607" y="9777"/>
                    <a:pt x="1576" y="9766"/>
                    <a:pt x="1541" y="9729"/>
                  </a:cubicBezTo>
                  <a:lnTo>
                    <a:pt x="1496" y="9685"/>
                  </a:lnTo>
                  <a:lnTo>
                    <a:pt x="1588" y="9601"/>
                  </a:lnTo>
                  <a:cubicBezTo>
                    <a:pt x="1652" y="9544"/>
                    <a:pt x="1684" y="9499"/>
                    <a:pt x="1695" y="9457"/>
                  </a:cubicBezTo>
                  <a:cubicBezTo>
                    <a:pt x="1703" y="9425"/>
                    <a:pt x="1736" y="9368"/>
                    <a:pt x="1767" y="9331"/>
                  </a:cubicBezTo>
                  <a:cubicBezTo>
                    <a:pt x="1799" y="9294"/>
                    <a:pt x="1824" y="9254"/>
                    <a:pt x="1824" y="9241"/>
                  </a:cubicBezTo>
                  <a:cubicBezTo>
                    <a:pt x="1824" y="9230"/>
                    <a:pt x="1775" y="9121"/>
                    <a:pt x="1714" y="9001"/>
                  </a:cubicBezTo>
                  <a:cubicBezTo>
                    <a:pt x="1655" y="8880"/>
                    <a:pt x="1599" y="8752"/>
                    <a:pt x="1594" y="8715"/>
                  </a:cubicBezTo>
                  <a:cubicBezTo>
                    <a:pt x="1573" y="8600"/>
                    <a:pt x="1562" y="8593"/>
                    <a:pt x="1428" y="8621"/>
                  </a:cubicBezTo>
                  <a:cubicBezTo>
                    <a:pt x="1256" y="8657"/>
                    <a:pt x="1231" y="8654"/>
                    <a:pt x="1189" y="8593"/>
                  </a:cubicBezTo>
                  <a:cubicBezTo>
                    <a:pt x="1133" y="8510"/>
                    <a:pt x="1132" y="8496"/>
                    <a:pt x="1184" y="8446"/>
                  </a:cubicBezTo>
                  <a:cubicBezTo>
                    <a:pt x="1224" y="8408"/>
                    <a:pt x="1232" y="8387"/>
                    <a:pt x="1232" y="8329"/>
                  </a:cubicBezTo>
                  <a:cubicBezTo>
                    <a:pt x="1232" y="8272"/>
                    <a:pt x="1220" y="8240"/>
                    <a:pt x="1162" y="8158"/>
                  </a:cubicBezTo>
                  <a:lnTo>
                    <a:pt x="1092" y="8057"/>
                  </a:lnTo>
                  <a:lnTo>
                    <a:pt x="1120" y="8013"/>
                  </a:lnTo>
                  <a:cubicBezTo>
                    <a:pt x="1140" y="7984"/>
                    <a:pt x="1148" y="7952"/>
                    <a:pt x="1141" y="7920"/>
                  </a:cubicBezTo>
                  <a:cubicBezTo>
                    <a:pt x="1135" y="7878"/>
                    <a:pt x="1146" y="7854"/>
                    <a:pt x="1199" y="7787"/>
                  </a:cubicBezTo>
                  <a:cubicBezTo>
                    <a:pt x="1252" y="7721"/>
                    <a:pt x="1264" y="7693"/>
                    <a:pt x="1264" y="7640"/>
                  </a:cubicBezTo>
                  <a:cubicBezTo>
                    <a:pt x="1264" y="7579"/>
                    <a:pt x="1261" y="7574"/>
                    <a:pt x="1205" y="7560"/>
                  </a:cubicBezTo>
                  <a:cubicBezTo>
                    <a:pt x="991" y="7504"/>
                    <a:pt x="1008" y="7513"/>
                    <a:pt x="1008" y="7449"/>
                  </a:cubicBezTo>
                  <a:cubicBezTo>
                    <a:pt x="1008" y="7376"/>
                    <a:pt x="1015" y="7368"/>
                    <a:pt x="1109" y="7304"/>
                  </a:cubicBezTo>
                  <a:cubicBezTo>
                    <a:pt x="1192" y="7246"/>
                    <a:pt x="1196" y="7235"/>
                    <a:pt x="1159" y="7142"/>
                  </a:cubicBezTo>
                  <a:cubicBezTo>
                    <a:pt x="1135" y="7081"/>
                    <a:pt x="1130" y="7078"/>
                    <a:pt x="1064" y="7078"/>
                  </a:cubicBezTo>
                  <a:cubicBezTo>
                    <a:pt x="999" y="7078"/>
                    <a:pt x="991" y="7072"/>
                    <a:pt x="912" y="6974"/>
                  </a:cubicBezTo>
                  <a:cubicBezTo>
                    <a:pt x="820" y="6861"/>
                    <a:pt x="820" y="6861"/>
                    <a:pt x="596" y="6845"/>
                  </a:cubicBezTo>
                  <a:cubicBezTo>
                    <a:pt x="415" y="6832"/>
                    <a:pt x="383" y="6811"/>
                    <a:pt x="431" y="6737"/>
                  </a:cubicBezTo>
                  <a:cubicBezTo>
                    <a:pt x="461" y="6689"/>
                    <a:pt x="461" y="6688"/>
                    <a:pt x="426" y="6593"/>
                  </a:cubicBezTo>
                  <a:cubicBezTo>
                    <a:pt x="402" y="6525"/>
                    <a:pt x="397" y="6496"/>
                    <a:pt x="412" y="6491"/>
                  </a:cubicBezTo>
                  <a:cubicBezTo>
                    <a:pt x="440" y="6480"/>
                    <a:pt x="679" y="6307"/>
                    <a:pt x="692" y="6288"/>
                  </a:cubicBezTo>
                  <a:cubicBezTo>
                    <a:pt x="712" y="6257"/>
                    <a:pt x="706" y="6249"/>
                    <a:pt x="602" y="6189"/>
                  </a:cubicBezTo>
                  <a:cubicBezTo>
                    <a:pt x="525" y="6144"/>
                    <a:pt x="492" y="6113"/>
                    <a:pt x="471" y="6067"/>
                  </a:cubicBezTo>
                  <a:cubicBezTo>
                    <a:pt x="439" y="5997"/>
                    <a:pt x="442" y="5992"/>
                    <a:pt x="584" y="5838"/>
                  </a:cubicBezTo>
                  <a:cubicBezTo>
                    <a:pt x="680" y="5734"/>
                    <a:pt x="685" y="5713"/>
                    <a:pt x="647" y="5600"/>
                  </a:cubicBezTo>
                  <a:cubicBezTo>
                    <a:pt x="621" y="5525"/>
                    <a:pt x="621" y="5525"/>
                    <a:pt x="666" y="5461"/>
                  </a:cubicBezTo>
                  <a:cubicBezTo>
                    <a:pt x="744" y="5352"/>
                    <a:pt x="752" y="5329"/>
                    <a:pt x="752" y="5203"/>
                  </a:cubicBezTo>
                  <a:cubicBezTo>
                    <a:pt x="752" y="5057"/>
                    <a:pt x="733" y="5027"/>
                    <a:pt x="621" y="4998"/>
                  </a:cubicBezTo>
                  <a:cubicBezTo>
                    <a:pt x="536" y="4976"/>
                    <a:pt x="544" y="4995"/>
                    <a:pt x="536" y="4790"/>
                  </a:cubicBezTo>
                  <a:cubicBezTo>
                    <a:pt x="535" y="4741"/>
                    <a:pt x="532" y="4693"/>
                    <a:pt x="530" y="4681"/>
                  </a:cubicBezTo>
                  <a:cubicBezTo>
                    <a:pt x="530" y="4670"/>
                    <a:pt x="504" y="4649"/>
                    <a:pt x="474" y="4638"/>
                  </a:cubicBezTo>
                  <a:lnTo>
                    <a:pt x="421" y="4616"/>
                  </a:lnTo>
                  <a:lnTo>
                    <a:pt x="410" y="4453"/>
                  </a:lnTo>
                  <a:cubicBezTo>
                    <a:pt x="399" y="4315"/>
                    <a:pt x="391" y="4278"/>
                    <a:pt x="352" y="4214"/>
                  </a:cubicBezTo>
                  <a:cubicBezTo>
                    <a:pt x="324" y="4165"/>
                    <a:pt x="301" y="4094"/>
                    <a:pt x="288" y="4016"/>
                  </a:cubicBezTo>
                  <a:cubicBezTo>
                    <a:pt x="272" y="3907"/>
                    <a:pt x="274" y="3891"/>
                    <a:pt x="303" y="3835"/>
                  </a:cubicBezTo>
                  <a:cubicBezTo>
                    <a:pt x="332" y="3779"/>
                    <a:pt x="399" y="3677"/>
                    <a:pt x="415" y="3630"/>
                  </a:cubicBezTo>
                  <a:cubicBezTo>
                    <a:pt x="431" y="3584"/>
                    <a:pt x="426" y="3560"/>
                    <a:pt x="375" y="3414"/>
                  </a:cubicBezTo>
                  <a:lnTo>
                    <a:pt x="316" y="3251"/>
                  </a:lnTo>
                  <a:lnTo>
                    <a:pt x="258" y="3262"/>
                  </a:lnTo>
                  <a:cubicBezTo>
                    <a:pt x="144" y="3283"/>
                    <a:pt x="141" y="3281"/>
                    <a:pt x="71" y="3182"/>
                  </a:cubicBezTo>
                  <a:cubicBezTo>
                    <a:pt x="32" y="3129"/>
                    <a:pt x="2" y="3081"/>
                    <a:pt x="0" y="3075"/>
                  </a:cubicBezTo>
                  <a:cubicBezTo>
                    <a:pt x="0" y="3069"/>
                    <a:pt x="44" y="3033"/>
                    <a:pt x="96" y="2995"/>
                  </a:cubicBezTo>
                  <a:cubicBezTo>
                    <a:pt x="197" y="2921"/>
                    <a:pt x="234" y="2861"/>
                    <a:pt x="250" y="2736"/>
                  </a:cubicBezTo>
                  <a:cubicBezTo>
                    <a:pt x="260" y="2675"/>
                    <a:pt x="253" y="2662"/>
                    <a:pt x="194" y="2590"/>
                  </a:cubicBezTo>
                  <a:cubicBezTo>
                    <a:pt x="159" y="2545"/>
                    <a:pt x="128" y="2502"/>
                    <a:pt x="128" y="2494"/>
                  </a:cubicBezTo>
                  <a:cubicBezTo>
                    <a:pt x="128" y="2485"/>
                    <a:pt x="165" y="2440"/>
                    <a:pt x="210" y="2393"/>
                  </a:cubicBezTo>
                  <a:lnTo>
                    <a:pt x="292" y="2309"/>
                  </a:lnTo>
                  <a:lnTo>
                    <a:pt x="317" y="2344"/>
                  </a:lnTo>
                  <a:cubicBezTo>
                    <a:pt x="372" y="2421"/>
                    <a:pt x="400" y="2440"/>
                    <a:pt x="461" y="2435"/>
                  </a:cubicBezTo>
                  <a:lnTo>
                    <a:pt x="520" y="2430"/>
                  </a:lnTo>
                  <a:lnTo>
                    <a:pt x="525" y="2331"/>
                  </a:lnTo>
                  <a:cubicBezTo>
                    <a:pt x="530" y="2237"/>
                    <a:pt x="528" y="2230"/>
                    <a:pt x="452" y="2131"/>
                  </a:cubicBezTo>
                  <a:cubicBezTo>
                    <a:pt x="410" y="2075"/>
                    <a:pt x="370" y="2017"/>
                    <a:pt x="364" y="2001"/>
                  </a:cubicBezTo>
                  <a:cubicBezTo>
                    <a:pt x="352" y="1971"/>
                    <a:pt x="381" y="1734"/>
                    <a:pt x="399" y="1715"/>
                  </a:cubicBezTo>
                  <a:cubicBezTo>
                    <a:pt x="404" y="1709"/>
                    <a:pt x="532" y="1693"/>
                    <a:pt x="680" y="1678"/>
                  </a:cubicBezTo>
                  <a:cubicBezTo>
                    <a:pt x="1071" y="1641"/>
                    <a:pt x="1088" y="1638"/>
                    <a:pt x="1100" y="1611"/>
                  </a:cubicBezTo>
                  <a:cubicBezTo>
                    <a:pt x="1104" y="1597"/>
                    <a:pt x="1090" y="1549"/>
                    <a:pt x="1068" y="1501"/>
                  </a:cubicBezTo>
                  <a:lnTo>
                    <a:pt x="1026" y="1416"/>
                  </a:lnTo>
                  <a:lnTo>
                    <a:pt x="1093" y="1317"/>
                  </a:lnTo>
                  <a:cubicBezTo>
                    <a:pt x="1130" y="1261"/>
                    <a:pt x="1197" y="1174"/>
                    <a:pt x="1244" y="1125"/>
                  </a:cubicBezTo>
                  <a:cubicBezTo>
                    <a:pt x="1316" y="1048"/>
                    <a:pt x="1354" y="1024"/>
                    <a:pt x="1522" y="949"/>
                  </a:cubicBezTo>
                  <a:cubicBezTo>
                    <a:pt x="1661" y="886"/>
                    <a:pt x="1722" y="851"/>
                    <a:pt x="1733" y="824"/>
                  </a:cubicBezTo>
                  <a:cubicBezTo>
                    <a:pt x="1749" y="792"/>
                    <a:pt x="1880" y="710"/>
                    <a:pt x="1919" y="710"/>
                  </a:cubicBezTo>
                  <a:cubicBezTo>
                    <a:pt x="1927" y="710"/>
                    <a:pt x="1941" y="731"/>
                    <a:pt x="1952" y="757"/>
                  </a:cubicBezTo>
                  <a:cubicBezTo>
                    <a:pt x="1988" y="843"/>
                    <a:pt x="1999" y="843"/>
                    <a:pt x="2175" y="758"/>
                  </a:cubicBezTo>
                  <a:lnTo>
                    <a:pt x="2338" y="678"/>
                  </a:lnTo>
                  <a:lnTo>
                    <a:pt x="2333" y="619"/>
                  </a:lnTo>
                  <a:cubicBezTo>
                    <a:pt x="2328" y="565"/>
                    <a:pt x="2332" y="560"/>
                    <a:pt x="2384" y="545"/>
                  </a:cubicBezTo>
                  <a:cubicBezTo>
                    <a:pt x="2477" y="521"/>
                    <a:pt x="2485" y="505"/>
                    <a:pt x="2463" y="395"/>
                  </a:cubicBezTo>
                  <a:lnTo>
                    <a:pt x="2444" y="299"/>
                  </a:lnTo>
                  <a:lnTo>
                    <a:pt x="2522" y="174"/>
                  </a:lnTo>
                  <a:cubicBezTo>
                    <a:pt x="2565" y="105"/>
                    <a:pt x="2615" y="40"/>
                    <a:pt x="2632" y="29"/>
                  </a:cubicBezTo>
                  <a:cubicBezTo>
                    <a:pt x="2671" y="0"/>
                    <a:pt x="2738" y="0"/>
                    <a:pt x="2773" y="25"/>
                  </a:cubicBezTo>
                  <a:cubicBezTo>
                    <a:pt x="2797" y="45"/>
                    <a:pt x="2794" y="53"/>
                    <a:pt x="2735" y="121"/>
                  </a:cubicBezTo>
                  <a:cubicBezTo>
                    <a:pt x="2644" y="229"/>
                    <a:pt x="2656" y="253"/>
                    <a:pt x="2799" y="238"/>
                  </a:cubicBezTo>
                  <a:cubicBezTo>
                    <a:pt x="2904" y="227"/>
                    <a:pt x="2909" y="229"/>
                    <a:pt x="2919" y="264"/>
                  </a:cubicBezTo>
                  <a:cubicBezTo>
                    <a:pt x="2924" y="285"/>
                    <a:pt x="2928" y="317"/>
                    <a:pt x="2928" y="336"/>
                  </a:cubicBezTo>
                  <a:cubicBezTo>
                    <a:pt x="2928" y="365"/>
                    <a:pt x="2956" y="390"/>
                    <a:pt x="2986" y="390"/>
                  </a:cubicBezTo>
                  <a:cubicBezTo>
                    <a:pt x="2989" y="390"/>
                    <a:pt x="3028" y="357"/>
                    <a:pt x="3072" y="318"/>
                  </a:cubicBezTo>
                  <a:lnTo>
                    <a:pt x="3154" y="246"/>
                  </a:lnTo>
                  <a:lnTo>
                    <a:pt x="3442" y="246"/>
                  </a:lnTo>
                  <a:lnTo>
                    <a:pt x="3546" y="329"/>
                  </a:lnTo>
                  <a:cubicBezTo>
                    <a:pt x="3605" y="376"/>
                    <a:pt x="3655" y="430"/>
                    <a:pt x="3660" y="453"/>
                  </a:cubicBezTo>
                  <a:cubicBezTo>
                    <a:pt x="3666" y="475"/>
                    <a:pt x="3671" y="566"/>
                    <a:pt x="3672" y="654"/>
                  </a:cubicBezTo>
                  <a:lnTo>
                    <a:pt x="3672" y="814"/>
                  </a:lnTo>
                  <a:lnTo>
                    <a:pt x="3567" y="974"/>
                  </a:lnTo>
                  <a:cubicBezTo>
                    <a:pt x="3509" y="1062"/>
                    <a:pt x="3424" y="1201"/>
                    <a:pt x="3378" y="1283"/>
                  </a:cubicBezTo>
                  <a:cubicBezTo>
                    <a:pt x="3332" y="1366"/>
                    <a:pt x="3263" y="1485"/>
                    <a:pt x="3223" y="1547"/>
                  </a:cubicBezTo>
                  <a:cubicBezTo>
                    <a:pt x="3154" y="1659"/>
                    <a:pt x="3138" y="1707"/>
                    <a:pt x="3167" y="1725"/>
                  </a:cubicBezTo>
                  <a:cubicBezTo>
                    <a:pt x="3176" y="1729"/>
                    <a:pt x="3223" y="1729"/>
                    <a:pt x="3274" y="1723"/>
                  </a:cubicBezTo>
                  <a:cubicBezTo>
                    <a:pt x="3360" y="1713"/>
                    <a:pt x="3373" y="1705"/>
                    <a:pt x="3503" y="1587"/>
                  </a:cubicBezTo>
                  <a:cubicBezTo>
                    <a:pt x="3578" y="1518"/>
                    <a:pt x="3645" y="1462"/>
                    <a:pt x="3652" y="1462"/>
                  </a:cubicBezTo>
                  <a:cubicBezTo>
                    <a:pt x="3664" y="1462"/>
                    <a:pt x="3669" y="1475"/>
                    <a:pt x="3706" y="1643"/>
                  </a:cubicBezTo>
                  <a:cubicBezTo>
                    <a:pt x="3732" y="1753"/>
                    <a:pt x="3741" y="1774"/>
                    <a:pt x="3796" y="1817"/>
                  </a:cubicBezTo>
                  <a:cubicBezTo>
                    <a:pt x="3831" y="1843"/>
                    <a:pt x="3906" y="1939"/>
                    <a:pt x="3967" y="2029"/>
                  </a:cubicBezTo>
                  <a:cubicBezTo>
                    <a:pt x="4135" y="2280"/>
                    <a:pt x="4130" y="2246"/>
                    <a:pt x="4016" y="2374"/>
                  </a:cubicBezTo>
                  <a:cubicBezTo>
                    <a:pt x="3908" y="2497"/>
                    <a:pt x="3896" y="2525"/>
                    <a:pt x="3880" y="2697"/>
                  </a:cubicBezTo>
                  <a:cubicBezTo>
                    <a:pt x="3866" y="2849"/>
                    <a:pt x="3858" y="2862"/>
                    <a:pt x="3780" y="2856"/>
                  </a:cubicBezTo>
                  <a:cubicBezTo>
                    <a:pt x="3722" y="2853"/>
                    <a:pt x="3712" y="2859"/>
                    <a:pt x="3604" y="2973"/>
                  </a:cubicBezTo>
                  <a:lnTo>
                    <a:pt x="3460" y="3126"/>
                  </a:ln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7" name="Курганская область"/>
            <p:cNvSpPr>
              <a:spLocks/>
            </p:cNvSpPr>
            <p:nvPr/>
          </p:nvSpPr>
          <p:spPr bwMode="auto">
            <a:xfrm>
              <a:off x="4513722" y="6802128"/>
              <a:ext cx="809902" cy="503296"/>
            </a:xfrm>
            <a:custGeom>
              <a:avLst/>
              <a:gdLst/>
              <a:ahLst/>
              <a:cxnLst>
                <a:cxn ang="0">
                  <a:pos x="880" y="853"/>
                </a:cxn>
                <a:cxn ang="0">
                  <a:pos x="584" y="845"/>
                </a:cxn>
                <a:cxn ang="0">
                  <a:pos x="341" y="834"/>
                </a:cxn>
                <a:cxn ang="0">
                  <a:pos x="150" y="795"/>
                </a:cxn>
                <a:cxn ang="0">
                  <a:pos x="184" y="727"/>
                </a:cxn>
                <a:cxn ang="0">
                  <a:pos x="219" y="650"/>
                </a:cxn>
                <a:cxn ang="0">
                  <a:pos x="106" y="600"/>
                </a:cxn>
                <a:cxn ang="0">
                  <a:pos x="0" y="562"/>
                </a:cxn>
                <a:cxn ang="0">
                  <a:pos x="150" y="352"/>
                </a:cxn>
                <a:cxn ang="0">
                  <a:pos x="208" y="176"/>
                </a:cxn>
                <a:cxn ang="0">
                  <a:pos x="208" y="53"/>
                </a:cxn>
                <a:cxn ang="0">
                  <a:pos x="264" y="27"/>
                </a:cxn>
                <a:cxn ang="0">
                  <a:pos x="358" y="0"/>
                </a:cxn>
                <a:cxn ang="0">
                  <a:pos x="571" y="90"/>
                </a:cxn>
                <a:cxn ang="0">
                  <a:pos x="680" y="90"/>
                </a:cxn>
                <a:cxn ang="0">
                  <a:pos x="774" y="141"/>
                </a:cxn>
                <a:cxn ang="0">
                  <a:pos x="925" y="440"/>
                </a:cxn>
                <a:cxn ang="0">
                  <a:pos x="1130" y="555"/>
                </a:cxn>
                <a:cxn ang="0">
                  <a:pos x="1226" y="664"/>
                </a:cxn>
                <a:cxn ang="0">
                  <a:pos x="1266" y="831"/>
                </a:cxn>
                <a:cxn ang="0">
                  <a:pos x="880" y="853"/>
                </a:cxn>
              </a:cxnLst>
              <a:rect l="0" t="0" r="r" b="b"/>
              <a:pathLst>
                <a:path w="1326" h="880">
                  <a:moveTo>
                    <a:pt x="880" y="853"/>
                  </a:moveTo>
                  <a:cubicBezTo>
                    <a:pt x="709" y="834"/>
                    <a:pt x="632" y="832"/>
                    <a:pt x="584" y="845"/>
                  </a:cubicBezTo>
                  <a:cubicBezTo>
                    <a:pt x="536" y="858"/>
                    <a:pt x="477" y="855"/>
                    <a:pt x="341" y="834"/>
                  </a:cubicBezTo>
                  <a:cubicBezTo>
                    <a:pt x="243" y="819"/>
                    <a:pt x="157" y="802"/>
                    <a:pt x="150" y="795"/>
                  </a:cubicBezTo>
                  <a:cubicBezTo>
                    <a:pt x="146" y="789"/>
                    <a:pt x="160" y="759"/>
                    <a:pt x="184" y="727"/>
                  </a:cubicBezTo>
                  <a:cubicBezTo>
                    <a:pt x="208" y="696"/>
                    <a:pt x="224" y="661"/>
                    <a:pt x="219" y="650"/>
                  </a:cubicBezTo>
                  <a:cubicBezTo>
                    <a:pt x="214" y="639"/>
                    <a:pt x="163" y="616"/>
                    <a:pt x="106" y="600"/>
                  </a:cubicBezTo>
                  <a:cubicBezTo>
                    <a:pt x="48" y="586"/>
                    <a:pt x="0" y="567"/>
                    <a:pt x="0" y="562"/>
                  </a:cubicBezTo>
                  <a:cubicBezTo>
                    <a:pt x="0" y="536"/>
                    <a:pt x="96" y="405"/>
                    <a:pt x="150" y="352"/>
                  </a:cubicBezTo>
                  <a:cubicBezTo>
                    <a:pt x="206" y="298"/>
                    <a:pt x="208" y="295"/>
                    <a:pt x="208" y="176"/>
                  </a:cubicBezTo>
                  <a:lnTo>
                    <a:pt x="208" y="53"/>
                  </a:lnTo>
                  <a:lnTo>
                    <a:pt x="264" y="27"/>
                  </a:lnTo>
                  <a:cubicBezTo>
                    <a:pt x="296" y="11"/>
                    <a:pt x="338" y="0"/>
                    <a:pt x="358" y="0"/>
                  </a:cubicBezTo>
                  <a:cubicBezTo>
                    <a:pt x="424" y="0"/>
                    <a:pt x="546" y="51"/>
                    <a:pt x="571" y="90"/>
                  </a:cubicBezTo>
                  <a:cubicBezTo>
                    <a:pt x="602" y="138"/>
                    <a:pt x="619" y="138"/>
                    <a:pt x="680" y="90"/>
                  </a:cubicBezTo>
                  <a:cubicBezTo>
                    <a:pt x="747" y="35"/>
                    <a:pt x="789" y="58"/>
                    <a:pt x="774" y="141"/>
                  </a:cubicBezTo>
                  <a:cubicBezTo>
                    <a:pt x="760" y="229"/>
                    <a:pt x="859" y="427"/>
                    <a:pt x="925" y="440"/>
                  </a:cubicBezTo>
                  <a:cubicBezTo>
                    <a:pt x="1008" y="458"/>
                    <a:pt x="1102" y="511"/>
                    <a:pt x="1130" y="555"/>
                  </a:cubicBezTo>
                  <a:cubicBezTo>
                    <a:pt x="1146" y="579"/>
                    <a:pt x="1189" y="629"/>
                    <a:pt x="1226" y="664"/>
                  </a:cubicBezTo>
                  <a:cubicBezTo>
                    <a:pt x="1318" y="751"/>
                    <a:pt x="1326" y="787"/>
                    <a:pt x="1266" y="831"/>
                  </a:cubicBezTo>
                  <a:cubicBezTo>
                    <a:pt x="1198" y="879"/>
                    <a:pt x="1150" y="880"/>
                    <a:pt x="880" y="853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8" name="Курская область"/>
            <p:cNvSpPr>
              <a:spLocks/>
            </p:cNvSpPr>
            <p:nvPr/>
          </p:nvSpPr>
          <p:spPr bwMode="auto">
            <a:xfrm>
              <a:off x="1039922" y="5639970"/>
              <a:ext cx="458619" cy="439240"/>
            </a:xfrm>
            <a:custGeom>
              <a:avLst/>
              <a:gdLst>
                <a:gd name="T0" fmla="*/ 557 w 47"/>
                <a:gd name="T1" fmla="*/ 695 h 48"/>
                <a:gd name="T2" fmla="*/ 439 w 47"/>
                <a:gd name="T3" fmla="*/ 621 h 48"/>
                <a:gd name="T4" fmla="*/ 290 w 47"/>
                <a:gd name="T5" fmla="*/ 549 h 48"/>
                <a:gd name="T6" fmla="*/ 143 w 47"/>
                <a:gd name="T7" fmla="*/ 471 h 48"/>
                <a:gd name="T8" fmla="*/ 74 w 47"/>
                <a:gd name="T9" fmla="*/ 415 h 48"/>
                <a:gd name="T10" fmla="*/ 42 w 47"/>
                <a:gd name="T11" fmla="*/ 285 h 48"/>
                <a:gd name="T12" fmla="*/ 66 w 47"/>
                <a:gd name="T13" fmla="*/ 128 h 48"/>
                <a:gd name="T14" fmla="*/ 146 w 47"/>
                <a:gd name="T15" fmla="*/ 52 h 48"/>
                <a:gd name="T16" fmla="*/ 255 w 47"/>
                <a:gd name="T17" fmla="*/ 8 h 48"/>
                <a:gd name="T18" fmla="*/ 423 w 47"/>
                <a:gd name="T19" fmla="*/ 111 h 48"/>
                <a:gd name="T20" fmla="*/ 572 w 47"/>
                <a:gd name="T21" fmla="*/ 362 h 48"/>
                <a:gd name="T22" fmla="*/ 676 w 47"/>
                <a:gd name="T23" fmla="*/ 540 h 48"/>
                <a:gd name="T24" fmla="*/ 762 w 47"/>
                <a:gd name="T25" fmla="*/ 642 h 48"/>
                <a:gd name="T26" fmla="*/ 719 w 47"/>
                <a:gd name="T27" fmla="*/ 685 h 48"/>
                <a:gd name="T28" fmla="*/ 557 w 47"/>
                <a:gd name="T29" fmla="*/ 695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762 w 47"/>
                <a:gd name="T48" fmla="*/ 764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34" y="44"/>
                  </a:moveTo>
                  <a:cubicBezTo>
                    <a:pt x="32" y="41"/>
                    <a:pt x="30" y="40"/>
                    <a:pt x="27" y="39"/>
                  </a:cubicBezTo>
                  <a:cubicBezTo>
                    <a:pt x="24" y="39"/>
                    <a:pt x="21" y="37"/>
                    <a:pt x="18" y="34"/>
                  </a:cubicBezTo>
                  <a:cubicBezTo>
                    <a:pt x="15" y="32"/>
                    <a:pt x="11" y="30"/>
                    <a:pt x="9" y="30"/>
                  </a:cubicBezTo>
                  <a:cubicBezTo>
                    <a:pt x="5" y="29"/>
                    <a:pt x="5" y="28"/>
                    <a:pt x="5" y="26"/>
                  </a:cubicBezTo>
                  <a:cubicBezTo>
                    <a:pt x="5" y="25"/>
                    <a:pt x="4" y="21"/>
                    <a:pt x="3" y="18"/>
                  </a:cubicBezTo>
                  <a:cubicBezTo>
                    <a:pt x="0" y="10"/>
                    <a:pt x="0" y="10"/>
                    <a:pt x="4" y="8"/>
                  </a:cubicBezTo>
                  <a:cubicBezTo>
                    <a:pt x="6" y="7"/>
                    <a:pt x="8" y="5"/>
                    <a:pt x="9" y="3"/>
                  </a:cubicBezTo>
                  <a:cubicBezTo>
                    <a:pt x="11" y="0"/>
                    <a:pt x="11" y="0"/>
                    <a:pt x="16" y="1"/>
                  </a:cubicBezTo>
                  <a:cubicBezTo>
                    <a:pt x="20" y="1"/>
                    <a:pt x="21" y="2"/>
                    <a:pt x="26" y="7"/>
                  </a:cubicBezTo>
                  <a:cubicBezTo>
                    <a:pt x="33" y="15"/>
                    <a:pt x="34" y="16"/>
                    <a:pt x="35" y="23"/>
                  </a:cubicBezTo>
                  <a:cubicBezTo>
                    <a:pt x="36" y="28"/>
                    <a:pt x="37" y="29"/>
                    <a:pt x="42" y="34"/>
                  </a:cubicBezTo>
                  <a:cubicBezTo>
                    <a:pt x="45" y="37"/>
                    <a:pt x="47" y="40"/>
                    <a:pt x="47" y="40"/>
                  </a:cubicBezTo>
                  <a:cubicBezTo>
                    <a:pt x="47" y="41"/>
                    <a:pt x="46" y="42"/>
                    <a:pt x="44" y="43"/>
                  </a:cubicBezTo>
                  <a:cubicBezTo>
                    <a:pt x="37" y="48"/>
                    <a:pt x="38" y="48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Ленинградская область"/>
            <p:cNvSpPr>
              <a:spLocks/>
            </p:cNvSpPr>
            <p:nvPr/>
          </p:nvSpPr>
          <p:spPr bwMode="auto">
            <a:xfrm>
              <a:off x="1771762" y="3910461"/>
              <a:ext cx="897723" cy="741218"/>
            </a:xfrm>
            <a:custGeom>
              <a:avLst/>
              <a:gdLst/>
              <a:ahLst/>
              <a:cxnLst>
                <a:cxn ang="0">
                  <a:pos x="896" y="1262"/>
                </a:cxn>
                <a:cxn ang="0">
                  <a:pos x="877" y="1230"/>
                </a:cxn>
                <a:cxn ang="0">
                  <a:pos x="810" y="1073"/>
                </a:cxn>
                <a:cxn ang="0">
                  <a:pos x="744" y="929"/>
                </a:cxn>
                <a:cxn ang="0">
                  <a:pos x="682" y="929"/>
                </a:cxn>
                <a:cxn ang="0">
                  <a:pos x="629" y="897"/>
                </a:cxn>
                <a:cxn ang="0">
                  <a:pos x="605" y="809"/>
                </a:cxn>
                <a:cxn ang="0">
                  <a:pos x="461" y="768"/>
                </a:cxn>
                <a:cxn ang="0">
                  <a:pos x="243" y="713"/>
                </a:cxn>
                <a:cxn ang="0">
                  <a:pos x="157" y="697"/>
                </a:cxn>
                <a:cxn ang="0">
                  <a:pos x="103" y="721"/>
                </a:cxn>
                <a:cxn ang="0">
                  <a:pos x="87" y="628"/>
                </a:cxn>
                <a:cxn ang="0">
                  <a:pos x="42" y="428"/>
                </a:cxn>
                <a:cxn ang="0">
                  <a:pos x="119" y="281"/>
                </a:cxn>
                <a:cxn ang="0">
                  <a:pos x="267" y="305"/>
                </a:cxn>
                <a:cxn ang="0">
                  <a:pos x="391" y="500"/>
                </a:cxn>
                <a:cxn ang="0">
                  <a:pos x="483" y="569"/>
                </a:cxn>
                <a:cxn ang="0">
                  <a:pos x="621" y="574"/>
                </a:cxn>
                <a:cxn ang="0">
                  <a:pos x="719" y="481"/>
                </a:cxn>
                <a:cxn ang="0">
                  <a:pos x="754" y="380"/>
                </a:cxn>
                <a:cxn ang="0">
                  <a:pos x="645" y="313"/>
                </a:cxn>
                <a:cxn ang="0">
                  <a:pos x="527" y="206"/>
                </a:cxn>
                <a:cxn ang="0">
                  <a:pos x="563" y="56"/>
                </a:cxn>
                <a:cxn ang="0">
                  <a:pos x="688" y="4"/>
                </a:cxn>
                <a:cxn ang="0">
                  <a:pos x="803" y="100"/>
                </a:cxn>
                <a:cxn ang="0">
                  <a:pos x="947" y="412"/>
                </a:cxn>
                <a:cxn ang="0">
                  <a:pos x="1045" y="633"/>
                </a:cxn>
                <a:cxn ang="0">
                  <a:pos x="1138" y="646"/>
                </a:cxn>
                <a:cxn ang="0">
                  <a:pos x="1272" y="622"/>
                </a:cxn>
                <a:cxn ang="0">
                  <a:pos x="1312" y="585"/>
                </a:cxn>
                <a:cxn ang="0">
                  <a:pos x="1351" y="633"/>
                </a:cxn>
                <a:cxn ang="0">
                  <a:pos x="1437" y="747"/>
                </a:cxn>
                <a:cxn ang="0">
                  <a:pos x="1485" y="814"/>
                </a:cxn>
                <a:cxn ang="0">
                  <a:pos x="1427" y="833"/>
                </a:cxn>
                <a:cxn ang="0">
                  <a:pos x="1253" y="955"/>
                </a:cxn>
                <a:cxn ang="0">
                  <a:pos x="1130" y="1108"/>
                </a:cxn>
                <a:cxn ang="0">
                  <a:pos x="1029" y="1219"/>
                </a:cxn>
                <a:cxn ang="0">
                  <a:pos x="896" y="1262"/>
                </a:cxn>
              </a:cxnLst>
              <a:rect l="0" t="0" r="r" b="b"/>
              <a:pathLst>
                <a:path w="1485" h="1288">
                  <a:moveTo>
                    <a:pt x="896" y="1262"/>
                  </a:moveTo>
                  <a:cubicBezTo>
                    <a:pt x="885" y="1251"/>
                    <a:pt x="877" y="1236"/>
                    <a:pt x="877" y="1230"/>
                  </a:cubicBezTo>
                  <a:cubicBezTo>
                    <a:pt x="877" y="1222"/>
                    <a:pt x="847" y="1152"/>
                    <a:pt x="810" y="1073"/>
                  </a:cubicBezTo>
                  <a:lnTo>
                    <a:pt x="744" y="929"/>
                  </a:lnTo>
                  <a:lnTo>
                    <a:pt x="682" y="929"/>
                  </a:lnTo>
                  <a:cubicBezTo>
                    <a:pt x="626" y="929"/>
                    <a:pt x="619" y="924"/>
                    <a:pt x="629" y="897"/>
                  </a:cubicBezTo>
                  <a:cubicBezTo>
                    <a:pt x="635" y="876"/>
                    <a:pt x="626" y="843"/>
                    <a:pt x="605" y="809"/>
                  </a:cubicBezTo>
                  <a:cubicBezTo>
                    <a:pt x="570" y="752"/>
                    <a:pt x="544" y="744"/>
                    <a:pt x="461" y="768"/>
                  </a:cubicBezTo>
                  <a:cubicBezTo>
                    <a:pt x="399" y="785"/>
                    <a:pt x="288" y="758"/>
                    <a:pt x="243" y="713"/>
                  </a:cubicBezTo>
                  <a:cubicBezTo>
                    <a:pt x="205" y="675"/>
                    <a:pt x="202" y="673"/>
                    <a:pt x="157" y="697"/>
                  </a:cubicBezTo>
                  <a:cubicBezTo>
                    <a:pt x="131" y="710"/>
                    <a:pt x="107" y="721"/>
                    <a:pt x="103" y="721"/>
                  </a:cubicBezTo>
                  <a:cubicBezTo>
                    <a:pt x="99" y="721"/>
                    <a:pt x="91" y="680"/>
                    <a:pt x="87" y="628"/>
                  </a:cubicBezTo>
                  <a:cubicBezTo>
                    <a:pt x="80" y="579"/>
                    <a:pt x="61" y="488"/>
                    <a:pt x="42" y="428"/>
                  </a:cubicBezTo>
                  <a:cubicBezTo>
                    <a:pt x="0" y="304"/>
                    <a:pt x="3" y="299"/>
                    <a:pt x="119" y="281"/>
                  </a:cubicBezTo>
                  <a:cubicBezTo>
                    <a:pt x="170" y="273"/>
                    <a:pt x="207" y="280"/>
                    <a:pt x="267" y="305"/>
                  </a:cubicBezTo>
                  <a:cubicBezTo>
                    <a:pt x="352" y="342"/>
                    <a:pt x="367" y="364"/>
                    <a:pt x="391" y="500"/>
                  </a:cubicBezTo>
                  <a:cubicBezTo>
                    <a:pt x="400" y="556"/>
                    <a:pt x="403" y="560"/>
                    <a:pt x="483" y="569"/>
                  </a:cubicBezTo>
                  <a:cubicBezTo>
                    <a:pt x="528" y="574"/>
                    <a:pt x="591" y="577"/>
                    <a:pt x="621" y="574"/>
                  </a:cubicBezTo>
                  <a:cubicBezTo>
                    <a:pt x="671" y="569"/>
                    <a:pt x="680" y="560"/>
                    <a:pt x="719" y="481"/>
                  </a:cubicBezTo>
                  <a:cubicBezTo>
                    <a:pt x="743" y="432"/>
                    <a:pt x="759" y="387"/>
                    <a:pt x="754" y="380"/>
                  </a:cubicBezTo>
                  <a:cubicBezTo>
                    <a:pt x="751" y="374"/>
                    <a:pt x="703" y="344"/>
                    <a:pt x="645" y="313"/>
                  </a:cubicBezTo>
                  <a:cubicBezTo>
                    <a:pt x="570" y="270"/>
                    <a:pt x="539" y="243"/>
                    <a:pt x="527" y="206"/>
                  </a:cubicBezTo>
                  <a:cubicBezTo>
                    <a:pt x="501" y="131"/>
                    <a:pt x="504" y="116"/>
                    <a:pt x="563" y="56"/>
                  </a:cubicBezTo>
                  <a:cubicBezTo>
                    <a:pt x="611" y="4"/>
                    <a:pt x="626" y="0"/>
                    <a:pt x="688" y="4"/>
                  </a:cubicBezTo>
                  <a:cubicBezTo>
                    <a:pt x="755" y="9"/>
                    <a:pt x="759" y="12"/>
                    <a:pt x="803" y="100"/>
                  </a:cubicBezTo>
                  <a:cubicBezTo>
                    <a:pt x="829" y="152"/>
                    <a:pt x="893" y="291"/>
                    <a:pt x="947" y="412"/>
                  </a:cubicBezTo>
                  <a:lnTo>
                    <a:pt x="1045" y="633"/>
                  </a:lnTo>
                  <a:lnTo>
                    <a:pt x="1138" y="646"/>
                  </a:lnTo>
                  <a:cubicBezTo>
                    <a:pt x="1224" y="659"/>
                    <a:pt x="1234" y="657"/>
                    <a:pt x="1272" y="622"/>
                  </a:cubicBezTo>
                  <a:lnTo>
                    <a:pt x="1312" y="585"/>
                  </a:lnTo>
                  <a:lnTo>
                    <a:pt x="1351" y="633"/>
                  </a:lnTo>
                  <a:cubicBezTo>
                    <a:pt x="1371" y="659"/>
                    <a:pt x="1411" y="710"/>
                    <a:pt x="1437" y="747"/>
                  </a:cubicBezTo>
                  <a:lnTo>
                    <a:pt x="1485" y="814"/>
                  </a:lnTo>
                  <a:lnTo>
                    <a:pt x="1427" y="833"/>
                  </a:lnTo>
                  <a:cubicBezTo>
                    <a:pt x="1395" y="844"/>
                    <a:pt x="1317" y="899"/>
                    <a:pt x="1253" y="955"/>
                  </a:cubicBezTo>
                  <a:cubicBezTo>
                    <a:pt x="1160" y="1036"/>
                    <a:pt x="1135" y="1068"/>
                    <a:pt x="1130" y="1108"/>
                  </a:cubicBezTo>
                  <a:cubicBezTo>
                    <a:pt x="1127" y="1150"/>
                    <a:pt x="1109" y="1168"/>
                    <a:pt x="1029" y="1219"/>
                  </a:cubicBezTo>
                  <a:cubicBezTo>
                    <a:pt x="919" y="1288"/>
                    <a:pt x="922" y="1286"/>
                    <a:pt x="896" y="1262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0" name="Липецкая область"/>
            <p:cNvSpPr>
              <a:spLocks/>
            </p:cNvSpPr>
            <p:nvPr/>
          </p:nvSpPr>
          <p:spPr bwMode="auto">
            <a:xfrm>
              <a:off x="1469268" y="5804686"/>
              <a:ext cx="419589" cy="366034"/>
            </a:xfrm>
            <a:custGeom>
              <a:avLst/>
              <a:gdLst/>
              <a:ahLst/>
              <a:cxnLst>
                <a:cxn ang="0">
                  <a:pos x="381" y="605"/>
                </a:cxn>
                <a:cxn ang="0">
                  <a:pos x="304" y="518"/>
                </a:cxn>
                <a:cxn ang="0">
                  <a:pos x="267" y="449"/>
                </a:cxn>
                <a:cxn ang="0">
                  <a:pos x="221" y="395"/>
                </a:cxn>
                <a:cxn ang="0">
                  <a:pos x="144" y="342"/>
                </a:cxn>
                <a:cxn ang="0">
                  <a:pos x="48" y="272"/>
                </a:cxn>
                <a:cxn ang="0">
                  <a:pos x="0" y="214"/>
                </a:cxn>
                <a:cxn ang="0">
                  <a:pos x="56" y="209"/>
                </a:cxn>
                <a:cxn ang="0">
                  <a:pos x="179" y="113"/>
                </a:cxn>
                <a:cxn ang="0">
                  <a:pos x="258" y="8"/>
                </a:cxn>
                <a:cxn ang="0">
                  <a:pos x="309" y="38"/>
                </a:cxn>
                <a:cxn ang="0">
                  <a:pos x="347" y="83"/>
                </a:cxn>
                <a:cxn ang="0">
                  <a:pos x="418" y="54"/>
                </a:cxn>
                <a:cxn ang="0">
                  <a:pos x="506" y="19"/>
                </a:cxn>
                <a:cxn ang="0">
                  <a:pos x="688" y="237"/>
                </a:cxn>
                <a:cxn ang="0">
                  <a:pos x="600" y="310"/>
                </a:cxn>
                <a:cxn ang="0">
                  <a:pos x="512" y="374"/>
                </a:cxn>
                <a:cxn ang="0">
                  <a:pos x="515" y="493"/>
                </a:cxn>
                <a:cxn ang="0">
                  <a:pos x="478" y="622"/>
                </a:cxn>
                <a:cxn ang="0">
                  <a:pos x="381" y="605"/>
                </a:cxn>
              </a:cxnLst>
              <a:rect l="0" t="0" r="r" b="b"/>
              <a:pathLst>
                <a:path w="688" h="630">
                  <a:moveTo>
                    <a:pt x="381" y="605"/>
                  </a:moveTo>
                  <a:cubicBezTo>
                    <a:pt x="341" y="584"/>
                    <a:pt x="317" y="557"/>
                    <a:pt x="304" y="518"/>
                  </a:cubicBezTo>
                  <a:cubicBezTo>
                    <a:pt x="294" y="488"/>
                    <a:pt x="277" y="456"/>
                    <a:pt x="267" y="449"/>
                  </a:cubicBezTo>
                  <a:cubicBezTo>
                    <a:pt x="256" y="443"/>
                    <a:pt x="235" y="419"/>
                    <a:pt x="221" y="395"/>
                  </a:cubicBezTo>
                  <a:cubicBezTo>
                    <a:pt x="205" y="371"/>
                    <a:pt x="171" y="349"/>
                    <a:pt x="144" y="342"/>
                  </a:cubicBezTo>
                  <a:cubicBezTo>
                    <a:pt x="117" y="336"/>
                    <a:pt x="75" y="305"/>
                    <a:pt x="48" y="272"/>
                  </a:cubicBezTo>
                  <a:lnTo>
                    <a:pt x="0" y="214"/>
                  </a:lnTo>
                  <a:lnTo>
                    <a:pt x="56" y="209"/>
                  </a:lnTo>
                  <a:cubicBezTo>
                    <a:pt x="104" y="205"/>
                    <a:pt x="123" y="190"/>
                    <a:pt x="179" y="113"/>
                  </a:cubicBezTo>
                  <a:cubicBezTo>
                    <a:pt x="214" y="62"/>
                    <a:pt x="250" y="16"/>
                    <a:pt x="258" y="8"/>
                  </a:cubicBezTo>
                  <a:cubicBezTo>
                    <a:pt x="264" y="0"/>
                    <a:pt x="288" y="14"/>
                    <a:pt x="309" y="38"/>
                  </a:cubicBezTo>
                  <a:lnTo>
                    <a:pt x="347" y="83"/>
                  </a:lnTo>
                  <a:lnTo>
                    <a:pt x="418" y="54"/>
                  </a:lnTo>
                  <a:cubicBezTo>
                    <a:pt x="456" y="40"/>
                    <a:pt x="496" y="24"/>
                    <a:pt x="506" y="19"/>
                  </a:cubicBezTo>
                  <a:cubicBezTo>
                    <a:pt x="522" y="13"/>
                    <a:pt x="688" y="213"/>
                    <a:pt x="688" y="237"/>
                  </a:cubicBezTo>
                  <a:cubicBezTo>
                    <a:pt x="688" y="241"/>
                    <a:pt x="648" y="275"/>
                    <a:pt x="600" y="310"/>
                  </a:cubicBezTo>
                  <a:lnTo>
                    <a:pt x="512" y="374"/>
                  </a:lnTo>
                  <a:lnTo>
                    <a:pt x="515" y="493"/>
                  </a:lnTo>
                  <a:cubicBezTo>
                    <a:pt x="520" y="608"/>
                    <a:pt x="518" y="613"/>
                    <a:pt x="478" y="622"/>
                  </a:cubicBezTo>
                  <a:cubicBezTo>
                    <a:pt x="453" y="630"/>
                    <a:pt x="418" y="624"/>
                    <a:pt x="381" y="605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1" name="Магаданская область"/>
            <p:cNvSpPr>
              <a:spLocks/>
            </p:cNvSpPr>
            <p:nvPr/>
          </p:nvSpPr>
          <p:spPr bwMode="auto">
            <a:xfrm>
              <a:off x="13042095" y="2565287"/>
              <a:ext cx="1463681" cy="1875923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42" name="г. Москва"/>
            <p:cNvSpPr>
              <a:spLocks/>
            </p:cNvSpPr>
            <p:nvPr/>
          </p:nvSpPr>
          <p:spPr bwMode="auto">
            <a:xfrm>
              <a:off x="1966919" y="5328842"/>
              <a:ext cx="107336" cy="109810"/>
            </a:xfrm>
            <a:custGeom>
              <a:avLst/>
              <a:gdLst>
                <a:gd name="T0" fmla="*/ 10 w 11"/>
                <a:gd name="T1" fmla="*/ 160 h 12"/>
                <a:gd name="T2" fmla="*/ 0 w 11"/>
                <a:gd name="T3" fmla="*/ 75 h 12"/>
                <a:gd name="T4" fmla="*/ 70 w 11"/>
                <a:gd name="T5" fmla="*/ 13 h 12"/>
                <a:gd name="T6" fmla="*/ 176 w 11"/>
                <a:gd name="T7" fmla="*/ 86 h 12"/>
                <a:gd name="T8" fmla="*/ 85 w 11"/>
                <a:gd name="T9" fmla="*/ 179 h 12"/>
                <a:gd name="T10" fmla="*/ 10 w 11"/>
                <a:gd name="T11" fmla="*/ 16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76 w 11"/>
                <a:gd name="T21" fmla="*/ 19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1" y="10"/>
                  </a:moveTo>
                  <a:cubicBezTo>
                    <a:pt x="0" y="9"/>
                    <a:pt x="0" y="6"/>
                    <a:pt x="0" y="5"/>
                  </a:cubicBezTo>
                  <a:cubicBezTo>
                    <a:pt x="0" y="2"/>
                    <a:pt x="0" y="2"/>
                    <a:pt x="4" y="1"/>
                  </a:cubicBezTo>
                  <a:cubicBezTo>
                    <a:pt x="10" y="0"/>
                    <a:pt x="11" y="1"/>
                    <a:pt x="11" y="5"/>
                  </a:cubicBezTo>
                  <a:cubicBezTo>
                    <a:pt x="11" y="10"/>
                    <a:pt x="11" y="10"/>
                    <a:pt x="5" y="11"/>
                  </a:cubicBezTo>
                  <a:cubicBezTo>
                    <a:pt x="2" y="12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Московская область"/>
            <p:cNvSpPr>
              <a:spLocks noEditPoints="1"/>
            </p:cNvSpPr>
            <p:nvPr/>
          </p:nvSpPr>
          <p:spPr bwMode="auto">
            <a:xfrm>
              <a:off x="1771762" y="5118372"/>
              <a:ext cx="507409" cy="549050"/>
            </a:xfrm>
            <a:custGeom>
              <a:avLst/>
              <a:gdLst/>
              <a:ahLst/>
              <a:cxnLst>
                <a:cxn ang="0">
                  <a:pos x="236" y="958"/>
                </a:cxn>
                <a:cxn ang="0">
                  <a:pos x="250" y="900"/>
                </a:cxn>
                <a:cxn ang="0">
                  <a:pos x="215" y="729"/>
                </a:cxn>
                <a:cxn ang="0">
                  <a:pos x="170" y="534"/>
                </a:cxn>
                <a:cxn ang="0">
                  <a:pos x="96" y="345"/>
                </a:cxn>
                <a:cxn ang="0">
                  <a:pos x="34" y="289"/>
                </a:cxn>
                <a:cxn ang="0">
                  <a:pos x="0" y="233"/>
                </a:cxn>
                <a:cxn ang="0">
                  <a:pos x="53" y="137"/>
                </a:cxn>
                <a:cxn ang="0">
                  <a:pos x="162" y="25"/>
                </a:cxn>
                <a:cxn ang="0">
                  <a:pos x="327" y="59"/>
                </a:cxn>
                <a:cxn ang="0">
                  <a:pos x="522" y="139"/>
                </a:cxn>
                <a:cxn ang="0">
                  <a:pos x="722" y="281"/>
                </a:cxn>
                <a:cxn ang="0">
                  <a:pos x="648" y="400"/>
                </a:cxn>
                <a:cxn ang="0">
                  <a:pos x="629" y="572"/>
                </a:cxn>
                <a:cxn ang="0">
                  <a:pos x="693" y="673"/>
                </a:cxn>
                <a:cxn ang="0">
                  <a:pos x="708" y="817"/>
                </a:cxn>
                <a:cxn ang="0">
                  <a:pos x="560" y="904"/>
                </a:cxn>
                <a:cxn ang="0">
                  <a:pos x="343" y="945"/>
                </a:cxn>
                <a:cxn ang="0">
                  <a:pos x="236" y="958"/>
                </a:cxn>
                <a:cxn ang="0">
                  <a:pos x="434" y="587"/>
                </a:cxn>
                <a:cxn ang="0">
                  <a:pos x="538" y="558"/>
                </a:cxn>
                <a:cxn ang="0">
                  <a:pos x="543" y="472"/>
                </a:cxn>
                <a:cxn ang="0">
                  <a:pos x="394" y="342"/>
                </a:cxn>
                <a:cxn ang="0">
                  <a:pos x="282" y="353"/>
                </a:cxn>
                <a:cxn ang="0">
                  <a:pos x="287" y="465"/>
                </a:cxn>
                <a:cxn ang="0">
                  <a:pos x="317" y="617"/>
                </a:cxn>
                <a:cxn ang="0">
                  <a:pos x="434" y="587"/>
                </a:cxn>
              </a:cxnLst>
              <a:rect l="0" t="0" r="r" b="b"/>
              <a:pathLst>
                <a:path w="832" h="961">
                  <a:moveTo>
                    <a:pt x="236" y="958"/>
                  </a:moveTo>
                  <a:cubicBezTo>
                    <a:pt x="232" y="953"/>
                    <a:pt x="239" y="928"/>
                    <a:pt x="250" y="900"/>
                  </a:cubicBezTo>
                  <a:cubicBezTo>
                    <a:pt x="269" y="854"/>
                    <a:pt x="266" y="841"/>
                    <a:pt x="215" y="729"/>
                  </a:cubicBezTo>
                  <a:cubicBezTo>
                    <a:pt x="168" y="627"/>
                    <a:pt x="160" y="598"/>
                    <a:pt x="170" y="534"/>
                  </a:cubicBezTo>
                  <a:cubicBezTo>
                    <a:pt x="181" y="446"/>
                    <a:pt x="141" y="345"/>
                    <a:pt x="96" y="345"/>
                  </a:cubicBezTo>
                  <a:cubicBezTo>
                    <a:pt x="82" y="345"/>
                    <a:pt x="53" y="320"/>
                    <a:pt x="34" y="289"/>
                  </a:cubicBezTo>
                  <a:lnTo>
                    <a:pt x="0" y="233"/>
                  </a:lnTo>
                  <a:lnTo>
                    <a:pt x="53" y="137"/>
                  </a:lnTo>
                  <a:cubicBezTo>
                    <a:pt x="96" y="59"/>
                    <a:pt x="116" y="38"/>
                    <a:pt x="162" y="25"/>
                  </a:cubicBezTo>
                  <a:cubicBezTo>
                    <a:pt x="253" y="0"/>
                    <a:pt x="285" y="6"/>
                    <a:pt x="327" y="59"/>
                  </a:cubicBezTo>
                  <a:cubicBezTo>
                    <a:pt x="362" y="104"/>
                    <a:pt x="383" y="112"/>
                    <a:pt x="522" y="139"/>
                  </a:cubicBezTo>
                  <a:cubicBezTo>
                    <a:pt x="722" y="177"/>
                    <a:pt x="832" y="256"/>
                    <a:pt x="722" y="281"/>
                  </a:cubicBezTo>
                  <a:cubicBezTo>
                    <a:pt x="693" y="288"/>
                    <a:pt x="677" y="313"/>
                    <a:pt x="648" y="400"/>
                  </a:cubicBezTo>
                  <a:cubicBezTo>
                    <a:pt x="615" y="496"/>
                    <a:pt x="613" y="518"/>
                    <a:pt x="629" y="572"/>
                  </a:cubicBezTo>
                  <a:cubicBezTo>
                    <a:pt x="639" y="606"/>
                    <a:pt x="668" y="652"/>
                    <a:pt x="693" y="673"/>
                  </a:cubicBezTo>
                  <a:cubicBezTo>
                    <a:pt x="746" y="716"/>
                    <a:pt x="748" y="731"/>
                    <a:pt x="708" y="817"/>
                  </a:cubicBezTo>
                  <a:cubicBezTo>
                    <a:pt x="679" y="881"/>
                    <a:pt x="676" y="883"/>
                    <a:pt x="560" y="904"/>
                  </a:cubicBezTo>
                  <a:cubicBezTo>
                    <a:pt x="495" y="915"/>
                    <a:pt x="397" y="934"/>
                    <a:pt x="343" y="945"/>
                  </a:cubicBezTo>
                  <a:cubicBezTo>
                    <a:pt x="288" y="956"/>
                    <a:pt x="240" y="961"/>
                    <a:pt x="236" y="958"/>
                  </a:cubicBezTo>
                  <a:close/>
                  <a:moveTo>
                    <a:pt x="434" y="587"/>
                  </a:moveTo>
                  <a:lnTo>
                    <a:pt x="538" y="558"/>
                  </a:lnTo>
                  <a:lnTo>
                    <a:pt x="543" y="472"/>
                  </a:lnTo>
                  <a:cubicBezTo>
                    <a:pt x="549" y="345"/>
                    <a:pt x="532" y="329"/>
                    <a:pt x="394" y="342"/>
                  </a:cubicBezTo>
                  <a:lnTo>
                    <a:pt x="282" y="353"/>
                  </a:lnTo>
                  <a:lnTo>
                    <a:pt x="287" y="465"/>
                  </a:lnTo>
                  <a:cubicBezTo>
                    <a:pt x="292" y="584"/>
                    <a:pt x="298" y="617"/>
                    <a:pt x="317" y="617"/>
                  </a:cubicBezTo>
                  <a:cubicBezTo>
                    <a:pt x="325" y="617"/>
                    <a:pt x="376" y="603"/>
                    <a:pt x="434" y="5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4" name="Мурманская область"/>
            <p:cNvSpPr>
              <a:spLocks/>
            </p:cNvSpPr>
            <p:nvPr/>
          </p:nvSpPr>
          <p:spPr bwMode="auto">
            <a:xfrm>
              <a:off x="3206168" y="2821511"/>
              <a:ext cx="839176" cy="1024894"/>
            </a:xfrm>
            <a:custGeom>
              <a:avLst/>
              <a:gdLst/>
              <a:ahLst/>
              <a:cxnLst>
                <a:cxn ang="0">
                  <a:pos x="911" y="1739"/>
                </a:cxn>
                <a:cxn ang="0">
                  <a:pos x="688" y="1544"/>
                </a:cxn>
                <a:cxn ang="0">
                  <a:pos x="495" y="1004"/>
                </a:cxn>
                <a:cxn ang="0">
                  <a:pos x="432" y="820"/>
                </a:cxn>
                <a:cxn ang="0">
                  <a:pos x="332" y="896"/>
                </a:cxn>
                <a:cxn ang="0">
                  <a:pos x="224" y="977"/>
                </a:cxn>
                <a:cxn ang="0">
                  <a:pos x="194" y="876"/>
                </a:cxn>
                <a:cxn ang="0">
                  <a:pos x="173" y="782"/>
                </a:cxn>
                <a:cxn ang="0">
                  <a:pos x="69" y="705"/>
                </a:cxn>
                <a:cxn ang="0">
                  <a:pos x="29" y="585"/>
                </a:cxn>
                <a:cxn ang="0">
                  <a:pos x="194" y="512"/>
                </a:cxn>
                <a:cxn ang="0">
                  <a:pos x="368" y="390"/>
                </a:cxn>
                <a:cxn ang="0">
                  <a:pos x="471" y="81"/>
                </a:cxn>
                <a:cxn ang="0">
                  <a:pos x="872" y="17"/>
                </a:cxn>
                <a:cxn ang="0">
                  <a:pos x="1162" y="89"/>
                </a:cxn>
                <a:cxn ang="0">
                  <a:pos x="1114" y="129"/>
                </a:cxn>
                <a:cxn ang="0">
                  <a:pos x="1056" y="152"/>
                </a:cxn>
                <a:cxn ang="0">
                  <a:pos x="1180" y="513"/>
                </a:cxn>
                <a:cxn ang="0">
                  <a:pos x="1284" y="865"/>
                </a:cxn>
                <a:cxn ang="0">
                  <a:pos x="1340" y="1160"/>
                </a:cxn>
                <a:cxn ang="0">
                  <a:pos x="1341" y="1561"/>
                </a:cxn>
                <a:cxn ang="0">
                  <a:pos x="1314" y="1721"/>
                </a:cxn>
                <a:cxn ang="0">
                  <a:pos x="1218" y="1747"/>
                </a:cxn>
                <a:cxn ang="0">
                  <a:pos x="911" y="1739"/>
                </a:cxn>
              </a:cxnLst>
              <a:rect l="0" t="0" r="r" b="b"/>
              <a:pathLst>
                <a:path w="1376" h="1784">
                  <a:moveTo>
                    <a:pt x="911" y="1739"/>
                  </a:moveTo>
                  <a:cubicBezTo>
                    <a:pt x="810" y="1697"/>
                    <a:pt x="778" y="1668"/>
                    <a:pt x="688" y="1544"/>
                  </a:cubicBezTo>
                  <a:cubicBezTo>
                    <a:pt x="597" y="1416"/>
                    <a:pt x="528" y="1225"/>
                    <a:pt x="495" y="1004"/>
                  </a:cubicBezTo>
                  <a:cubicBezTo>
                    <a:pt x="469" y="844"/>
                    <a:pt x="463" y="824"/>
                    <a:pt x="432" y="820"/>
                  </a:cubicBezTo>
                  <a:cubicBezTo>
                    <a:pt x="408" y="817"/>
                    <a:pt x="380" y="838"/>
                    <a:pt x="332" y="896"/>
                  </a:cubicBezTo>
                  <a:cubicBezTo>
                    <a:pt x="284" y="952"/>
                    <a:pt x="252" y="977"/>
                    <a:pt x="224" y="977"/>
                  </a:cubicBezTo>
                  <a:cubicBezTo>
                    <a:pt x="173" y="977"/>
                    <a:pt x="164" y="948"/>
                    <a:pt x="194" y="876"/>
                  </a:cubicBezTo>
                  <a:cubicBezTo>
                    <a:pt x="216" y="820"/>
                    <a:pt x="216" y="819"/>
                    <a:pt x="173" y="782"/>
                  </a:cubicBezTo>
                  <a:cubicBezTo>
                    <a:pt x="149" y="761"/>
                    <a:pt x="101" y="726"/>
                    <a:pt x="69" y="705"/>
                  </a:cubicBezTo>
                  <a:cubicBezTo>
                    <a:pt x="5" y="662"/>
                    <a:pt x="0" y="648"/>
                    <a:pt x="29" y="585"/>
                  </a:cubicBezTo>
                  <a:cubicBezTo>
                    <a:pt x="48" y="542"/>
                    <a:pt x="53" y="539"/>
                    <a:pt x="194" y="512"/>
                  </a:cubicBezTo>
                  <a:cubicBezTo>
                    <a:pt x="322" y="488"/>
                    <a:pt x="356" y="464"/>
                    <a:pt x="368" y="390"/>
                  </a:cubicBezTo>
                  <a:cubicBezTo>
                    <a:pt x="408" y="160"/>
                    <a:pt x="428" y="100"/>
                    <a:pt x="471" y="81"/>
                  </a:cubicBezTo>
                  <a:cubicBezTo>
                    <a:pt x="628" y="9"/>
                    <a:pt x="680" y="0"/>
                    <a:pt x="872" y="17"/>
                  </a:cubicBezTo>
                  <a:cubicBezTo>
                    <a:pt x="1157" y="43"/>
                    <a:pt x="1162" y="44"/>
                    <a:pt x="1162" y="89"/>
                  </a:cubicBezTo>
                  <a:cubicBezTo>
                    <a:pt x="1162" y="123"/>
                    <a:pt x="1154" y="129"/>
                    <a:pt x="1114" y="129"/>
                  </a:cubicBezTo>
                  <a:cubicBezTo>
                    <a:pt x="1087" y="129"/>
                    <a:pt x="1061" y="139"/>
                    <a:pt x="1056" y="152"/>
                  </a:cubicBezTo>
                  <a:cubicBezTo>
                    <a:pt x="1040" y="192"/>
                    <a:pt x="1096" y="353"/>
                    <a:pt x="1180" y="513"/>
                  </a:cubicBezTo>
                  <a:cubicBezTo>
                    <a:pt x="1255" y="656"/>
                    <a:pt x="1261" y="676"/>
                    <a:pt x="1284" y="865"/>
                  </a:cubicBezTo>
                  <a:cubicBezTo>
                    <a:pt x="1296" y="974"/>
                    <a:pt x="1322" y="1107"/>
                    <a:pt x="1340" y="1160"/>
                  </a:cubicBezTo>
                  <a:cubicBezTo>
                    <a:pt x="1376" y="1273"/>
                    <a:pt x="1376" y="1350"/>
                    <a:pt x="1341" y="1561"/>
                  </a:cubicBezTo>
                  <a:lnTo>
                    <a:pt x="1314" y="1721"/>
                  </a:lnTo>
                  <a:lnTo>
                    <a:pt x="1218" y="1747"/>
                  </a:lnTo>
                  <a:cubicBezTo>
                    <a:pt x="1090" y="1784"/>
                    <a:pt x="1010" y="1780"/>
                    <a:pt x="911" y="1739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5" name="Ненецкий автономный округ"/>
            <p:cNvSpPr>
              <a:spLocks/>
            </p:cNvSpPr>
            <p:nvPr/>
          </p:nvSpPr>
          <p:spPr bwMode="auto">
            <a:xfrm>
              <a:off x="4133165" y="3709142"/>
              <a:ext cx="1844236" cy="979140"/>
            </a:xfrm>
            <a:custGeom>
              <a:avLst/>
              <a:gdLst/>
              <a:ahLst/>
              <a:cxnLst>
                <a:cxn ang="0">
                  <a:pos x="1957" y="1562"/>
                </a:cxn>
                <a:cxn ang="0">
                  <a:pos x="1354" y="1240"/>
                </a:cxn>
                <a:cxn ang="0">
                  <a:pos x="1067" y="1085"/>
                </a:cxn>
                <a:cxn ang="0">
                  <a:pos x="331" y="1088"/>
                </a:cxn>
                <a:cxn ang="0">
                  <a:pos x="210" y="1071"/>
                </a:cxn>
                <a:cxn ang="0">
                  <a:pos x="96" y="866"/>
                </a:cxn>
                <a:cxn ang="0">
                  <a:pos x="18" y="661"/>
                </a:cxn>
                <a:cxn ang="0">
                  <a:pos x="94" y="613"/>
                </a:cxn>
                <a:cxn ang="0">
                  <a:pos x="147" y="579"/>
                </a:cxn>
                <a:cxn ang="0">
                  <a:pos x="138" y="469"/>
                </a:cxn>
                <a:cxn ang="0">
                  <a:pos x="126" y="360"/>
                </a:cxn>
                <a:cxn ang="0">
                  <a:pos x="195" y="330"/>
                </a:cxn>
                <a:cxn ang="0">
                  <a:pos x="432" y="71"/>
                </a:cxn>
                <a:cxn ang="0">
                  <a:pos x="446" y="16"/>
                </a:cxn>
                <a:cxn ang="0">
                  <a:pos x="578" y="147"/>
                </a:cxn>
                <a:cxn ang="0">
                  <a:pos x="578" y="335"/>
                </a:cxn>
                <a:cxn ang="0">
                  <a:pos x="464" y="335"/>
                </a:cxn>
                <a:cxn ang="0">
                  <a:pos x="312" y="341"/>
                </a:cxn>
                <a:cxn ang="0">
                  <a:pos x="229" y="402"/>
                </a:cxn>
                <a:cxn ang="0">
                  <a:pos x="269" y="707"/>
                </a:cxn>
                <a:cxn ang="0">
                  <a:pos x="480" y="792"/>
                </a:cxn>
                <a:cxn ang="0">
                  <a:pos x="592" y="704"/>
                </a:cxn>
                <a:cxn ang="0">
                  <a:pos x="678" y="616"/>
                </a:cxn>
                <a:cxn ang="0">
                  <a:pos x="1131" y="616"/>
                </a:cxn>
                <a:cxn ang="0">
                  <a:pos x="1590" y="631"/>
                </a:cxn>
                <a:cxn ang="0">
                  <a:pos x="1512" y="695"/>
                </a:cxn>
                <a:cxn ang="0">
                  <a:pos x="1413" y="770"/>
                </a:cxn>
                <a:cxn ang="0">
                  <a:pos x="1560" y="935"/>
                </a:cxn>
                <a:cxn ang="0">
                  <a:pos x="1678" y="917"/>
                </a:cxn>
                <a:cxn ang="0">
                  <a:pos x="1920" y="920"/>
                </a:cxn>
                <a:cxn ang="0">
                  <a:pos x="2122" y="941"/>
                </a:cxn>
                <a:cxn ang="0">
                  <a:pos x="2243" y="931"/>
                </a:cxn>
                <a:cxn ang="0">
                  <a:pos x="2232" y="1005"/>
                </a:cxn>
                <a:cxn ang="0">
                  <a:pos x="2266" y="1098"/>
                </a:cxn>
                <a:cxn ang="0">
                  <a:pos x="2496" y="1071"/>
                </a:cxn>
                <a:cxn ang="0">
                  <a:pos x="2565" y="1024"/>
                </a:cxn>
                <a:cxn ang="0">
                  <a:pos x="2555" y="917"/>
                </a:cxn>
                <a:cxn ang="0">
                  <a:pos x="2571" y="784"/>
                </a:cxn>
                <a:cxn ang="0">
                  <a:pos x="2843" y="899"/>
                </a:cxn>
                <a:cxn ang="0">
                  <a:pos x="2962" y="1018"/>
                </a:cxn>
                <a:cxn ang="0">
                  <a:pos x="3013" y="1098"/>
                </a:cxn>
                <a:cxn ang="0">
                  <a:pos x="2979" y="1144"/>
                </a:cxn>
                <a:cxn ang="0">
                  <a:pos x="2987" y="1315"/>
                </a:cxn>
                <a:cxn ang="0">
                  <a:pos x="3018" y="1427"/>
                </a:cxn>
                <a:cxn ang="0">
                  <a:pos x="2955" y="1418"/>
                </a:cxn>
                <a:cxn ang="0">
                  <a:pos x="2845" y="1464"/>
                </a:cxn>
                <a:cxn ang="0">
                  <a:pos x="2718" y="1546"/>
                </a:cxn>
                <a:cxn ang="0">
                  <a:pos x="2586" y="1615"/>
                </a:cxn>
                <a:cxn ang="0">
                  <a:pos x="2422" y="1695"/>
                </a:cxn>
                <a:cxn ang="0">
                  <a:pos x="2318" y="1719"/>
                </a:cxn>
                <a:cxn ang="0">
                  <a:pos x="1957" y="1562"/>
                </a:cxn>
              </a:cxnLst>
              <a:rect l="0" t="0" r="r" b="b"/>
              <a:pathLst>
                <a:path w="3024" h="1719">
                  <a:moveTo>
                    <a:pt x="1957" y="1562"/>
                  </a:moveTo>
                  <a:cubicBezTo>
                    <a:pt x="1664" y="1432"/>
                    <a:pt x="1560" y="1378"/>
                    <a:pt x="1354" y="1240"/>
                  </a:cubicBezTo>
                  <a:cubicBezTo>
                    <a:pt x="1165" y="1117"/>
                    <a:pt x="1094" y="1079"/>
                    <a:pt x="1067" y="1085"/>
                  </a:cubicBezTo>
                  <a:cubicBezTo>
                    <a:pt x="1035" y="1093"/>
                    <a:pt x="582" y="1095"/>
                    <a:pt x="331" y="1088"/>
                  </a:cubicBezTo>
                  <a:cubicBezTo>
                    <a:pt x="272" y="1087"/>
                    <a:pt x="218" y="1079"/>
                    <a:pt x="210" y="1071"/>
                  </a:cubicBezTo>
                  <a:cubicBezTo>
                    <a:pt x="202" y="1063"/>
                    <a:pt x="150" y="970"/>
                    <a:pt x="96" y="866"/>
                  </a:cubicBezTo>
                  <a:cubicBezTo>
                    <a:pt x="14" y="714"/>
                    <a:pt x="0" y="674"/>
                    <a:pt x="18" y="661"/>
                  </a:cubicBezTo>
                  <a:cubicBezTo>
                    <a:pt x="30" y="653"/>
                    <a:pt x="64" y="632"/>
                    <a:pt x="94" y="613"/>
                  </a:cubicBezTo>
                  <a:lnTo>
                    <a:pt x="147" y="579"/>
                  </a:lnTo>
                  <a:lnTo>
                    <a:pt x="138" y="469"/>
                  </a:lnTo>
                  <a:lnTo>
                    <a:pt x="126" y="360"/>
                  </a:lnTo>
                  <a:lnTo>
                    <a:pt x="195" y="330"/>
                  </a:lnTo>
                  <a:cubicBezTo>
                    <a:pt x="290" y="290"/>
                    <a:pt x="432" y="133"/>
                    <a:pt x="432" y="71"/>
                  </a:cubicBezTo>
                  <a:cubicBezTo>
                    <a:pt x="432" y="47"/>
                    <a:pt x="438" y="21"/>
                    <a:pt x="446" y="16"/>
                  </a:cubicBezTo>
                  <a:cubicBezTo>
                    <a:pt x="472" y="0"/>
                    <a:pt x="547" y="75"/>
                    <a:pt x="578" y="147"/>
                  </a:cubicBezTo>
                  <a:cubicBezTo>
                    <a:pt x="616" y="239"/>
                    <a:pt x="616" y="299"/>
                    <a:pt x="578" y="335"/>
                  </a:cubicBezTo>
                  <a:cubicBezTo>
                    <a:pt x="547" y="362"/>
                    <a:pt x="542" y="362"/>
                    <a:pt x="464" y="335"/>
                  </a:cubicBezTo>
                  <a:cubicBezTo>
                    <a:pt x="386" y="306"/>
                    <a:pt x="384" y="306"/>
                    <a:pt x="312" y="341"/>
                  </a:cubicBezTo>
                  <a:cubicBezTo>
                    <a:pt x="272" y="360"/>
                    <a:pt x="235" y="387"/>
                    <a:pt x="229" y="402"/>
                  </a:cubicBezTo>
                  <a:cubicBezTo>
                    <a:pt x="219" y="429"/>
                    <a:pt x="251" y="679"/>
                    <a:pt x="269" y="707"/>
                  </a:cubicBezTo>
                  <a:cubicBezTo>
                    <a:pt x="282" y="727"/>
                    <a:pt x="443" y="792"/>
                    <a:pt x="480" y="792"/>
                  </a:cubicBezTo>
                  <a:cubicBezTo>
                    <a:pt x="494" y="792"/>
                    <a:pt x="544" y="752"/>
                    <a:pt x="592" y="704"/>
                  </a:cubicBezTo>
                  <a:lnTo>
                    <a:pt x="678" y="616"/>
                  </a:lnTo>
                  <a:lnTo>
                    <a:pt x="1131" y="616"/>
                  </a:lnTo>
                  <a:cubicBezTo>
                    <a:pt x="1382" y="616"/>
                    <a:pt x="1586" y="623"/>
                    <a:pt x="1590" y="631"/>
                  </a:cubicBezTo>
                  <a:cubicBezTo>
                    <a:pt x="1597" y="639"/>
                    <a:pt x="1560" y="667"/>
                    <a:pt x="1512" y="695"/>
                  </a:cubicBezTo>
                  <a:cubicBezTo>
                    <a:pt x="1462" y="722"/>
                    <a:pt x="1419" y="755"/>
                    <a:pt x="1413" y="770"/>
                  </a:cubicBezTo>
                  <a:cubicBezTo>
                    <a:pt x="1403" y="795"/>
                    <a:pt x="1507" y="914"/>
                    <a:pt x="1560" y="935"/>
                  </a:cubicBezTo>
                  <a:cubicBezTo>
                    <a:pt x="1581" y="943"/>
                    <a:pt x="1624" y="936"/>
                    <a:pt x="1678" y="917"/>
                  </a:cubicBezTo>
                  <a:cubicBezTo>
                    <a:pt x="1787" y="880"/>
                    <a:pt x="1819" y="880"/>
                    <a:pt x="1920" y="920"/>
                  </a:cubicBezTo>
                  <a:cubicBezTo>
                    <a:pt x="1986" y="946"/>
                    <a:pt x="2021" y="949"/>
                    <a:pt x="2122" y="941"/>
                  </a:cubicBezTo>
                  <a:lnTo>
                    <a:pt x="2243" y="931"/>
                  </a:lnTo>
                  <a:lnTo>
                    <a:pt x="2232" y="1005"/>
                  </a:lnTo>
                  <a:cubicBezTo>
                    <a:pt x="2221" y="1075"/>
                    <a:pt x="2222" y="1080"/>
                    <a:pt x="2266" y="1098"/>
                  </a:cubicBezTo>
                  <a:cubicBezTo>
                    <a:pt x="2342" y="1130"/>
                    <a:pt x="2421" y="1120"/>
                    <a:pt x="2496" y="1071"/>
                  </a:cubicBezTo>
                  <a:lnTo>
                    <a:pt x="2565" y="1024"/>
                  </a:lnTo>
                  <a:lnTo>
                    <a:pt x="2555" y="917"/>
                  </a:lnTo>
                  <a:cubicBezTo>
                    <a:pt x="2547" y="832"/>
                    <a:pt x="2552" y="803"/>
                    <a:pt x="2571" y="784"/>
                  </a:cubicBezTo>
                  <a:cubicBezTo>
                    <a:pt x="2597" y="757"/>
                    <a:pt x="2594" y="757"/>
                    <a:pt x="2843" y="899"/>
                  </a:cubicBezTo>
                  <a:cubicBezTo>
                    <a:pt x="2882" y="922"/>
                    <a:pt x="2931" y="970"/>
                    <a:pt x="2962" y="1018"/>
                  </a:cubicBezTo>
                  <a:lnTo>
                    <a:pt x="3013" y="1098"/>
                  </a:lnTo>
                  <a:lnTo>
                    <a:pt x="2979" y="1144"/>
                  </a:lnTo>
                  <a:cubicBezTo>
                    <a:pt x="2936" y="1202"/>
                    <a:pt x="2936" y="1195"/>
                    <a:pt x="2987" y="1315"/>
                  </a:cubicBezTo>
                  <a:cubicBezTo>
                    <a:pt x="3010" y="1371"/>
                    <a:pt x="3024" y="1421"/>
                    <a:pt x="3018" y="1427"/>
                  </a:cubicBezTo>
                  <a:cubicBezTo>
                    <a:pt x="3011" y="1434"/>
                    <a:pt x="2984" y="1429"/>
                    <a:pt x="2955" y="1418"/>
                  </a:cubicBezTo>
                  <a:cubicBezTo>
                    <a:pt x="2906" y="1399"/>
                    <a:pt x="2902" y="1400"/>
                    <a:pt x="2845" y="1464"/>
                  </a:cubicBezTo>
                  <a:cubicBezTo>
                    <a:pt x="2803" y="1511"/>
                    <a:pt x="2765" y="1535"/>
                    <a:pt x="2718" y="1546"/>
                  </a:cubicBezTo>
                  <a:cubicBezTo>
                    <a:pt x="2682" y="1554"/>
                    <a:pt x="2622" y="1586"/>
                    <a:pt x="2586" y="1615"/>
                  </a:cubicBezTo>
                  <a:cubicBezTo>
                    <a:pt x="2546" y="1648"/>
                    <a:pt x="2483" y="1679"/>
                    <a:pt x="2422" y="1695"/>
                  </a:cubicBezTo>
                  <a:cubicBezTo>
                    <a:pt x="2368" y="1709"/>
                    <a:pt x="2322" y="1719"/>
                    <a:pt x="2318" y="1719"/>
                  </a:cubicBezTo>
                  <a:cubicBezTo>
                    <a:pt x="2315" y="1719"/>
                    <a:pt x="2152" y="1647"/>
                    <a:pt x="1957" y="156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6" name="Нижегородская область"/>
            <p:cNvSpPr>
              <a:spLocks/>
            </p:cNvSpPr>
            <p:nvPr/>
          </p:nvSpPr>
          <p:spPr bwMode="auto">
            <a:xfrm>
              <a:off x="2357234" y="5557613"/>
              <a:ext cx="907481" cy="549050"/>
            </a:xfrm>
            <a:custGeom>
              <a:avLst/>
              <a:gdLst/>
              <a:ahLst/>
              <a:cxnLst>
                <a:cxn ang="0">
                  <a:pos x="317" y="889"/>
                </a:cxn>
                <a:cxn ang="0">
                  <a:pos x="269" y="694"/>
                </a:cxn>
                <a:cxn ang="0">
                  <a:pos x="261" y="576"/>
                </a:cxn>
                <a:cxn ang="0">
                  <a:pos x="163" y="547"/>
                </a:cxn>
                <a:cxn ang="0">
                  <a:pos x="18" y="416"/>
                </a:cxn>
                <a:cxn ang="0">
                  <a:pos x="253" y="294"/>
                </a:cxn>
                <a:cxn ang="0">
                  <a:pos x="503" y="145"/>
                </a:cxn>
                <a:cxn ang="0">
                  <a:pos x="607" y="120"/>
                </a:cxn>
                <a:cxn ang="0">
                  <a:pos x="714" y="99"/>
                </a:cxn>
                <a:cxn ang="0">
                  <a:pos x="896" y="49"/>
                </a:cxn>
                <a:cxn ang="0">
                  <a:pos x="1066" y="19"/>
                </a:cxn>
                <a:cxn ang="0">
                  <a:pos x="1175" y="38"/>
                </a:cxn>
                <a:cxn ang="0">
                  <a:pos x="1375" y="181"/>
                </a:cxn>
                <a:cxn ang="0">
                  <a:pos x="1474" y="313"/>
                </a:cxn>
                <a:cxn ang="0">
                  <a:pos x="1319" y="317"/>
                </a:cxn>
                <a:cxn ang="0">
                  <a:pos x="1221" y="389"/>
                </a:cxn>
                <a:cxn ang="0">
                  <a:pos x="1146" y="469"/>
                </a:cxn>
                <a:cxn ang="0">
                  <a:pos x="1103" y="437"/>
                </a:cxn>
                <a:cxn ang="0">
                  <a:pos x="957" y="433"/>
                </a:cxn>
                <a:cxn ang="0">
                  <a:pos x="853" y="462"/>
                </a:cxn>
                <a:cxn ang="0">
                  <a:pos x="848" y="571"/>
                </a:cxn>
                <a:cxn ang="0">
                  <a:pos x="797" y="696"/>
                </a:cxn>
                <a:cxn ang="0">
                  <a:pos x="749" y="797"/>
                </a:cxn>
                <a:cxn ang="0">
                  <a:pos x="707" y="902"/>
                </a:cxn>
                <a:cxn ang="0">
                  <a:pos x="645" y="897"/>
                </a:cxn>
                <a:cxn ang="0">
                  <a:pos x="490" y="918"/>
                </a:cxn>
                <a:cxn ang="0">
                  <a:pos x="373" y="966"/>
                </a:cxn>
                <a:cxn ang="0">
                  <a:pos x="317" y="889"/>
                </a:cxn>
              </a:cxnLst>
              <a:rect l="0" t="0" r="r" b="b"/>
              <a:pathLst>
                <a:path w="1501" h="966">
                  <a:moveTo>
                    <a:pt x="317" y="889"/>
                  </a:moveTo>
                  <a:cubicBezTo>
                    <a:pt x="291" y="838"/>
                    <a:pt x="275" y="776"/>
                    <a:pt x="269" y="694"/>
                  </a:cubicBezTo>
                  <a:lnTo>
                    <a:pt x="261" y="576"/>
                  </a:lnTo>
                  <a:lnTo>
                    <a:pt x="163" y="547"/>
                  </a:lnTo>
                  <a:cubicBezTo>
                    <a:pt x="66" y="518"/>
                    <a:pt x="0" y="461"/>
                    <a:pt x="18" y="416"/>
                  </a:cubicBezTo>
                  <a:cubicBezTo>
                    <a:pt x="23" y="406"/>
                    <a:pt x="128" y="352"/>
                    <a:pt x="253" y="294"/>
                  </a:cubicBezTo>
                  <a:cubicBezTo>
                    <a:pt x="431" y="213"/>
                    <a:pt x="485" y="181"/>
                    <a:pt x="503" y="145"/>
                  </a:cubicBezTo>
                  <a:cubicBezTo>
                    <a:pt x="530" y="96"/>
                    <a:pt x="527" y="96"/>
                    <a:pt x="607" y="120"/>
                  </a:cubicBezTo>
                  <a:cubicBezTo>
                    <a:pt x="663" y="136"/>
                    <a:pt x="671" y="134"/>
                    <a:pt x="714" y="99"/>
                  </a:cubicBezTo>
                  <a:cubicBezTo>
                    <a:pt x="754" y="65"/>
                    <a:pt x="784" y="57"/>
                    <a:pt x="896" y="49"/>
                  </a:cubicBezTo>
                  <a:cubicBezTo>
                    <a:pt x="971" y="45"/>
                    <a:pt x="1047" y="32"/>
                    <a:pt x="1066" y="19"/>
                  </a:cubicBezTo>
                  <a:cubicBezTo>
                    <a:pt x="1098" y="0"/>
                    <a:pt x="1109" y="3"/>
                    <a:pt x="1175" y="38"/>
                  </a:cubicBezTo>
                  <a:cubicBezTo>
                    <a:pt x="1215" y="61"/>
                    <a:pt x="1304" y="125"/>
                    <a:pt x="1375" y="181"/>
                  </a:cubicBezTo>
                  <a:cubicBezTo>
                    <a:pt x="1499" y="278"/>
                    <a:pt x="1501" y="283"/>
                    <a:pt x="1474" y="313"/>
                  </a:cubicBezTo>
                  <a:cubicBezTo>
                    <a:pt x="1447" y="342"/>
                    <a:pt x="1391" y="344"/>
                    <a:pt x="1319" y="317"/>
                  </a:cubicBezTo>
                  <a:cubicBezTo>
                    <a:pt x="1306" y="312"/>
                    <a:pt x="1263" y="344"/>
                    <a:pt x="1221" y="389"/>
                  </a:cubicBezTo>
                  <a:lnTo>
                    <a:pt x="1146" y="469"/>
                  </a:lnTo>
                  <a:lnTo>
                    <a:pt x="1103" y="437"/>
                  </a:lnTo>
                  <a:cubicBezTo>
                    <a:pt x="1063" y="406"/>
                    <a:pt x="1058" y="406"/>
                    <a:pt x="957" y="433"/>
                  </a:cubicBezTo>
                  <a:lnTo>
                    <a:pt x="853" y="462"/>
                  </a:lnTo>
                  <a:lnTo>
                    <a:pt x="848" y="571"/>
                  </a:lnTo>
                  <a:cubicBezTo>
                    <a:pt x="843" y="675"/>
                    <a:pt x="842" y="680"/>
                    <a:pt x="797" y="696"/>
                  </a:cubicBezTo>
                  <a:cubicBezTo>
                    <a:pt x="752" y="712"/>
                    <a:pt x="749" y="718"/>
                    <a:pt x="749" y="797"/>
                  </a:cubicBezTo>
                  <a:cubicBezTo>
                    <a:pt x="749" y="870"/>
                    <a:pt x="744" y="883"/>
                    <a:pt x="707" y="902"/>
                  </a:cubicBezTo>
                  <a:cubicBezTo>
                    <a:pt x="671" y="923"/>
                    <a:pt x="664" y="921"/>
                    <a:pt x="645" y="897"/>
                  </a:cubicBezTo>
                  <a:cubicBezTo>
                    <a:pt x="619" y="861"/>
                    <a:pt x="608" y="862"/>
                    <a:pt x="490" y="918"/>
                  </a:cubicBezTo>
                  <a:cubicBezTo>
                    <a:pt x="435" y="944"/>
                    <a:pt x="381" y="966"/>
                    <a:pt x="373" y="966"/>
                  </a:cubicBezTo>
                  <a:cubicBezTo>
                    <a:pt x="363" y="966"/>
                    <a:pt x="338" y="931"/>
                    <a:pt x="317" y="889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7" name="Новгородская область"/>
            <p:cNvSpPr>
              <a:spLocks/>
            </p:cNvSpPr>
            <p:nvPr/>
          </p:nvSpPr>
          <p:spPr bwMode="auto">
            <a:xfrm>
              <a:off x="1654668" y="4331400"/>
              <a:ext cx="683051" cy="475843"/>
            </a:xfrm>
            <a:custGeom>
              <a:avLst/>
              <a:gdLst/>
              <a:ahLst/>
              <a:cxnLst>
                <a:cxn ang="0">
                  <a:pos x="1046" y="794"/>
                </a:cxn>
                <a:cxn ang="0">
                  <a:pos x="926" y="762"/>
                </a:cxn>
                <a:cxn ang="0">
                  <a:pos x="779" y="678"/>
                </a:cxn>
                <a:cxn ang="0">
                  <a:pos x="686" y="587"/>
                </a:cxn>
                <a:cxn ang="0">
                  <a:pos x="619" y="614"/>
                </a:cxn>
                <a:cxn ang="0">
                  <a:pos x="500" y="661"/>
                </a:cxn>
                <a:cxn ang="0">
                  <a:pos x="396" y="654"/>
                </a:cxn>
                <a:cxn ang="0">
                  <a:pos x="222" y="610"/>
                </a:cxn>
                <a:cxn ang="0">
                  <a:pos x="51" y="542"/>
                </a:cxn>
                <a:cxn ang="0">
                  <a:pos x="0" y="493"/>
                </a:cxn>
                <a:cxn ang="0">
                  <a:pos x="105" y="374"/>
                </a:cxn>
                <a:cxn ang="0">
                  <a:pos x="211" y="258"/>
                </a:cxn>
                <a:cxn ang="0">
                  <a:pos x="192" y="195"/>
                </a:cxn>
                <a:cxn ang="0">
                  <a:pos x="174" y="94"/>
                </a:cxn>
                <a:cxn ang="0">
                  <a:pos x="235" y="46"/>
                </a:cxn>
                <a:cxn ang="0">
                  <a:pos x="344" y="18"/>
                </a:cxn>
                <a:cxn ang="0">
                  <a:pos x="428" y="30"/>
                </a:cxn>
                <a:cxn ang="0">
                  <a:pos x="673" y="74"/>
                </a:cxn>
                <a:cxn ang="0">
                  <a:pos x="782" y="182"/>
                </a:cxn>
                <a:cxn ang="0">
                  <a:pos x="846" y="243"/>
                </a:cxn>
                <a:cxn ang="0">
                  <a:pos x="910" y="243"/>
                </a:cxn>
                <a:cxn ang="0">
                  <a:pos x="976" y="382"/>
                </a:cxn>
                <a:cxn ang="0">
                  <a:pos x="1030" y="638"/>
                </a:cxn>
                <a:cxn ang="0">
                  <a:pos x="1033" y="706"/>
                </a:cxn>
                <a:cxn ang="0">
                  <a:pos x="1094" y="747"/>
                </a:cxn>
                <a:cxn ang="0">
                  <a:pos x="1116" y="798"/>
                </a:cxn>
                <a:cxn ang="0">
                  <a:pos x="1110" y="832"/>
                </a:cxn>
                <a:cxn ang="0">
                  <a:pos x="1046" y="794"/>
                </a:cxn>
              </a:cxnLst>
              <a:rect l="0" t="0" r="r" b="b"/>
              <a:pathLst>
                <a:path w="1120" h="832">
                  <a:moveTo>
                    <a:pt x="1046" y="794"/>
                  </a:moveTo>
                  <a:cubicBezTo>
                    <a:pt x="998" y="763"/>
                    <a:pt x="968" y="755"/>
                    <a:pt x="926" y="762"/>
                  </a:cubicBezTo>
                  <a:cubicBezTo>
                    <a:pt x="875" y="770"/>
                    <a:pt x="862" y="762"/>
                    <a:pt x="779" y="678"/>
                  </a:cubicBezTo>
                  <a:lnTo>
                    <a:pt x="686" y="587"/>
                  </a:lnTo>
                  <a:lnTo>
                    <a:pt x="619" y="614"/>
                  </a:lnTo>
                  <a:cubicBezTo>
                    <a:pt x="580" y="629"/>
                    <a:pt x="528" y="650"/>
                    <a:pt x="500" y="661"/>
                  </a:cubicBezTo>
                  <a:cubicBezTo>
                    <a:pt x="459" y="677"/>
                    <a:pt x="441" y="677"/>
                    <a:pt x="396" y="654"/>
                  </a:cubicBezTo>
                  <a:cubicBezTo>
                    <a:pt x="366" y="642"/>
                    <a:pt x="288" y="621"/>
                    <a:pt x="222" y="610"/>
                  </a:cubicBezTo>
                  <a:cubicBezTo>
                    <a:pt x="126" y="594"/>
                    <a:pt x="91" y="581"/>
                    <a:pt x="51" y="542"/>
                  </a:cubicBezTo>
                  <a:lnTo>
                    <a:pt x="0" y="493"/>
                  </a:lnTo>
                  <a:lnTo>
                    <a:pt x="105" y="374"/>
                  </a:lnTo>
                  <a:lnTo>
                    <a:pt x="211" y="258"/>
                  </a:lnTo>
                  <a:lnTo>
                    <a:pt x="192" y="195"/>
                  </a:lnTo>
                  <a:cubicBezTo>
                    <a:pt x="182" y="163"/>
                    <a:pt x="174" y="117"/>
                    <a:pt x="174" y="94"/>
                  </a:cubicBezTo>
                  <a:cubicBezTo>
                    <a:pt x="174" y="59"/>
                    <a:pt x="182" y="53"/>
                    <a:pt x="235" y="46"/>
                  </a:cubicBezTo>
                  <a:cubicBezTo>
                    <a:pt x="267" y="43"/>
                    <a:pt x="316" y="30"/>
                    <a:pt x="344" y="18"/>
                  </a:cubicBezTo>
                  <a:cubicBezTo>
                    <a:pt x="388" y="0"/>
                    <a:pt x="398" y="0"/>
                    <a:pt x="428" y="30"/>
                  </a:cubicBezTo>
                  <a:cubicBezTo>
                    <a:pt x="472" y="69"/>
                    <a:pt x="582" y="90"/>
                    <a:pt x="673" y="74"/>
                  </a:cubicBezTo>
                  <a:cubicBezTo>
                    <a:pt x="750" y="61"/>
                    <a:pt x="780" y="91"/>
                    <a:pt x="782" y="182"/>
                  </a:cubicBezTo>
                  <a:cubicBezTo>
                    <a:pt x="782" y="242"/>
                    <a:pt x="784" y="243"/>
                    <a:pt x="846" y="243"/>
                  </a:cubicBezTo>
                  <a:lnTo>
                    <a:pt x="910" y="243"/>
                  </a:lnTo>
                  <a:lnTo>
                    <a:pt x="976" y="382"/>
                  </a:lnTo>
                  <a:cubicBezTo>
                    <a:pt x="1059" y="563"/>
                    <a:pt x="1064" y="586"/>
                    <a:pt x="1030" y="638"/>
                  </a:cubicBezTo>
                  <a:cubicBezTo>
                    <a:pt x="1003" y="678"/>
                    <a:pt x="1003" y="682"/>
                    <a:pt x="1033" y="706"/>
                  </a:cubicBezTo>
                  <a:cubicBezTo>
                    <a:pt x="1052" y="720"/>
                    <a:pt x="1078" y="738"/>
                    <a:pt x="1094" y="747"/>
                  </a:cubicBezTo>
                  <a:cubicBezTo>
                    <a:pt x="1110" y="757"/>
                    <a:pt x="1120" y="778"/>
                    <a:pt x="1116" y="798"/>
                  </a:cubicBezTo>
                  <a:lnTo>
                    <a:pt x="1110" y="832"/>
                  </a:lnTo>
                  <a:lnTo>
                    <a:pt x="1046" y="794"/>
                  </a:ln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8" name="Новосибирская область"/>
            <p:cNvSpPr>
              <a:spLocks/>
            </p:cNvSpPr>
            <p:nvPr/>
          </p:nvSpPr>
          <p:spPr bwMode="auto">
            <a:xfrm>
              <a:off x="6143285" y="7131558"/>
              <a:ext cx="1200217" cy="841878"/>
            </a:xfrm>
            <a:custGeom>
              <a:avLst/>
              <a:gdLst/>
              <a:ahLst/>
              <a:cxnLst>
                <a:cxn ang="0">
                  <a:pos x="357" y="6"/>
                </a:cxn>
                <a:cxn ang="0">
                  <a:pos x="354" y="6"/>
                </a:cxn>
                <a:cxn ang="0">
                  <a:pos x="338" y="67"/>
                </a:cxn>
                <a:cxn ang="0">
                  <a:pos x="298" y="158"/>
                </a:cxn>
                <a:cxn ang="0">
                  <a:pos x="256" y="203"/>
                </a:cxn>
                <a:cxn ang="0">
                  <a:pos x="290" y="259"/>
                </a:cxn>
                <a:cxn ang="0">
                  <a:pos x="176" y="373"/>
                </a:cxn>
                <a:cxn ang="0">
                  <a:pos x="71" y="400"/>
                </a:cxn>
                <a:cxn ang="0">
                  <a:pos x="36" y="523"/>
                </a:cxn>
                <a:cxn ang="0">
                  <a:pos x="0" y="645"/>
                </a:cxn>
                <a:cxn ang="0">
                  <a:pos x="55" y="725"/>
                </a:cxn>
                <a:cxn ang="0">
                  <a:pos x="58" y="949"/>
                </a:cxn>
                <a:cxn ang="0">
                  <a:pos x="32" y="1011"/>
                </a:cxn>
                <a:cxn ang="0">
                  <a:pos x="68" y="1003"/>
                </a:cxn>
                <a:cxn ang="0">
                  <a:pos x="183" y="973"/>
                </a:cxn>
                <a:cxn ang="0">
                  <a:pos x="276" y="973"/>
                </a:cxn>
                <a:cxn ang="0">
                  <a:pos x="263" y="1054"/>
                </a:cxn>
                <a:cxn ang="0">
                  <a:pos x="226" y="1139"/>
                </a:cxn>
                <a:cxn ang="0">
                  <a:pos x="327" y="1278"/>
                </a:cxn>
                <a:cxn ang="0">
                  <a:pos x="391" y="1358"/>
                </a:cxn>
                <a:cxn ang="0">
                  <a:pos x="616" y="1302"/>
                </a:cxn>
                <a:cxn ang="0">
                  <a:pos x="960" y="1205"/>
                </a:cxn>
                <a:cxn ang="0">
                  <a:pos x="1128" y="1133"/>
                </a:cxn>
                <a:cxn ang="0">
                  <a:pos x="1216" y="1232"/>
                </a:cxn>
                <a:cxn ang="0">
                  <a:pos x="1364" y="1397"/>
                </a:cxn>
                <a:cxn ang="0">
                  <a:pos x="1423" y="1462"/>
                </a:cxn>
                <a:cxn ang="0">
                  <a:pos x="1504" y="1381"/>
                </a:cxn>
                <a:cxn ang="0">
                  <a:pos x="1586" y="1296"/>
                </a:cxn>
                <a:cxn ang="0">
                  <a:pos x="1730" y="1285"/>
                </a:cxn>
                <a:cxn ang="0">
                  <a:pos x="1968" y="1152"/>
                </a:cxn>
                <a:cxn ang="0">
                  <a:pos x="1904" y="648"/>
                </a:cxn>
                <a:cxn ang="0">
                  <a:pos x="1792" y="686"/>
                </a:cxn>
                <a:cxn ang="0">
                  <a:pos x="1679" y="725"/>
                </a:cxn>
                <a:cxn ang="0">
                  <a:pos x="1640" y="582"/>
                </a:cxn>
                <a:cxn ang="0">
                  <a:pos x="1604" y="445"/>
                </a:cxn>
                <a:cxn ang="0">
                  <a:pos x="1458" y="453"/>
                </a:cxn>
                <a:cxn ang="0">
                  <a:pos x="1303" y="440"/>
                </a:cxn>
                <a:cxn ang="0">
                  <a:pos x="1172" y="397"/>
                </a:cxn>
                <a:cxn ang="0">
                  <a:pos x="1060" y="381"/>
                </a:cxn>
                <a:cxn ang="0">
                  <a:pos x="1004" y="288"/>
                </a:cxn>
                <a:cxn ang="0">
                  <a:pos x="900" y="165"/>
                </a:cxn>
                <a:cxn ang="0">
                  <a:pos x="357" y="6"/>
                </a:cxn>
              </a:cxnLst>
              <a:rect l="0" t="0" r="r" b="b"/>
              <a:pathLst>
                <a:path w="1968" h="1462">
                  <a:moveTo>
                    <a:pt x="357" y="6"/>
                  </a:moveTo>
                  <a:cubicBezTo>
                    <a:pt x="356" y="6"/>
                    <a:pt x="354" y="6"/>
                    <a:pt x="354" y="6"/>
                  </a:cubicBezTo>
                  <a:cubicBezTo>
                    <a:pt x="346" y="11"/>
                    <a:pt x="338" y="40"/>
                    <a:pt x="338" y="67"/>
                  </a:cubicBezTo>
                  <a:cubicBezTo>
                    <a:pt x="338" y="99"/>
                    <a:pt x="324" y="131"/>
                    <a:pt x="298" y="158"/>
                  </a:cubicBezTo>
                  <a:lnTo>
                    <a:pt x="256" y="203"/>
                  </a:lnTo>
                  <a:lnTo>
                    <a:pt x="290" y="259"/>
                  </a:lnTo>
                  <a:cubicBezTo>
                    <a:pt x="330" y="328"/>
                    <a:pt x="322" y="334"/>
                    <a:pt x="176" y="373"/>
                  </a:cubicBezTo>
                  <a:lnTo>
                    <a:pt x="71" y="400"/>
                  </a:lnTo>
                  <a:lnTo>
                    <a:pt x="36" y="523"/>
                  </a:lnTo>
                  <a:lnTo>
                    <a:pt x="0" y="645"/>
                  </a:lnTo>
                  <a:lnTo>
                    <a:pt x="55" y="725"/>
                  </a:lnTo>
                  <a:cubicBezTo>
                    <a:pt x="116" y="809"/>
                    <a:pt x="116" y="817"/>
                    <a:pt x="58" y="949"/>
                  </a:cubicBezTo>
                  <a:lnTo>
                    <a:pt x="32" y="1011"/>
                  </a:lnTo>
                  <a:lnTo>
                    <a:pt x="68" y="1003"/>
                  </a:lnTo>
                  <a:cubicBezTo>
                    <a:pt x="88" y="998"/>
                    <a:pt x="140" y="984"/>
                    <a:pt x="183" y="973"/>
                  </a:cubicBezTo>
                  <a:cubicBezTo>
                    <a:pt x="244" y="955"/>
                    <a:pt x="260" y="957"/>
                    <a:pt x="276" y="973"/>
                  </a:cubicBezTo>
                  <a:cubicBezTo>
                    <a:pt x="292" y="989"/>
                    <a:pt x="292" y="1003"/>
                    <a:pt x="263" y="1054"/>
                  </a:cubicBezTo>
                  <a:cubicBezTo>
                    <a:pt x="242" y="1088"/>
                    <a:pt x="226" y="1128"/>
                    <a:pt x="226" y="1139"/>
                  </a:cubicBezTo>
                  <a:cubicBezTo>
                    <a:pt x="226" y="1150"/>
                    <a:pt x="272" y="1211"/>
                    <a:pt x="327" y="1278"/>
                  </a:cubicBezTo>
                  <a:cubicBezTo>
                    <a:pt x="352" y="1310"/>
                    <a:pt x="373" y="1333"/>
                    <a:pt x="391" y="1358"/>
                  </a:cubicBezTo>
                  <a:cubicBezTo>
                    <a:pt x="463" y="1329"/>
                    <a:pt x="538" y="1315"/>
                    <a:pt x="616" y="1302"/>
                  </a:cubicBezTo>
                  <a:cubicBezTo>
                    <a:pt x="744" y="1281"/>
                    <a:pt x="839" y="1256"/>
                    <a:pt x="960" y="1205"/>
                  </a:cubicBezTo>
                  <a:lnTo>
                    <a:pt x="1128" y="1133"/>
                  </a:lnTo>
                  <a:lnTo>
                    <a:pt x="1216" y="1232"/>
                  </a:lnTo>
                  <a:cubicBezTo>
                    <a:pt x="1264" y="1286"/>
                    <a:pt x="1330" y="1361"/>
                    <a:pt x="1364" y="1397"/>
                  </a:cubicBezTo>
                  <a:lnTo>
                    <a:pt x="1423" y="1462"/>
                  </a:lnTo>
                  <a:lnTo>
                    <a:pt x="1504" y="1381"/>
                  </a:lnTo>
                  <a:lnTo>
                    <a:pt x="1586" y="1296"/>
                  </a:lnTo>
                  <a:lnTo>
                    <a:pt x="1730" y="1285"/>
                  </a:lnTo>
                  <a:cubicBezTo>
                    <a:pt x="1896" y="1272"/>
                    <a:pt x="1968" y="1232"/>
                    <a:pt x="1968" y="1152"/>
                  </a:cubicBezTo>
                  <a:cubicBezTo>
                    <a:pt x="1968" y="1075"/>
                    <a:pt x="1916" y="662"/>
                    <a:pt x="1904" y="648"/>
                  </a:cubicBezTo>
                  <a:cubicBezTo>
                    <a:pt x="1898" y="641"/>
                    <a:pt x="1847" y="657"/>
                    <a:pt x="1792" y="686"/>
                  </a:cubicBezTo>
                  <a:cubicBezTo>
                    <a:pt x="1738" y="713"/>
                    <a:pt x="1687" y="731"/>
                    <a:pt x="1679" y="725"/>
                  </a:cubicBezTo>
                  <a:cubicBezTo>
                    <a:pt x="1671" y="717"/>
                    <a:pt x="1655" y="653"/>
                    <a:pt x="1640" y="582"/>
                  </a:cubicBezTo>
                  <a:cubicBezTo>
                    <a:pt x="1628" y="513"/>
                    <a:pt x="1610" y="451"/>
                    <a:pt x="1604" y="445"/>
                  </a:cubicBezTo>
                  <a:cubicBezTo>
                    <a:pt x="1597" y="438"/>
                    <a:pt x="1532" y="443"/>
                    <a:pt x="1458" y="453"/>
                  </a:cubicBezTo>
                  <a:cubicBezTo>
                    <a:pt x="1338" y="467"/>
                    <a:pt x="1322" y="464"/>
                    <a:pt x="1303" y="440"/>
                  </a:cubicBezTo>
                  <a:cubicBezTo>
                    <a:pt x="1290" y="421"/>
                    <a:pt x="1242" y="408"/>
                    <a:pt x="1172" y="397"/>
                  </a:cubicBezTo>
                  <a:lnTo>
                    <a:pt x="1060" y="381"/>
                  </a:lnTo>
                  <a:lnTo>
                    <a:pt x="1004" y="288"/>
                  </a:lnTo>
                  <a:cubicBezTo>
                    <a:pt x="975" y="238"/>
                    <a:pt x="928" y="184"/>
                    <a:pt x="900" y="165"/>
                  </a:cubicBezTo>
                  <a:cubicBezTo>
                    <a:pt x="845" y="126"/>
                    <a:pt x="405" y="0"/>
                    <a:pt x="357" y="6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9" name="Омская область"/>
            <p:cNvSpPr>
              <a:spLocks/>
            </p:cNvSpPr>
            <p:nvPr/>
          </p:nvSpPr>
          <p:spPr bwMode="auto">
            <a:xfrm>
              <a:off x="5596845" y="6747222"/>
              <a:ext cx="741598" cy="1043196"/>
            </a:xfrm>
            <a:custGeom>
              <a:avLst/>
              <a:gdLst/>
              <a:ahLst/>
              <a:cxnLst>
                <a:cxn ang="0">
                  <a:pos x="411" y="1782"/>
                </a:cxn>
                <a:cxn ang="0">
                  <a:pos x="412" y="1710"/>
                </a:cxn>
                <a:cxn ang="0">
                  <a:pos x="283" y="1539"/>
                </a:cxn>
                <a:cxn ang="0">
                  <a:pos x="126" y="1481"/>
                </a:cxn>
                <a:cxn ang="0">
                  <a:pos x="52" y="1462"/>
                </a:cxn>
                <a:cxn ang="0">
                  <a:pos x="19" y="1219"/>
                </a:cxn>
                <a:cxn ang="0">
                  <a:pos x="0" y="1000"/>
                </a:cxn>
                <a:cxn ang="0">
                  <a:pos x="78" y="843"/>
                </a:cxn>
                <a:cxn ang="0">
                  <a:pos x="155" y="686"/>
                </a:cxn>
                <a:cxn ang="0">
                  <a:pos x="347" y="638"/>
                </a:cxn>
                <a:cxn ang="0">
                  <a:pos x="344" y="542"/>
                </a:cxn>
                <a:cxn ang="0">
                  <a:pos x="251" y="336"/>
                </a:cxn>
                <a:cxn ang="0">
                  <a:pos x="182" y="246"/>
                </a:cxn>
                <a:cxn ang="0">
                  <a:pos x="232" y="86"/>
                </a:cxn>
                <a:cxn ang="0">
                  <a:pos x="299" y="3"/>
                </a:cxn>
                <a:cxn ang="0">
                  <a:pos x="337" y="70"/>
                </a:cxn>
                <a:cxn ang="0">
                  <a:pos x="571" y="188"/>
                </a:cxn>
                <a:cxn ang="0">
                  <a:pos x="808" y="222"/>
                </a:cxn>
                <a:cxn ang="0">
                  <a:pos x="1019" y="192"/>
                </a:cxn>
                <a:cxn ang="0">
                  <a:pos x="1097" y="150"/>
                </a:cxn>
                <a:cxn ang="0">
                  <a:pos x="1089" y="208"/>
                </a:cxn>
                <a:cxn ang="0">
                  <a:pos x="1139" y="449"/>
                </a:cxn>
                <a:cxn ang="0">
                  <a:pos x="1152" y="816"/>
                </a:cxn>
                <a:cxn ang="0">
                  <a:pos x="1128" y="921"/>
                </a:cxn>
                <a:cxn ang="0">
                  <a:pos x="1148" y="980"/>
                </a:cxn>
                <a:cxn ang="0">
                  <a:pos x="1052" y="1012"/>
                </a:cxn>
                <a:cxn ang="0">
                  <a:pos x="944" y="1052"/>
                </a:cxn>
                <a:cxn ang="0">
                  <a:pos x="886" y="1203"/>
                </a:cxn>
                <a:cxn ang="0">
                  <a:pos x="848" y="1334"/>
                </a:cxn>
                <a:cxn ang="0">
                  <a:pos x="963" y="1494"/>
                </a:cxn>
                <a:cxn ang="0">
                  <a:pos x="931" y="1576"/>
                </a:cxn>
                <a:cxn ang="0">
                  <a:pos x="904" y="1681"/>
                </a:cxn>
                <a:cxn ang="0">
                  <a:pos x="411" y="1782"/>
                </a:cxn>
              </a:cxnLst>
              <a:rect l="0" t="0" r="r" b="b"/>
              <a:pathLst>
                <a:path w="1222" h="1836">
                  <a:moveTo>
                    <a:pt x="411" y="1782"/>
                  </a:moveTo>
                  <a:cubicBezTo>
                    <a:pt x="406" y="1774"/>
                    <a:pt x="406" y="1742"/>
                    <a:pt x="412" y="1710"/>
                  </a:cubicBezTo>
                  <a:cubicBezTo>
                    <a:pt x="425" y="1641"/>
                    <a:pt x="411" y="1620"/>
                    <a:pt x="283" y="1539"/>
                  </a:cubicBezTo>
                  <a:cubicBezTo>
                    <a:pt x="208" y="1489"/>
                    <a:pt x="174" y="1478"/>
                    <a:pt x="126" y="1481"/>
                  </a:cubicBezTo>
                  <a:cubicBezTo>
                    <a:pt x="84" y="1484"/>
                    <a:pt x="60" y="1478"/>
                    <a:pt x="52" y="1462"/>
                  </a:cubicBezTo>
                  <a:cubicBezTo>
                    <a:pt x="44" y="1449"/>
                    <a:pt x="30" y="1340"/>
                    <a:pt x="19" y="1219"/>
                  </a:cubicBezTo>
                  <a:lnTo>
                    <a:pt x="0" y="1000"/>
                  </a:lnTo>
                  <a:lnTo>
                    <a:pt x="78" y="843"/>
                  </a:lnTo>
                  <a:lnTo>
                    <a:pt x="155" y="686"/>
                  </a:lnTo>
                  <a:lnTo>
                    <a:pt x="347" y="638"/>
                  </a:lnTo>
                  <a:lnTo>
                    <a:pt x="344" y="542"/>
                  </a:lnTo>
                  <a:cubicBezTo>
                    <a:pt x="336" y="385"/>
                    <a:pt x="323" y="355"/>
                    <a:pt x="251" y="336"/>
                  </a:cubicBezTo>
                  <a:cubicBezTo>
                    <a:pt x="190" y="318"/>
                    <a:pt x="187" y="315"/>
                    <a:pt x="182" y="246"/>
                  </a:cubicBezTo>
                  <a:cubicBezTo>
                    <a:pt x="179" y="188"/>
                    <a:pt x="188" y="156"/>
                    <a:pt x="232" y="86"/>
                  </a:cubicBezTo>
                  <a:cubicBezTo>
                    <a:pt x="260" y="38"/>
                    <a:pt x="291" y="0"/>
                    <a:pt x="299" y="3"/>
                  </a:cubicBezTo>
                  <a:cubicBezTo>
                    <a:pt x="308" y="4"/>
                    <a:pt x="324" y="35"/>
                    <a:pt x="337" y="70"/>
                  </a:cubicBezTo>
                  <a:cubicBezTo>
                    <a:pt x="360" y="139"/>
                    <a:pt x="350" y="134"/>
                    <a:pt x="571" y="188"/>
                  </a:cubicBezTo>
                  <a:cubicBezTo>
                    <a:pt x="624" y="201"/>
                    <a:pt x="731" y="216"/>
                    <a:pt x="808" y="222"/>
                  </a:cubicBezTo>
                  <a:cubicBezTo>
                    <a:pt x="940" y="232"/>
                    <a:pt x="953" y="230"/>
                    <a:pt x="1019" y="192"/>
                  </a:cubicBezTo>
                  <a:cubicBezTo>
                    <a:pt x="1057" y="169"/>
                    <a:pt x="1092" y="150"/>
                    <a:pt x="1097" y="150"/>
                  </a:cubicBezTo>
                  <a:cubicBezTo>
                    <a:pt x="1102" y="150"/>
                    <a:pt x="1097" y="176"/>
                    <a:pt x="1089" y="208"/>
                  </a:cubicBezTo>
                  <a:cubicBezTo>
                    <a:pt x="1075" y="257"/>
                    <a:pt x="1081" y="289"/>
                    <a:pt x="1139" y="449"/>
                  </a:cubicBezTo>
                  <a:cubicBezTo>
                    <a:pt x="1219" y="676"/>
                    <a:pt x="1222" y="737"/>
                    <a:pt x="1152" y="816"/>
                  </a:cubicBezTo>
                  <a:cubicBezTo>
                    <a:pt x="1102" y="873"/>
                    <a:pt x="1100" y="875"/>
                    <a:pt x="1128" y="921"/>
                  </a:cubicBezTo>
                  <a:cubicBezTo>
                    <a:pt x="1144" y="948"/>
                    <a:pt x="1152" y="974"/>
                    <a:pt x="1148" y="980"/>
                  </a:cubicBezTo>
                  <a:cubicBezTo>
                    <a:pt x="1144" y="987"/>
                    <a:pt x="1100" y="1001"/>
                    <a:pt x="1052" y="1012"/>
                  </a:cubicBezTo>
                  <a:cubicBezTo>
                    <a:pt x="1003" y="1024"/>
                    <a:pt x="955" y="1041"/>
                    <a:pt x="944" y="1052"/>
                  </a:cubicBezTo>
                  <a:cubicBezTo>
                    <a:pt x="932" y="1064"/>
                    <a:pt x="905" y="1131"/>
                    <a:pt x="886" y="1203"/>
                  </a:cubicBezTo>
                  <a:lnTo>
                    <a:pt x="848" y="1334"/>
                  </a:lnTo>
                  <a:lnTo>
                    <a:pt x="963" y="1494"/>
                  </a:lnTo>
                  <a:lnTo>
                    <a:pt x="931" y="1576"/>
                  </a:lnTo>
                  <a:cubicBezTo>
                    <a:pt x="913" y="1620"/>
                    <a:pt x="900" y="1668"/>
                    <a:pt x="904" y="1681"/>
                  </a:cubicBezTo>
                  <a:cubicBezTo>
                    <a:pt x="913" y="1740"/>
                    <a:pt x="444" y="1836"/>
                    <a:pt x="411" y="178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0" name="Оренбургская область"/>
            <p:cNvSpPr>
              <a:spLocks/>
            </p:cNvSpPr>
            <p:nvPr/>
          </p:nvSpPr>
          <p:spPr bwMode="auto">
            <a:xfrm>
              <a:off x="2903674" y="6674016"/>
              <a:ext cx="1219733" cy="1134704"/>
            </a:xfrm>
            <a:custGeom>
              <a:avLst/>
              <a:gdLst/>
              <a:ahLst/>
              <a:cxnLst>
                <a:cxn ang="0">
                  <a:pos x="1761" y="1920"/>
                </a:cxn>
                <a:cxn ang="0">
                  <a:pos x="1641" y="1882"/>
                </a:cxn>
                <a:cxn ang="0">
                  <a:pos x="1480" y="1877"/>
                </a:cxn>
                <a:cxn ang="0">
                  <a:pos x="1406" y="1736"/>
                </a:cxn>
                <a:cxn ang="0">
                  <a:pos x="1184" y="1596"/>
                </a:cxn>
                <a:cxn ang="0">
                  <a:pos x="1025" y="1477"/>
                </a:cxn>
                <a:cxn ang="0">
                  <a:pos x="985" y="1429"/>
                </a:cxn>
                <a:cxn ang="0">
                  <a:pos x="852" y="1456"/>
                </a:cxn>
                <a:cxn ang="0">
                  <a:pos x="699" y="1485"/>
                </a:cxn>
                <a:cxn ang="0">
                  <a:pos x="662" y="1423"/>
                </a:cxn>
                <a:cxn ang="0">
                  <a:pos x="617" y="1324"/>
                </a:cxn>
                <a:cxn ang="0">
                  <a:pos x="553" y="1308"/>
                </a:cxn>
                <a:cxn ang="0">
                  <a:pos x="504" y="1317"/>
                </a:cxn>
                <a:cxn ang="0">
                  <a:pos x="462" y="1160"/>
                </a:cxn>
                <a:cxn ang="0">
                  <a:pos x="420" y="986"/>
                </a:cxn>
                <a:cxn ang="0">
                  <a:pos x="334" y="927"/>
                </a:cxn>
                <a:cxn ang="0">
                  <a:pos x="262" y="816"/>
                </a:cxn>
                <a:cxn ang="0">
                  <a:pos x="126" y="712"/>
                </a:cxn>
                <a:cxn ang="0">
                  <a:pos x="27" y="720"/>
                </a:cxn>
                <a:cxn ang="0">
                  <a:pos x="17" y="669"/>
                </a:cxn>
                <a:cxn ang="0">
                  <a:pos x="70" y="575"/>
                </a:cxn>
                <a:cxn ang="0">
                  <a:pos x="171" y="506"/>
                </a:cxn>
                <a:cxn ang="0">
                  <a:pos x="334" y="397"/>
                </a:cxn>
                <a:cxn ang="0">
                  <a:pos x="595" y="192"/>
                </a:cxn>
                <a:cxn ang="0">
                  <a:pos x="726" y="18"/>
                </a:cxn>
                <a:cxn ang="0">
                  <a:pos x="782" y="72"/>
                </a:cxn>
                <a:cxn ang="0">
                  <a:pos x="840" y="272"/>
                </a:cxn>
                <a:cxn ang="0">
                  <a:pos x="916" y="580"/>
                </a:cxn>
                <a:cxn ang="0">
                  <a:pos x="979" y="842"/>
                </a:cxn>
                <a:cxn ang="0">
                  <a:pos x="1046" y="952"/>
                </a:cxn>
                <a:cxn ang="0">
                  <a:pos x="1118" y="957"/>
                </a:cxn>
                <a:cxn ang="0">
                  <a:pos x="1067" y="1077"/>
                </a:cxn>
                <a:cxn ang="0">
                  <a:pos x="1075" y="1151"/>
                </a:cxn>
                <a:cxn ang="0">
                  <a:pos x="1086" y="1252"/>
                </a:cxn>
                <a:cxn ang="0">
                  <a:pos x="1123" y="1362"/>
                </a:cxn>
                <a:cxn ang="0">
                  <a:pos x="1302" y="1352"/>
                </a:cxn>
                <a:cxn ang="0">
                  <a:pos x="1396" y="1396"/>
                </a:cxn>
                <a:cxn ang="0">
                  <a:pos x="1542" y="1373"/>
                </a:cxn>
                <a:cxn ang="0">
                  <a:pos x="1601" y="1309"/>
                </a:cxn>
                <a:cxn ang="0">
                  <a:pos x="1830" y="1364"/>
                </a:cxn>
                <a:cxn ang="0">
                  <a:pos x="1803" y="1456"/>
                </a:cxn>
                <a:cxn ang="0">
                  <a:pos x="1776" y="1532"/>
                </a:cxn>
                <a:cxn ang="0">
                  <a:pos x="1865" y="1664"/>
                </a:cxn>
                <a:cxn ang="0">
                  <a:pos x="1940" y="1924"/>
                </a:cxn>
                <a:cxn ang="0">
                  <a:pos x="1873" y="1980"/>
                </a:cxn>
                <a:cxn ang="0">
                  <a:pos x="1761" y="1920"/>
                </a:cxn>
              </a:cxnLst>
              <a:rect l="0" t="0" r="r" b="b"/>
              <a:pathLst>
                <a:path w="2001" h="1981">
                  <a:moveTo>
                    <a:pt x="1761" y="1920"/>
                  </a:moveTo>
                  <a:cubicBezTo>
                    <a:pt x="1684" y="1872"/>
                    <a:pt x="1664" y="1866"/>
                    <a:pt x="1641" y="1882"/>
                  </a:cubicBezTo>
                  <a:cubicBezTo>
                    <a:pt x="1558" y="1941"/>
                    <a:pt x="1545" y="1941"/>
                    <a:pt x="1480" y="1877"/>
                  </a:cubicBezTo>
                  <a:cubicBezTo>
                    <a:pt x="1428" y="1829"/>
                    <a:pt x="1414" y="1800"/>
                    <a:pt x="1406" y="1736"/>
                  </a:cubicBezTo>
                  <a:cubicBezTo>
                    <a:pt x="1387" y="1607"/>
                    <a:pt x="1300" y="1551"/>
                    <a:pt x="1184" y="1596"/>
                  </a:cubicBezTo>
                  <a:cubicBezTo>
                    <a:pt x="1139" y="1613"/>
                    <a:pt x="1142" y="1615"/>
                    <a:pt x="1025" y="1477"/>
                  </a:cubicBezTo>
                  <a:lnTo>
                    <a:pt x="985" y="1429"/>
                  </a:lnTo>
                  <a:lnTo>
                    <a:pt x="852" y="1456"/>
                  </a:lnTo>
                  <a:cubicBezTo>
                    <a:pt x="779" y="1472"/>
                    <a:pt x="710" y="1485"/>
                    <a:pt x="699" y="1485"/>
                  </a:cubicBezTo>
                  <a:cubicBezTo>
                    <a:pt x="688" y="1485"/>
                    <a:pt x="672" y="1456"/>
                    <a:pt x="662" y="1423"/>
                  </a:cubicBezTo>
                  <a:cubicBezTo>
                    <a:pt x="654" y="1388"/>
                    <a:pt x="633" y="1344"/>
                    <a:pt x="617" y="1324"/>
                  </a:cubicBezTo>
                  <a:cubicBezTo>
                    <a:pt x="592" y="1293"/>
                    <a:pt x="584" y="1292"/>
                    <a:pt x="553" y="1308"/>
                  </a:cubicBezTo>
                  <a:cubicBezTo>
                    <a:pt x="534" y="1317"/>
                    <a:pt x="512" y="1322"/>
                    <a:pt x="504" y="1317"/>
                  </a:cubicBezTo>
                  <a:cubicBezTo>
                    <a:pt x="496" y="1312"/>
                    <a:pt x="478" y="1242"/>
                    <a:pt x="462" y="1160"/>
                  </a:cubicBezTo>
                  <a:cubicBezTo>
                    <a:pt x="446" y="1079"/>
                    <a:pt x="427" y="1000"/>
                    <a:pt x="420" y="986"/>
                  </a:cubicBezTo>
                  <a:cubicBezTo>
                    <a:pt x="412" y="970"/>
                    <a:pt x="374" y="944"/>
                    <a:pt x="334" y="927"/>
                  </a:cubicBezTo>
                  <a:cubicBezTo>
                    <a:pt x="264" y="895"/>
                    <a:pt x="262" y="893"/>
                    <a:pt x="262" y="816"/>
                  </a:cubicBezTo>
                  <a:cubicBezTo>
                    <a:pt x="262" y="712"/>
                    <a:pt x="246" y="700"/>
                    <a:pt x="126" y="712"/>
                  </a:cubicBezTo>
                  <a:lnTo>
                    <a:pt x="27" y="720"/>
                  </a:lnTo>
                  <a:lnTo>
                    <a:pt x="17" y="669"/>
                  </a:lnTo>
                  <a:cubicBezTo>
                    <a:pt x="1" y="594"/>
                    <a:pt x="0" y="596"/>
                    <a:pt x="70" y="575"/>
                  </a:cubicBezTo>
                  <a:cubicBezTo>
                    <a:pt x="108" y="564"/>
                    <a:pt x="148" y="536"/>
                    <a:pt x="171" y="506"/>
                  </a:cubicBezTo>
                  <a:cubicBezTo>
                    <a:pt x="193" y="476"/>
                    <a:pt x="254" y="436"/>
                    <a:pt x="334" y="397"/>
                  </a:cubicBezTo>
                  <a:cubicBezTo>
                    <a:pt x="444" y="344"/>
                    <a:pt x="480" y="319"/>
                    <a:pt x="595" y="192"/>
                  </a:cubicBezTo>
                  <a:cubicBezTo>
                    <a:pt x="667" y="112"/>
                    <a:pt x="726" y="34"/>
                    <a:pt x="726" y="18"/>
                  </a:cubicBezTo>
                  <a:cubicBezTo>
                    <a:pt x="726" y="0"/>
                    <a:pt x="748" y="21"/>
                    <a:pt x="782" y="72"/>
                  </a:cubicBezTo>
                  <a:cubicBezTo>
                    <a:pt x="833" y="148"/>
                    <a:pt x="838" y="165"/>
                    <a:pt x="840" y="272"/>
                  </a:cubicBezTo>
                  <a:cubicBezTo>
                    <a:pt x="840" y="373"/>
                    <a:pt x="849" y="413"/>
                    <a:pt x="916" y="580"/>
                  </a:cubicBezTo>
                  <a:cubicBezTo>
                    <a:pt x="987" y="752"/>
                    <a:pt x="992" y="775"/>
                    <a:pt x="979" y="842"/>
                  </a:cubicBezTo>
                  <a:cubicBezTo>
                    <a:pt x="960" y="946"/>
                    <a:pt x="969" y="962"/>
                    <a:pt x="1046" y="952"/>
                  </a:cubicBezTo>
                  <a:cubicBezTo>
                    <a:pt x="1081" y="948"/>
                    <a:pt x="1113" y="949"/>
                    <a:pt x="1118" y="957"/>
                  </a:cubicBezTo>
                  <a:cubicBezTo>
                    <a:pt x="1131" y="976"/>
                    <a:pt x="1097" y="1055"/>
                    <a:pt x="1067" y="1077"/>
                  </a:cubicBezTo>
                  <a:cubicBezTo>
                    <a:pt x="1043" y="1095"/>
                    <a:pt x="1044" y="1101"/>
                    <a:pt x="1075" y="1151"/>
                  </a:cubicBezTo>
                  <a:cubicBezTo>
                    <a:pt x="1105" y="1202"/>
                    <a:pt x="1107" y="1210"/>
                    <a:pt x="1086" y="1252"/>
                  </a:cubicBezTo>
                  <a:cubicBezTo>
                    <a:pt x="1046" y="1327"/>
                    <a:pt x="1056" y="1351"/>
                    <a:pt x="1123" y="1362"/>
                  </a:cubicBezTo>
                  <a:cubicBezTo>
                    <a:pt x="1214" y="1378"/>
                    <a:pt x="1267" y="1375"/>
                    <a:pt x="1302" y="1352"/>
                  </a:cubicBezTo>
                  <a:cubicBezTo>
                    <a:pt x="1329" y="1336"/>
                    <a:pt x="1342" y="1341"/>
                    <a:pt x="1396" y="1396"/>
                  </a:cubicBezTo>
                  <a:cubicBezTo>
                    <a:pt x="1472" y="1468"/>
                    <a:pt x="1496" y="1464"/>
                    <a:pt x="1542" y="1373"/>
                  </a:cubicBezTo>
                  <a:cubicBezTo>
                    <a:pt x="1560" y="1338"/>
                    <a:pt x="1587" y="1309"/>
                    <a:pt x="1601" y="1309"/>
                  </a:cubicBezTo>
                  <a:cubicBezTo>
                    <a:pt x="1665" y="1309"/>
                    <a:pt x="1830" y="1348"/>
                    <a:pt x="1830" y="1364"/>
                  </a:cubicBezTo>
                  <a:cubicBezTo>
                    <a:pt x="1830" y="1373"/>
                    <a:pt x="1819" y="1415"/>
                    <a:pt x="1803" y="1456"/>
                  </a:cubicBezTo>
                  <a:lnTo>
                    <a:pt x="1776" y="1532"/>
                  </a:lnTo>
                  <a:lnTo>
                    <a:pt x="1865" y="1664"/>
                  </a:lnTo>
                  <a:cubicBezTo>
                    <a:pt x="2001" y="1871"/>
                    <a:pt x="1998" y="1858"/>
                    <a:pt x="1940" y="1924"/>
                  </a:cubicBezTo>
                  <a:cubicBezTo>
                    <a:pt x="1913" y="1956"/>
                    <a:pt x="1883" y="1981"/>
                    <a:pt x="1873" y="1980"/>
                  </a:cubicBezTo>
                  <a:cubicBezTo>
                    <a:pt x="1862" y="1980"/>
                    <a:pt x="1812" y="1954"/>
                    <a:pt x="1761" y="192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1" name="Орловская область"/>
            <p:cNvSpPr>
              <a:spLocks/>
            </p:cNvSpPr>
            <p:nvPr/>
          </p:nvSpPr>
          <p:spPr bwMode="auto">
            <a:xfrm>
              <a:off x="1283869" y="5539311"/>
              <a:ext cx="341525" cy="356883"/>
            </a:xfrm>
            <a:custGeom>
              <a:avLst/>
              <a:gdLst/>
              <a:ahLst/>
              <a:cxnLst>
                <a:cxn ang="0">
                  <a:pos x="243" y="606"/>
                </a:cxn>
                <a:cxn ang="0">
                  <a:pos x="210" y="491"/>
                </a:cxn>
                <a:cxn ang="0">
                  <a:pos x="93" y="294"/>
                </a:cxn>
                <a:cxn ang="0">
                  <a:pos x="8" y="172"/>
                </a:cxn>
                <a:cxn ang="0">
                  <a:pos x="136" y="44"/>
                </a:cxn>
                <a:cxn ang="0">
                  <a:pos x="183" y="25"/>
                </a:cxn>
                <a:cxn ang="0">
                  <a:pos x="315" y="19"/>
                </a:cxn>
                <a:cxn ang="0">
                  <a:pos x="427" y="40"/>
                </a:cxn>
                <a:cxn ang="0">
                  <a:pos x="437" y="118"/>
                </a:cxn>
                <a:cxn ang="0">
                  <a:pos x="495" y="248"/>
                </a:cxn>
                <a:cxn ang="0">
                  <a:pos x="480" y="529"/>
                </a:cxn>
                <a:cxn ang="0">
                  <a:pos x="338" y="622"/>
                </a:cxn>
                <a:cxn ang="0">
                  <a:pos x="243" y="606"/>
                </a:cxn>
              </a:cxnLst>
              <a:rect l="0" t="0" r="r" b="b"/>
              <a:pathLst>
                <a:path w="565" h="625">
                  <a:moveTo>
                    <a:pt x="243" y="606"/>
                  </a:moveTo>
                  <a:cubicBezTo>
                    <a:pt x="235" y="595"/>
                    <a:pt x="221" y="542"/>
                    <a:pt x="210" y="491"/>
                  </a:cubicBezTo>
                  <a:cubicBezTo>
                    <a:pt x="194" y="412"/>
                    <a:pt x="176" y="384"/>
                    <a:pt x="93" y="294"/>
                  </a:cubicBezTo>
                  <a:cubicBezTo>
                    <a:pt x="37" y="233"/>
                    <a:pt x="0" y="184"/>
                    <a:pt x="8" y="172"/>
                  </a:cubicBezTo>
                  <a:cubicBezTo>
                    <a:pt x="50" y="97"/>
                    <a:pt x="114" y="35"/>
                    <a:pt x="136" y="44"/>
                  </a:cubicBezTo>
                  <a:cubicBezTo>
                    <a:pt x="151" y="49"/>
                    <a:pt x="170" y="43"/>
                    <a:pt x="183" y="25"/>
                  </a:cubicBezTo>
                  <a:cubicBezTo>
                    <a:pt x="202" y="0"/>
                    <a:pt x="213" y="0"/>
                    <a:pt x="315" y="19"/>
                  </a:cubicBezTo>
                  <a:lnTo>
                    <a:pt x="427" y="40"/>
                  </a:lnTo>
                  <a:lnTo>
                    <a:pt x="437" y="118"/>
                  </a:lnTo>
                  <a:cubicBezTo>
                    <a:pt x="445" y="171"/>
                    <a:pt x="464" y="212"/>
                    <a:pt x="495" y="248"/>
                  </a:cubicBezTo>
                  <a:cubicBezTo>
                    <a:pt x="565" y="328"/>
                    <a:pt x="560" y="417"/>
                    <a:pt x="480" y="529"/>
                  </a:cubicBezTo>
                  <a:cubicBezTo>
                    <a:pt x="423" y="614"/>
                    <a:pt x="418" y="617"/>
                    <a:pt x="338" y="622"/>
                  </a:cubicBezTo>
                  <a:cubicBezTo>
                    <a:pt x="283" y="625"/>
                    <a:pt x="251" y="619"/>
                    <a:pt x="243" y="606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2" name="Пензенская область"/>
            <p:cNvSpPr>
              <a:spLocks/>
            </p:cNvSpPr>
            <p:nvPr/>
          </p:nvSpPr>
          <p:spPr bwMode="auto">
            <a:xfrm>
              <a:off x="2132803" y="6051758"/>
              <a:ext cx="468378" cy="494146"/>
            </a:xfrm>
            <a:custGeom>
              <a:avLst/>
              <a:gdLst/>
              <a:ahLst/>
              <a:cxnLst>
                <a:cxn ang="0">
                  <a:pos x="464" y="816"/>
                </a:cxn>
                <a:cxn ang="0">
                  <a:pos x="165" y="637"/>
                </a:cxn>
                <a:cxn ang="0">
                  <a:pos x="7" y="479"/>
                </a:cxn>
                <a:cxn ang="0">
                  <a:pos x="21" y="439"/>
                </a:cxn>
                <a:cxn ang="0">
                  <a:pos x="42" y="229"/>
                </a:cxn>
                <a:cxn ang="0">
                  <a:pos x="37" y="39"/>
                </a:cxn>
                <a:cxn ang="0">
                  <a:pos x="80" y="23"/>
                </a:cxn>
                <a:cxn ang="0">
                  <a:pos x="391" y="231"/>
                </a:cxn>
                <a:cxn ang="0">
                  <a:pos x="503" y="309"/>
                </a:cxn>
                <a:cxn ang="0">
                  <a:pos x="621" y="327"/>
                </a:cxn>
                <a:cxn ang="0">
                  <a:pos x="770" y="578"/>
                </a:cxn>
                <a:cxn ang="0">
                  <a:pos x="776" y="733"/>
                </a:cxn>
                <a:cxn ang="0">
                  <a:pos x="703" y="797"/>
                </a:cxn>
                <a:cxn ang="0">
                  <a:pos x="621" y="860"/>
                </a:cxn>
                <a:cxn ang="0">
                  <a:pos x="464" y="816"/>
                </a:cxn>
              </a:cxnLst>
              <a:rect l="0" t="0" r="r" b="b"/>
              <a:pathLst>
                <a:path w="776" h="860">
                  <a:moveTo>
                    <a:pt x="464" y="816"/>
                  </a:moveTo>
                  <a:cubicBezTo>
                    <a:pt x="319" y="775"/>
                    <a:pt x="309" y="768"/>
                    <a:pt x="165" y="637"/>
                  </a:cubicBezTo>
                  <a:cubicBezTo>
                    <a:pt x="83" y="562"/>
                    <a:pt x="11" y="490"/>
                    <a:pt x="7" y="479"/>
                  </a:cubicBezTo>
                  <a:cubicBezTo>
                    <a:pt x="0" y="466"/>
                    <a:pt x="8" y="448"/>
                    <a:pt x="21" y="439"/>
                  </a:cubicBezTo>
                  <a:cubicBezTo>
                    <a:pt x="42" y="423"/>
                    <a:pt x="45" y="388"/>
                    <a:pt x="42" y="229"/>
                  </a:cubicBezTo>
                  <a:lnTo>
                    <a:pt x="37" y="39"/>
                  </a:lnTo>
                  <a:lnTo>
                    <a:pt x="80" y="23"/>
                  </a:lnTo>
                  <a:cubicBezTo>
                    <a:pt x="143" y="0"/>
                    <a:pt x="319" y="117"/>
                    <a:pt x="391" y="231"/>
                  </a:cubicBezTo>
                  <a:cubicBezTo>
                    <a:pt x="456" y="332"/>
                    <a:pt x="464" y="338"/>
                    <a:pt x="503" y="309"/>
                  </a:cubicBezTo>
                  <a:cubicBezTo>
                    <a:pt x="528" y="292"/>
                    <a:pt x="544" y="293"/>
                    <a:pt x="621" y="327"/>
                  </a:cubicBezTo>
                  <a:cubicBezTo>
                    <a:pt x="754" y="386"/>
                    <a:pt x="760" y="397"/>
                    <a:pt x="770" y="578"/>
                  </a:cubicBezTo>
                  <a:lnTo>
                    <a:pt x="776" y="733"/>
                  </a:lnTo>
                  <a:lnTo>
                    <a:pt x="703" y="797"/>
                  </a:lnTo>
                  <a:cubicBezTo>
                    <a:pt x="663" y="832"/>
                    <a:pt x="626" y="860"/>
                    <a:pt x="621" y="860"/>
                  </a:cubicBezTo>
                  <a:cubicBezTo>
                    <a:pt x="616" y="860"/>
                    <a:pt x="546" y="839"/>
                    <a:pt x="464" y="816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3" name="Пермский край"/>
            <p:cNvSpPr>
              <a:spLocks/>
            </p:cNvSpPr>
            <p:nvPr/>
          </p:nvSpPr>
          <p:spPr bwMode="auto">
            <a:xfrm>
              <a:off x="3791640" y="5484406"/>
              <a:ext cx="1005060" cy="1107252"/>
            </a:xfrm>
            <a:custGeom>
              <a:avLst/>
              <a:gdLst/>
              <a:ahLst/>
              <a:cxnLst>
                <a:cxn ang="0">
                  <a:pos x="446" y="1907"/>
                </a:cxn>
                <a:cxn ang="0">
                  <a:pos x="376" y="1808"/>
                </a:cxn>
                <a:cxn ang="0">
                  <a:pos x="320" y="1715"/>
                </a:cxn>
                <a:cxn ang="0">
                  <a:pos x="228" y="1696"/>
                </a:cxn>
                <a:cxn ang="0">
                  <a:pos x="97" y="1627"/>
                </a:cxn>
                <a:cxn ang="0">
                  <a:pos x="9" y="1463"/>
                </a:cxn>
                <a:cxn ang="0">
                  <a:pos x="75" y="1434"/>
                </a:cxn>
                <a:cxn ang="0">
                  <a:pos x="134" y="1387"/>
                </a:cxn>
                <a:cxn ang="0">
                  <a:pos x="198" y="1234"/>
                </a:cxn>
                <a:cxn ang="0">
                  <a:pos x="262" y="1040"/>
                </a:cxn>
                <a:cxn ang="0">
                  <a:pos x="318" y="843"/>
                </a:cxn>
                <a:cxn ang="0">
                  <a:pos x="377" y="760"/>
                </a:cxn>
                <a:cxn ang="0">
                  <a:pos x="379" y="648"/>
                </a:cxn>
                <a:cxn ang="0">
                  <a:pos x="393" y="554"/>
                </a:cxn>
                <a:cxn ang="0">
                  <a:pos x="574" y="384"/>
                </a:cxn>
                <a:cxn ang="0">
                  <a:pos x="494" y="274"/>
                </a:cxn>
                <a:cxn ang="0">
                  <a:pos x="409" y="93"/>
                </a:cxn>
                <a:cxn ang="0">
                  <a:pos x="460" y="2"/>
                </a:cxn>
                <a:cxn ang="0">
                  <a:pos x="561" y="7"/>
                </a:cxn>
                <a:cxn ang="0">
                  <a:pos x="651" y="93"/>
                </a:cxn>
                <a:cxn ang="0">
                  <a:pos x="819" y="207"/>
                </a:cxn>
                <a:cxn ang="0">
                  <a:pos x="950" y="245"/>
                </a:cxn>
                <a:cxn ang="0">
                  <a:pos x="1110" y="216"/>
                </a:cxn>
                <a:cxn ang="0">
                  <a:pos x="1531" y="266"/>
                </a:cxn>
                <a:cxn ang="0">
                  <a:pos x="1654" y="331"/>
                </a:cxn>
                <a:cxn ang="0">
                  <a:pos x="1622" y="411"/>
                </a:cxn>
                <a:cxn ang="0">
                  <a:pos x="1590" y="514"/>
                </a:cxn>
                <a:cxn ang="0">
                  <a:pos x="1262" y="880"/>
                </a:cxn>
                <a:cxn ang="0">
                  <a:pos x="1203" y="899"/>
                </a:cxn>
                <a:cxn ang="0">
                  <a:pos x="1211" y="975"/>
                </a:cxn>
                <a:cxn ang="0">
                  <a:pos x="1248" y="1107"/>
                </a:cxn>
                <a:cxn ang="0">
                  <a:pos x="1249" y="1207"/>
                </a:cxn>
                <a:cxn ang="0">
                  <a:pos x="1222" y="1295"/>
                </a:cxn>
                <a:cxn ang="0">
                  <a:pos x="1131" y="1375"/>
                </a:cxn>
                <a:cxn ang="0">
                  <a:pos x="998" y="1501"/>
                </a:cxn>
                <a:cxn ang="0">
                  <a:pos x="902" y="1530"/>
                </a:cxn>
                <a:cxn ang="0">
                  <a:pos x="808" y="1519"/>
                </a:cxn>
                <a:cxn ang="0">
                  <a:pos x="768" y="1599"/>
                </a:cxn>
                <a:cxn ang="0">
                  <a:pos x="726" y="1679"/>
                </a:cxn>
                <a:cxn ang="0">
                  <a:pos x="635" y="1683"/>
                </a:cxn>
                <a:cxn ang="0">
                  <a:pos x="542" y="1688"/>
                </a:cxn>
                <a:cxn ang="0">
                  <a:pos x="518" y="1799"/>
                </a:cxn>
                <a:cxn ang="0">
                  <a:pos x="446" y="1907"/>
                </a:cxn>
              </a:cxnLst>
              <a:rect l="0" t="0" r="r" b="b"/>
              <a:pathLst>
                <a:path w="1654" h="1931">
                  <a:moveTo>
                    <a:pt x="446" y="1907"/>
                  </a:moveTo>
                  <a:cubicBezTo>
                    <a:pt x="436" y="1901"/>
                    <a:pt x="404" y="1856"/>
                    <a:pt x="376" y="1808"/>
                  </a:cubicBezTo>
                  <a:cubicBezTo>
                    <a:pt x="347" y="1759"/>
                    <a:pt x="321" y="1719"/>
                    <a:pt x="320" y="1715"/>
                  </a:cubicBezTo>
                  <a:cubicBezTo>
                    <a:pt x="316" y="1714"/>
                    <a:pt x="276" y="1704"/>
                    <a:pt x="228" y="1696"/>
                  </a:cubicBezTo>
                  <a:cubicBezTo>
                    <a:pt x="161" y="1683"/>
                    <a:pt x="132" y="1667"/>
                    <a:pt x="97" y="1627"/>
                  </a:cubicBezTo>
                  <a:cubicBezTo>
                    <a:pt x="57" y="1581"/>
                    <a:pt x="0" y="1472"/>
                    <a:pt x="9" y="1463"/>
                  </a:cubicBezTo>
                  <a:cubicBezTo>
                    <a:pt x="12" y="1461"/>
                    <a:pt x="41" y="1448"/>
                    <a:pt x="75" y="1434"/>
                  </a:cubicBezTo>
                  <a:cubicBezTo>
                    <a:pt x="107" y="1421"/>
                    <a:pt x="134" y="1400"/>
                    <a:pt x="134" y="1387"/>
                  </a:cubicBezTo>
                  <a:cubicBezTo>
                    <a:pt x="134" y="1376"/>
                    <a:pt x="163" y="1306"/>
                    <a:pt x="198" y="1234"/>
                  </a:cubicBezTo>
                  <a:cubicBezTo>
                    <a:pt x="238" y="1151"/>
                    <a:pt x="262" y="1079"/>
                    <a:pt x="262" y="1040"/>
                  </a:cubicBezTo>
                  <a:cubicBezTo>
                    <a:pt x="262" y="944"/>
                    <a:pt x="280" y="883"/>
                    <a:pt x="318" y="843"/>
                  </a:cubicBezTo>
                  <a:cubicBezTo>
                    <a:pt x="337" y="824"/>
                    <a:pt x="364" y="786"/>
                    <a:pt x="377" y="760"/>
                  </a:cubicBezTo>
                  <a:cubicBezTo>
                    <a:pt x="400" y="719"/>
                    <a:pt x="400" y="706"/>
                    <a:pt x="379" y="648"/>
                  </a:cubicBezTo>
                  <a:cubicBezTo>
                    <a:pt x="358" y="586"/>
                    <a:pt x="358" y="583"/>
                    <a:pt x="393" y="554"/>
                  </a:cubicBezTo>
                  <a:cubicBezTo>
                    <a:pt x="454" y="506"/>
                    <a:pt x="561" y="403"/>
                    <a:pt x="574" y="384"/>
                  </a:cubicBezTo>
                  <a:cubicBezTo>
                    <a:pt x="579" y="375"/>
                    <a:pt x="544" y="325"/>
                    <a:pt x="494" y="274"/>
                  </a:cubicBezTo>
                  <a:cubicBezTo>
                    <a:pt x="406" y="179"/>
                    <a:pt x="404" y="178"/>
                    <a:pt x="409" y="93"/>
                  </a:cubicBezTo>
                  <a:cubicBezTo>
                    <a:pt x="414" y="11"/>
                    <a:pt x="417" y="8"/>
                    <a:pt x="460" y="2"/>
                  </a:cubicBezTo>
                  <a:cubicBezTo>
                    <a:pt x="486" y="0"/>
                    <a:pt x="531" y="2"/>
                    <a:pt x="561" y="7"/>
                  </a:cubicBezTo>
                  <a:cubicBezTo>
                    <a:pt x="606" y="16"/>
                    <a:pt x="622" y="31"/>
                    <a:pt x="651" y="93"/>
                  </a:cubicBezTo>
                  <a:cubicBezTo>
                    <a:pt x="686" y="165"/>
                    <a:pt x="689" y="168"/>
                    <a:pt x="819" y="207"/>
                  </a:cubicBezTo>
                  <a:lnTo>
                    <a:pt x="950" y="245"/>
                  </a:lnTo>
                  <a:lnTo>
                    <a:pt x="1110" y="216"/>
                  </a:lnTo>
                  <a:cubicBezTo>
                    <a:pt x="1288" y="183"/>
                    <a:pt x="1310" y="186"/>
                    <a:pt x="1531" y="266"/>
                  </a:cubicBezTo>
                  <a:cubicBezTo>
                    <a:pt x="1598" y="290"/>
                    <a:pt x="1654" y="320"/>
                    <a:pt x="1654" y="331"/>
                  </a:cubicBezTo>
                  <a:cubicBezTo>
                    <a:pt x="1654" y="343"/>
                    <a:pt x="1640" y="379"/>
                    <a:pt x="1622" y="411"/>
                  </a:cubicBezTo>
                  <a:cubicBezTo>
                    <a:pt x="1604" y="445"/>
                    <a:pt x="1590" y="490"/>
                    <a:pt x="1590" y="514"/>
                  </a:cubicBezTo>
                  <a:cubicBezTo>
                    <a:pt x="1590" y="587"/>
                    <a:pt x="1358" y="848"/>
                    <a:pt x="1262" y="880"/>
                  </a:cubicBezTo>
                  <a:lnTo>
                    <a:pt x="1203" y="899"/>
                  </a:lnTo>
                  <a:lnTo>
                    <a:pt x="1211" y="975"/>
                  </a:lnTo>
                  <a:cubicBezTo>
                    <a:pt x="1216" y="1016"/>
                    <a:pt x="1232" y="1075"/>
                    <a:pt x="1248" y="1107"/>
                  </a:cubicBezTo>
                  <a:cubicBezTo>
                    <a:pt x="1273" y="1162"/>
                    <a:pt x="1273" y="1168"/>
                    <a:pt x="1249" y="1207"/>
                  </a:cubicBezTo>
                  <a:cubicBezTo>
                    <a:pt x="1235" y="1229"/>
                    <a:pt x="1222" y="1267"/>
                    <a:pt x="1222" y="1295"/>
                  </a:cubicBezTo>
                  <a:cubicBezTo>
                    <a:pt x="1222" y="1338"/>
                    <a:pt x="1214" y="1344"/>
                    <a:pt x="1131" y="1375"/>
                  </a:cubicBezTo>
                  <a:cubicBezTo>
                    <a:pt x="1028" y="1413"/>
                    <a:pt x="998" y="1442"/>
                    <a:pt x="998" y="1501"/>
                  </a:cubicBezTo>
                  <a:cubicBezTo>
                    <a:pt x="998" y="1539"/>
                    <a:pt x="996" y="1539"/>
                    <a:pt x="902" y="1530"/>
                  </a:cubicBezTo>
                  <a:lnTo>
                    <a:pt x="808" y="1519"/>
                  </a:lnTo>
                  <a:lnTo>
                    <a:pt x="768" y="1599"/>
                  </a:lnTo>
                  <a:lnTo>
                    <a:pt x="726" y="1679"/>
                  </a:lnTo>
                  <a:lnTo>
                    <a:pt x="635" y="1683"/>
                  </a:lnTo>
                  <a:lnTo>
                    <a:pt x="542" y="1688"/>
                  </a:lnTo>
                  <a:lnTo>
                    <a:pt x="518" y="1799"/>
                  </a:lnTo>
                  <a:cubicBezTo>
                    <a:pt x="494" y="1907"/>
                    <a:pt x="478" y="1931"/>
                    <a:pt x="446" y="1907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54" name="Приморский край"/>
            <p:cNvSpPr>
              <a:spLocks/>
            </p:cNvSpPr>
            <p:nvPr/>
          </p:nvSpPr>
          <p:spPr bwMode="auto">
            <a:xfrm>
              <a:off x="14252069" y="6893636"/>
              <a:ext cx="673293" cy="1674604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5" name="Псковская область"/>
            <p:cNvSpPr>
              <a:spLocks/>
            </p:cNvSpPr>
            <p:nvPr/>
          </p:nvSpPr>
          <p:spPr bwMode="auto">
            <a:xfrm>
              <a:off x="1322900" y="4102628"/>
              <a:ext cx="478136" cy="704615"/>
            </a:xfrm>
            <a:custGeom>
              <a:avLst/>
              <a:gdLst/>
              <a:ahLst/>
              <a:cxnLst>
                <a:cxn ang="0">
                  <a:pos x="193" y="1171"/>
                </a:cxn>
                <a:cxn ang="0">
                  <a:pos x="9" y="677"/>
                </a:cxn>
                <a:cxn ang="0">
                  <a:pos x="251" y="267"/>
                </a:cxn>
                <a:cxn ang="0">
                  <a:pos x="324" y="240"/>
                </a:cxn>
                <a:cxn ang="0">
                  <a:pos x="492" y="114"/>
                </a:cxn>
                <a:cxn ang="0">
                  <a:pos x="670" y="0"/>
                </a:cxn>
                <a:cxn ang="0">
                  <a:pos x="776" y="283"/>
                </a:cxn>
                <a:cxn ang="0">
                  <a:pos x="787" y="400"/>
                </a:cxn>
                <a:cxn ang="0">
                  <a:pos x="747" y="400"/>
                </a:cxn>
                <a:cxn ang="0">
                  <a:pos x="675" y="515"/>
                </a:cxn>
                <a:cxn ang="0">
                  <a:pos x="694" y="616"/>
                </a:cxn>
                <a:cxn ang="0">
                  <a:pos x="630" y="728"/>
                </a:cxn>
                <a:cxn ang="0">
                  <a:pos x="400" y="1063"/>
                </a:cxn>
                <a:cxn ang="0">
                  <a:pos x="382" y="1163"/>
                </a:cxn>
                <a:cxn ang="0">
                  <a:pos x="252" y="1232"/>
                </a:cxn>
                <a:cxn ang="0">
                  <a:pos x="193" y="1171"/>
                </a:cxn>
              </a:cxnLst>
              <a:rect l="0" t="0" r="r" b="b"/>
              <a:pathLst>
                <a:path w="787" h="1232">
                  <a:moveTo>
                    <a:pt x="193" y="1171"/>
                  </a:moveTo>
                  <a:cubicBezTo>
                    <a:pt x="123" y="1034"/>
                    <a:pt x="0" y="704"/>
                    <a:pt x="9" y="677"/>
                  </a:cubicBezTo>
                  <a:cubicBezTo>
                    <a:pt x="24" y="635"/>
                    <a:pt x="222" y="301"/>
                    <a:pt x="251" y="267"/>
                  </a:cubicBezTo>
                  <a:cubicBezTo>
                    <a:pt x="264" y="253"/>
                    <a:pt x="297" y="240"/>
                    <a:pt x="324" y="240"/>
                  </a:cubicBezTo>
                  <a:cubicBezTo>
                    <a:pt x="392" y="240"/>
                    <a:pt x="432" y="210"/>
                    <a:pt x="492" y="114"/>
                  </a:cubicBezTo>
                  <a:cubicBezTo>
                    <a:pt x="542" y="37"/>
                    <a:pt x="601" y="0"/>
                    <a:pt x="670" y="0"/>
                  </a:cubicBezTo>
                  <a:cubicBezTo>
                    <a:pt x="708" y="0"/>
                    <a:pt x="763" y="146"/>
                    <a:pt x="776" y="283"/>
                  </a:cubicBezTo>
                  <a:lnTo>
                    <a:pt x="787" y="400"/>
                  </a:lnTo>
                  <a:lnTo>
                    <a:pt x="747" y="400"/>
                  </a:lnTo>
                  <a:cubicBezTo>
                    <a:pt x="688" y="400"/>
                    <a:pt x="665" y="437"/>
                    <a:pt x="675" y="515"/>
                  </a:cubicBezTo>
                  <a:cubicBezTo>
                    <a:pt x="680" y="554"/>
                    <a:pt x="688" y="599"/>
                    <a:pt x="694" y="616"/>
                  </a:cubicBezTo>
                  <a:cubicBezTo>
                    <a:pt x="700" y="639"/>
                    <a:pt x="683" y="669"/>
                    <a:pt x="630" y="728"/>
                  </a:cubicBezTo>
                  <a:cubicBezTo>
                    <a:pt x="435" y="939"/>
                    <a:pt x="417" y="965"/>
                    <a:pt x="400" y="1063"/>
                  </a:cubicBezTo>
                  <a:cubicBezTo>
                    <a:pt x="390" y="1115"/>
                    <a:pt x="382" y="1160"/>
                    <a:pt x="382" y="1163"/>
                  </a:cubicBezTo>
                  <a:cubicBezTo>
                    <a:pt x="382" y="1176"/>
                    <a:pt x="276" y="1232"/>
                    <a:pt x="252" y="1232"/>
                  </a:cubicBezTo>
                  <a:cubicBezTo>
                    <a:pt x="238" y="1232"/>
                    <a:pt x="211" y="1205"/>
                    <a:pt x="193" y="1171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6" name="Республика Адыгея"/>
            <p:cNvSpPr>
              <a:spLocks/>
            </p:cNvSpPr>
            <p:nvPr/>
          </p:nvSpPr>
          <p:spPr bwMode="auto">
            <a:xfrm>
              <a:off x="503239" y="7131558"/>
              <a:ext cx="204915" cy="338581"/>
            </a:xfrm>
            <a:custGeom>
              <a:avLst/>
              <a:gdLst>
                <a:gd name="T0" fmla="*/ 30 w 21"/>
                <a:gd name="T1" fmla="*/ 556 h 37"/>
                <a:gd name="T2" fmla="*/ 3 w 21"/>
                <a:gd name="T3" fmla="*/ 500 h 37"/>
                <a:gd name="T4" fmla="*/ 35 w 21"/>
                <a:gd name="T5" fmla="*/ 489 h 37"/>
                <a:gd name="T6" fmla="*/ 96 w 21"/>
                <a:gd name="T7" fmla="*/ 473 h 37"/>
                <a:gd name="T8" fmla="*/ 101 w 21"/>
                <a:gd name="T9" fmla="*/ 425 h 37"/>
                <a:gd name="T10" fmla="*/ 142 w 21"/>
                <a:gd name="T11" fmla="*/ 321 h 37"/>
                <a:gd name="T12" fmla="*/ 232 w 21"/>
                <a:gd name="T13" fmla="*/ 200 h 37"/>
                <a:gd name="T14" fmla="*/ 168 w 21"/>
                <a:gd name="T15" fmla="*/ 185 h 37"/>
                <a:gd name="T16" fmla="*/ 22 w 21"/>
                <a:gd name="T17" fmla="*/ 60 h 37"/>
                <a:gd name="T18" fmla="*/ 80 w 21"/>
                <a:gd name="T19" fmla="*/ 46 h 37"/>
                <a:gd name="T20" fmla="*/ 194 w 21"/>
                <a:gd name="T21" fmla="*/ 89 h 37"/>
                <a:gd name="T22" fmla="*/ 282 w 21"/>
                <a:gd name="T23" fmla="*/ 145 h 37"/>
                <a:gd name="T24" fmla="*/ 307 w 21"/>
                <a:gd name="T25" fmla="*/ 435 h 37"/>
                <a:gd name="T26" fmla="*/ 272 w 21"/>
                <a:gd name="T27" fmla="*/ 412 h 37"/>
                <a:gd name="T28" fmla="*/ 234 w 21"/>
                <a:gd name="T29" fmla="*/ 361 h 37"/>
                <a:gd name="T30" fmla="*/ 144 w 21"/>
                <a:gd name="T31" fmla="*/ 481 h 37"/>
                <a:gd name="T32" fmla="*/ 62 w 21"/>
                <a:gd name="T33" fmla="*/ 601 h 37"/>
                <a:gd name="T34" fmla="*/ 30 w 21"/>
                <a:gd name="T35" fmla="*/ 55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37"/>
                <a:gd name="T56" fmla="*/ 330 w 21"/>
                <a:gd name="T57" fmla="*/ 601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37">
                  <a:moveTo>
                    <a:pt x="2" y="34"/>
                  </a:moveTo>
                  <a:cubicBezTo>
                    <a:pt x="1" y="33"/>
                    <a:pt x="0" y="31"/>
                    <a:pt x="0" y="31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4" y="30"/>
                    <a:pt x="5" y="30"/>
                    <a:pt x="6" y="29"/>
                  </a:cubicBezTo>
                  <a:cubicBezTo>
                    <a:pt x="7" y="28"/>
                    <a:pt x="7" y="28"/>
                    <a:pt x="6" y="26"/>
                  </a:cubicBezTo>
                  <a:cubicBezTo>
                    <a:pt x="4" y="23"/>
                    <a:pt x="5" y="22"/>
                    <a:pt x="9" y="20"/>
                  </a:cubicBezTo>
                  <a:cubicBezTo>
                    <a:pt x="13" y="18"/>
                    <a:pt x="16" y="14"/>
                    <a:pt x="15" y="12"/>
                  </a:cubicBezTo>
                  <a:cubicBezTo>
                    <a:pt x="14" y="12"/>
                    <a:pt x="13" y="11"/>
                    <a:pt x="11" y="11"/>
                  </a:cubicBezTo>
                  <a:cubicBezTo>
                    <a:pt x="7" y="11"/>
                    <a:pt x="2" y="8"/>
                    <a:pt x="1" y="4"/>
                  </a:cubicBezTo>
                  <a:cubicBezTo>
                    <a:pt x="1" y="0"/>
                    <a:pt x="2" y="0"/>
                    <a:pt x="5" y="3"/>
                  </a:cubicBezTo>
                  <a:cubicBezTo>
                    <a:pt x="7" y="5"/>
                    <a:pt x="9" y="5"/>
                    <a:pt x="12" y="5"/>
                  </a:cubicBezTo>
                  <a:cubicBezTo>
                    <a:pt x="16" y="5"/>
                    <a:pt x="16" y="6"/>
                    <a:pt x="18" y="9"/>
                  </a:cubicBezTo>
                  <a:cubicBezTo>
                    <a:pt x="20" y="14"/>
                    <a:pt x="21" y="24"/>
                    <a:pt x="20" y="27"/>
                  </a:cubicBezTo>
                  <a:cubicBezTo>
                    <a:pt x="19" y="28"/>
                    <a:pt x="18" y="28"/>
                    <a:pt x="17" y="25"/>
                  </a:cubicBezTo>
                  <a:cubicBezTo>
                    <a:pt x="17" y="24"/>
                    <a:pt x="16" y="22"/>
                    <a:pt x="15" y="22"/>
                  </a:cubicBezTo>
                  <a:cubicBezTo>
                    <a:pt x="14" y="22"/>
                    <a:pt x="12" y="25"/>
                    <a:pt x="9" y="30"/>
                  </a:cubicBezTo>
                  <a:cubicBezTo>
                    <a:pt x="7" y="34"/>
                    <a:pt x="4" y="37"/>
                    <a:pt x="4" y="37"/>
                  </a:cubicBezTo>
                  <a:cubicBezTo>
                    <a:pt x="4" y="37"/>
                    <a:pt x="3" y="36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7" name="Республика Алтай"/>
            <p:cNvSpPr>
              <a:spLocks/>
            </p:cNvSpPr>
            <p:nvPr/>
          </p:nvSpPr>
          <p:spPr bwMode="auto">
            <a:xfrm>
              <a:off x="7177619" y="8229659"/>
              <a:ext cx="770872" cy="695464"/>
            </a:xfrm>
            <a:custGeom>
              <a:avLst/>
              <a:gdLst/>
              <a:ahLst/>
              <a:cxnLst>
                <a:cxn ang="0">
                  <a:pos x="760" y="1204"/>
                </a:cxn>
                <a:cxn ang="0">
                  <a:pos x="660" y="1124"/>
                </a:cxn>
                <a:cxn ang="0">
                  <a:pos x="604" y="1024"/>
                </a:cxn>
                <a:cxn ang="0">
                  <a:pos x="508" y="1001"/>
                </a:cxn>
                <a:cxn ang="0">
                  <a:pos x="260" y="1011"/>
                </a:cxn>
                <a:cxn ang="0">
                  <a:pos x="14" y="684"/>
                </a:cxn>
                <a:cxn ang="0">
                  <a:pos x="60" y="673"/>
                </a:cxn>
                <a:cxn ang="0">
                  <a:pos x="120" y="608"/>
                </a:cxn>
                <a:cxn ang="0">
                  <a:pos x="115" y="528"/>
                </a:cxn>
                <a:cxn ang="0">
                  <a:pos x="169" y="428"/>
                </a:cxn>
                <a:cxn ang="0">
                  <a:pos x="371" y="289"/>
                </a:cxn>
                <a:cxn ang="0">
                  <a:pos x="552" y="208"/>
                </a:cxn>
                <a:cxn ang="0">
                  <a:pos x="652" y="121"/>
                </a:cxn>
                <a:cxn ang="0">
                  <a:pos x="819" y="32"/>
                </a:cxn>
                <a:cxn ang="0">
                  <a:pos x="961" y="72"/>
                </a:cxn>
                <a:cxn ang="0">
                  <a:pos x="913" y="177"/>
                </a:cxn>
                <a:cxn ang="0">
                  <a:pos x="872" y="328"/>
                </a:cxn>
                <a:cxn ang="0">
                  <a:pos x="876" y="440"/>
                </a:cxn>
                <a:cxn ang="0">
                  <a:pos x="947" y="460"/>
                </a:cxn>
                <a:cxn ang="0">
                  <a:pos x="1052" y="457"/>
                </a:cxn>
                <a:cxn ang="0">
                  <a:pos x="1137" y="542"/>
                </a:cxn>
                <a:cxn ang="0">
                  <a:pos x="1222" y="708"/>
                </a:cxn>
                <a:cxn ang="0">
                  <a:pos x="1259" y="769"/>
                </a:cxn>
                <a:cxn ang="0">
                  <a:pos x="1214" y="816"/>
                </a:cxn>
                <a:cxn ang="0">
                  <a:pos x="1168" y="864"/>
                </a:cxn>
                <a:cxn ang="0">
                  <a:pos x="1217" y="920"/>
                </a:cxn>
                <a:cxn ang="0">
                  <a:pos x="1232" y="1028"/>
                </a:cxn>
                <a:cxn ang="0">
                  <a:pos x="1078" y="1067"/>
                </a:cxn>
                <a:cxn ang="0">
                  <a:pos x="896" y="1156"/>
                </a:cxn>
                <a:cxn ang="0">
                  <a:pos x="830" y="1214"/>
                </a:cxn>
                <a:cxn ang="0">
                  <a:pos x="760" y="1204"/>
                </a:cxn>
              </a:cxnLst>
              <a:rect l="0" t="0" r="r" b="b"/>
              <a:pathLst>
                <a:path w="1270" h="1216">
                  <a:moveTo>
                    <a:pt x="760" y="1204"/>
                  </a:moveTo>
                  <a:cubicBezTo>
                    <a:pt x="716" y="1200"/>
                    <a:pt x="697" y="1184"/>
                    <a:pt x="660" y="1124"/>
                  </a:cubicBezTo>
                  <a:cubicBezTo>
                    <a:pt x="633" y="1084"/>
                    <a:pt x="609" y="1038"/>
                    <a:pt x="604" y="1024"/>
                  </a:cubicBezTo>
                  <a:cubicBezTo>
                    <a:pt x="592" y="984"/>
                    <a:pt x="558" y="976"/>
                    <a:pt x="508" y="1001"/>
                  </a:cubicBezTo>
                  <a:cubicBezTo>
                    <a:pt x="464" y="1025"/>
                    <a:pt x="331" y="1030"/>
                    <a:pt x="260" y="1011"/>
                  </a:cubicBezTo>
                  <a:cubicBezTo>
                    <a:pt x="219" y="1000"/>
                    <a:pt x="0" y="708"/>
                    <a:pt x="14" y="684"/>
                  </a:cubicBezTo>
                  <a:cubicBezTo>
                    <a:pt x="19" y="678"/>
                    <a:pt x="40" y="673"/>
                    <a:pt x="60" y="673"/>
                  </a:cubicBezTo>
                  <a:cubicBezTo>
                    <a:pt x="92" y="673"/>
                    <a:pt x="104" y="660"/>
                    <a:pt x="120" y="608"/>
                  </a:cubicBezTo>
                  <a:cubicBezTo>
                    <a:pt x="136" y="552"/>
                    <a:pt x="136" y="539"/>
                    <a:pt x="115" y="528"/>
                  </a:cubicBezTo>
                  <a:cubicBezTo>
                    <a:pt x="27" y="476"/>
                    <a:pt x="28" y="475"/>
                    <a:pt x="169" y="428"/>
                  </a:cubicBezTo>
                  <a:cubicBezTo>
                    <a:pt x="300" y="385"/>
                    <a:pt x="307" y="380"/>
                    <a:pt x="371" y="289"/>
                  </a:cubicBezTo>
                  <a:cubicBezTo>
                    <a:pt x="441" y="188"/>
                    <a:pt x="452" y="184"/>
                    <a:pt x="552" y="208"/>
                  </a:cubicBezTo>
                  <a:cubicBezTo>
                    <a:pt x="622" y="224"/>
                    <a:pt x="635" y="212"/>
                    <a:pt x="652" y="121"/>
                  </a:cubicBezTo>
                  <a:cubicBezTo>
                    <a:pt x="673" y="1"/>
                    <a:pt x="675" y="0"/>
                    <a:pt x="819" y="32"/>
                  </a:cubicBezTo>
                  <a:cubicBezTo>
                    <a:pt x="888" y="48"/>
                    <a:pt x="952" y="65"/>
                    <a:pt x="961" y="72"/>
                  </a:cubicBezTo>
                  <a:cubicBezTo>
                    <a:pt x="987" y="86"/>
                    <a:pt x="966" y="131"/>
                    <a:pt x="913" y="177"/>
                  </a:cubicBezTo>
                  <a:cubicBezTo>
                    <a:pt x="868" y="214"/>
                    <a:pt x="867" y="222"/>
                    <a:pt x="872" y="328"/>
                  </a:cubicBezTo>
                  <a:lnTo>
                    <a:pt x="876" y="440"/>
                  </a:lnTo>
                  <a:lnTo>
                    <a:pt x="947" y="460"/>
                  </a:lnTo>
                  <a:cubicBezTo>
                    <a:pt x="1008" y="476"/>
                    <a:pt x="1024" y="476"/>
                    <a:pt x="1052" y="457"/>
                  </a:cubicBezTo>
                  <a:cubicBezTo>
                    <a:pt x="1086" y="436"/>
                    <a:pt x="1089" y="440"/>
                    <a:pt x="1137" y="542"/>
                  </a:cubicBezTo>
                  <a:cubicBezTo>
                    <a:pt x="1164" y="601"/>
                    <a:pt x="1203" y="676"/>
                    <a:pt x="1222" y="708"/>
                  </a:cubicBezTo>
                  <a:lnTo>
                    <a:pt x="1259" y="769"/>
                  </a:lnTo>
                  <a:lnTo>
                    <a:pt x="1214" y="816"/>
                  </a:lnTo>
                  <a:lnTo>
                    <a:pt x="1168" y="864"/>
                  </a:lnTo>
                  <a:lnTo>
                    <a:pt x="1217" y="920"/>
                  </a:lnTo>
                  <a:cubicBezTo>
                    <a:pt x="1265" y="974"/>
                    <a:pt x="1270" y="1016"/>
                    <a:pt x="1232" y="1028"/>
                  </a:cubicBezTo>
                  <a:cubicBezTo>
                    <a:pt x="1220" y="1033"/>
                    <a:pt x="1152" y="1049"/>
                    <a:pt x="1078" y="1067"/>
                  </a:cubicBezTo>
                  <a:cubicBezTo>
                    <a:pt x="960" y="1094"/>
                    <a:pt x="939" y="1104"/>
                    <a:pt x="896" y="1156"/>
                  </a:cubicBezTo>
                  <a:cubicBezTo>
                    <a:pt x="868" y="1190"/>
                    <a:pt x="840" y="1216"/>
                    <a:pt x="830" y="1214"/>
                  </a:cubicBezTo>
                  <a:cubicBezTo>
                    <a:pt x="820" y="1212"/>
                    <a:pt x="788" y="1209"/>
                    <a:pt x="760" y="120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8" name="Республика Башкортостан"/>
            <p:cNvSpPr>
              <a:spLocks/>
            </p:cNvSpPr>
            <p:nvPr/>
          </p:nvSpPr>
          <p:spPr bwMode="auto">
            <a:xfrm>
              <a:off x="3440357" y="6408641"/>
              <a:ext cx="858692" cy="1061498"/>
            </a:xfrm>
            <a:custGeom>
              <a:avLst/>
              <a:gdLst/>
              <a:ahLst/>
              <a:cxnLst>
                <a:cxn ang="0">
                  <a:pos x="507" y="1803"/>
                </a:cxn>
                <a:cxn ang="0">
                  <a:pos x="406" y="1771"/>
                </a:cxn>
                <a:cxn ang="0">
                  <a:pos x="237" y="1781"/>
                </a:cxn>
                <a:cxn ang="0">
                  <a:pos x="245" y="1717"/>
                </a:cxn>
                <a:cxn ang="0">
                  <a:pos x="246" y="1627"/>
                </a:cxn>
                <a:cxn ang="0">
                  <a:pos x="259" y="1505"/>
                </a:cxn>
                <a:cxn ang="0">
                  <a:pos x="210" y="1374"/>
                </a:cxn>
                <a:cxn ang="0">
                  <a:pos x="131" y="1374"/>
                </a:cxn>
                <a:cxn ang="0">
                  <a:pos x="139" y="1289"/>
                </a:cxn>
                <a:cxn ang="0">
                  <a:pos x="74" y="1032"/>
                </a:cxn>
                <a:cxn ang="0">
                  <a:pos x="0" y="765"/>
                </a:cxn>
                <a:cxn ang="0">
                  <a:pos x="75" y="557"/>
                </a:cxn>
                <a:cxn ang="0">
                  <a:pos x="160" y="369"/>
                </a:cxn>
                <a:cxn ang="0">
                  <a:pos x="168" y="294"/>
                </a:cxn>
                <a:cxn ang="0">
                  <a:pos x="288" y="257"/>
                </a:cxn>
                <a:cxn ang="0">
                  <a:pos x="418" y="152"/>
                </a:cxn>
                <a:cxn ang="0">
                  <a:pos x="507" y="37"/>
                </a:cxn>
                <a:cxn ang="0">
                  <a:pos x="606" y="0"/>
                </a:cxn>
                <a:cxn ang="0">
                  <a:pos x="646" y="53"/>
                </a:cxn>
                <a:cxn ang="0">
                  <a:pos x="766" y="117"/>
                </a:cxn>
                <a:cxn ang="0">
                  <a:pos x="944" y="275"/>
                </a:cxn>
                <a:cxn ang="0">
                  <a:pos x="1008" y="336"/>
                </a:cxn>
                <a:cxn ang="0">
                  <a:pos x="1080" y="381"/>
                </a:cxn>
                <a:cxn ang="0">
                  <a:pos x="1360" y="521"/>
                </a:cxn>
                <a:cxn ang="0">
                  <a:pos x="1362" y="646"/>
                </a:cxn>
                <a:cxn ang="0">
                  <a:pos x="1333" y="726"/>
                </a:cxn>
                <a:cxn ang="0">
                  <a:pos x="1242" y="731"/>
                </a:cxn>
                <a:cxn ang="0">
                  <a:pos x="1016" y="638"/>
                </a:cxn>
                <a:cxn ang="0">
                  <a:pos x="965" y="606"/>
                </a:cxn>
                <a:cxn ang="0">
                  <a:pos x="768" y="750"/>
                </a:cxn>
                <a:cxn ang="0">
                  <a:pos x="878" y="981"/>
                </a:cxn>
                <a:cxn ang="0">
                  <a:pos x="1203" y="1035"/>
                </a:cxn>
                <a:cxn ang="0">
                  <a:pos x="1290" y="1041"/>
                </a:cxn>
                <a:cxn ang="0">
                  <a:pos x="1258" y="1125"/>
                </a:cxn>
                <a:cxn ang="0">
                  <a:pos x="1168" y="1179"/>
                </a:cxn>
                <a:cxn ang="0">
                  <a:pos x="1083" y="1171"/>
                </a:cxn>
                <a:cxn ang="0">
                  <a:pos x="880" y="1358"/>
                </a:cxn>
                <a:cxn ang="0">
                  <a:pos x="806" y="1550"/>
                </a:cxn>
                <a:cxn ang="0">
                  <a:pos x="699" y="1729"/>
                </a:cxn>
                <a:cxn ang="0">
                  <a:pos x="632" y="1793"/>
                </a:cxn>
                <a:cxn ang="0">
                  <a:pos x="584" y="1853"/>
                </a:cxn>
                <a:cxn ang="0">
                  <a:pos x="507" y="1803"/>
                </a:cxn>
              </a:cxnLst>
              <a:rect l="0" t="0" r="r" b="b"/>
              <a:pathLst>
                <a:path w="1400" h="1854">
                  <a:moveTo>
                    <a:pt x="507" y="1803"/>
                  </a:moveTo>
                  <a:cubicBezTo>
                    <a:pt x="454" y="1760"/>
                    <a:pt x="442" y="1755"/>
                    <a:pt x="406" y="1771"/>
                  </a:cubicBezTo>
                  <a:cubicBezTo>
                    <a:pt x="365" y="1790"/>
                    <a:pt x="253" y="1797"/>
                    <a:pt x="237" y="1781"/>
                  </a:cubicBezTo>
                  <a:cubicBezTo>
                    <a:pt x="232" y="1776"/>
                    <a:pt x="235" y="1747"/>
                    <a:pt x="245" y="1717"/>
                  </a:cubicBezTo>
                  <a:cubicBezTo>
                    <a:pt x="256" y="1681"/>
                    <a:pt x="256" y="1651"/>
                    <a:pt x="246" y="1627"/>
                  </a:cubicBezTo>
                  <a:cubicBezTo>
                    <a:pt x="235" y="1601"/>
                    <a:pt x="238" y="1568"/>
                    <a:pt x="259" y="1505"/>
                  </a:cubicBezTo>
                  <a:cubicBezTo>
                    <a:pt x="301" y="1377"/>
                    <a:pt x="301" y="1374"/>
                    <a:pt x="210" y="1374"/>
                  </a:cubicBezTo>
                  <a:lnTo>
                    <a:pt x="131" y="1374"/>
                  </a:lnTo>
                  <a:lnTo>
                    <a:pt x="139" y="1289"/>
                  </a:lnTo>
                  <a:cubicBezTo>
                    <a:pt x="147" y="1214"/>
                    <a:pt x="139" y="1185"/>
                    <a:pt x="74" y="1032"/>
                  </a:cubicBezTo>
                  <a:cubicBezTo>
                    <a:pt x="14" y="891"/>
                    <a:pt x="0" y="841"/>
                    <a:pt x="0" y="765"/>
                  </a:cubicBezTo>
                  <a:cubicBezTo>
                    <a:pt x="0" y="678"/>
                    <a:pt x="6" y="659"/>
                    <a:pt x="75" y="557"/>
                  </a:cubicBezTo>
                  <a:cubicBezTo>
                    <a:pt x="128" y="477"/>
                    <a:pt x="154" y="421"/>
                    <a:pt x="160" y="369"/>
                  </a:cubicBezTo>
                  <a:lnTo>
                    <a:pt x="168" y="294"/>
                  </a:lnTo>
                  <a:lnTo>
                    <a:pt x="288" y="257"/>
                  </a:lnTo>
                  <a:cubicBezTo>
                    <a:pt x="432" y="213"/>
                    <a:pt x="445" y="203"/>
                    <a:pt x="418" y="152"/>
                  </a:cubicBezTo>
                  <a:cubicBezTo>
                    <a:pt x="386" y="94"/>
                    <a:pt x="400" y="78"/>
                    <a:pt x="507" y="37"/>
                  </a:cubicBezTo>
                  <a:lnTo>
                    <a:pt x="606" y="0"/>
                  </a:lnTo>
                  <a:lnTo>
                    <a:pt x="646" y="53"/>
                  </a:lnTo>
                  <a:cubicBezTo>
                    <a:pt x="678" y="96"/>
                    <a:pt x="701" y="107"/>
                    <a:pt x="766" y="117"/>
                  </a:cubicBezTo>
                  <a:cubicBezTo>
                    <a:pt x="851" y="128"/>
                    <a:pt x="886" y="160"/>
                    <a:pt x="944" y="275"/>
                  </a:cubicBezTo>
                  <a:cubicBezTo>
                    <a:pt x="957" y="301"/>
                    <a:pt x="986" y="328"/>
                    <a:pt x="1008" y="336"/>
                  </a:cubicBezTo>
                  <a:cubicBezTo>
                    <a:pt x="1030" y="345"/>
                    <a:pt x="1062" y="365"/>
                    <a:pt x="1080" y="381"/>
                  </a:cubicBezTo>
                  <a:cubicBezTo>
                    <a:pt x="1141" y="435"/>
                    <a:pt x="1328" y="529"/>
                    <a:pt x="1360" y="521"/>
                  </a:cubicBezTo>
                  <a:cubicBezTo>
                    <a:pt x="1400" y="510"/>
                    <a:pt x="1400" y="536"/>
                    <a:pt x="1362" y="646"/>
                  </a:cubicBezTo>
                  <a:lnTo>
                    <a:pt x="1333" y="726"/>
                  </a:lnTo>
                  <a:lnTo>
                    <a:pt x="1242" y="731"/>
                  </a:lnTo>
                  <a:cubicBezTo>
                    <a:pt x="1146" y="736"/>
                    <a:pt x="1080" y="709"/>
                    <a:pt x="1016" y="638"/>
                  </a:cubicBezTo>
                  <a:cubicBezTo>
                    <a:pt x="1000" y="621"/>
                    <a:pt x="978" y="606"/>
                    <a:pt x="965" y="606"/>
                  </a:cubicBezTo>
                  <a:cubicBezTo>
                    <a:pt x="925" y="606"/>
                    <a:pt x="768" y="721"/>
                    <a:pt x="768" y="750"/>
                  </a:cubicBezTo>
                  <a:cubicBezTo>
                    <a:pt x="768" y="800"/>
                    <a:pt x="851" y="973"/>
                    <a:pt x="878" y="981"/>
                  </a:cubicBezTo>
                  <a:cubicBezTo>
                    <a:pt x="987" y="1013"/>
                    <a:pt x="1141" y="1038"/>
                    <a:pt x="1203" y="1035"/>
                  </a:cubicBezTo>
                  <a:cubicBezTo>
                    <a:pt x="1245" y="1033"/>
                    <a:pt x="1285" y="1037"/>
                    <a:pt x="1290" y="1041"/>
                  </a:cubicBezTo>
                  <a:cubicBezTo>
                    <a:pt x="1296" y="1048"/>
                    <a:pt x="1282" y="1085"/>
                    <a:pt x="1258" y="1125"/>
                  </a:cubicBezTo>
                  <a:cubicBezTo>
                    <a:pt x="1218" y="1193"/>
                    <a:pt x="1214" y="1195"/>
                    <a:pt x="1168" y="1179"/>
                  </a:cubicBezTo>
                  <a:cubicBezTo>
                    <a:pt x="1141" y="1169"/>
                    <a:pt x="1104" y="1166"/>
                    <a:pt x="1083" y="1171"/>
                  </a:cubicBezTo>
                  <a:cubicBezTo>
                    <a:pt x="1042" y="1182"/>
                    <a:pt x="880" y="1331"/>
                    <a:pt x="880" y="1358"/>
                  </a:cubicBezTo>
                  <a:cubicBezTo>
                    <a:pt x="880" y="1369"/>
                    <a:pt x="848" y="1456"/>
                    <a:pt x="806" y="1550"/>
                  </a:cubicBezTo>
                  <a:cubicBezTo>
                    <a:pt x="749" y="1688"/>
                    <a:pt x="726" y="1725"/>
                    <a:pt x="699" y="1729"/>
                  </a:cubicBezTo>
                  <a:cubicBezTo>
                    <a:pt x="678" y="1731"/>
                    <a:pt x="651" y="1757"/>
                    <a:pt x="632" y="1793"/>
                  </a:cubicBezTo>
                  <a:cubicBezTo>
                    <a:pt x="614" y="1827"/>
                    <a:pt x="594" y="1854"/>
                    <a:pt x="584" y="1853"/>
                  </a:cubicBezTo>
                  <a:cubicBezTo>
                    <a:pt x="576" y="1853"/>
                    <a:pt x="541" y="1830"/>
                    <a:pt x="507" y="1803"/>
                  </a:cubicBezTo>
                  <a:close/>
                </a:path>
              </a:pathLst>
            </a:custGeom>
            <a:solidFill>
              <a:srgbClr val="EDBBB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800"/>
            </a:p>
          </p:txBody>
        </p:sp>
        <p:sp>
          <p:nvSpPr>
            <p:cNvPr id="59" name="Республика Бурятия"/>
            <p:cNvSpPr>
              <a:spLocks/>
            </p:cNvSpPr>
            <p:nvPr/>
          </p:nvSpPr>
          <p:spPr bwMode="auto">
            <a:xfrm>
              <a:off x="9197497" y="6719770"/>
              <a:ext cx="2166246" cy="1830168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0" name="Республика Дагестан"/>
            <p:cNvSpPr>
              <a:spLocks/>
            </p:cNvSpPr>
            <p:nvPr/>
          </p:nvSpPr>
          <p:spPr bwMode="auto">
            <a:xfrm>
              <a:off x="1030164" y="7808720"/>
              <a:ext cx="458619" cy="805274"/>
            </a:xfrm>
            <a:custGeom>
              <a:avLst/>
              <a:gdLst/>
              <a:ahLst/>
              <a:cxnLst>
                <a:cxn ang="0">
                  <a:pos x="170" y="1376"/>
                </a:cxn>
                <a:cxn ang="0">
                  <a:pos x="160" y="1229"/>
                </a:cxn>
                <a:cxn ang="0">
                  <a:pos x="78" y="996"/>
                </a:cxn>
                <a:cxn ang="0">
                  <a:pos x="10" y="813"/>
                </a:cxn>
                <a:cxn ang="0">
                  <a:pos x="208" y="725"/>
                </a:cxn>
                <a:cxn ang="0">
                  <a:pos x="368" y="621"/>
                </a:cxn>
                <a:cxn ang="0">
                  <a:pos x="427" y="540"/>
                </a:cxn>
                <a:cxn ang="0">
                  <a:pos x="509" y="423"/>
                </a:cxn>
                <a:cxn ang="0">
                  <a:pos x="461" y="360"/>
                </a:cxn>
                <a:cxn ang="0">
                  <a:pos x="323" y="210"/>
                </a:cxn>
                <a:cxn ang="0">
                  <a:pos x="288" y="152"/>
                </a:cxn>
                <a:cxn ang="0">
                  <a:pos x="426" y="77"/>
                </a:cxn>
                <a:cxn ang="0">
                  <a:pos x="563" y="0"/>
                </a:cxn>
                <a:cxn ang="0">
                  <a:pos x="650" y="87"/>
                </a:cxn>
                <a:cxn ang="0">
                  <a:pos x="709" y="208"/>
                </a:cxn>
                <a:cxn ang="0">
                  <a:pos x="635" y="437"/>
                </a:cxn>
                <a:cxn ang="0">
                  <a:pos x="526" y="781"/>
                </a:cxn>
                <a:cxn ang="0">
                  <a:pos x="466" y="863"/>
                </a:cxn>
                <a:cxn ang="0">
                  <a:pos x="461" y="1117"/>
                </a:cxn>
                <a:cxn ang="0">
                  <a:pos x="456" y="1373"/>
                </a:cxn>
                <a:cxn ang="0">
                  <a:pos x="376" y="1391"/>
                </a:cxn>
                <a:cxn ang="0">
                  <a:pos x="238" y="1412"/>
                </a:cxn>
                <a:cxn ang="0">
                  <a:pos x="170" y="1376"/>
                </a:cxn>
              </a:cxnLst>
              <a:rect l="0" t="0" r="r" b="b"/>
              <a:pathLst>
                <a:path w="750" h="1413">
                  <a:moveTo>
                    <a:pt x="170" y="1376"/>
                  </a:moveTo>
                  <a:cubicBezTo>
                    <a:pt x="165" y="1357"/>
                    <a:pt x="160" y="1290"/>
                    <a:pt x="160" y="1229"/>
                  </a:cubicBezTo>
                  <a:cubicBezTo>
                    <a:pt x="160" y="1124"/>
                    <a:pt x="157" y="1114"/>
                    <a:pt x="78" y="996"/>
                  </a:cubicBezTo>
                  <a:cubicBezTo>
                    <a:pt x="6" y="885"/>
                    <a:pt x="0" y="866"/>
                    <a:pt x="10" y="813"/>
                  </a:cubicBezTo>
                  <a:cubicBezTo>
                    <a:pt x="22" y="741"/>
                    <a:pt x="58" y="725"/>
                    <a:pt x="208" y="725"/>
                  </a:cubicBezTo>
                  <a:cubicBezTo>
                    <a:pt x="328" y="725"/>
                    <a:pt x="330" y="724"/>
                    <a:pt x="368" y="621"/>
                  </a:cubicBezTo>
                  <a:cubicBezTo>
                    <a:pt x="382" y="586"/>
                    <a:pt x="408" y="549"/>
                    <a:pt x="427" y="540"/>
                  </a:cubicBezTo>
                  <a:cubicBezTo>
                    <a:pt x="498" y="506"/>
                    <a:pt x="514" y="480"/>
                    <a:pt x="509" y="423"/>
                  </a:cubicBezTo>
                  <a:cubicBezTo>
                    <a:pt x="506" y="373"/>
                    <a:pt x="498" y="364"/>
                    <a:pt x="461" y="360"/>
                  </a:cubicBezTo>
                  <a:cubicBezTo>
                    <a:pt x="418" y="354"/>
                    <a:pt x="395" y="330"/>
                    <a:pt x="323" y="210"/>
                  </a:cubicBezTo>
                  <a:lnTo>
                    <a:pt x="288" y="152"/>
                  </a:lnTo>
                  <a:lnTo>
                    <a:pt x="426" y="77"/>
                  </a:lnTo>
                  <a:lnTo>
                    <a:pt x="563" y="0"/>
                  </a:lnTo>
                  <a:lnTo>
                    <a:pt x="650" y="87"/>
                  </a:lnTo>
                  <a:cubicBezTo>
                    <a:pt x="744" y="180"/>
                    <a:pt x="750" y="192"/>
                    <a:pt x="709" y="208"/>
                  </a:cubicBezTo>
                  <a:cubicBezTo>
                    <a:pt x="630" y="236"/>
                    <a:pt x="624" y="255"/>
                    <a:pt x="635" y="437"/>
                  </a:cubicBezTo>
                  <a:cubicBezTo>
                    <a:pt x="646" y="629"/>
                    <a:pt x="648" y="621"/>
                    <a:pt x="526" y="781"/>
                  </a:cubicBezTo>
                  <a:lnTo>
                    <a:pt x="466" y="863"/>
                  </a:lnTo>
                  <a:lnTo>
                    <a:pt x="461" y="1117"/>
                  </a:lnTo>
                  <a:lnTo>
                    <a:pt x="456" y="1373"/>
                  </a:lnTo>
                  <a:lnTo>
                    <a:pt x="376" y="1391"/>
                  </a:lnTo>
                  <a:cubicBezTo>
                    <a:pt x="333" y="1402"/>
                    <a:pt x="270" y="1410"/>
                    <a:pt x="238" y="1412"/>
                  </a:cubicBezTo>
                  <a:cubicBezTo>
                    <a:pt x="190" y="1413"/>
                    <a:pt x="178" y="1407"/>
                    <a:pt x="170" y="1376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1" name="Республика Ингушетия"/>
            <p:cNvSpPr>
              <a:spLocks/>
            </p:cNvSpPr>
            <p:nvPr/>
          </p:nvSpPr>
          <p:spPr bwMode="auto">
            <a:xfrm>
              <a:off x="981375" y="7945983"/>
              <a:ext cx="243947" cy="173867"/>
            </a:xfrm>
            <a:custGeom>
              <a:avLst/>
              <a:gdLst/>
              <a:ahLst/>
              <a:cxnLst>
                <a:cxn ang="0">
                  <a:pos x="6" y="280"/>
                </a:cxn>
                <a:cxn ang="0">
                  <a:pos x="32" y="216"/>
                </a:cxn>
                <a:cxn ang="0">
                  <a:pos x="58" y="88"/>
                </a:cxn>
                <a:cxn ang="0">
                  <a:pos x="46" y="0"/>
                </a:cxn>
                <a:cxn ang="0">
                  <a:pos x="165" y="0"/>
                </a:cxn>
                <a:cxn ang="0">
                  <a:pos x="390" y="40"/>
                </a:cxn>
                <a:cxn ang="0">
                  <a:pos x="53" y="285"/>
                </a:cxn>
                <a:cxn ang="0">
                  <a:pos x="6" y="280"/>
                </a:cxn>
              </a:cxnLst>
              <a:rect l="0" t="0" r="r" b="b"/>
              <a:pathLst>
                <a:path w="397" h="304">
                  <a:moveTo>
                    <a:pt x="6" y="280"/>
                  </a:moveTo>
                  <a:cubicBezTo>
                    <a:pt x="0" y="264"/>
                    <a:pt x="10" y="239"/>
                    <a:pt x="32" y="216"/>
                  </a:cubicBezTo>
                  <a:cubicBezTo>
                    <a:pt x="64" y="183"/>
                    <a:pt x="67" y="167"/>
                    <a:pt x="58" y="88"/>
                  </a:cubicBezTo>
                  <a:lnTo>
                    <a:pt x="46" y="0"/>
                  </a:lnTo>
                  <a:lnTo>
                    <a:pt x="165" y="0"/>
                  </a:lnTo>
                  <a:cubicBezTo>
                    <a:pt x="309" y="0"/>
                    <a:pt x="379" y="13"/>
                    <a:pt x="390" y="40"/>
                  </a:cubicBezTo>
                  <a:cubicBezTo>
                    <a:pt x="397" y="58"/>
                    <a:pt x="331" y="104"/>
                    <a:pt x="53" y="285"/>
                  </a:cubicBezTo>
                  <a:cubicBezTo>
                    <a:pt x="21" y="304"/>
                    <a:pt x="16" y="304"/>
                    <a:pt x="6" y="28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2" name="Республика Калмыкия"/>
            <p:cNvSpPr>
              <a:spLocks/>
            </p:cNvSpPr>
            <p:nvPr/>
          </p:nvSpPr>
          <p:spPr bwMode="auto">
            <a:xfrm>
              <a:off x="1030164" y="7149860"/>
              <a:ext cx="790387" cy="759520"/>
            </a:xfrm>
            <a:custGeom>
              <a:avLst/>
              <a:gdLst/>
              <a:ahLst/>
              <a:cxnLst>
                <a:cxn ang="0">
                  <a:pos x="712" y="1232"/>
                </a:cxn>
                <a:cxn ang="0">
                  <a:pos x="587" y="1045"/>
                </a:cxn>
                <a:cxn ang="0">
                  <a:pos x="501" y="824"/>
                </a:cxn>
                <a:cxn ang="0">
                  <a:pos x="435" y="639"/>
                </a:cxn>
                <a:cxn ang="0">
                  <a:pos x="282" y="338"/>
                </a:cxn>
                <a:cxn ang="0">
                  <a:pos x="199" y="309"/>
                </a:cxn>
                <a:cxn ang="0">
                  <a:pos x="138" y="272"/>
                </a:cxn>
                <a:cxn ang="0">
                  <a:pos x="83" y="242"/>
                </a:cxn>
                <a:cxn ang="0">
                  <a:pos x="16" y="223"/>
                </a:cxn>
                <a:cxn ang="0">
                  <a:pos x="80" y="189"/>
                </a:cxn>
                <a:cxn ang="0">
                  <a:pos x="192" y="154"/>
                </a:cxn>
                <a:cxn ang="0">
                  <a:pos x="261" y="197"/>
                </a:cxn>
                <a:cxn ang="0">
                  <a:pos x="323" y="316"/>
                </a:cxn>
                <a:cxn ang="0">
                  <a:pos x="464" y="432"/>
                </a:cxn>
                <a:cxn ang="0">
                  <a:pos x="573" y="389"/>
                </a:cxn>
                <a:cxn ang="0">
                  <a:pos x="669" y="349"/>
                </a:cxn>
                <a:cxn ang="0">
                  <a:pos x="746" y="359"/>
                </a:cxn>
                <a:cxn ang="0">
                  <a:pos x="805" y="263"/>
                </a:cxn>
                <a:cxn ang="0">
                  <a:pos x="853" y="149"/>
                </a:cxn>
                <a:cxn ang="0">
                  <a:pos x="779" y="133"/>
                </a:cxn>
                <a:cxn ang="0">
                  <a:pos x="720" y="104"/>
                </a:cxn>
                <a:cxn ang="0">
                  <a:pos x="845" y="72"/>
                </a:cxn>
                <a:cxn ang="0">
                  <a:pos x="999" y="36"/>
                </a:cxn>
                <a:cxn ang="0">
                  <a:pos x="1053" y="60"/>
                </a:cxn>
                <a:cxn ang="0">
                  <a:pos x="1122" y="114"/>
                </a:cxn>
                <a:cxn ang="0">
                  <a:pos x="1189" y="314"/>
                </a:cxn>
                <a:cxn ang="0">
                  <a:pos x="1189" y="493"/>
                </a:cxn>
                <a:cxn ang="0">
                  <a:pos x="1250" y="498"/>
                </a:cxn>
                <a:cxn ang="0">
                  <a:pos x="1309" y="517"/>
                </a:cxn>
                <a:cxn ang="0">
                  <a:pos x="1269" y="589"/>
                </a:cxn>
                <a:cxn ang="0">
                  <a:pos x="1239" y="690"/>
                </a:cxn>
                <a:cxn ang="0">
                  <a:pos x="1149" y="816"/>
                </a:cxn>
                <a:cxn ang="0">
                  <a:pos x="1031" y="853"/>
                </a:cxn>
                <a:cxn ang="0">
                  <a:pos x="1045" y="933"/>
                </a:cxn>
                <a:cxn ang="0">
                  <a:pos x="1075" y="999"/>
                </a:cxn>
                <a:cxn ang="0">
                  <a:pos x="999" y="1072"/>
                </a:cxn>
                <a:cxn ang="0">
                  <a:pos x="955" y="1175"/>
                </a:cxn>
                <a:cxn ang="0">
                  <a:pos x="938" y="1264"/>
                </a:cxn>
                <a:cxn ang="0">
                  <a:pos x="712" y="1232"/>
                </a:cxn>
              </a:cxnLst>
              <a:rect l="0" t="0" r="r" b="b"/>
              <a:pathLst>
                <a:path w="1309" h="1330">
                  <a:moveTo>
                    <a:pt x="712" y="1232"/>
                  </a:moveTo>
                  <a:cubicBezTo>
                    <a:pt x="634" y="1160"/>
                    <a:pt x="615" y="1130"/>
                    <a:pt x="587" y="1045"/>
                  </a:cubicBezTo>
                  <a:cubicBezTo>
                    <a:pt x="570" y="989"/>
                    <a:pt x="531" y="890"/>
                    <a:pt x="501" y="824"/>
                  </a:cubicBezTo>
                  <a:cubicBezTo>
                    <a:pt x="471" y="759"/>
                    <a:pt x="440" y="676"/>
                    <a:pt x="435" y="639"/>
                  </a:cubicBezTo>
                  <a:cubicBezTo>
                    <a:pt x="424" y="570"/>
                    <a:pt x="331" y="388"/>
                    <a:pt x="282" y="338"/>
                  </a:cubicBezTo>
                  <a:cubicBezTo>
                    <a:pt x="266" y="320"/>
                    <a:pt x="231" y="309"/>
                    <a:pt x="199" y="309"/>
                  </a:cubicBezTo>
                  <a:cubicBezTo>
                    <a:pt x="154" y="309"/>
                    <a:pt x="143" y="303"/>
                    <a:pt x="138" y="272"/>
                  </a:cubicBezTo>
                  <a:cubicBezTo>
                    <a:pt x="135" y="244"/>
                    <a:pt x="125" y="237"/>
                    <a:pt x="83" y="242"/>
                  </a:cubicBezTo>
                  <a:cubicBezTo>
                    <a:pt x="55" y="244"/>
                    <a:pt x="26" y="236"/>
                    <a:pt x="16" y="223"/>
                  </a:cubicBezTo>
                  <a:cubicBezTo>
                    <a:pt x="0" y="205"/>
                    <a:pt x="11" y="199"/>
                    <a:pt x="80" y="189"/>
                  </a:cubicBezTo>
                  <a:cubicBezTo>
                    <a:pt x="127" y="183"/>
                    <a:pt x="178" y="167"/>
                    <a:pt x="192" y="154"/>
                  </a:cubicBezTo>
                  <a:cubicBezTo>
                    <a:pt x="216" y="132"/>
                    <a:pt x="223" y="136"/>
                    <a:pt x="261" y="197"/>
                  </a:cubicBezTo>
                  <a:cubicBezTo>
                    <a:pt x="285" y="234"/>
                    <a:pt x="312" y="287"/>
                    <a:pt x="323" y="316"/>
                  </a:cubicBezTo>
                  <a:cubicBezTo>
                    <a:pt x="360" y="415"/>
                    <a:pt x="373" y="426"/>
                    <a:pt x="464" y="432"/>
                  </a:cubicBezTo>
                  <a:cubicBezTo>
                    <a:pt x="551" y="440"/>
                    <a:pt x="552" y="439"/>
                    <a:pt x="573" y="389"/>
                  </a:cubicBezTo>
                  <a:cubicBezTo>
                    <a:pt x="594" y="340"/>
                    <a:pt x="595" y="338"/>
                    <a:pt x="669" y="349"/>
                  </a:cubicBezTo>
                  <a:lnTo>
                    <a:pt x="746" y="359"/>
                  </a:lnTo>
                  <a:lnTo>
                    <a:pt x="805" y="263"/>
                  </a:lnTo>
                  <a:cubicBezTo>
                    <a:pt x="837" y="208"/>
                    <a:pt x="859" y="157"/>
                    <a:pt x="853" y="149"/>
                  </a:cubicBezTo>
                  <a:cubicBezTo>
                    <a:pt x="848" y="140"/>
                    <a:pt x="815" y="133"/>
                    <a:pt x="779" y="133"/>
                  </a:cubicBezTo>
                  <a:cubicBezTo>
                    <a:pt x="727" y="133"/>
                    <a:pt x="715" y="128"/>
                    <a:pt x="720" y="104"/>
                  </a:cubicBezTo>
                  <a:cubicBezTo>
                    <a:pt x="725" y="82"/>
                    <a:pt x="746" y="76"/>
                    <a:pt x="845" y="72"/>
                  </a:cubicBezTo>
                  <a:cubicBezTo>
                    <a:pt x="938" y="68"/>
                    <a:pt x="973" y="60"/>
                    <a:pt x="999" y="36"/>
                  </a:cubicBezTo>
                  <a:cubicBezTo>
                    <a:pt x="1035" y="0"/>
                    <a:pt x="1053" y="8"/>
                    <a:pt x="1053" y="60"/>
                  </a:cubicBezTo>
                  <a:cubicBezTo>
                    <a:pt x="1053" y="111"/>
                    <a:pt x="1083" y="135"/>
                    <a:pt x="1122" y="114"/>
                  </a:cubicBezTo>
                  <a:cubicBezTo>
                    <a:pt x="1176" y="85"/>
                    <a:pt x="1189" y="122"/>
                    <a:pt x="1189" y="314"/>
                  </a:cubicBezTo>
                  <a:lnTo>
                    <a:pt x="1189" y="493"/>
                  </a:lnTo>
                  <a:lnTo>
                    <a:pt x="1250" y="498"/>
                  </a:lnTo>
                  <a:cubicBezTo>
                    <a:pt x="1282" y="501"/>
                    <a:pt x="1309" y="509"/>
                    <a:pt x="1309" y="517"/>
                  </a:cubicBezTo>
                  <a:cubicBezTo>
                    <a:pt x="1309" y="525"/>
                    <a:pt x="1291" y="557"/>
                    <a:pt x="1269" y="589"/>
                  </a:cubicBezTo>
                  <a:cubicBezTo>
                    <a:pt x="1243" y="629"/>
                    <a:pt x="1234" y="661"/>
                    <a:pt x="1239" y="690"/>
                  </a:cubicBezTo>
                  <a:cubicBezTo>
                    <a:pt x="1259" y="796"/>
                    <a:pt x="1261" y="796"/>
                    <a:pt x="1149" y="816"/>
                  </a:cubicBezTo>
                  <a:cubicBezTo>
                    <a:pt x="1093" y="829"/>
                    <a:pt x="1039" y="845"/>
                    <a:pt x="1031" y="853"/>
                  </a:cubicBezTo>
                  <a:cubicBezTo>
                    <a:pt x="1021" y="861"/>
                    <a:pt x="1027" y="893"/>
                    <a:pt x="1045" y="933"/>
                  </a:cubicBezTo>
                  <a:lnTo>
                    <a:pt x="1075" y="999"/>
                  </a:lnTo>
                  <a:lnTo>
                    <a:pt x="999" y="1072"/>
                  </a:lnTo>
                  <a:cubicBezTo>
                    <a:pt x="922" y="1148"/>
                    <a:pt x="922" y="1148"/>
                    <a:pt x="955" y="1175"/>
                  </a:cubicBezTo>
                  <a:cubicBezTo>
                    <a:pt x="1000" y="1212"/>
                    <a:pt x="999" y="1223"/>
                    <a:pt x="938" y="1264"/>
                  </a:cubicBezTo>
                  <a:cubicBezTo>
                    <a:pt x="839" y="1330"/>
                    <a:pt x="815" y="1325"/>
                    <a:pt x="712" y="123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3" name="Республика Карелия"/>
            <p:cNvSpPr>
              <a:spLocks/>
            </p:cNvSpPr>
            <p:nvPr/>
          </p:nvSpPr>
          <p:spPr bwMode="auto">
            <a:xfrm>
              <a:off x="2269413" y="3224148"/>
              <a:ext cx="1122155" cy="1235364"/>
            </a:xfrm>
            <a:custGeom>
              <a:avLst/>
              <a:gdLst/>
              <a:ahLst/>
              <a:cxnLst>
                <a:cxn ang="0">
                  <a:pos x="1010" y="2106"/>
                </a:cxn>
                <a:cxn ang="0">
                  <a:pos x="842" y="2040"/>
                </a:cxn>
                <a:cxn ang="0">
                  <a:pos x="725" y="2029"/>
                </a:cxn>
                <a:cxn ang="0">
                  <a:pos x="614" y="1879"/>
                </a:cxn>
                <a:cxn ang="0">
                  <a:pos x="485" y="1728"/>
                </a:cxn>
                <a:cxn ang="0">
                  <a:pos x="429" y="1768"/>
                </a:cxn>
                <a:cxn ang="0">
                  <a:pos x="278" y="1799"/>
                </a:cxn>
                <a:cxn ang="0">
                  <a:pos x="122" y="1514"/>
                </a:cxn>
                <a:cxn ang="0">
                  <a:pos x="0" y="1219"/>
                </a:cxn>
                <a:cxn ang="0">
                  <a:pos x="109" y="1200"/>
                </a:cxn>
                <a:cxn ang="0">
                  <a:pos x="682" y="1099"/>
                </a:cxn>
                <a:cxn ang="0">
                  <a:pos x="726" y="912"/>
                </a:cxn>
                <a:cxn ang="0">
                  <a:pos x="765" y="731"/>
                </a:cxn>
                <a:cxn ang="0">
                  <a:pos x="850" y="699"/>
                </a:cxn>
                <a:cxn ang="0">
                  <a:pos x="1008" y="522"/>
                </a:cxn>
                <a:cxn ang="0">
                  <a:pos x="1192" y="309"/>
                </a:cxn>
                <a:cxn ang="0">
                  <a:pos x="1427" y="91"/>
                </a:cxn>
                <a:cxn ang="0">
                  <a:pos x="1504" y="0"/>
                </a:cxn>
                <a:cxn ang="0">
                  <a:pos x="1602" y="58"/>
                </a:cxn>
                <a:cxn ang="0">
                  <a:pos x="1672" y="167"/>
                </a:cxn>
                <a:cxn ang="0">
                  <a:pos x="1738" y="320"/>
                </a:cxn>
                <a:cxn ang="0">
                  <a:pos x="1810" y="519"/>
                </a:cxn>
                <a:cxn ang="0">
                  <a:pos x="1829" y="663"/>
                </a:cxn>
                <a:cxn ang="0">
                  <a:pos x="1784" y="695"/>
                </a:cxn>
                <a:cxn ang="0">
                  <a:pos x="1528" y="954"/>
                </a:cxn>
                <a:cxn ang="0">
                  <a:pos x="1434" y="1075"/>
                </a:cxn>
                <a:cxn ang="0">
                  <a:pos x="1464" y="1221"/>
                </a:cxn>
                <a:cxn ang="0">
                  <a:pos x="1501" y="1395"/>
                </a:cxn>
                <a:cxn ang="0">
                  <a:pos x="1435" y="1424"/>
                </a:cxn>
                <a:cxn ang="0">
                  <a:pos x="1298" y="1509"/>
                </a:cxn>
                <a:cxn ang="0">
                  <a:pos x="1234" y="1698"/>
                </a:cxn>
                <a:cxn ang="0">
                  <a:pos x="1246" y="1840"/>
                </a:cxn>
                <a:cxn ang="0">
                  <a:pos x="1224" y="1922"/>
                </a:cxn>
                <a:cxn ang="0">
                  <a:pos x="1178" y="2039"/>
                </a:cxn>
                <a:cxn ang="0">
                  <a:pos x="1120" y="2136"/>
                </a:cxn>
                <a:cxn ang="0">
                  <a:pos x="1069" y="2160"/>
                </a:cxn>
                <a:cxn ang="0">
                  <a:pos x="1010" y="2106"/>
                </a:cxn>
              </a:cxnLst>
              <a:rect l="0" t="0" r="r" b="b"/>
              <a:pathLst>
                <a:path w="1829" h="2160">
                  <a:moveTo>
                    <a:pt x="1010" y="2106"/>
                  </a:moveTo>
                  <a:cubicBezTo>
                    <a:pt x="963" y="2056"/>
                    <a:pt x="946" y="2050"/>
                    <a:pt x="842" y="2040"/>
                  </a:cubicBezTo>
                  <a:lnTo>
                    <a:pt x="725" y="2029"/>
                  </a:lnTo>
                  <a:lnTo>
                    <a:pt x="614" y="1879"/>
                  </a:lnTo>
                  <a:cubicBezTo>
                    <a:pt x="554" y="1797"/>
                    <a:pt x="494" y="1728"/>
                    <a:pt x="485" y="1728"/>
                  </a:cubicBezTo>
                  <a:cubicBezTo>
                    <a:pt x="474" y="1728"/>
                    <a:pt x="448" y="1746"/>
                    <a:pt x="429" y="1768"/>
                  </a:cubicBezTo>
                  <a:cubicBezTo>
                    <a:pt x="395" y="1807"/>
                    <a:pt x="347" y="1816"/>
                    <a:pt x="278" y="1799"/>
                  </a:cubicBezTo>
                  <a:cubicBezTo>
                    <a:pt x="251" y="1791"/>
                    <a:pt x="214" y="1725"/>
                    <a:pt x="122" y="1514"/>
                  </a:cubicBezTo>
                  <a:cubicBezTo>
                    <a:pt x="54" y="1363"/>
                    <a:pt x="0" y="1231"/>
                    <a:pt x="0" y="1219"/>
                  </a:cubicBezTo>
                  <a:cubicBezTo>
                    <a:pt x="0" y="1205"/>
                    <a:pt x="32" y="1200"/>
                    <a:pt x="109" y="1200"/>
                  </a:cubicBezTo>
                  <a:cubicBezTo>
                    <a:pt x="240" y="1200"/>
                    <a:pt x="656" y="1127"/>
                    <a:pt x="682" y="1099"/>
                  </a:cubicBezTo>
                  <a:cubicBezTo>
                    <a:pt x="693" y="1088"/>
                    <a:pt x="712" y="1005"/>
                    <a:pt x="726" y="912"/>
                  </a:cubicBezTo>
                  <a:cubicBezTo>
                    <a:pt x="741" y="819"/>
                    <a:pt x="758" y="739"/>
                    <a:pt x="765" y="731"/>
                  </a:cubicBezTo>
                  <a:cubicBezTo>
                    <a:pt x="773" y="725"/>
                    <a:pt x="810" y="711"/>
                    <a:pt x="850" y="699"/>
                  </a:cubicBezTo>
                  <a:cubicBezTo>
                    <a:pt x="917" y="680"/>
                    <a:pt x="925" y="671"/>
                    <a:pt x="1008" y="522"/>
                  </a:cubicBezTo>
                  <a:cubicBezTo>
                    <a:pt x="1088" y="379"/>
                    <a:pt x="1104" y="360"/>
                    <a:pt x="1192" y="309"/>
                  </a:cubicBezTo>
                  <a:cubicBezTo>
                    <a:pt x="1315" y="237"/>
                    <a:pt x="1349" y="205"/>
                    <a:pt x="1427" y="91"/>
                  </a:cubicBezTo>
                  <a:cubicBezTo>
                    <a:pt x="1461" y="42"/>
                    <a:pt x="1496" y="0"/>
                    <a:pt x="1504" y="0"/>
                  </a:cubicBezTo>
                  <a:cubicBezTo>
                    <a:pt x="1514" y="0"/>
                    <a:pt x="1557" y="26"/>
                    <a:pt x="1602" y="58"/>
                  </a:cubicBezTo>
                  <a:cubicBezTo>
                    <a:pt x="1677" y="112"/>
                    <a:pt x="1682" y="120"/>
                    <a:pt x="1672" y="167"/>
                  </a:cubicBezTo>
                  <a:cubicBezTo>
                    <a:pt x="1648" y="267"/>
                    <a:pt x="1670" y="320"/>
                    <a:pt x="1738" y="320"/>
                  </a:cubicBezTo>
                  <a:cubicBezTo>
                    <a:pt x="1781" y="320"/>
                    <a:pt x="1782" y="328"/>
                    <a:pt x="1810" y="519"/>
                  </a:cubicBezTo>
                  <a:lnTo>
                    <a:pt x="1829" y="663"/>
                  </a:lnTo>
                  <a:lnTo>
                    <a:pt x="1784" y="695"/>
                  </a:lnTo>
                  <a:cubicBezTo>
                    <a:pt x="1690" y="762"/>
                    <a:pt x="1619" y="834"/>
                    <a:pt x="1528" y="954"/>
                  </a:cubicBezTo>
                  <a:lnTo>
                    <a:pt x="1434" y="1075"/>
                  </a:lnTo>
                  <a:lnTo>
                    <a:pt x="1464" y="1221"/>
                  </a:lnTo>
                  <a:cubicBezTo>
                    <a:pt x="1480" y="1301"/>
                    <a:pt x="1496" y="1379"/>
                    <a:pt x="1501" y="1395"/>
                  </a:cubicBezTo>
                  <a:cubicBezTo>
                    <a:pt x="1507" y="1419"/>
                    <a:pt x="1498" y="1424"/>
                    <a:pt x="1435" y="1424"/>
                  </a:cubicBezTo>
                  <a:cubicBezTo>
                    <a:pt x="1368" y="1424"/>
                    <a:pt x="1360" y="1429"/>
                    <a:pt x="1298" y="1509"/>
                  </a:cubicBezTo>
                  <a:cubicBezTo>
                    <a:pt x="1235" y="1589"/>
                    <a:pt x="1232" y="1600"/>
                    <a:pt x="1234" y="1698"/>
                  </a:cubicBezTo>
                  <a:cubicBezTo>
                    <a:pt x="1235" y="1754"/>
                    <a:pt x="1240" y="1818"/>
                    <a:pt x="1246" y="1840"/>
                  </a:cubicBezTo>
                  <a:cubicBezTo>
                    <a:pt x="1256" y="1869"/>
                    <a:pt x="1250" y="1891"/>
                    <a:pt x="1224" y="1922"/>
                  </a:cubicBezTo>
                  <a:cubicBezTo>
                    <a:pt x="1203" y="1946"/>
                    <a:pt x="1182" y="1999"/>
                    <a:pt x="1178" y="2039"/>
                  </a:cubicBezTo>
                  <a:cubicBezTo>
                    <a:pt x="1168" y="2098"/>
                    <a:pt x="1157" y="2117"/>
                    <a:pt x="1120" y="2136"/>
                  </a:cubicBezTo>
                  <a:cubicBezTo>
                    <a:pt x="1094" y="2149"/>
                    <a:pt x="1070" y="2160"/>
                    <a:pt x="1069" y="2160"/>
                  </a:cubicBezTo>
                  <a:cubicBezTo>
                    <a:pt x="1066" y="2160"/>
                    <a:pt x="1038" y="2135"/>
                    <a:pt x="1010" y="2106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4" name="Республика Коми"/>
            <p:cNvSpPr>
              <a:spLocks/>
            </p:cNvSpPr>
            <p:nvPr/>
          </p:nvSpPr>
          <p:spPr bwMode="auto">
            <a:xfrm>
              <a:off x="3625756" y="4358852"/>
              <a:ext cx="2341888" cy="1271967"/>
            </a:xfrm>
            <a:custGeom>
              <a:avLst/>
              <a:gdLst/>
              <a:ahLst/>
              <a:cxnLst>
                <a:cxn ang="0">
                  <a:pos x="1341" y="2124"/>
                </a:cxn>
                <a:cxn ang="0">
                  <a:pos x="958" y="2005"/>
                </a:cxn>
                <a:cxn ang="0">
                  <a:pos x="798" y="1914"/>
                </a:cxn>
                <a:cxn ang="0">
                  <a:pos x="381" y="2069"/>
                </a:cxn>
                <a:cxn ang="0">
                  <a:pos x="72" y="2141"/>
                </a:cxn>
                <a:cxn ang="0">
                  <a:pos x="54" y="1837"/>
                </a:cxn>
                <a:cxn ang="0">
                  <a:pos x="166" y="1530"/>
                </a:cxn>
                <a:cxn ang="0">
                  <a:pos x="453" y="1514"/>
                </a:cxn>
                <a:cxn ang="0">
                  <a:pos x="616" y="1245"/>
                </a:cxn>
                <a:cxn ang="0">
                  <a:pos x="709" y="1028"/>
                </a:cxn>
                <a:cxn ang="0">
                  <a:pos x="461" y="1039"/>
                </a:cxn>
                <a:cxn ang="0">
                  <a:pos x="366" y="949"/>
                </a:cxn>
                <a:cxn ang="0">
                  <a:pos x="536" y="834"/>
                </a:cxn>
                <a:cxn ang="0">
                  <a:pos x="544" y="597"/>
                </a:cxn>
                <a:cxn ang="0">
                  <a:pos x="483" y="330"/>
                </a:cxn>
                <a:cxn ang="0">
                  <a:pos x="834" y="519"/>
                </a:cxn>
                <a:cxn ang="0">
                  <a:pos x="1091" y="589"/>
                </a:cxn>
                <a:cxn ang="0">
                  <a:pos x="1238" y="564"/>
                </a:cxn>
                <a:cxn ang="0">
                  <a:pos x="1238" y="394"/>
                </a:cxn>
                <a:cxn ang="0">
                  <a:pos x="1243" y="199"/>
                </a:cxn>
                <a:cxn ang="0">
                  <a:pos x="1358" y="0"/>
                </a:cxn>
                <a:cxn ang="0">
                  <a:pos x="1947" y="5"/>
                </a:cxn>
                <a:cxn ang="0">
                  <a:pos x="2656" y="420"/>
                </a:cxn>
                <a:cxn ang="0">
                  <a:pos x="3264" y="605"/>
                </a:cxn>
                <a:cxn ang="0">
                  <a:pos x="3568" y="456"/>
                </a:cxn>
                <a:cxn ang="0">
                  <a:pos x="3768" y="405"/>
                </a:cxn>
                <a:cxn ang="0">
                  <a:pos x="3826" y="565"/>
                </a:cxn>
                <a:cxn ang="0">
                  <a:pos x="3664" y="760"/>
                </a:cxn>
                <a:cxn ang="0">
                  <a:pos x="3142" y="991"/>
                </a:cxn>
                <a:cxn ang="0">
                  <a:pos x="2800" y="1152"/>
                </a:cxn>
                <a:cxn ang="0">
                  <a:pos x="2530" y="1266"/>
                </a:cxn>
                <a:cxn ang="0">
                  <a:pos x="2413" y="1508"/>
                </a:cxn>
                <a:cxn ang="0">
                  <a:pos x="2138" y="1848"/>
                </a:cxn>
                <a:cxn ang="0">
                  <a:pos x="1768" y="2160"/>
                </a:cxn>
              </a:cxnLst>
              <a:rect l="0" t="0" r="r" b="b"/>
              <a:pathLst>
                <a:path w="3834" h="2216">
                  <a:moveTo>
                    <a:pt x="1768" y="2160"/>
                  </a:moveTo>
                  <a:cubicBezTo>
                    <a:pt x="1605" y="2095"/>
                    <a:pt x="1530" y="2088"/>
                    <a:pt x="1341" y="2124"/>
                  </a:cubicBezTo>
                  <a:cubicBezTo>
                    <a:pt x="1226" y="2144"/>
                    <a:pt x="1210" y="2144"/>
                    <a:pt x="1109" y="2116"/>
                  </a:cubicBezTo>
                  <a:cubicBezTo>
                    <a:pt x="1005" y="2087"/>
                    <a:pt x="998" y="2082"/>
                    <a:pt x="958" y="2005"/>
                  </a:cubicBezTo>
                  <a:lnTo>
                    <a:pt x="918" y="1925"/>
                  </a:lnTo>
                  <a:lnTo>
                    <a:pt x="798" y="1914"/>
                  </a:lnTo>
                  <a:cubicBezTo>
                    <a:pt x="632" y="1900"/>
                    <a:pt x="624" y="1903"/>
                    <a:pt x="624" y="1999"/>
                  </a:cubicBezTo>
                  <a:cubicBezTo>
                    <a:pt x="624" y="2112"/>
                    <a:pt x="590" y="2122"/>
                    <a:pt x="381" y="2069"/>
                  </a:cubicBezTo>
                  <a:cubicBezTo>
                    <a:pt x="210" y="2028"/>
                    <a:pt x="195" y="2029"/>
                    <a:pt x="130" y="2100"/>
                  </a:cubicBezTo>
                  <a:cubicBezTo>
                    <a:pt x="107" y="2122"/>
                    <a:pt x="82" y="2141"/>
                    <a:pt x="72" y="2141"/>
                  </a:cubicBezTo>
                  <a:cubicBezTo>
                    <a:pt x="53" y="2141"/>
                    <a:pt x="0" y="1983"/>
                    <a:pt x="0" y="1925"/>
                  </a:cubicBezTo>
                  <a:cubicBezTo>
                    <a:pt x="0" y="1909"/>
                    <a:pt x="24" y="1869"/>
                    <a:pt x="54" y="1837"/>
                  </a:cubicBezTo>
                  <a:cubicBezTo>
                    <a:pt x="96" y="1791"/>
                    <a:pt x="115" y="1746"/>
                    <a:pt x="138" y="1653"/>
                  </a:cubicBezTo>
                  <a:lnTo>
                    <a:pt x="166" y="1530"/>
                  </a:lnTo>
                  <a:lnTo>
                    <a:pt x="224" y="1540"/>
                  </a:lnTo>
                  <a:cubicBezTo>
                    <a:pt x="400" y="1573"/>
                    <a:pt x="410" y="1572"/>
                    <a:pt x="453" y="1514"/>
                  </a:cubicBezTo>
                  <a:cubicBezTo>
                    <a:pt x="480" y="1479"/>
                    <a:pt x="491" y="1447"/>
                    <a:pt x="486" y="1421"/>
                  </a:cubicBezTo>
                  <a:cubicBezTo>
                    <a:pt x="480" y="1388"/>
                    <a:pt x="501" y="1357"/>
                    <a:pt x="616" y="1245"/>
                  </a:cubicBezTo>
                  <a:cubicBezTo>
                    <a:pt x="691" y="1170"/>
                    <a:pt x="752" y="1103"/>
                    <a:pt x="752" y="1096"/>
                  </a:cubicBezTo>
                  <a:cubicBezTo>
                    <a:pt x="752" y="1088"/>
                    <a:pt x="733" y="1058"/>
                    <a:pt x="709" y="1028"/>
                  </a:cubicBezTo>
                  <a:cubicBezTo>
                    <a:pt x="669" y="980"/>
                    <a:pt x="656" y="973"/>
                    <a:pt x="589" y="973"/>
                  </a:cubicBezTo>
                  <a:cubicBezTo>
                    <a:pt x="522" y="973"/>
                    <a:pt x="510" y="978"/>
                    <a:pt x="461" y="1039"/>
                  </a:cubicBezTo>
                  <a:cubicBezTo>
                    <a:pt x="411" y="1098"/>
                    <a:pt x="402" y="1103"/>
                    <a:pt x="371" y="1087"/>
                  </a:cubicBezTo>
                  <a:cubicBezTo>
                    <a:pt x="330" y="1064"/>
                    <a:pt x="330" y="1055"/>
                    <a:pt x="366" y="949"/>
                  </a:cubicBezTo>
                  <a:cubicBezTo>
                    <a:pt x="392" y="874"/>
                    <a:pt x="400" y="868"/>
                    <a:pt x="466" y="852"/>
                  </a:cubicBezTo>
                  <a:lnTo>
                    <a:pt x="536" y="834"/>
                  </a:lnTo>
                  <a:lnTo>
                    <a:pt x="531" y="738"/>
                  </a:lnTo>
                  <a:cubicBezTo>
                    <a:pt x="528" y="687"/>
                    <a:pt x="534" y="623"/>
                    <a:pt x="544" y="597"/>
                  </a:cubicBezTo>
                  <a:cubicBezTo>
                    <a:pt x="558" y="559"/>
                    <a:pt x="554" y="536"/>
                    <a:pt x="512" y="448"/>
                  </a:cubicBezTo>
                  <a:cubicBezTo>
                    <a:pt x="474" y="367"/>
                    <a:pt x="467" y="340"/>
                    <a:pt x="483" y="330"/>
                  </a:cubicBezTo>
                  <a:cubicBezTo>
                    <a:pt x="520" y="308"/>
                    <a:pt x="557" y="316"/>
                    <a:pt x="643" y="367"/>
                  </a:cubicBezTo>
                  <a:cubicBezTo>
                    <a:pt x="776" y="445"/>
                    <a:pt x="818" y="477"/>
                    <a:pt x="834" y="519"/>
                  </a:cubicBezTo>
                  <a:cubicBezTo>
                    <a:pt x="845" y="551"/>
                    <a:pt x="858" y="557"/>
                    <a:pt x="918" y="557"/>
                  </a:cubicBezTo>
                  <a:cubicBezTo>
                    <a:pt x="957" y="557"/>
                    <a:pt x="1035" y="572"/>
                    <a:pt x="1091" y="589"/>
                  </a:cubicBezTo>
                  <a:cubicBezTo>
                    <a:pt x="1147" y="605"/>
                    <a:pt x="1194" y="620"/>
                    <a:pt x="1195" y="621"/>
                  </a:cubicBezTo>
                  <a:cubicBezTo>
                    <a:pt x="1197" y="621"/>
                    <a:pt x="1216" y="596"/>
                    <a:pt x="1238" y="564"/>
                  </a:cubicBezTo>
                  <a:lnTo>
                    <a:pt x="1277" y="506"/>
                  </a:lnTo>
                  <a:lnTo>
                    <a:pt x="1238" y="394"/>
                  </a:lnTo>
                  <a:lnTo>
                    <a:pt x="1202" y="282"/>
                  </a:lnTo>
                  <a:lnTo>
                    <a:pt x="1243" y="199"/>
                  </a:lnTo>
                  <a:cubicBezTo>
                    <a:pt x="1266" y="154"/>
                    <a:pt x="1301" y="92"/>
                    <a:pt x="1322" y="60"/>
                  </a:cubicBezTo>
                  <a:lnTo>
                    <a:pt x="1358" y="0"/>
                  </a:lnTo>
                  <a:lnTo>
                    <a:pt x="1653" y="4"/>
                  </a:lnTo>
                  <a:lnTo>
                    <a:pt x="1947" y="5"/>
                  </a:lnTo>
                  <a:lnTo>
                    <a:pt x="2194" y="167"/>
                  </a:lnTo>
                  <a:cubicBezTo>
                    <a:pt x="2368" y="280"/>
                    <a:pt x="2504" y="356"/>
                    <a:pt x="2656" y="420"/>
                  </a:cubicBezTo>
                  <a:cubicBezTo>
                    <a:pt x="2774" y="471"/>
                    <a:pt x="2901" y="525"/>
                    <a:pt x="2936" y="540"/>
                  </a:cubicBezTo>
                  <a:cubicBezTo>
                    <a:pt x="3168" y="644"/>
                    <a:pt x="3141" y="639"/>
                    <a:pt x="3264" y="605"/>
                  </a:cubicBezTo>
                  <a:cubicBezTo>
                    <a:pt x="3339" y="586"/>
                    <a:pt x="3395" y="559"/>
                    <a:pt x="3440" y="520"/>
                  </a:cubicBezTo>
                  <a:cubicBezTo>
                    <a:pt x="3482" y="485"/>
                    <a:pt x="3528" y="461"/>
                    <a:pt x="3568" y="456"/>
                  </a:cubicBezTo>
                  <a:cubicBezTo>
                    <a:pt x="3613" y="450"/>
                    <a:pt x="3643" y="432"/>
                    <a:pt x="3682" y="391"/>
                  </a:cubicBezTo>
                  <a:cubicBezTo>
                    <a:pt x="3755" y="306"/>
                    <a:pt x="3834" y="319"/>
                    <a:pt x="3768" y="405"/>
                  </a:cubicBezTo>
                  <a:cubicBezTo>
                    <a:pt x="3734" y="452"/>
                    <a:pt x="3739" y="490"/>
                    <a:pt x="3786" y="530"/>
                  </a:cubicBezTo>
                  <a:lnTo>
                    <a:pt x="3826" y="565"/>
                  </a:lnTo>
                  <a:lnTo>
                    <a:pt x="3781" y="629"/>
                  </a:lnTo>
                  <a:cubicBezTo>
                    <a:pt x="3757" y="666"/>
                    <a:pt x="3704" y="725"/>
                    <a:pt x="3664" y="760"/>
                  </a:cubicBezTo>
                  <a:cubicBezTo>
                    <a:pt x="3597" y="821"/>
                    <a:pt x="3578" y="829"/>
                    <a:pt x="3440" y="853"/>
                  </a:cubicBezTo>
                  <a:cubicBezTo>
                    <a:pt x="3290" y="879"/>
                    <a:pt x="3211" y="914"/>
                    <a:pt x="3142" y="991"/>
                  </a:cubicBezTo>
                  <a:cubicBezTo>
                    <a:pt x="3128" y="1007"/>
                    <a:pt x="3066" y="1036"/>
                    <a:pt x="3006" y="1053"/>
                  </a:cubicBezTo>
                  <a:cubicBezTo>
                    <a:pt x="2946" y="1071"/>
                    <a:pt x="2853" y="1116"/>
                    <a:pt x="2800" y="1152"/>
                  </a:cubicBezTo>
                  <a:cubicBezTo>
                    <a:pt x="2712" y="1213"/>
                    <a:pt x="2701" y="1218"/>
                    <a:pt x="2686" y="1192"/>
                  </a:cubicBezTo>
                  <a:cubicBezTo>
                    <a:pt x="2661" y="1148"/>
                    <a:pt x="2637" y="1159"/>
                    <a:pt x="2530" y="1266"/>
                  </a:cubicBezTo>
                  <a:cubicBezTo>
                    <a:pt x="2443" y="1354"/>
                    <a:pt x="2429" y="1378"/>
                    <a:pt x="2422" y="1437"/>
                  </a:cubicBezTo>
                  <a:cubicBezTo>
                    <a:pt x="2419" y="1476"/>
                    <a:pt x="2414" y="1508"/>
                    <a:pt x="2413" y="1508"/>
                  </a:cubicBezTo>
                  <a:cubicBezTo>
                    <a:pt x="2410" y="1509"/>
                    <a:pt x="2365" y="1544"/>
                    <a:pt x="2310" y="1586"/>
                  </a:cubicBezTo>
                  <a:cubicBezTo>
                    <a:pt x="2216" y="1658"/>
                    <a:pt x="2210" y="1668"/>
                    <a:pt x="2138" y="1848"/>
                  </a:cubicBezTo>
                  <a:cubicBezTo>
                    <a:pt x="2022" y="2132"/>
                    <a:pt x="1981" y="2212"/>
                    <a:pt x="1944" y="2215"/>
                  </a:cubicBezTo>
                  <a:cubicBezTo>
                    <a:pt x="1926" y="2216"/>
                    <a:pt x="1848" y="2192"/>
                    <a:pt x="1768" y="216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5" name="Республика Марий Эл"/>
            <p:cNvSpPr>
              <a:spLocks/>
            </p:cNvSpPr>
            <p:nvPr/>
          </p:nvSpPr>
          <p:spPr bwMode="auto">
            <a:xfrm>
              <a:off x="2893917" y="5813837"/>
              <a:ext cx="478136" cy="311129"/>
            </a:xfrm>
            <a:custGeom>
              <a:avLst/>
              <a:gdLst/>
              <a:ahLst/>
              <a:cxnLst>
                <a:cxn ang="0">
                  <a:pos x="317" y="530"/>
                </a:cxn>
                <a:cxn ang="0">
                  <a:pos x="274" y="392"/>
                </a:cxn>
                <a:cxn ang="0">
                  <a:pos x="212" y="263"/>
                </a:cxn>
                <a:cxn ang="0">
                  <a:pos x="93" y="237"/>
                </a:cxn>
                <a:cxn ang="0">
                  <a:pos x="0" y="218"/>
                </a:cxn>
                <a:cxn ang="0">
                  <a:pos x="5" y="128"/>
                </a:cxn>
                <a:cxn ang="0">
                  <a:pos x="10" y="40"/>
                </a:cxn>
                <a:cxn ang="0">
                  <a:pos x="82" y="20"/>
                </a:cxn>
                <a:cxn ang="0">
                  <a:pos x="189" y="21"/>
                </a:cxn>
                <a:cxn ang="0">
                  <a:pos x="247" y="45"/>
                </a:cxn>
                <a:cxn ang="0">
                  <a:pos x="280" y="141"/>
                </a:cxn>
                <a:cxn ang="0">
                  <a:pos x="402" y="191"/>
                </a:cxn>
                <a:cxn ang="0">
                  <a:pos x="466" y="144"/>
                </a:cxn>
                <a:cxn ang="0">
                  <a:pos x="597" y="175"/>
                </a:cxn>
                <a:cxn ang="0">
                  <a:pos x="733" y="212"/>
                </a:cxn>
                <a:cxn ang="0">
                  <a:pos x="762" y="349"/>
                </a:cxn>
                <a:cxn ang="0">
                  <a:pos x="762" y="508"/>
                </a:cxn>
                <a:cxn ang="0">
                  <a:pos x="693" y="496"/>
                </a:cxn>
                <a:cxn ang="0">
                  <a:pos x="624" y="458"/>
                </a:cxn>
                <a:cxn ang="0">
                  <a:pos x="348" y="535"/>
                </a:cxn>
                <a:cxn ang="0">
                  <a:pos x="317" y="530"/>
                </a:cxn>
              </a:cxnLst>
              <a:rect l="0" t="0" r="r" b="b"/>
              <a:pathLst>
                <a:path w="783" h="540">
                  <a:moveTo>
                    <a:pt x="317" y="530"/>
                  </a:moveTo>
                  <a:cubicBezTo>
                    <a:pt x="314" y="522"/>
                    <a:pt x="293" y="461"/>
                    <a:pt x="274" y="392"/>
                  </a:cubicBezTo>
                  <a:cubicBezTo>
                    <a:pt x="252" y="316"/>
                    <a:pt x="228" y="266"/>
                    <a:pt x="212" y="263"/>
                  </a:cubicBezTo>
                  <a:cubicBezTo>
                    <a:pt x="197" y="258"/>
                    <a:pt x="144" y="247"/>
                    <a:pt x="93" y="237"/>
                  </a:cubicBezTo>
                  <a:lnTo>
                    <a:pt x="0" y="218"/>
                  </a:lnTo>
                  <a:lnTo>
                    <a:pt x="5" y="128"/>
                  </a:lnTo>
                  <a:lnTo>
                    <a:pt x="10" y="40"/>
                  </a:lnTo>
                  <a:lnTo>
                    <a:pt x="82" y="20"/>
                  </a:lnTo>
                  <a:cubicBezTo>
                    <a:pt x="143" y="0"/>
                    <a:pt x="159" y="2"/>
                    <a:pt x="189" y="21"/>
                  </a:cubicBezTo>
                  <a:cubicBezTo>
                    <a:pt x="208" y="34"/>
                    <a:pt x="236" y="45"/>
                    <a:pt x="247" y="45"/>
                  </a:cubicBezTo>
                  <a:cubicBezTo>
                    <a:pt x="263" y="45"/>
                    <a:pt x="274" y="74"/>
                    <a:pt x="280" y="141"/>
                  </a:cubicBezTo>
                  <a:cubicBezTo>
                    <a:pt x="293" y="253"/>
                    <a:pt x="308" y="258"/>
                    <a:pt x="402" y="191"/>
                  </a:cubicBezTo>
                  <a:lnTo>
                    <a:pt x="466" y="144"/>
                  </a:lnTo>
                  <a:lnTo>
                    <a:pt x="597" y="175"/>
                  </a:lnTo>
                  <a:cubicBezTo>
                    <a:pt x="669" y="192"/>
                    <a:pt x="732" y="208"/>
                    <a:pt x="733" y="212"/>
                  </a:cubicBezTo>
                  <a:cubicBezTo>
                    <a:pt x="736" y="213"/>
                    <a:pt x="749" y="276"/>
                    <a:pt x="762" y="349"/>
                  </a:cubicBezTo>
                  <a:cubicBezTo>
                    <a:pt x="783" y="468"/>
                    <a:pt x="783" y="487"/>
                    <a:pt x="762" y="508"/>
                  </a:cubicBezTo>
                  <a:cubicBezTo>
                    <a:pt x="741" y="528"/>
                    <a:pt x="733" y="527"/>
                    <a:pt x="693" y="496"/>
                  </a:cubicBezTo>
                  <a:cubicBezTo>
                    <a:pt x="668" y="479"/>
                    <a:pt x="637" y="461"/>
                    <a:pt x="624" y="458"/>
                  </a:cubicBezTo>
                  <a:cubicBezTo>
                    <a:pt x="605" y="455"/>
                    <a:pt x="429" y="503"/>
                    <a:pt x="348" y="535"/>
                  </a:cubicBezTo>
                  <a:cubicBezTo>
                    <a:pt x="336" y="540"/>
                    <a:pt x="322" y="536"/>
                    <a:pt x="317" y="530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6" name="Республика Мордовия"/>
            <p:cNvSpPr>
              <a:spLocks/>
            </p:cNvSpPr>
            <p:nvPr/>
          </p:nvSpPr>
          <p:spPr bwMode="auto">
            <a:xfrm>
              <a:off x="2220624" y="5877892"/>
              <a:ext cx="536683" cy="384335"/>
            </a:xfrm>
            <a:custGeom>
              <a:avLst/>
              <a:gdLst/>
              <a:ahLst/>
              <a:cxnLst>
                <a:cxn ang="0">
                  <a:pos x="499" y="609"/>
                </a:cxn>
                <a:cxn ang="0">
                  <a:pos x="349" y="563"/>
                </a:cxn>
                <a:cxn ang="0">
                  <a:pos x="264" y="509"/>
                </a:cxn>
                <a:cxn ang="0">
                  <a:pos x="112" y="363"/>
                </a:cxn>
                <a:cxn ang="0">
                  <a:pos x="0" y="289"/>
                </a:cxn>
                <a:cxn ang="0">
                  <a:pos x="61" y="224"/>
                </a:cxn>
                <a:cxn ang="0">
                  <a:pos x="176" y="96"/>
                </a:cxn>
                <a:cxn ang="0">
                  <a:pos x="370" y="30"/>
                </a:cxn>
                <a:cxn ang="0">
                  <a:pos x="448" y="56"/>
                </a:cxn>
                <a:cxn ang="0">
                  <a:pos x="448" y="168"/>
                </a:cxn>
                <a:cxn ang="0">
                  <a:pos x="498" y="366"/>
                </a:cxn>
                <a:cxn ang="0">
                  <a:pos x="560" y="461"/>
                </a:cxn>
                <a:cxn ang="0">
                  <a:pos x="686" y="413"/>
                </a:cxn>
                <a:cxn ang="0">
                  <a:pos x="808" y="358"/>
                </a:cxn>
                <a:cxn ang="0">
                  <a:pos x="846" y="422"/>
                </a:cxn>
                <a:cxn ang="0">
                  <a:pos x="880" y="486"/>
                </a:cxn>
                <a:cxn ang="0">
                  <a:pos x="784" y="678"/>
                </a:cxn>
                <a:cxn ang="0">
                  <a:pos x="707" y="677"/>
                </a:cxn>
                <a:cxn ang="0">
                  <a:pos x="499" y="609"/>
                </a:cxn>
              </a:cxnLst>
              <a:rect l="0" t="0" r="r" b="b"/>
              <a:pathLst>
                <a:path w="880" h="678">
                  <a:moveTo>
                    <a:pt x="499" y="609"/>
                  </a:moveTo>
                  <a:cubicBezTo>
                    <a:pt x="400" y="561"/>
                    <a:pt x="362" y="550"/>
                    <a:pt x="349" y="563"/>
                  </a:cubicBezTo>
                  <a:cubicBezTo>
                    <a:pt x="318" y="592"/>
                    <a:pt x="310" y="587"/>
                    <a:pt x="264" y="509"/>
                  </a:cubicBezTo>
                  <a:cubicBezTo>
                    <a:pt x="235" y="459"/>
                    <a:pt x="187" y="413"/>
                    <a:pt x="112" y="363"/>
                  </a:cubicBezTo>
                  <a:lnTo>
                    <a:pt x="0" y="289"/>
                  </a:lnTo>
                  <a:lnTo>
                    <a:pt x="61" y="224"/>
                  </a:lnTo>
                  <a:cubicBezTo>
                    <a:pt x="94" y="187"/>
                    <a:pt x="146" y="129"/>
                    <a:pt x="176" y="96"/>
                  </a:cubicBezTo>
                  <a:cubicBezTo>
                    <a:pt x="258" y="6"/>
                    <a:pt x="277" y="0"/>
                    <a:pt x="370" y="30"/>
                  </a:cubicBezTo>
                  <a:lnTo>
                    <a:pt x="448" y="56"/>
                  </a:lnTo>
                  <a:lnTo>
                    <a:pt x="448" y="168"/>
                  </a:lnTo>
                  <a:cubicBezTo>
                    <a:pt x="448" y="262"/>
                    <a:pt x="456" y="291"/>
                    <a:pt x="498" y="366"/>
                  </a:cubicBezTo>
                  <a:cubicBezTo>
                    <a:pt x="525" y="414"/>
                    <a:pt x="552" y="457"/>
                    <a:pt x="560" y="461"/>
                  </a:cubicBezTo>
                  <a:cubicBezTo>
                    <a:pt x="566" y="465"/>
                    <a:pt x="624" y="443"/>
                    <a:pt x="686" y="413"/>
                  </a:cubicBezTo>
                  <a:cubicBezTo>
                    <a:pt x="750" y="382"/>
                    <a:pt x="805" y="358"/>
                    <a:pt x="808" y="358"/>
                  </a:cubicBezTo>
                  <a:cubicBezTo>
                    <a:pt x="811" y="358"/>
                    <a:pt x="829" y="387"/>
                    <a:pt x="846" y="422"/>
                  </a:cubicBezTo>
                  <a:lnTo>
                    <a:pt x="880" y="486"/>
                  </a:lnTo>
                  <a:lnTo>
                    <a:pt x="784" y="678"/>
                  </a:lnTo>
                  <a:lnTo>
                    <a:pt x="707" y="677"/>
                  </a:lnTo>
                  <a:cubicBezTo>
                    <a:pt x="653" y="675"/>
                    <a:pt x="595" y="657"/>
                    <a:pt x="499" y="609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7" name="Республика Саха (Якутия)"/>
            <p:cNvSpPr>
              <a:spLocks/>
            </p:cNvSpPr>
            <p:nvPr/>
          </p:nvSpPr>
          <p:spPr bwMode="auto">
            <a:xfrm>
              <a:off x="9343864" y="2071142"/>
              <a:ext cx="4039756" cy="4538818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rgbClr val="FF9999"/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 smtClean="0"/>
            </a:p>
            <a:p>
              <a:endParaRPr lang="ru-RU" dirty="0"/>
            </a:p>
            <a:p>
              <a:endParaRPr lang="ru-RU" dirty="0" smtClean="0"/>
            </a:p>
            <a:p>
              <a:endParaRPr lang="ru-RU" dirty="0"/>
            </a:p>
            <a:p>
              <a:endParaRPr lang="ru-RU" dirty="0" smtClean="0"/>
            </a:p>
            <a:p>
              <a:endParaRPr lang="ru-RU" b="1" dirty="0">
                <a:solidFill>
                  <a:srgbClr val="FFFFFF"/>
                </a:solidFill>
              </a:endParaRPr>
            </a:p>
          </p:txBody>
        </p:sp>
        <p:sp>
          <p:nvSpPr>
            <p:cNvPr id="68" name="Северная Осетия-Алания"/>
            <p:cNvSpPr>
              <a:spLocks/>
            </p:cNvSpPr>
            <p:nvPr/>
          </p:nvSpPr>
          <p:spPr bwMode="auto">
            <a:xfrm>
              <a:off x="805733" y="7927681"/>
              <a:ext cx="195157" cy="137262"/>
            </a:xfrm>
            <a:custGeom>
              <a:avLst/>
              <a:gdLst/>
              <a:ahLst/>
              <a:cxnLst>
                <a:cxn ang="0">
                  <a:pos x="158" y="210"/>
                </a:cxn>
                <a:cxn ang="0">
                  <a:pos x="8" y="71"/>
                </a:cxn>
                <a:cxn ang="0">
                  <a:pos x="81" y="16"/>
                </a:cxn>
                <a:cxn ang="0">
                  <a:pos x="238" y="2"/>
                </a:cxn>
                <a:cxn ang="0">
                  <a:pos x="310" y="8"/>
                </a:cxn>
                <a:cxn ang="0">
                  <a:pos x="315" y="101"/>
                </a:cxn>
                <a:cxn ang="0">
                  <a:pos x="272" y="239"/>
                </a:cxn>
                <a:cxn ang="0">
                  <a:pos x="158" y="210"/>
                </a:cxn>
              </a:cxnLst>
              <a:rect l="0" t="0" r="r" b="b"/>
              <a:pathLst>
                <a:path w="320" h="243">
                  <a:moveTo>
                    <a:pt x="158" y="210"/>
                  </a:moveTo>
                  <a:cubicBezTo>
                    <a:pt x="52" y="183"/>
                    <a:pt x="36" y="167"/>
                    <a:pt x="8" y="71"/>
                  </a:cubicBezTo>
                  <a:cubicBezTo>
                    <a:pt x="0" y="40"/>
                    <a:pt x="8" y="34"/>
                    <a:pt x="81" y="16"/>
                  </a:cubicBezTo>
                  <a:cubicBezTo>
                    <a:pt x="128" y="7"/>
                    <a:pt x="198" y="0"/>
                    <a:pt x="238" y="2"/>
                  </a:cubicBezTo>
                  <a:lnTo>
                    <a:pt x="310" y="8"/>
                  </a:lnTo>
                  <a:lnTo>
                    <a:pt x="315" y="101"/>
                  </a:lnTo>
                  <a:cubicBezTo>
                    <a:pt x="320" y="186"/>
                    <a:pt x="302" y="243"/>
                    <a:pt x="272" y="239"/>
                  </a:cubicBezTo>
                  <a:cubicBezTo>
                    <a:pt x="267" y="237"/>
                    <a:pt x="216" y="224"/>
                    <a:pt x="158" y="21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9" name="Республика Татарстан"/>
            <p:cNvSpPr>
              <a:spLocks/>
            </p:cNvSpPr>
            <p:nvPr/>
          </p:nvSpPr>
          <p:spPr bwMode="auto">
            <a:xfrm>
              <a:off x="2835370" y="6097512"/>
              <a:ext cx="848934" cy="649710"/>
            </a:xfrm>
            <a:custGeom>
              <a:avLst/>
              <a:gdLst/>
              <a:ahLst/>
              <a:cxnLst>
                <a:cxn ang="0">
                  <a:pos x="912" y="1036"/>
                </a:cxn>
                <a:cxn ang="0">
                  <a:pos x="832" y="949"/>
                </a:cxn>
                <a:cxn ang="0">
                  <a:pos x="784" y="818"/>
                </a:cxn>
                <a:cxn ang="0">
                  <a:pos x="656" y="717"/>
                </a:cxn>
                <a:cxn ang="0">
                  <a:pos x="595" y="749"/>
                </a:cxn>
                <a:cxn ang="0">
                  <a:pos x="552" y="783"/>
                </a:cxn>
                <a:cxn ang="0">
                  <a:pos x="517" y="738"/>
                </a:cxn>
                <a:cxn ang="0">
                  <a:pos x="480" y="676"/>
                </a:cxn>
                <a:cxn ang="0">
                  <a:pos x="443" y="623"/>
                </a:cxn>
                <a:cxn ang="0">
                  <a:pos x="386" y="524"/>
                </a:cxn>
                <a:cxn ang="0">
                  <a:pos x="315" y="461"/>
                </a:cxn>
                <a:cxn ang="0">
                  <a:pos x="203" y="394"/>
                </a:cxn>
                <a:cxn ang="0">
                  <a:pos x="93" y="346"/>
                </a:cxn>
                <a:cxn ang="0">
                  <a:pos x="3" y="317"/>
                </a:cxn>
                <a:cxn ang="0">
                  <a:pos x="43" y="292"/>
                </a:cxn>
                <a:cxn ang="0">
                  <a:pos x="165" y="288"/>
                </a:cxn>
                <a:cxn ang="0">
                  <a:pos x="243" y="285"/>
                </a:cxn>
                <a:cxn ang="0">
                  <a:pos x="237" y="218"/>
                </a:cxn>
                <a:cxn ang="0">
                  <a:pos x="232" y="151"/>
                </a:cxn>
                <a:cxn ang="0">
                  <a:pos x="320" y="122"/>
                </a:cxn>
                <a:cxn ang="0">
                  <a:pos x="555" y="47"/>
                </a:cxn>
                <a:cxn ang="0">
                  <a:pos x="701" y="0"/>
                </a:cxn>
                <a:cxn ang="0">
                  <a:pos x="758" y="39"/>
                </a:cxn>
                <a:cxn ang="0">
                  <a:pos x="854" y="68"/>
                </a:cxn>
                <a:cxn ang="0">
                  <a:pos x="938" y="276"/>
                </a:cxn>
                <a:cxn ang="0">
                  <a:pos x="1022" y="484"/>
                </a:cxn>
                <a:cxn ang="0">
                  <a:pos x="1176" y="445"/>
                </a:cxn>
                <a:cxn ang="0">
                  <a:pos x="1330" y="405"/>
                </a:cxn>
                <a:cxn ang="0">
                  <a:pos x="1296" y="530"/>
                </a:cxn>
                <a:cxn ang="0">
                  <a:pos x="1288" y="628"/>
                </a:cxn>
                <a:cxn ang="0">
                  <a:pos x="1344" y="730"/>
                </a:cxn>
                <a:cxn ang="0">
                  <a:pos x="1224" y="772"/>
                </a:cxn>
                <a:cxn ang="0">
                  <a:pos x="1128" y="805"/>
                </a:cxn>
                <a:cxn ang="0">
                  <a:pos x="1120" y="879"/>
                </a:cxn>
                <a:cxn ang="0">
                  <a:pos x="1051" y="1044"/>
                </a:cxn>
                <a:cxn ang="0">
                  <a:pos x="984" y="1133"/>
                </a:cxn>
                <a:cxn ang="0">
                  <a:pos x="912" y="1036"/>
                </a:cxn>
              </a:cxnLst>
              <a:rect l="0" t="0" r="r" b="b"/>
              <a:pathLst>
                <a:path w="1381" h="1133">
                  <a:moveTo>
                    <a:pt x="912" y="1036"/>
                  </a:moveTo>
                  <a:cubicBezTo>
                    <a:pt x="875" y="983"/>
                    <a:pt x="840" y="944"/>
                    <a:pt x="832" y="949"/>
                  </a:cubicBezTo>
                  <a:cubicBezTo>
                    <a:pt x="819" y="957"/>
                    <a:pt x="784" y="863"/>
                    <a:pt x="784" y="818"/>
                  </a:cubicBezTo>
                  <a:cubicBezTo>
                    <a:pt x="784" y="797"/>
                    <a:pt x="683" y="717"/>
                    <a:pt x="656" y="717"/>
                  </a:cubicBezTo>
                  <a:cubicBezTo>
                    <a:pt x="645" y="717"/>
                    <a:pt x="618" y="732"/>
                    <a:pt x="595" y="749"/>
                  </a:cubicBezTo>
                  <a:lnTo>
                    <a:pt x="552" y="783"/>
                  </a:lnTo>
                  <a:lnTo>
                    <a:pt x="517" y="738"/>
                  </a:lnTo>
                  <a:cubicBezTo>
                    <a:pt x="496" y="712"/>
                    <a:pt x="480" y="685"/>
                    <a:pt x="480" y="676"/>
                  </a:cubicBezTo>
                  <a:cubicBezTo>
                    <a:pt x="480" y="666"/>
                    <a:pt x="462" y="642"/>
                    <a:pt x="443" y="623"/>
                  </a:cubicBezTo>
                  <a:cubicBezTo>
                    <a:pt x="422" y="604"/>
                    <a:pt x="397" y="559"/>
                    <a:pt x="386" y="524"/>
                  </a:cubicBezTo>
                  <a:cubicBezTo>
                    <a:pt x="370" y="468"/>
                    <a:pt x="362" y="461"/>
                    <a:pt x="315" y="461"/>
                  </a:cubicBezTo>
                  <a:cubicBezTo>
                    <a:pt x="256" y="460"/>
                    <a:pt x="240" y="452"/>
                    <a:pt x="203" y="394"/>
                  </a:cubicBezTo>
                  <a:cubicBezTo>
                    <a:pt x="181" y="357"/>
                    <a:pt x="163" y="349"/>
                    <a:pt x="93" y="346"/>
                  </a:cubicBezTo>
                  <a:cubicBezTo>
                    <a:pt x="34" y="343"/>
                    <a:pt x="6" y="333"/>
                    <a:pt x="3" y="317"/>
                  </a:cubicBezTo>
                  <a:cubicBezTo>
                    <a:pt x="0" y="300"/>
                    <a:pt x="13" y="292"/>
                    <a:pt x="43" y="292"/>
                  </a:cubicBezTo>
                  <a:cubicBezTo>
                    <a:pt x="69" y="292"/>
                    <a:pt x="123" y="290"/>
                    <a:pt x="165" y="288"/>
                  </a:cubicBezTo>
                  <a:lnTo>
                    <a:pt x="243" y="285"/>
                  </a:lnTo>
                  <a:lnTo>
                    <a:pt x="237" y="218"/>
                  </a:lnTo>
                  <a:lnTo>
                    <a:pt x="232" y="151"/>
                  </a:lnTo>
                  <a:lnTo>
                    <a:pt x="320" y="122"/>
                  </a:lnTo>
                  <a:cubicBezTo>
                    <a:pt x="368" y="106"/>
                    <a:pt x="474" y="72"/>
                    <a:pt x="555" y="47"/>
                  </a:cubicBezTo>
                  <a:lnTo>
                    <a:pt x="701" y="0"/>
                  </a:lnTo>
                  <a:lnTo>
                    <a:pt x="758" y="39"/>
                  </a:lnTo>
                  <a:cubicBezTo>
                    <a:pt x="797" y="66"/>
                    <a:pt x="827" y="74"/>
                    <a:pt x="854" y="68"/>
                  </a:cubicBezTo>
                  <a:cubicBezTo>
                    <a:pt x="896" y="58"/>
                    <a:pt x="899" y="64"/>
                    <a:pt x="938" y="276"/>
                  </a:cubicBezTo>
                  <a:cubicBezTo>
                    <a:pt x="950" y="346"/>
                    <a:pt x="1002" y="471"/>
                    <a:pt x="1022" y="484"/>
                  </a:cubicBezTo>
                  <a:cubicBezTo>
                    <a:pt x="1030" y="488"/>
                    <a:pt x="1099" y="471"/>
                    <a:pt x="1176" y="445"/>
                  </a:cubicBezTo>
                  <a:cubicBezTo>
                    <a:pt x="1253" y="418"/>
                    <a:pt x="1323" y="402"/>
                    <a:pt x="1330" y="405"/>
                  </a:cubicBezTo>
                  <a:cubicBezTo>
                    <a:pt x="1358" y="423"/>
                    <a:pt x="1342" y="477"/>
                    <a:pt x="1296" y="530"/>
                  </a:cubicBezTo>
                  <a:cubicBezTo>
                    <a:pt x="1237" y="597"/>
                    <a:pt x="1237" y="615"/>
                    <a:pt x="1288" y="628"/>
                  </a:cubicBezTo>
                  <a:cubicBezTo>
                    <a:pt x="1339" y="640"/>
                    <a:pt x="1381" y="717"/>
                    <a:pt x="1344" y="730"/>
                  </a:cubicBezTo>
                  <a:cubicBezTo>
                    <a:pt x="1331" y="735"/>
                    <a:pt x="1277" y="754"/>
                    <a:pt x="1224" y="772"/>
                  </a:cubicBezTo>
                  <a:lnTo>
                    <a:pt x="1128" y="805"/>
                  </a:lnTo>
                  <a:lnTo>
                    <a:pt x="1120" y="879"/>
                  </a:lnTo>
                  <a:cubicBezTo>
                    <a:pt x="1114" y="927"/>
                    <a:pt x="1091" y="984"/>
                    <a:pt x="1051" y="1044"/>
                  </a:cubicBezTo>
                  <a:cubicBezTo>
                    <a:pt x="1019" y="1092"/>
                    <a:pt x="989" y="1133"/>
                    <a:pt x="984" y="1133"/>
                  </a:cubicBezTo>
                  <a:cubicBezTo>
                    <a:pt x="981" y="1133"/>
                    <a:pt x="947" y="1090"/>
                    <a:pt x="912" y="1036"/>
                  </a:cubicBezTo>
                  <a:close/>
                </a:path>
              </a:pathLst>
            </a:custGeom>
            <a:solidFill>
              <a:srgbClr val="FF9999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0" name="Республика Тыва"/>
            <p:cNvSpPr>
              <a:spLocks/>
            </p:cNvSpPr>
            <p:nvPr/>
          </p:nvSpPr>
          <p:spPr bwMode="auto">
            <a:xfrm>
              <a:off x="7860669" y="7955133"/>
              <a:ext cx="1366101" cy="796124"/>
            </a:xfrm>
            <a:custGeom>
              <a:avLst/>
              <a:gdLst/>
              <a:ahLst/>
              <a:cxnLst>
                <a:cxn ang="0">
                  <a:pos x="131" y="1362"/>
                </a:cxn>
                <a:cxn ang="0">
                  <a:pos x="146" y="1301"/>
                </a:cxn>
                <a:cxn ang="0">
                  <a:pos x="131" y="1146"/>
                </a:cxn>
                <a:cxn ang="0">
                  <a:pos x="45" y="974"/>
                </a:cxn>
                <a:cxn ang="0">
                  <a:pos x="119" y="859"/>
                </a:cxn>
                <a:cxn ang="0">
                  <a:pos x="253" y="746"/>
                </a:cxn>
                <a:cxn ang="0">
                  <a:pos x="293" y="656"/>
                </a:cxn>
                <a:cxn ang="0">
                  <a:pos x="379" y="682"/>
                </a:cxn>
                <a:cxn ang="0">
                  <a:pos x="579" y="750"/>
                </a:cxn>
                <a:cxn ang="0">
                  <a:pos x="1119" y="499"/>
                </a:cxn>
                <a:cxn ang="0">
                  <a:pos x="1229" y="352"/>
                </a:cxn>
                <a:cxn ang="0">
                  <a:pos x="1283" y="262"/>
                </a:cxn>
                <a:cxn ang="0">
                  <a:pos x="1411" y="166"/>
                </a:cxn>
                <a:cxn ang="0">
                  <a:pos x="1679" y="58"/>
                </a:cxn>
                <a:cxn ang="0">
                  <a:pos x="1931" y="122"/>
                </a:cxn>
                <a:cxn ang="0">
                  <a:pos x="2151" y="200"/>
                </a:cxn>
                <a:cxn ang="0">
                  <a:pos x="2219" y="203"/>
                </a:cxn>
                <a:cxn ang="0">
                  <a:pos x="2207" y="258"/>
                </a:cxn>
                <a:cxn ang="0">
                  <a:pos x="2179" y="506"/>
                </a:cxn>
                <a:cxn ang="0">
                  <a:pos x="2211" y="566"/>
                </a:cxn>
                <a:cxn ang="0">
                  <a:pos x="2099" y="739"/>
                </a:cxn>
                <a:cxn ang="0">
                  <a:pos x="1987" y="907"/>
                </a:cxn>
                <a:cxn ang="0">
                  <a:pos x="2051" y="1078"/>
                </a:cxn>
                <a:cxn ang="0">
                  <a:pos x="2115" y="1258"/>
                </a:cxn>
                <a:cxn ang="0">
                  <a:pos x="2035" y="1315"/>
                </a:cxn>
                <a:cxn ang="0">
                  <a:pos x="1645" y="1355"/>
                </a:cxn>
                <a:cxn ang="0">
                  <a:pos x="1335" y="1355"/>
                </a:cxn>
                <a:cxn ang="0">
                  <a:pos x="1315" y="1274"/>
                </a:cxn>
                <a:cxn ang="0">
                  <a:pos x="1261" y="1173"/>
                </a:cxn>
                <a:cxn ang="0">
                  <a:pos x="1003" y="1115"/>
                </a:cxn>
                <a:cxn ang="0">
                  <a:pos x="779" y="1080"/>
                </a:cxn>
                <a:cxn ang="0">
                  <a:pos x="471" y="1234"/>
                </a:cxn>
                <a:cxn ang="0">
                  <a:pos x="157" y="1387"/>
                </a:cxn>
                <a:cxn ang="0">
                  <a:pos x="131" y="1362"/>
                </a:cxn>
              </a:cxnLst>
              <a:rect l="0" t="0" r="r" b="b"/>
              <a:pathLst>
                <a:path w="2240" h="1387">
                  <a:moveTo>
                    <a:pt x="131" y="1362"/>
                  </a:moveTo>
                  <a:cubicBezTo>
                    <a:pt x="114" y="1342"/>
                    <a:pt x="117" y="1331"/>
                    <a:pt x="146" y="1301"/>
                  </a:cubicBezTo>
                  <a:cubicBezTo>
                    <a:pt x="191" y="1253"/>
                    <a:pt x="189" y="1237"/>
                    <a:pt x="131" y="1146"/>
                  </a:cubicBezTo>
                  <a:cubicBezTo>
                    <a:pt x="106" y="1102"/>
                    <a:pt x="67" y="1026"/>
                    <a:pt x="45" y="974"/>
                  </a:cubicBezTo>
                  <a:cubicBezTo>
                    <a:pt x="0" y="869"/>
                    <a:pt x="7" y="859"/>
                    <a:pt x="119" y="859"/>
                  </a:cubicBezTo>
                  <a:cubicBezTo>
                    <a:pt x="208" y="859"/>
                    <a:pt x="240" y="832"/>
                    <a:pt x="253" y="746"/>
                  </a:cubicBezTo>
                  <a:cubicBezTo>
                    <a:pt x="259" y="712"/>
                    <a:pt x="277" y="672"/>
                    <a:pt x="293" y="656"/>
                  </a:cubicBezTo>
                  <a:cubicBezTo>
                    <a:pt x="323" y="630"/>
                    <a:pt x="327" y="632"/>
                    <a:pt x="379" y="682"/>
                  </a:cubicBezTo>
                  <a:cubicBezTo>
                    <a:pt x="429" y="730"/>
                    <a:pt x="447" y="736"/>
                    <a:pt x="579" y="750"/>
                  </a:cubicBezTo>
                  <a:cubicBezTo>
                    <a:pt x="848" y="781"/>
                    <a:pt x="992" y="714"/>
                    <a:pt x="1119" y="499"/>
                  </a:cubicBezTo>
                  <a:cubicBezTo>
                    <a:pt x="1149" y="446"/>
                    <a:pt x="1199" y="381"/>
                    <a:pt x="1229" y="352"/>
                  </a:cubicBezTo>
                  <a:cubicBezTo>
                    <a:pt x="1263" y="322"/>
                    <a:pt x="1283" y="288"/>
                    <a:pt x="1283" y="262"/>
                  </a:cubicBezTo>
                  <a:cubicBezTo>
                    <a:pt x="1283" y="211"/>
                    <a:pt x="1304" y="197"/>
                    <a:pt x="1411" y="166"/>
                  </a:cubicBezTo>
                  <a:cubicBezTo>
                    <a:pt x="1693" y="86"/>
                    <a:pt x="1687" y="90"/>
                    <a:pt x="1679" y="58"/>
                  </a:cubicBezTo>
                  <a:cubicBezTo>
                    <a:pt x="1664" y="0"/>
                    <a:pt x="1751" y="22"/>
                    <a:pt x="1931" y="122"/>
                  </a:cubicBezTo>
                  <a:cubicBezTo>
                    <a:pt x="2085" y="205"/>
                    <a:pt x="2109" y="214"/>
                    <a:pt x="2151" y="200"/>
                  </a:cubicBezTo>
                  <a:cubicBezTo>
                    <a:pt x="2184" y="187"/>
                    <a:pt x="2203" y="189"/>
                    <a:pt x="2219" y="203"/>
                  </a:cubicBezTo>
                  <a:cubicBezTo>
                    <a:pt x="2240" y="221"/>
                    <a:pt x="2239" y="227"/>
                    <a:pt x="2207" y="258"/>
                  </a:cubicBezTo>
                  <a:cubicBezTo>
                    <a:pt x="2151" y="310"/>
                    <a:pt x="2135" y="445"/>
                    <a:pt x="2179" y="506"/>
                  </a:cubicBezTo>
                  <a:cubicBezTo>
                    <a:pt x="2197" y="531"/>
                    <a:pt x="2211" y="558"/>
                    <a:pt x="2211" y="566"/>
                  </a:cubicBezTo>
                  <a:cubicBezTo>
                    <a:pt x="2211" y="574"/>
                    <a:pt x="2162" y="651"/>
                    <a:pt x="2099" y="739"/>
                  </a:cubicBezTo>
                  <a:cubicBezTo>
                    <a:pt x="2039" y="826"/>
                    <a:pt x="1987" y="901"/>
                    <a:pt x="1987" y="907"/>
                  </a:cubicBezTo>
                  <a:cubicBezTo>
                    <a:pt x="1987" y="912"/>
                    <a:pt x="2016" y="989"/>
                    <a:pt x="2051" y="1078"/>
                  </a:cubicBezTo>
                  <a:cubicBezTo>
                    <a:pt x="2087" y="1168"/>
                    <a:pt x="2115" y="1248"/>
                    <a:pt x="2115" y="1258"/>
                  </a:cubicBezTo>
                  <a:cubicBezTo>
                    <a:pt x="2115" y="1267"/>
                    <a:pt x="2080" y="1293"/>
                    <a:pt x="2035" y="1315"/>
                  </a:cubicBezTo>
                  <a:cubicBezTo>
                    <a:pt x="1959" y="1354"/>
                    <a:pt x="1946" y="1355"/>
                    <a:pt x="1645" y="1355"/>
                  </a:cubicBezTo>
                  <a:lnTo>
                    <a:pt x="1335" y="1355"/>
                  </a:lnTo>
                  <a:lnTo>
                    <a:pt x="1315" y="1274"/>
                  </a:lnTo>
                  <a:cubicBezTo>
                    <a:pt x="1303" y="1222"/>
                    <a:pt x="1283" y="1186"/>
                    <a:pt x="1261" y="1173"/>
                  </a:cubicBezTo>
                  <a:cubicBezTo>
                    <a:pt x="1243" y="1162"/>
                    <a:pt x="1127" y="1136"/>
                    <a:pt x="1003" y="1115"/>
                  </a:cubicBezTo>
                  <a:lnTo>
                    <a:pt x="779" y="1080"/>
                  </a:lnTo>
                  <a:lnTo>
                    <a:pt x="471" y="1234"/>
                  </a:lnTo>
                  <a:cubicBezTo>
                    <a:pt x="301" y="1318"/>
                    <a:pt x="160" y="1387"/>
                    <a:pt x="157" y="1387"/>
                  </a:cubicBezTo>
                  <a:cubicBezTo>
                    <a:pt x="154" y="1387"/>
                    <a:pt x="143" y="1376"/>
                    <a:pt x="131" y="136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1" name="Республика Хакасия"/>
            <p:cNvSpPr>
              <a:spLocks/>
            </p:cNvSpPr>
            <p:nvPr/>
          </p:nvSpPr>
          <p:spPr bwMode="auto">
            <a:xfrm>
              <a:off x="7724059" y="7653156"/>
              <a:ext cx="526925" cy="823575"/>
            </a:xfrm>
            <a:custGeom>
              <a:avLst/>
              <a:gdLst>
                <a:gd name="T0" fmla="*/ 49 w 54"/>
                <a:gd name="T1" fmla="*/ 1420 h 90"/>
                <a:gd name="T2" fmla="*/ 5 w 54"/>
                <a:gd name="T3" fmla="*/ 1326 h 90"/>
                <a:gd name="T4" fmla="*/ 43 w 54"/>
                <a:gd name="T5" fmla="*/ 1222 h 90"/>
                <a:gd name="T6" fmla="*/ 289 w 54"/>
                <a:gd name="T7" fmla="*/ 966 h 90"/>
                <a:gd name="T8" fmla="*/ 265 w 54"/>
                <a:gd name="T9" fmla="*/ 841 h 90"/>
                <a:gd name="T10" fmla="*/ 283 w 54"/>
                <a:gd name="T11" fmla="*/ 612 h 90"/>
                <a:gd name="T12" fmla="*/ 301 w 54"/>
                <a:gd name="T13" fmla="*/ 496 h 90"/>
                <a:gd name="T14" fmla="*/ 294 w 54"/>
                <a:gd name="T15" fmla="*/ 377 h 90"/>
                <a:gd name="T16" fmla="*/ 240 w 54"/>
                <a:gd name="T17" fmla="*/ 320 h 90"/>
                <a:gd name="T18" fmla="*/ 182 w 54"/>
                <a:gd name="T19" fmla="*/ 331 h 90"/>
                <a:gd name="T20" fmla="*/ 205 w 54"/>
                <a:gd name="T21" fmla="*/ 252 h 90"/>
                <a:gd name="T22" fmla="*/ 195 w 54"/>
                <a:gd name="T23" fmla="*/ 113 h 90"/>
                <a:gd name="T24" fmla="*/ 189 w 54"/>
                <a:gd name="T25" fmla="*/ 1 h 90"/>
                <a:gd name="T26" fmla="*/ 246 w 54"/>
                <a:gd name="T27" fmla="*/ 73 h 90"/>
                <a:gd name="T28" fmla="*/ 497 w 54"/>
                <a:gd name="T29" fmla="*/ 121 h 90"/>
                <a:gd name="T30" fmla="*/ 614 w 54"/>
                <a:gd name="T31" fmla="*/ 112 h 90"/>
                <a:gd name="T32" fmla="*/ 643 w 54"/>
                <a:gd name="T33" fmla="*/ 195 h 90"/>
                <a:gd name="T34" fmla="*/ 761 w 54"/>
                <a:gd name="T35" fmla="*/ 467 h 90"/>
                <a:gd name="T36" fmla="*/ 865 w 54"/>
                <a:gd name="T37" fmla="*/ 691 h 90"/>
                <a:gd name="T38" fmla="*/ 813 w 54"/>
                <a:gd name="T39" fmla="*/ 768 h 90"/>
                <a:gd name="T40" fmla="*/ 739 w 54"/>
                <a:gd name="T41" fmla="*/ 892 h 90"/>
                <a:gd name="T42" fmla="*/ 585 w 54"/>
                <a:gd name="T43" fmla="*/ 1073 h 90"/>
                <a:gd name="T44" fmla="*/ 440 w 54"/>
                <a:gd name="T45" fmla="*/ 1230 h 90"/>
                <a:gd name="T46" fmla="*/ 294 w 54"/>
                <a:gd name="T47" fmla="*/ 1353 h 90"/>
                <a:gd name="T48" fmla="*/ 133 w 54"/>
                <a:gd name="T49" fmla="*/ 1406 h 90"/>
                <a:gd name="T50" fmla="*/ 49 w 54"/>
                <a:gd name="T51" fmla="*/ 1420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0"/>
                <a:gd name="T80" fmla="*/ 865 w 54"/>
                <a:gd name="T81" fmla="*/ 1446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0">
                  <a:moveTo>
                    <a:pt x="3" y="88"/>
                  </a:moveTo>
                  <a:cubicBezTo>
                    <a:pt x="1" y="87"/>
                    <a:pt x="1" y="86"/>
                    <a:pt x="0" y="83"/>
                  </a:cubicBezTo>
                  <a:cubicBezTo>
                    <a:pt x="0" y="78"/>
                    <a:pt x="0" y="78"/>
                    <a:pt x="3" y="76"/>
                  </a:cubicBezTo>
                  <a:cubicBezTo>
                    <a:pt x="8" y="73"/>
                    <a:pt x="18" y="62"/>
                    <a:pt x="18" y="60"/>
                  </a:cubicBezTo>
                  <a:cubicBezTo>
                    <a:pt x="18" y="59"/>
                    <a:pt x="17" y="56"/>
                    <a:pt x="17" y="52"/>
                  </a:cubicBezTo>
                  <a:cubicBezTo>
                    <a:pt x="15" y="44"/>
                    <a:pt x="15" y="42"/>
                    <a:pt x="18" y="38"/>
                  </a:cubicBezTo>
                  <a:cubicBezTo>
                    <a:pt x="20" y="35"/>
                    <a:pt x="20" y="35"/>
                    <a:pt x="19" y="31"/>
                  </a:cubicBezTo>
                  <a:cubicBezTo>
                    <a:pt x="18" y="28"/>
                    <a:pt x="17" y="26"/>
                    <a:pt x="18" y="23"/>
                  </a:cubicBezTo>
                  <a:cubicBezTo>
                    <a:pt x="20" y="19"/>
                    <a:pt x="19" y="18"/>
                    <a:pt x="15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0"/>
                    <a:pt x="12" y="18"/>
                    <a:pt x="13" y="16"/>
                  </a:cubicBezTo>
                  <a:cubicBezTo>
                    <a:pt x="14" y="11"/>
                    <a:pt x="14" y="11"/>
                    <a:pt x="12" y="7"/>
                  </a:cubicBezTo>
                  <a:cubicBezTo>
                    <a:pt x="10" y="3"/>
                    <a:pt x="10" y="0"/>
                    <a:pt x="12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9" y="10"/>
                    <a:pt x="20" y="10"/>
                    <a:pt x="31" y="8"/>
                  </a:cubicBezTo>
                  <a:cubicBezTo>
                    <a:pt x="35" y="7"/>
                    <a:pt x="38" y="7"/>
                    <a:pt x="38" y="7"/>
                  </a:cubicBezTo>
                  <a:cubicBezTo>
                    <a:pt x="39" y="7"/>
                    <a:pt x="40" y="10"/>
                    <a:pt x="40" y="12"/>
                  </a:cubicBezTo>
                  <a:cubicBezTo>
                    <a:pt x="41" y="15"/>
                    <a:pt x="44" y="22"/>
                    <a:pt x="48" y="29"/>
                  </a:cubicBezTo>
                  <a:cubicBezTo>
                    <a:pt x="51" y="36"/>
                    <a:pt x="54" y="42"/>
                    <a:pt x="54" y="43"/>
                  </a:cubicBezTo>
                  <a:cubicBezTo>
                    <a:pt x="54" y="44"/>
                    <a:pt x="53" y="46"/>
                    <a:pt x="51" y="48"/>
                  </a:cubicBezTo>
                  <a:cubicBezTo>
                    <a:pt x="49" y="50"/>
                    <a:pt x="47" y="53"/>
                    <a:pt x="46" y="56"/>
                  </a:cubicBezTo>
                  <a:cubicBezTo>
                    <a:pt x="45" y="59"/>
                    <a:pt x="43" y="61"/>
                    <a:pt x="37" y="67"/>
                  </a:cubicBezTo>
                  <a:cubicBezTo>
                    <a:pt x="31" y="71"/>
                    <a:pt x="28" y="75"/>
                    <a:pt x="27" y="77"/>
                  </a:cubicBezTo>
                  <a:cubicBezTo>
                    <a:pt x="26" y="83"/>
                    <a:pt x="26" y="84"/>
                    <a:pt x="18" y="84"/>
                  </a:cubicBezTo>
                  <a:cubicBezTo>
                    <a:pt x="9" y="85"/>
                    <a:pt x="8" y="86"/>
                    <a:pt x="8" y="88"/>
                  </a:cubicBezTo>
                  <a:cubicBezTo>
                    <a:pt x="9" y="90"/>
                    <a:pt x="6" y="90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2" name="Ростовская область"/>
            <p:cNvSpPr>
              <a:spLocks/>
            </p:cNvSpPr>
            <p:nvPr/>
          </p:nvSpPr>
          <p:spPr bwMode="auto">
            <a:xfrm>
              <a:off x="795975" y="6527602"/>
              <a:ext cx="790387" cy="851028"/>
            </a:xfrm>
            <a:custGeom>
              <a:avLst/>
              <a:gdLst/>
              <a:ahLst/>
              <a:cxnLst>
                <a:cxn ang="0">
                  <a:pos x="826" y="1470"/>
                </a:cxn>
                <a:cxn ang="0">
                  <a:pos x="738" y="1400"/>
                </a:cxn>
                <a:cxn ang="0">
                  <a:pos x="600" y="1152"/>
                </a:cxn>
                <a:cxn ang="0">
                  <a:pos x="544" y="1186"/>
                </a:cxn>
                <a:cxn ang="0">
                  <a:pos x="405" y="1224"/>
                </a:cxn>
                <a:cxn ang="0">
                  <a:pos x="298" y="1219"/>
                </a:cxn>
                <a:cxn ang="0">
                  <a:pos x="290" y="1155"/>
                </a:cxn>
                <a:cxn ang="0">
                  <a:pos x="228" y="1013"/>
                </a:cxn>
                <a:cxn ang="0">
                  <a:pos x="175" y="934"/>
                </a:cxn>
                <a:cxn ang="0">
                  <a:pos x="202" y="851"/>
                </a:cxn>
                <a:cxn ang="0">
                  <a:pos x="231" y="766"/>
                </a:cxn>
                <a:cxn ang="0">
                  <a:pos x="172" y="693"/>
                </a:cxn>
                <a:cxn ang="0">
                  <a:pos x="37" y="618"/>
                </a:cxn>
                <a:cxn ang="0">
                  <a:pos x="5" y="592"/>
                </a:cxn>
                <a:cxn ang="0">
                  <a:pos x="85" y="563"/>
                </a:cxn>
                <a:cxn ang="0">
                  <a:pos x="181" y="541"/>
                </a:cxn>
                <a:cxn ang="0">
                  <a:pos x="74" y="416"/>
                </a:cxn>
                <a:cxn ang="0">
                  <a:pos x="56" y="349"/>
                </a:cxn>
                <a:cxn ang="0">
                  <a:pos x="157" y="315"/>
                </a:cxn>
                <a:cxn ang="0">
                  <a:pos x="325" y="405"/>
                </a:cxn>
                <a:cxn ang="0">
                  <a:pos x="423" y="496"/>
                </a:cxn>
                <a:cxn ang="0">
                  <a:pos x="472" y="440"/>
                </a:cxn>
                <a:cxn ang="0">
                  <a:pos x="578" y="307"/>
                </a:cxn>
                <a:cxn ang="0">
                  <a:pos x="698" y="211"/>
                </a:cxn>
                <a:cxn ang="0">
                  <a:pos x="850" y="94"/>
                </a:cxn>
                <a:cxn ang="0">
                  <a:pos x="981" y="58"/>
                </a:cxn>
                <a:cxn ang="0">
                  <a:pos x="1122" y="99"/>
                </a:cxn>
                <a:cxn ang="0">
                  <a:pos x="1264" y="184"/>
                </a:cxn>
                <a:cxn ang="0">
                  <a:pos x="1178" y="373"/>
                </a:cxn>
                <a:cxn ang="0">
                  <a:pos x="1183" y="464"/>
                </a:cxn>
                <a:cxn ang="0">
                  <a:pos x="1192" y="592"/>
                </a:cxn>
                <a:cxn ang="0">
                  <a:pos x="1087" y="651"/>
                </a:cxn>
                <a:cxn ang="0">
                  <a:pos x="914" y="715"/>
                </a:cxn>
                <a:cxn ang="0">
                  <a:pos x="940" y="781"/>
                </a:cxn>
                <a:cxn ang="0">
                  <a:pos x="948" y="901"/>
                </a:cxn>
                <a:cxn ang="0">
                  <a:pos x="1010" y="1131"/>
                </a:cxn>
                <a:cxn ang="0">
                  <a:pos x="1045" y="1210"/>
                </a:cxn>
                <a:cxn ang="0">
                  <a:pos x="1106" y="1259"/>
                </a:cxn>
                <a:cxn ang="0">
                  <a:pos x="1172" y="1259"/>
                </a:cxn>
                <a:cxn ang="0">
                  <a:pos x="1135" y="1325"/>
                </a:cxn>
                <a:cxn ang="0">
                  <a:pos x="1023" y="1381"/>
                </a:cxn>
                <a:cxn ang="0">
                  <a:pos x="922" y="1419"/>
                </a:cxn>
                <a:cxn ang="0">
                  <a:pos x="826" y="1470"/>
                </a:cxn>
              </a:cxnLst>
              <a:rect l="0" t="0" r="r" b="b"/>
              <a:pathLst>
                <a:path w="1293" h="1477">
                  <a:moveTo>
                    <a:pt x="826" y="1470"/>
                  </a:moveTo>
                  <a:cubicBezTo>
                    <a:pt x="767" y="1462"/>
                    <a:pt x="738" y="1440"/>
                    <a:pt x="738" y="1400"/>
                  </a:cubicBezTo>
                  <a:cubicBezTo>
                    <a:pt x="738" y="1358"/>
                    <a:pt x="629" y="1163"/>
                    <a:pt x="600" y="1152"/>
                  </a:cubicBezTo>
                  <a:cubicBezTo>
                    <a:pt x="588" y="1147"/>
                    <a:pt x="562" y="1162"/>
                    <a:pt x="544" y="1186"/>
                  </a:cubicBezTo>
                  <a:cubicBezTo>
                    <a:pt x="512" y="1226"/>
                    <a:pt x="503" y="1227"/>
                    <a:pt x="405" y="1224"/>
                  </a:cubicBezTo>
                  <a:lnTo>
                    <a:pt x="298" y="1219"/>
                  </a:lnTo>
                  <a:lnTo>
                    <a:pt x="290" y="1155"/>
                  </a:lnTo>
                  <a:cubicBezTo>
                    <a:pt x="285" y="1120"/>
                    <a:pt x="256" y="1056"/>
                    <a:pt x="228" y="1013"/>
                  </a:cubicBezTo>
                  <a:lnTo>
                    <a:pt x="175" y="934"/>
                  </a:lnTo>
                  <a:lnTo>
                    <a:pt x="202" y="851"/>
                  </a:lnTo>
                  <a:lnTo>
                    <a:pt x="231" y="766"/>
                  </a:lnTo>
                  <a:lnTo>
                    <a:pt x="172" y="693"/>
                  </a:lnTo>
                  <a:cubicBezTo>
                    <a:pt x="109" y="618"/>
                    <a:pt x="101" y="613"/>
                    <a:pt x="37" y="618"/>
                  </a:cubicBezTo>
                  <a:cubicBezTo>
                    <a:pt x="8" y="621"/>
                    <a:pt x="0" y="614"/>
                    <a:pt x="5" y="592"/>
                  </a:cubicBezTo>
                  <a:cubicBezTo>
                    <a:pt x="10" y="568"/>
                    <a:pt x="26" y="563"/>
                    <a:pt x="85" y="563"/>
                  </a:cubicBezTo>
                  <a:cubicBezTo>
                    <a:pt x="127" y="563"/>
                    <a:pt x="170" y="554"/>
                    <a:pt x="181" y="541"/>
                  </a:cubicBezTo>
                  <a:cubicBezTo>
                    <a:pt x="204" y="518"/>
                    <a:pt x="183" y="496"/>
                    <a:pt x="74" y="416"/>
                  </a:cubicBezTo>
                  <a:cubicBezTo>
                    <a:pt x="28" y="382"/>
                    <a:pt x="28" y="381"/>
                    <a:pt x="56" y="349"/>
                  </a:cubicBezTo>
                  <a:cubicBezTo>
                    <a:pt x="79" y="323"/>
                    <a:pt x="106" y="315"/>
                    <a:pt x="157" y="315"/>
                  </a:cubicBezTo>
                  <a:cubicBezTo>
                    <a:pt x="220" y="315"/>
                    <a:pt x="237" y="325"/>
                    <a:pt x="325" y="405"/>
                  </a:cubicBezTo>
                  <a:lnTo>
                    <a:pt x="423" y="496"/>
                  </a:lnTo>
                  <a:lnTo>
                    <a:pt x="472" y="440"/>
                  </a:lnTo>
                  <a:cubicBezTo>
                    <a:pt x="500" y="410"/>
                    <a:pt x="548" y="349"/>
                    <a:pt x="578" y="307"/>
                  </a:cubicBezTo>
                  <a:cubicBezTo>
                    <a:pt x="620" y="250"/>
                    <a:pt x="650" y="224"/>
                    <a:pt x="698" y="211"/>
                  </a:cubicBezTo>
                  <a:cubicBezTo>
                    <a:pt x="800" y="181"/>
                    <a:pt x="831" y="158"/>
                    <a:pt x="850" y="94"/>
                  </a:cubicBezTo>
                  <a:cubicBezTo>
                    <a:pt x="880" y="3"/>
                    <a:pt x="890" y="0"/>
                    <a:pt x="981" y="58"/>
                  </a:cubicBezTo>
                  <a:cubicBezTo>
                    <a:pt x="1052" y="101"/>
                    <a:pt x="1074" y="107"/>
                    <a:pt x="1122" y="99"/>
                  </a:cubicBezTo>
                  <a:cubicBezTo>
                    <a:pt x="1242" y="75"/>
                    <a:pt x="1239" y="74"/>
                    <a:pt x="1264" y="184"/>
                  </a:cubicBezTo>
                  <a:cubicBezTo>
                    <a:pt x="1292" y="296"/>
                    <a:pt x="1293" y="293"/>
                    <a:pt x="1178" y="373"/>
                  </a:cubicBezTo>
                  <a:cubicBezTo>
                    <a:pt x="1146" y="395"/>
                    <a:pt x="1146" y="395"/>
                    <a:pt x="1183" y="464"/>
                  </a:cubicBezTo>
                  <a:cubicBezTo>
                    <a:pt x="1220" y="533"/>
                    <a:pt x="1220" y="534"/>
                    <a:pt x="1192" y="592"/>
                  </a:cubicBezTo>
                  <a:cubicBezTo>
                    <a:pt x="1165" y="648"/>
                    <a:pt x="1160" y="651"/>
                    <a:pt x="1087" y="651"/>
                  </a:cubicBezTo>
                  <a:cubicBezTo>
                    <a:pt x="1007" y="651"/>
                    <a:pt x="914" y="686"/>
                    <a:pt x="914" y="715"/>
                  </a:cubicBezTo>
                  <a:cubicBezTo>
                    <a:pt x="914" y="725"/>
                    <a:pt x="925" y="755"/>
                    <a:pt x="940" y="781"/>
                  </a:cubicBezTo>
                  <a:cubicBezTo>
                    <a:pt x="960" y="822"/>
                    <a:pt x="962" y="843"/>
                    <a:pt x="948" y="901"/>
                  </a:cubicBezTo>
                  <a:cubicBezTo>
                    <a:pt x="924" y="992"/>
                    <a:pt x="951" y="1088"/>
                    <a:pt x="1010" y="1131"/>
                  </a:cubicBezTo>
                  <a:cubicBezTo>
                    <a:pt x="1044" y="1155"/>
                    <a:pt x="1052" y="1171"/>
                    <a:pt x="1045" y="1210"/>
                  </a:cubicBezTo>
                  <a:cubicBezTo>
                    <a:pt x="1039" y="1258"/>
                    <a:pt x="1040" y="1259"/>
                    <a:pt x="1106" y="1259"/>
                  </a:cubicBezTo>
                  <a:lnTo>
                    <a:pt x="1172" y="1259"/>
                  </a:lnTo>
                  <a:lnTo>
                    <a:pt x="1135" y="1325"/>
                  </a:lnTo>
                  <a:cubicBezTo>
                    <a:pt x="1098" y="1390"/>
                    <a:pt x="1098" y="1390"/>
                    <a:pt x="1023" y="1381"/>
                  </a:cubicBezTo>
                  <a:cubicBezTo>
                    <a:pt x="951" y="1373"/>
                    <a:pt x="944" y="1374"/>
                    <a:pt x="922" y="1419"/>
                  </a:cubicBezTo>
                  <a:cubicBezTo>
                    <a:pt x="893" y="1474"/>
                    <a:pt x="887" y="1477"/>
                    <a:pt x="826" y="147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3" name="Рязанская область"/>
            <p:cNvSpPr>
              <a:spLocks/>
            </p:cNvSpPr>
            <p:nvPr/>
          </p:nvSpPr>
          <p:spPr bwMode="auto">
            <a:xfrm>
              <a:off x="1820551" y="5649121"/>
              <a:ext cx="536683" cy="366034"/>
            </a:xfrm>
            <a:custGeom>
              <a:avLst/>
              <a:gdLst/>
              <a:ahLst/>
              <a:cxnLst>
                <a:cxn ang="0">
                  <a:pos x="557" y="587"/>
                </a:cxn>
                <a:cxn ang="0">
                  <a:pos x="432" y="557"/>
                </a:cxn>
                <a:cxn ang="0">
                  <a:pos x="350" y="560"/>
                </a:cxn>
                <a:cxn ang="0">
                  <a:pos x="246" y="496"/>
                </a:cxn>
                <a:cxn ang="0">
                  <a:pos x="85" y="376"/>
                </a:cxn>
                <a:cxn ang="0">
                  <a:pos x="35" y="250"/>
                </a:cxn>
                <a:cxn ang="0">
                  <a:pos x="99" y="160"/>
                </a:cxn>
                <a:cxn ang="0">
                  <a:pos x="176" y="72"/>
                </a:cxn>
                <a:cxn ang="0">
                  <a:pos x="581" y="0"/>
                </a:cxn>
                <a:cxn ang="0">
                  <a:pos x="833" y="291"/>
                </a:cxn>
                <a:cxn ang="0">
                  <a:pos x="880" y="368"/>
                </a:cxn>
                <a:cxn ang="0">
                  <a:pos x="761" y="493"/>
                </a:cxn>
                <a:cxn ang="0">
                  <a:pos x="624" y="629"/>
                </a:cxn>
                <a:cxn ang="0">
                  <a:pos x="557" y="587"/>
                </a:cxn>
              </a:cxnLst>
              <a:rect l="0" t="0" r="r" b="b"/>
              <a:pathLst>
                <a:path w="880" h="634">
                  <a:moveTo>
                    <a:pt x="557" y="587"/>
                  </a:moveTo>
                  <a:cubicBezTo>
                    <a:pt x="507" y="538"/>
                    <a:pt x="505" y="538"/>
                    <a:pt x="432" y="557"/>
                  </a:cubicBezTo>
                  <a:cubicBezTo>
                    <a:pt x="379" y="571"/>
                    <a:pt x="353" y="573"/>
                    <a:pt x="350" y="560"/>
                  </a:cubicBezTo>
                  <a:cubicBezTo>
                    <a:pt x="337" y="523"/>
                    <a:pt x="294" y="496"/>
                    <a:pt x="246" y="496"/>
                  </a:cubicBezTo>
                  <a:cubicBezTo>
                    <a:pt x="181" y="495"/>
                    <a:pt x="173" y="490"/>
                    <a:pt x="85" y="376"/>
                  </a:cubicBezTo>
                  <a:cubicBezTo>
                    <a:pt x="5" y="272"/>
                    <a:pt x="0" y="263"/>
                    <a:pt x="35" y="250"/>
                  </a:cubicBezTo>
                  <a:cubicBezTo>
                    <a:pt x="48" y="245"/>
                    <a:pt x="77" y="205"/>
                    <a:pt x="99" y="160"/>
                  </a:cubicBezTo>
                  <a:cubicBezTo>
                    <a:pt x="125" y="109"/>
                    <a:pt x="152" y="77"/>
                    <a:pt x="176" y="72"/>
                  </a:cubicBezTo>
                  <a:cubicBezTo>
                    <a:pt x="261" y="51"/>
                    <a:pt x="550" y="0"/>
                    <a:pt x="581" y="0"/>
                  </a:cubicBezTo>
                  <a:cubicBezTo>
                    <a:pt x="614" y="0"/>
                    <a:pt x="744" y="149"/>
                    <a:pt x="833" y="291"/>
                  </a:cubicBezTo>
                  <a:lnTo>
                    <a:pt x="880" y="368"/>
                  </a:lnTo>
                  <a:lnTo>
                    <a:pt x="761" y="493"/>
                  </a:lnTo>
                  <a:cubicBezTo>
                    <a:pt x="696" y="563"/>
                    <a:pt x="635" y="623"/>
                    <a:pt x="624" y="629"/>
                  </a:cubicBezTo>
                  <a:cubicBezTo>
                    <a:pt x="614" y="634"/>
                    <a:pt x="584" y="615"/>
                    <a:pt x="557" y="587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4" name="Самарская область"/>
            <p:cNvSpPr>
              <a:spLocks/>
            </p:cNvSpPr>
            <p:nvPr/>
          </p:nvSpPr>
          <p:spPr bwMode="auto">
            <a:xfrm>
              <a:off x="2708517" y="6518451"/>
              <a:ext cx="614745" cy="475843"/>
            </a:xfrm>
            <a:custGeom>
              <a:avLst/>
              <a:gdLst/>
              <a:ahLst/>
              <a:cxnLst>
                <a:cxn ang="0">
                  <a:pos x="212" y="717"/>
                </a:cxn>
                <a:cxn ang="0">
                  <a:pos x="13" y="307"/>
                </a:cxn>
                <a:cxn ang="0">
                  <a:pos x="34" y="277"/>
                </a:cxn>
                <a:cxn ang="0">
                  <a:pos x="58" y="155"/>
                </a:cxn>
                <a:cxn ang="0">
                  <a:pos x="204" y="16"/>
                </a:cxn>
                <a:cxn ang="0">
                  <a:pos x="402" y="80"/>
                </a:cxn>
                <a:cxn ang="0">
                  <a:pos x="495" y="144"/>
                </a:cxn>
                <a:cxn ang="0">
                  <a:pos x="584" y="72"/>
                </a:cxn>
                <a:cxn ang="0">
                  <a:pos x="669" y="0"/>
                </a:cxn>
                <a:cxn ang="0">
                  <a:pos x="704" y="48"/>
                </a:cxn>
                <a:cxn ang="0">
                  <a:pos x="810" y="64"/>
                </a:cxn>
                <a:cxn ang="0">
                  <a:pos x="917" y="69"/>
                </a:cxn>
                <a:cxn ang="0">
                  <a:pos x="978" y="203"/>
                </a:cxn>
                <a:cxn ang="0">
                  <a:pos x="999" y="303"/>
                </a:cxn>
                <a:cxn ang="0">
                  <a:pos x="880" y="435"/>
                </a:cxn>
                <a:cxn ang="0">
                  <a:pos x="626" y="635"/>
                </a:cxn>
                <a:cxn ang="0">
                  <a:pos x="456" y="747"/>
                </a:cxn>
                <a:cxn ang="0">
                  <a:pos x="352" y="816"/>
                </a:cxn>
                <a:cxn ang="0">
                  <a:pos x="282" y="824"/>
                </a:cxn>
                <a:cxn ang="0">
                  <a:pos x="212" y="717"/>
                </a:cxn>
              </a:cxnLst>
              <a:rect l="0" t="0" r="r" b="b"/>
              <a:pathLst>
                <a:path w="999" h="832">
                  <a:moveTo>
                    <a:pt x="212" y="717"/>
                  </a:moveTo>
                  <a:cubicBezTo>
                    <a:pt x="180" y="613"/>
                    <a:pt x="58" y="363"/>
                    <a:pt x="13" y="307"/>
                  </a:cubicBezTo>
                  <a:cubicBezTo>
                    <a:pt x="0" y="291"/>
                    <a:pt x="7" y="283"/>
                    <a:pt x="34" y="277"/>
                  </a:cubicBezTo>
                  <a:cubicBezTo>
                    <a:pt x="68" y="267"/>
                    <a:pt x="69" y="263"/>
                    <a:pt x="58" y="155"/>
                  </a:cubicBezTo>
                  <a:cubicBezTo>
                    <a:pt x="45" y="19"/>
                    <a:pt x="48" y="16"/>
                    <a:pt x="204" y="16"/>
                  </a:cubicBezTo>
                  <a:cubicBezTo>
                    <a:pt x="311" y="16"/>
                    <a:pt x="320" y="19"/>
                    <a:pt x="402" y="80"/>
                  </a:cubicBezTo>
                  <a:cubicBezTo>
                    <a:pt x="450" y="115"/>
                    <a:pt x="492" y="144"/>
                    <a:pt x="495" y="144"/>
                  </a:cubicBezTo>
                  <a:cubicBezTo>
                    <a:pt x="498" y="144"/>
                    <a:pt x="538" y="112"/>
                    <a:pt x="584" y="72"/>
                  </a:cubicBezTo>
                  <a:lnTo>
                    <a:pt x="669" y="0"/>
                  </a:lnTo>
                  <a:lnTo>
                    <a:pt x="704" y="48"/>
                  </a:lnTo>
                  <a:cubicBezTo>
                    <a:pt x="744" y="104"/>
                    <a:pt x="770" y="107"/>
                    <a:pt x="810" y="64"/>
                  </a:cubicBezTo>
                  <a:cubicBezTo>
                    <a:pt x="847" y="23"/>
                    <a:pt x="869" y="23"/>
                    <a:pt x="917" y="69"/>
                  </a:cubicBezTo>
                  <a:cubicBezTo>
                    <a:pt x="943" y="93"/>
                    <a:pt x="964" y="138"/>
                    <a:pt x="978" y="203"/>
                  </a:cubicBezTo>
                  <a:lnTo>
                    <a:pt x="999" y="303"/>
                  </a:lnTo>
                  <a:lnTo>
                    <a:pt x="880" y="435"/>
                  </a:lnTo>
                  <a:cubicBezTo>
                    <a:pt x="740" y="592"/>
                    <a:pt x="756" y="579"/>
                    <a:pt x="626" y="635"/>
                  </a:cubicBezTo>
                  <a:cubicBezTo>
                    <a:pt x="562" y="663"/>
                    <a:pt x="496" y="706"/>
                    <a:pt x="456" y="747"/>
                  </a:cubicBezTo>
                  <a:cubicBezTo>
                    <a:pt x="415" y="789"/>
                    <a:pt x="375" y="816"/>
                    <a:pt x="352" y="816"/>
                  </a:cubicBezTo>
                  <a:cubicBezTo>
                    <a:pt x="332" y="816"/>
                    <a:pt x="300" y="819"/>
                    <a:pt x="282" y="824"/>
                  </a:cubicBezTo>
                  <a:cubicBezTo>
                    <a:pt x="253" y="832"/>
                    <a:pt x="244" y="819"/>
                    <a:pt x="212" y="717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5" name="г. Санкт-Петербург"/>
            <p:cNvSpPr>
              <a:spLocks/>
            </p:cNvSpPr>
            <p:nvPr/>
          </p:nvSpPr>
          <p:spPr bwMode="auto">
            <a:xfrm>
              <a:off x="2015709" y="4102628"/>
              <a:ext cx="185400" cy="109810"/>
            </a:xfrm>
            <a:custGeom>
              <a:avLst/>
              <a:gdLst/>
              <a:ahLst/>
              <a:cxnLst>
                <a:cxn ang="0">
                  <a:pos x="29" y="179"/>
                </a:cxn>
                <a:cxn ang="0">
                  <a:pos x="7" y="48"/>
                </a:cxn>
                <a:cxn ang="0">
                  <a:pos x="74" y="72"/>
                </a:cxn>
                <a:cxn ang="0">
                  <a:pos x="175" y="40"/>
                </a:cxn>
                <a:cxn ang="0">
                  <a:pos x="181" y="0"/>
                </a:cxn>
                <a:cxn ang="0">
                  <a:pos x="288" y="59"/>
                </a:cxn>
                <a:cxn ang="0">
                  <a:pos x="266" y="128"/>
                </a:cxn>
                <a:cxn ang="0">
                  <a:pos x="237" y="192"/>
                </a:cxn>
                <a:cxn ang="0">
                  <a:pos x="136" y="192"/>
                </a:cxn>
                <a:cxn ang="0">
                  <a:pos x="29" y="179"/>
                </a:cxn>
              </a:cxnLst>
              <a:rect l="0" t="0" r="r" b="b"/>
              <a:pathLst>
                <a:path w="292" h="192">
                  <a:moveTo>
                    <a:pt x="29" y="179"/>
                  </a:moveTo>
                  <a:cubicBezTo>
                    <a:pt x="18" y="162"/>
                    <a:pt x="0" y="48"/>
                    <a:pt x="7" y="48"/>
                  </a:cubicBezTo>
                  <a:cubicBezTo>
                    <a:pt x="12" y="48"/>
                    <a:pt x="40" y="59"/>
                    <a:pt x="74" y="72"/>
                  </a:cubicBezTo>
                  <a:cubicBezTo>
                    <a:pt x="149" y="104"/>
                    <a:pt x="184" y="93"/>
                    <a:pt x="175" y="40"/>
                  </a:cubicBezTo>
                  <a:cubicBezTo>
                    <a:pt x="170" y="18"/>
                    <a:pt x="173" y="0"/>
                    <a:pt x="181" y="0"/>
                  </a:cubicBezTo>
                  <a:cubicBezTo>
                    <a:pt x="192" y="0"/>
                    <a:pt x="252" y="32"/>
                    <a:pt x="288" y="59"/>
                  </a:cubicBezTo>
                  <a:cubicBezTo>
                    <a:pt x="292" y="61"/>
                    <a:pt x="282" y="93"/>
                    <a:pt x="266" y="128"/>
                  </a:cubicBezTo>
                  <a:lnTo>
                    <a:pt x="237" y="192"/>
                  </a:lnTo>
                  <a:lnTo>
                    <a:pt x="136" y="192"/>
                  </a:lnTo>
                  <a:cubicBezTo>
                    <a:pt x="82" y="192"/>
                    <a:pt x="32" y="186"/>
                    <a:pt x="29" y="179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6" name="Саратовская область"/>
            <p:cNvSpPr>
              <a:spLocks/>
            </p:cNvSpPr>
            <p:nvPr/>
          </p:nvSpPr>
          <p:spPr bwMode="auto">
            <a:xfrm>
              <a:off x="1908372" y="6335434"/>
              <a:ext cx="946513" cy="832726"/>
            </a:xfrm>
            <a:custGeom>
              <a:avLst/>
              <a:gdLst/>
              <a:ahLst/>
              <a:cxnLst>
                <a:cxn ang="0">
                  <a:pos x="741" y="1413"/>
                </a:cxn>
                <a:cxn ang="0">
                  <a:pos x="714" y="1328"/>
                </a:cxn>
                <a:cxn ang="0">
                  <a:pos x="645" y="1123"/>
                </a:cxn>
                <a:cxn ang="0">
                  <a:pos x="544" y="965"/>
                </a:cxn>
                <a:cxn ang="0">
                  <a:pos x="468" y="895"/>
                </a:cxn>
                <a:cxn ang="0">
                  <a:pos x="381" y="823"/>
                </a:cxn>
                <a:cxn ang="0">
                  <a:pos x="328" y="813"/>
                </a:cxn>
                <a:cxn ang="0">
                  <a:pos x="330" y="674"/>
                </a:cxn>
                <a:cxn ang="0">
                  <a:pos x="311" y="509"/>
                </a:cxn>
                <a:cxn ang="0">
                  <a:pos x="168" y="455"/>
                </a:cxn>
                <a:cxn ang="0">
                  <a:pos x="21" y="373"/>
                </a:cxn>
                <a:cxn ang="0">
                  <a:pos x="15" y="283"/>
                </a:cxn>
                <a:cxn ang="0">
                  <a:pos x="37" y="184"/>
                </a:cxn>
                <a:cxn ang="0">
                  <a:pos x="162" y="59"/>
                </a:cxn>
                <a:cxn ang="0">
                  <a:pos x="300" y="0"/>
                </a:cxn>
                <a:cxn ang="0">
                  <a:pos x="380" y="66"/>
                </a:cxn>
                <a:cxn ang="0">
                  <a:pos x="551" y="227"/>
                </a:cxn>
                <a:cxn ang="0">
                  <a:pos x="800" y="362"/>
                </a:cxn>
                <a:cxn ang="0">
                  <a:pos x="1004" y="455"/>
                </a:cxn>
                <a:cxn ang="0">
                  <a:pos x="1136" y="536"/>
                </a:cxn>
                <a:cxn ang="0">
                  <a:pos x="1232" y="573"/>
                </a:cxn>
                <a:cxn ang="0">
                  <a:pos x="1506" y="1176"/>
                </a:cxn>
                <a:cxn ang="0">
                  <a:pos x="1023" y="1258"/>
                </a:cxn>
                <a:cxn ang="0">
                  <a:pos x="842" y="1381"/>
                </a:cxn>
                <a:cxn ang="0">
                  <a:pos x="741" y="1413"/>
                </a:cxn>
              </a:cxnLst>
              <a:rect l="0" t="0" r="r" b="b"/>
              <a:pathLst>
                <a:path w="1544" h="1458">
                  <a:moveTo>
                    <a:pt x="741" y="1413"/>
                  </a:moveTo>
                  <a:cubicBezTo>
                    <a:pt x="733" y="1397"/>
                    <a:pt x="720" y="1359"/>
                    <a:pt x="714" y="1328"/>
                  </a:cubicBezTo>
                  <a:cubicBezTo>
                    <a:pt x="708" y="1296"/>
                    <a:pt x="677" y="1205"/>
                    <a:pt x="645" y="1123"/>
                  </a:cubicBezTo>
                  <a:cubicBezTo>
                    <a:pt x="596" y="994"/>
                    <a:pt x="583" y="973"/>
                    <a:pt x="544" y="965"/>
                  </a:cubicBezTo>
                  <a:cubicBezTo>
                    <a:pt x="517" y="960"/>
                    <a:pt x="490" y="936"/>
                    <a:pt x="468" y="895"/>
                  </a:cubicBezTo>
                  <a:cubicBezTo>
                    <a:pt x="442" y="848"/>
                    <a:pt x="420" y="831"/>
                    <a:pt x="381" y="823"/>
                  </a:cubicBezTo>
                  <a:lnTo>
                    <a:pt x="328" y="813"/>
                  </a:lnTo>
                  <a:lnTo>
                    <a:pt x="330" y="674"/>
                  </a:lnTo>
                  <a:cubicBezTo>
                    <a:pt x="330" y="584"/>
                    <a:pt x="324" y="523"/>
                    <a:pt x="311" y="509"/>
                  </a:cubicBezTo>
                  <a:cubicBezTo>
                    <a:pt x="300" y="496"/>
                    <a:pt x="236" y="472"/>
                    <a:pt x="168" y="455"/>
                  </a:cubicBezTo>
                  <a:cubicBezTo>
                    <a:pt x="58" y="427"/>
                    <a:pt x="44" y="419"/>
                    <a:pt x="21" y="373"/>
                  </a:cubicBezTo>
                  <a:cubicBezTo>
                    <a:pt x="2" y="331"/>
                    <a:pt x="0" y="312"/>
                    <a:pt x="15" y="283"/>
                  </a:cubicBezTo>
                  <a:cubicBezTo>
                    <a:pt x="24" y="264"/>
                    <a:pt x="36" y="219"/>
                    <a:pt x="37" y="184"/>
                  </a:cubicBezTo>
                  <a:cubicBezTo>
                    <a:pt x="42" y="122"/>
                    <a:pt x="45" y="119"/>
                    <a:pt x="162" y="59"/>
                  </a:cubicBezTo>
                  <a:cubicBezTo>
                    <a:pt x="228" y="27"/>
                    <a:pt x="290" y="0"/>
                    <a:pt x="300" y="0"/>
                  </a:cubicBezTo>
                  <a:cubicBezTo>
                    <a:pt x="308" y="0"/>
                    <a:pt x="344" y="29"/>
                    <a:pt x="380" y="66"/>
                  </a:cubicBezTo>
                  <a:cubicBezTo>
                    <a:pt x="413" y="101"/>
                    <a:pt x="492" y="175"/>
                    <a:pt x="551" y="227"/>
                  </a:cubicBezTo>
                  <a:cubicBezTo>
                    <a:pt x="650" y="315"/>
                    <a:pt x="672" y="328"/>
                    <a:pt x="800" y="362"/>
                  </a:cubicBezTo>
                  <a:cubicBezTo>
                    <a:pt x="909" y="391"/>
                    <a:pt x="956" y="413"/>
                    <a:pt x="1004" y="455"/>
                  </a:cubicBezTo>
                  <a:cubicBezTo>
                    <a:pt x="1037" y="487"/>
                    <a:pt x="1096" y="523"/>
                    <a:pt x="1136" y="536"/>
                  </a:cubicBezTo>
                  <a:cubicBezTo>
                    <a:pt x="1178" y="551"/>
                    <a:pt x="1220" y="568"/>
                    <a:pt x="1232" y="573"/>
                  </a:cubicBezTo>
                  <a:cubicBezTo>
                    <a:pt x="1295" y="605"/>
                    <a:pt x="1544" y="1152"/>
                    <a:pt x="1506" y="1176"/>
                  </a:cubicBezTo>
                  <a:cubicBezTo>
                    <a:pt x="1485" y="1189"/>
                    <a:pt x="1160" y="1243"/>
                    <a:pt x="1023" y="1258"/>
                  </a:cubicBezTo>
                  <a:cubicBezTo>
                    <a:pt x="904" y="1269"/>
                    <a:pt x="871" y="1293"/>
                    <a:pt x="842" y="1381"/>
                  </a:cubicBezTo>
                  <a:cubicBezTo>
                    <a:pt x="823" y="1440"/>
                    <a:pt x="765" y="1458"/>
                    <a:pt x="741" y="1413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7" name="Сахалинская область"/>
            <p:cNvSpPr>
              <a:spLocks/>
            </p:cNvSpPr>
            <p:nvPr/>
          </p:nvSpPr>
          <p:spPr bwMode="auto">
            <a:xfrm>
              <a:off x="14252069" y="5575914"/>
              <a:ext cx="1356344" cy="1326872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8" name="Свердловская область"/>
            <p:cNvSpPr>
              <a:spLocks/>
            </p:cNvSpPr>
            <p:nvPr/>
          </p:nvSpPr>
          <p:spPr bwMode="auto">
            <a:xfrm>
              <a:off x="4123407" y="5621668"/>
              <a:ext cx="1122155" cy="1226213"/>
            </a:xfrm>
            <a:custGeom>
              <a:avLst/>
              <a:gdLst/>
              <a:ahLst/>
              <a:cxnLst>
                <a:cxn ang="0">
                  <a:pos x="1238" y="2119"/>
                </a:cxn>
                <a:cxn ang="0">
                  <a:pos x="992" y="2024"/>
                </a:cxn>
                <a:cxn ang="0">
                  <a:pos x="894" y="2058"/>
                </a:cxn>
                <a:cxn ang="0">
                  <a:pos x="830" y="2093"/>
                </a:cxn>
                <a:cxn ang="0">
                  <a:pos x="768" y="2050"/>
                </a:cxn>
                <a:cxn ang="0">
                  <a:pos x="686" y="2008"/>
                </a:cxn>
                <a:cxn ang="0">
                  <a:pos x="429" y="1901"/>
                </a:cxn>
                <a:cxn ang="0">
                  <a:pos x="376" y="1848"/>
                </a:cxn>
                <a:cxn ang="0">
                  <a:pos x="282" y="1823"/>
                </a:cxn>
                <a:cxn ang="0">
                  <a:pos x="221" y="1850"/>
                </a:cxn>
                <a:cxn ang="0">
                  <a:pos x="115" y="1792"/>
                </a:cxn>
                <a:cxn ang="0">
                  <a:pos x="30" y="1600"/>
                </a:cxn>
                <a:cxn ang="0">
                  <a:pos x="48" y="1520"/>
                </a:cxn>
                <a:cxn ang="0">
                  <a:pos x="136" y="1512"/>
                </a:cxn>
                <a:cxn ang="0">
                  <a:pos x="262" y="1427"/>
                </a:cxn>
                <a:cxn ang="0">
                  <a:pos x="408" y="1365"/>
                </a:cxn>
                <a:cxn ang="0">
                  <a:pos x="514" y="1301"/>
                </a:cxn>
                <a:cxn ang="0">
                  <a:pos x="693" y="1167"/>
                </a:cxn>
                <a:cxn ang="0">
                  <a:pos x="741" y="1091"/>
                </a:cxn>
                <a:cxn ang="0">
                  <a:pos x="765" y="999"/>
                </a:cxn>
                <a:cxn ang="0">
                  <a:pos x="760" y="843"/>
                </a:cxn>
                <a:cxn ang="0">
                  <a:pos x="773" y="693"/>
                </a:cxn>
                <a:cxn ang="0">
                  <a:pos x="1038" y="432"/>
                </a:cxn>
                <a:cxn ang="0">
                  <a:pos x="1104" y="304"/>
                </a:cxn>
                <a:cxn ang="0">
                  <a:pos x="1186" y="131"/>
                </a:cxn>
                <a:cxn ang="0">
                  <a:pos x="1208" y="90"/>
                </a:cxn>
                <a:cxn ang="0">
                  <a:pos x="1230" y="31"/>
                </a:cxn>
                <a:cxn ang="0">
                  <a:pos x="1270" y="48"/>
                </a:cxn>
                <a:cxn ang="0">
                  <a:pos x="1389" y="184"/>
                </a:cxn>
                <a:cxn ang="0">
                  <a:pos x="1554" y="375"/>
                </a:cxn>
                <a:cxn ang="0">
                  <a:pos x="1645" y="523"/>
                </a:cxn>
                <a:cxn ang="0">
                  <a:pos x="1610" y="674"/>
                </a:cxn>
                <a:cxn ang="0">
                  <a:pos x="1576" y="823"/>
                </a:cxn>
                <a:cxn ang="0">
                  <a:pos x="1611" y="893"/>
                </a:cxn>
                <a:cxn ang="0">
                  <a:pos x="1621" y="1063"/>
                </a:cxn>
                <a:cxn ang="0">
                  <a:pos x="1595" y="1160"/>
                </a:cxn>
                <a:cxn ang="0">
                  <a:pos x="1643" y="1200"/>
                </a:cxn>
                <a:cxn ang="0">
                  <a:pos x="1701" y="1240"/>
                </a:cxn>
                <a:cxn ang="0">
                  <a:pos x="1757" y="1280"/>
                </a:cxn>
                <a:cxn ang="0">
                  <a:pos x="1800" y="1413"/>
                </a:cxn>
                <a:cxn ang="0">
                  <a:pos x="1824" y="1544"/>
                </a:cxn>
                <a:cxn ang="0">
                  <a:pos x="1848" y="1666"/>
                </a:cxn>
                <a:cxn ang="0">
                  <a:pos x="1848" y="1747"/>
                </a:cxn>
                <a:cxn ang="0">
                  <a:pos x="1789" y="1757"/>
                </a:cxn>
                <a:cxn ang="0">
                  <a:pos x="1613" y="1749"/>
                </a:cxn>
                <a:cxn ang="0">
                  <a:pos x="1480" y="2050"/>
                </a:cxn>
                <a:cxn ang="0">
                  <a:pos x="1472" y="2120"/>
                </a:cxn>
                <a:cxn ang="0">
                  <a:pos x="1414" y="2095"/>
                </a:cxn>
                <a:cxn ang="0">
                  <a:pos x="1314" y="2112"/>
                </a:cxn>
                <a:cxn ang="0">
                  <a:pos x="1261" y="2152"/>
                </a:cxn>
                <a:cxn ang="0">
                  <a:pos x="1238" y="2119"/>
                </a:cxn>
              </a:cxnLst>
              <a:rect l="0" t="0" r="r" b="b"/>
              <a:pathLst>
                <a:path w="1848" h="2152">
                  <a:moveTo>
                    <a:pt x="1238" y="2119"/>
                  </a:moveTo>
                  <a:cubicBezTo>
                    <a:pt x="1216" y="2085"/>
                    <a:pt x="1059" y="2024"/>
                    <a:pt x="992" y="2024"/>
                  </a:cubicBezTo>
                  <a:cubicBezTo>
                    <a:pt x="974" y="2024"/>
                    <a:pt x="931" y="2039"/>
                    <a:pt x="894" y="2058"/>
                  </a:cubicBezTo>
                  <a:lnTo>
                    <a:pt x="830" y="2093"/>
                  </a:lnTo>
                  <a:lnTo>
                    <a:pt x="768" y="2050"/>
                  </a:lnTo>
                  <a:cubicBezTo>
                    <a:pt x="733" y="2027"/>
                    <a:pt x="696" y="2008"/>
                    <a:pt x="686" y="2008"/>
                  </a:cubicBezTo>
                  <a:cubicBezTo>
                    <a:pt x="670" y="2008"/>
                    <a:pt x="622" y="1987"/>
                    <a:pt x="429" y="1901"/>
                  </a:cubicBezTo>
                  <a:cubicBezTo>
                    <a:pt x="395" y="1887"/>
                    <a:pt x="376" y="1867"/>
                    <a:pt x="376" y="1848"/>
                  </a:cubicBezTo>
                  <a:cubicBezTo>
                    <a:pt x="376" y="1802"/>
                    <a:pt x="347" y="1794"/>
                    <a:pt x="282" y="1823"/>
                  </a:cubicBezTo>
                  <a:lnTo>
                    <a:pt x="221" y="1850"/>
                  </a:lnTo>
                  <a:lnTo>
                    <a:pt x="115" y="1792"/>
                  </a:lnTo>
                  <a:cubicBezTo>
                    <a:pt x="0" y="1728"/>
                    <a:pt x="0" y="1728"/>
                    <a:pt x="30" y="1600"/>
                  </a:cubicBezTo>
                  <a:lnTo>
                    <a:pt x="48" y="1520"/>
                  </a:lnTo>
                  <a:lnTo>
                    <a:pt x="136" y="1512"/>
                  </a:lnTo>
                  <a:cubicBezTo>
                    <a:pt x="222" y="1504"/>
                    <a:pt x="224" y="1503"/>
                    <a:pt x="262" y="1427"/>
                  </a:cubicBezTo>
                  <a:cubicBezTo>
                    <a:pt x="301" y="1347"/>
                    <a:pt x="312" y="1343"/>
                    <a:pt x="408" y="1365"/>
                  </a:cubicBezTo>
                  <a:cubicBezTo>
                    <a:pt x="486" y="1384"/>
                    <a:pt x="502" y="1375"/>
                    <a:pt x="514" y="1301"/>
                  </a:cubicBezTo>
                  <a:cubicBezTo>
                    <a:pt x="525" y="1234"/>
                    <a:pt x="517" y="1240"/>
                    <a:pt x="693" y="1167"/>
                  </a:cubicBezTo>
                  <a:cubicBezTo>
                    <a:pt x="738" y="1147"/>
                    <a:pt x="744" y="1136"/>
                    <a:pt x="741" y="1091"/>
                  </a:cubicBezTo>
                  <a:cubicBezTo>
                    <a:pt x="739" y="1061"/>
                    <a:pt x="750" y="1021"/>
                    <a:pt x="765" y="999"/>
                  </a:cubicBezTo>
                  <a:cubicBezTo>
                    <a:pt x="800" y="949"/>
                    <a:pt x="798" y="917"/>
                    <a:pt x="760" y="843"/>
                  </a:cubicBezTo>
                  <a:cubicBezTo>
                    <a:pt x="715" y="760"/>
                    <a:pt x="718" y="715"/>
                    <a:pt x="773" y="693"/>
                  </a:cubicBezTo>
                  <a:cubicBezTo>
                    <a:pt x="814" y="674"/>
                    <a:pt x="931" y="560"/>
                    <a:pt x="1038" y="432"/>
                  </a:cubicBezTo>
                  <a:cubicBezTo>
                    <a:pt x="1069" y="395"/>
                    <a:pt x="1098" y="339"/>
                    <a:pt x="1104" y="304"/>
                  </a:cubicBezTo>
                  <a:cubicBezTo>
                    <a:pt x="1117" y="229"/>
                    <a:pt x="1155" y="149"/>
                    <a:pt x="1186" y="131"/>
                  </a:cubicBezTo>
                  <a:cubicBezTo>
                    <a:pt x="1198" y="123"/>
                    <a:pt x="1208" y="106"/>
                    <a:pt x="1208" y="90"/>
                  </a:cubicBezTo>
                  <a:cubicBezTo>
                    <a:pt x="1208" y="74"/>
                    <a:pt x="1218" y="48"/>
                    <a:pt x="1230" y="31"/>
                  </a:cubicBezTo>
                  <a:cubicBezTo>
                    <a:pt x="1253" y="0"/>
                    <a:pt x="1254" y="2"/>
                    <a:pt x="1270" y="48"/>
                  </a:cubicBezTo>
                  <a:cubicBezTo>
                    <a:pt x="1299" y="128"/>
                    <a:pt x="1312" y="143"/>
                    <a:pt x="1389" y="184"/>
                  </a:cubicBezTo>
                  <a:cubicBezTo>
                    <a:pt x="1450" y="216"/>
                    <a:pt x="1478" y="250"/>
                    <a:pt x="1554" y="375"/>
                  </a:cubicBezTo>
                  <a:lnTo>
                    <a:pt x="1645" y="523"/>
                  </a:lnTo>
                  <a:lnTo>
                    <a:pt x="1610" y="674"/>
                  </a:lnTo>
                  <a:lnTo>
                    <a:pt x="1576" y="823"/>
                  </a:lnTo>
                  <a:lnTo>
                    <a:pt x="1611" y="893"/>
                  </a:lnTo>
                  <a:cubicBezTo>
                    <a:pt x="1643" y="962"/>
                    <a:pt x="1643" y="968"/>
                    <a:pt x="1621" y="1063"/>
                  </a:cubicBezTo>
                  <a:lnTo>
                    <a:pt x="1595" y="1160"/>
                  </a:lnTo>
                  <a:lnTo>
                    <a:pt x="1643" y="1200"/>
                  </a:lnTo>
                  <a:cubicBezTo>
                    <a:pt x="1669" y="1221"/>
                    <a:pt x="1696" y="1240"/>
                    <a:pt x="1701" y="1240"/>
                  </a:cubicBezTo>
                  <a:cubicBezTo>
                    <a:pt x="1707" y="1240"/>
                    <a:pt x="1733" y="1258"/>
                    <a:pt x="1757" y="1280"/>
                  </a:cubicBezTo>
                  <a:cubicBezTo>
                    <a:pt x="1794" y="1315"/>
                    <a:pt x="1800" y="1333"/>
                    <a:pt x="1800" y="1413"/>
                  </a:cubicBezTo>
                  <a:cubicBezTo>
                    <a:pt x="1802" y="1463"/>
                    <a:pt x="1811" y="1522"/>
                    <a:pt x="1824" y="1544"/>
                  </a:cubicBezTo>
                  <a:cubicBezTo>
                    <a:pt x="1837" y="1565"/>
                    <a:pt x="1848" y="1621"/>
                    <a:pt x="1848" y="1666"/>
                  </a:cubicBezTo>
                  <a:lnTo>
                    <a:pt x="1848" y="1747"/>
                  </a:lnTo>
                  <a:lnTo>
                    <a:pt x="1789" y="1757"/>
                  </a:lnTo>
                  <a:cubicBezTo>
                    <a:pt x="1696" y="1773"/>
                    <a:pt x="1632" y="1770"/>
                    <a:pt x="1613" y="1749"/>
                  </a:cubicBezTo>
                  <a:cubicBezTo>
                    <a:pt x="1584" y="1722"/>
                    <a:pt x="1480" y="1959"/>
                    <a:pt x="1480" y="2050"/>
                  </a:cubicBezTo>
                  <a:cubicBezTo>
                    <a:pt x="1480" y="2088"/>
                    <a:pt x="1477" y="2120"/>
                    <a:pt x="1472" y="2120"/>
                  </a:cubicBezTo>
                  <a:cubicBezTo>
                    <a:pt x="1467" y="2120"/>
                    <a:pt x="1442" y="2109"/>
                    <a:pt x="1414" y="2095"/>
                  </a:cubicBezTo>
                  <a:cubicBezTo>
                    <a:pt x="1370" y="2072"/>
                    <a:pt x="1365" y="2072"/>
                    <a:pt x="1314" y="2112"/>
                  </a:cubicBezTo>
                  <a:lnTo>
                    <a:pt x="1261" y="2152"/>
                  </a:lnTo>
                  <a:lnTo>
                    <a:pt x="1238" y="2119"/>
                  </a:lnTo>
                  <a:close/>
                </a:path>
              </a:pathLst>
            </a:custGeom>
            <a:solidFill>
              <a:srgbClr val="E7BBB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9" name="Смоленская область"/>
            <p:cNvSpPr>
              <a:spLocks/>
            </p:cNvSpPr>
            <p:nvPr/>
          </p:nvSpPr>
          <p:spPr bwMode="auto">
            <a:xfrm>
              <a:off x="1215564" y="4825545"/>
              <a:ext cx="595230" cy="439240"/>
            </a:xfrm>
            <a:custGeom>
              <a:avLst/>
              <a:gdLst/>
              <a:ahLst/>
              <a:cxnLst>
                <a:cxn ang="0">
                  <a:pos x="48" y="752"/>
                </a:cxn>
                <a:cxn ang="0">
                  <a:pos x="75" y="357"/>
                </a:cxn>
                <a:cxn ang="0">
                  <a:pos x="226" y="94"/>
                </a:cxn>
                <a:cxn ang="0">
                  <a:pos x="376" y="19"/>
                </a:cxn>
                <a:cxn ang="0">
                  <a:pos x="523" y="189"/>
                </a:cxn>
                <a:cxn ang="0">
                  <a:pos x="616" y="339"/>
                </a:cxn>
                <a:cxn ang="0">
                  <a:pos x="853" y="339"/>
                </a:cxn>
                <a:cxn ang="0">
                  <a:pos x="917" y="421"/>
                </a:cxn>
                <a:cxn ang="0">
                  <a:pos x="981" y="515"/>
                </a:cxn>
                <a:cxn ang="0">
                  <a:pos x="863" y="734"/>
                </a:cxn>
                <a:cxn ang="0">
                  <a:pos x="682" y="765"/>
                </a:cxn>
                <a:cxn ang="0">
                  <a:pos x="520" y="776"/>
                </a:cxn>
                <a:cxn ang="0">
                  <a:pos x="440" y="683"/>
                </a:cxn>
                <a:cxn ang="0">
                  <a:pos x="363" y="718"/>
                </a:cxn>
                <a:cxn ang="0">
                  <a:pos x="48" y="752"/>
                </a:cxn>
              </a:cxnLst>
              <a:rect l="0" t="0" r="r" b="b"/>
              <a:pathLst>
                <a:path w="981" h="776">
                  <a:moveTo>
                    <a:pt x="48" y="752"/>
                  </a:moveTo>
                  <a:cubicBezTo>
                    <a:pt x="0" y="725"/>
                    <a:pt x="13" y="549"/>
                    <a:pt x="75" y="357"/>
                  </a:cubicBezTo>
                  <a:cubicBezTo>
                    <a:pt x="127" y="203"/>
                    <a:pt x="138" y="182"/>
                    <a:pt x="226" y="94"/>
                  </a:cubicBezTo>
                  <a:cubicBezTo>
                    <a:pt x="320" y="0"/>
                    <a:pt x="322" y="0"/>
                    <a:pt x="376" y="19"/>
                  </a:cubicBezTo>
                  <a:cubicBezTo>
                    <a:pt x="421" y="35"/>
                    <a:pt x="450" y="67"/>
                    <a:pt x="523" y="189"/>
                  </a:cubicBezTo>
                  <a:lnTo>
                    <a:pt x="616" y="339"/>
                  </a:lnTo>
                  <a:lnTo>
                    <a:pt x="853" y="339"/>
                  </a:lnTo>
                  <a:lnTo>
                    <a:pt x="917" y="421"/>
                  </a:lnTo>
                  <a:cubicBezTo>
                    <a:pt x="952" y="466"/>
                    <a:pt x="981" y="507"/>
                    <a:pt x="981" y="515"/>
                  </a:cubicBezTo>
                  <a:cubicBezTo>
                    <a:pt x="981" y="533"/>
                    <a:pt x="887" y="709"/>
                    <a:pt x="863" y="734"/>
                  </a:cubicBezTo>
                  <a:cubicBezTo>
                    <a:pt x="850" y="747"/>
                    <a:pt x="781" y="760"/>
                    <a:pt x="682" y="765"/>
                  </a:cubicBezTo>
                  <a:lnTo>
                    <a:pt x="520" y="776"/>
                  </a:lnTo>
                  <a:lnTo>
                    <a:pt x="440" y="683"/>
                  </a:lnTo>
                  <a:lnTo>
                    <a:pt x="363" y="718"/>
                  </a:lnTo>
                  <a:cubicBezTo>
                    <a:pt x="279" y="755"/>
                    <a:pt x="90" y="776"/>
                    <a:pt x="48" y="75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0" name="Ставропольский край"/>
            <p:cNvSpPr>
              <a:spLocks/>
            </p:cNvSpPr>
            <p:nvPr/>
          </p:nvSpPr>
          <p:spPr bwMode="auto">
            <a:xfrm>
              <a:off x="805733" y="7250519"/>
              <a:ext cx="565956" cy="677162"/>
            </a:xfrm>
            <a:custGeom>
              <a:avLst/>
              <a:gdLst>
                <a:gd name="T0" fmla="*/ 421 w 58"/>
                <a:gd name="T1" fmla="*/ 1171 h 74"/>
                <a:gd name="T2" fmla="*/ 416 w 58"/>
                <a:gd name="T3" fmla="*/ 1097 h 74"/>
                <a:gd name="T4" fmla="*/ 389 w 58"/>
                <a:gd name="T5" fmla="*/ 987 h 74"/>
                <a:gd name="T6" fmla="*/ 198 w 58"/>
                <a:gd name="T7" fmla="*/ 886 h 74"/>
                <a:gd name="T8" fmla="*/ 54 w 58"/>
                <a:gd name="T9" fmla="*/ 742 h 74"/>
                <a:gd name="T10" fmla="*/ 66 w 58"/>
                <a:gd name="T11" fmla="*/ 673 h 74"/>
                <a:gd name="T12" fmla="*/ 58 w 58"/>
                <a:gd name="T13" fmla="*/ 558 h 74"/>
                <a:gd name="T14" fmla="*/ 0 w 58"/>
                <a:gd name="T15" fmla="*/ 444 h 74"/>
                <a:gd name="T16" fmla="*/ 67 w 58"/>
                <a:gd name="T17" fmla="*/ 320 h 74"/>
                <a:gd name="T18" fmla="*/ 72 w 58"/>
                <a:gd name="T19" fmla="*/ 204 h 74"/>
                <a:gd name="T20" fmla="*/ 70 w 58"/>
                <a:gd name="T21" fmla="*/ 73 h 74"/>
                <a:gd name="T22" fmla="*/ 141 w 58"/>
                <a:gd name="T23" fmla="*/ 35 h 74"/>
                <a:gd name="T24" fmla="*/ 222 w 58"/>
                <a:gd name="T25" fmla="*/ 19 h 74"/>
                <a:gd name="T26" fmla="*/ 326 w 58"/>
                <a:gd name="T27" fmla="*/ 64 h 74"/>
                <a:gd name="T28" fmla="*/ 422 w 58"/>
                <a:gd name="T29" fmla="*/ 120 h 74"/>
                <a:gd name="T30" fmla="*/ 459 w 58"/>
                <a:gd name="T31" fmla="*/ 142 h 74"/>
                <a:gd name="T32" fmla="*/ 534 w 58"/>
                <a:gd name="T33" fmla="*/ 177 h 74"/>
                <a:gd name="T34" fmla="*/ 662 w 58"/>
                <a:gd name="T35" fmla="*/ 275 h 74"/>
                <a:gd name="T36" fmla="*/ 746 w 58"/>
                <a:gd name="T37" fmla="*/ 470 h 74"/>
                <a:gd name="T38" fmla="*/ 821 w 58"/>
                <a:gd name="T39" fmla="*/ 683 h 74"/>
                <a:gd name="T40" fmla="*/ 891 w 58"/>
                <a:gd name="T41" fmla="*/ 939 h 74"/>
                <a:gd name="T42" fmla="*/ 760 w 58"/>
                <a:gd name="T43" fmla="*/ 1017 h 74"/>
                <a:gd name="T44" fmla="*/ 614 w 58"/>
                <a:gd name="T45" fmla="*/ 1144 h 74"/>
                <a:gd name="T46" fmla="*/ 539 w 58"/>
                <a:gd name="T47" fmla="*/ 1177 h 74"/>
                <a:gd name="T48" fmla="*/ 421 w 58"/>
                <a:gd name="T49" fmla="*/ 1171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74"/>
                <a:gd name="T77" fmla="*/ 918 w 58"/>
                <a:gd name="T78" fmla="*/ 1177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74">
                  <a:moveTo>
                    <a:pt x="27" y="74"/>
                  </a:moveTo>
                  <a:cubicBezTo>
                    <a:pt x="24" y="73"/>
                    <a:pt x="24" y="73"/>
                    <a:pt x="26" y="69"/>
                  </a:cubicBezTo>
                  <a:cubicBezTo>
                    <a:pt x="29" y="65"/>
                    <a:pt x="29" y="64"/>
                    <a:pt x="25" y="62"/>
                  </a:cubicBezTo>
                  <a:cubicBezTo>
                    <a:pt x="22" y="61"/>
                    <a:pt x="17" y="58"/>
                    <a:pt x="13" y="56"/>
                  </a:cubicBezTo>
                  <a:cubicBezTo>
                    <a:pt x="5" y="51"/>
                    <a:pt x="4" y="51"/>
                    <a:pt x="3" y="47"/>
                  </a:cubicBezTo>
                  <a:cubicBezTo>
                    <a:pt x="3" y="43"/>
                    <a:pt x="3" y="42"/>
                    <a:pt x="4" y="42"/>
                  </a:cubicBezTo>
                  <a:cubicBezTo>
                    <a:pt x="7" y="42"/>
                    <a:pt x="7" y="40"/>
                    <a:pt x="4" y="35"/>
                  </a:cubicBezTo>
                  <a:cubicBezTo>
                    <a:pt x="2" y="32"/>
                    <a:pt x="0" y="29"/>
                    <a:pt x="0" y="28"/>
                  </a:cubicBezTo>
                  <a:cubicBezTo>
                    <a:pt x="0" y="25"/>
                    <a:pt x="2" y="22"/>
                    <a:pt x="4" y="20"/>
                  </a:cubicBezTo>
                  <a:cubicBezTo>
                    <a:pt x="6" y="18"/>
                    <a:pt x="6" y="18"/>
                    <a:pt x="5" y="13"/>
                  </a:cubicBezTo>
                  <a:cubicBezTo>
                    <a:pt x="3" y="8"/>
                    <a:pt x="3" y="7"/>
                    <a:pt x="4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2"/>
                    <a:pt x="13" y="2"/>
                    <a:pt x="14" y="1"/>
                  </a:cubicBezTo>
                  <a:cubicBezTo>
                    <a:pt x="16" y="0"/>
                    <a:pt x="17" y="0"/>
                    <a:pt x="21" y="4"/>
                  </a:cubicBezTo>
                  <a:cubicBezTo>
                    <a:pt x="24" y="7"/>
                    <a:pt x="25" y="8"/>
                    <a:pt x="27" y="8"/>
                  </a:cubicBezTo>
                  <a:cubicBezTo>
                    <a:pt x="28" y="7"/>
                    <a:pt x="29" y="7"/>
                    <a:pt x="29" y="9"/>
                  </a:cubicBezTo>
                  <a:cubicBezTo>
                    <a:pt x="29" y="11"/>
                    <a:pt x="30" y="11"/>
                    <a:pt x="34" y="11"/>
                  </a:cubicBezTo>
                  <a:cubicBezTo>
                    <a:pt x="38" y="11"/>
                    <a:pt x="38" y="11"/>
                    <a:pt x="42" y="17"/>
                  </a:cubicBezTo>
                  <a:cubicBezTo>
                    <a:pt x="44" y="21"/>
                    <a:pt x="46" y="26"/>
                    <a:pt x="47" y="30"/>
                  </a:cubicBezTo>
                  <a:cubicBezTo>
                    <a:pt x="48" y="33"/>
                    <a:pt x="50" y="39"/>
                    <a:pt x="52" y="43"/>
                  </a:cubicBezTo>
                  <a:cubicBezTo>
                    <a:pt x="56" y="52"/>
                    <a:pt x="58" y="58"/>
                    <a:pt x="56" y="59"/>
                  </a:cubicBezTo>
                  <a:cubicBezTo>
                    <a:pt x="56" y="60"/>
                    <a:pt x="52" y="62"/>
                    <a:pt x="48" y="64"/>
                  </a:cubicBezTo>
                  <a:cubicBezTo>
                    <a:pt x="39" y="69"/>
                    <a:pt x="38" y="69"/>
                    <a:pt x="39" y="72"/>
                  </a:cubicBezTo>
                  <a:cubicBezTo>
                    <a:pt x="39" y="74"/>
                    <a:pt x="39" y="74"/>
                    <a:pt x="34" y="74"/>
                  </a:cubicBezTo>
                  <a:cubicBezTo>
                    <a:pt x="31" y="74"/>
                    <a:pt x="28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</a:path>
              </a:pathLst>
            </a:custGeom>
            <a:solidFill>
              <a:srgbClr val="EDBBB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Тамбовская область"/>
            <p:cNvSpPr>
              <a:spLocks/>
            </p:cNvSpPr>
            <p:nvPr/>
          </p:nvSpPr>
          <p:spPr bwMode="auto">
            <a:xfrm>
              <a:off x="1771762" y="5960250"/>
              <a:ext cx="390315" cy="411788"/>
            </a:xfrm>
            <a:custGeom>
              <a:avLst/>
              <a:gdLst/>
              <a:ahLst/>
              <a:cxnLst>
                <a:cxn ang="0">
                  <a:pos x="164" y="651"/>
                </a:cxn>
                <a:cxn ang="0">
                  <a:pos x="8" y="443"/>
                </a:cxn>
                <a:cxn ang="0">
                  <a:pos x="40" y="391"/>
                </a:cxn>
                <a:cxn ang="0">
                  <a:pos x="76" y="255"/>
                </a:cxn>
                <a:cxn ang="0">
                  <a:pos x="80" y="123"/>
                </a:cxn>
                <a:cxn ang="0">
                  <a:pos x="305" y="0"/>
                </a:cxn>
                <a:cxn ang="0">
                  <a:pos x="385" y="40"/>
                </a:cxn>
                <a:cxn ang="0">
                  <a:pos x="504" y="61"/>
                </a:cxn>
                <a:cxn ang="0">
                  <a:pos x="611" y="79"/>
                </a:cxn>
                <a:cxn ang="0">
                  <a:pos x="646" y="114"/>
                </a:cxn>
                <a:cxn ang="0">
                  <a:pos x="601" y="146"/>
                </a:cxn>
                <a:cxn ang="0">
                  <a:pos x="556" y="179"/>
                </a:cxn>
                <a:cxn ang="0">
                  <a:pos x="579" y="557"/>
                </a:cxn>
                <a:cxn ang="0">
                  <a:pos x="417" y="639"/>
                </a:cxn>
                <a:cxn ang="0">
                  <a:pos x="241" y="720"/>
                </a:cxn>
                <a:cxn ang="0">
                  <a:pos x="164" y="651"/>
                </a:cxn>
              </a:cxnLst>
              <a:rect l="0" t="0" r="r" b="b"/>
              <a:pathLst>
                <a:path w="646" h="720">
                  <a:moveTo>
                    <a:pt x="164" y="651"/>
                  </a:moveTo>
                  <a:cubicBezTo>
                    <a:pt x="46" y="523"/>
                    <a:pt x="19" y="488"/>
                    <a:pt x="8" y="443"/>
                  </a:cubicBezTo>
                  <a:cubicBezTo>
                    <a:pt x="0" y="407"/>
                    <a:pt x="3" y="399"/>
                    <a:pt x="40" y="391"/>
                  </a:cubicBezTo>
                  <a:cubicBezTo>
                    <a:pt x="80" y="379"/>
                    <a:pt x="80" y="378"/>
                    <a:pt x="76" y="255"/>
                  </a:cubicBezTo>
                  <a:cubicBezTo>
                    <a:pt x="73" y="186"/>
                    <a:pt x="75" y="127"/>
                    <a:pt x="80" y="123"/>
                  </a:cubicBezTo>
                  <a:cubicBezTo>
                    <a:pt x="195" y="29"/>
                    <a:pt x="249" y="0"/>
                    <a:pt x="305" y="0"/>
                  </a:cubicBezTo>
                  <a:cubicBezTo>
                    <a:pt x="355" y="0"/>
                    <a:pt x="371" y="7"/>
                    <a:pt x="385" y="40"/>
                  </a:cubicBezTo>
                  <a:cubicBezTo>
                    <a:pt x="406" y="85"/>
                    <a:pt x="408" y="87"/>
                    <a:pt x="504" y="61"/>
                  </a:cubicBezTo>
                  <a:cubicBezTo>
                    <a:pt x="571" y="45"/>
                    <a:pt x="580" y="47"/>
                    <a:pt x="611" y="79"/>
                  </a:cubicBezTo>
                  <a:lnTo>
                    <a:pt x="646" y="114"/>
                  </a:lnTo>
                  <a:lnTo>
                    <a:pt x="601" y="146"/>
                  </a:lnTo>
                  <a:lnTo>
                    <a:pt x="556" y="179"/>
                  </a:lnTo>
                  <a:lnTo>
                    <a:pt x="579" y="557"/>
                  </a:lnTo>
                  <a:lnTo>
                    <a:pt x="417" y="639"/>
                  </a:lnTo>
                  <a:cubicBezTo>
                    <a:pt x="328" y="683"/>
                    <a:pt x="249" y="720"/>
                    <a:pt x="241" y="720"/>
                  </a:cubicBezTo>
                  <a:cubicBezTo>
                    <a:pt x="235" y="720"/>
                    <a:pt x="200" y="690"/>
                    <a:pt x="164" y="651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2" name="Тверская область"/>
            <p:cNvSpPr>
              <a:spLocks/>
            </p:cNvSpPr>
            <p:nvPr/>
          </p:nvSpPr>
          <p:spPr bwMode="auto">
            <a:xfrm>
              <a:off x="1508300" y="4633378"/>
              <a:ext cx="936755" cy="594804"/>
            </a:xfrm>
            <a:custGeom>
              <a:avLst/>
              <a:gdLst/>
              <a:ahLst/>
              <a:cxnLst>
                <a:cxn ang="0">
                  <a:pos x="1166" y="1007"/>
                </a:cxn>
                <a:cxn ang="0">
                  <a:pos x="973" y="943"/>
                </a:cxn>
                <a:cxn ang="0">
                  <a:pos x="778" y="858"/>
                </a:cxn>
                <a:cxn ang="0">
                  <a:pos x="661" y="813"/>
                </a:cxn>
                <a:cxn ang="0">
                  <a:pos x="570" y="831"/>
                </a:cxn>
                <a:cxn ang="0">
                  <a:pos x="475" y="741"/>
                </a:cxn>
                <a:cxn ang="0">
                  <a:pos x="400" y="645"/>
                </a:cxn>
                <a:cxn ang="0">
                  <a:pos x="293" y="645"/>
                </a:cxn>
                <a:cxn ang="0">
                  <a:pos x="166" y="632"/>
                </a:cxn>
                <a:cxn ang="0">
                  <a:pos x="0" y="364"/>
                </a:cxn>
                <a:cxn ang="0">
                  <a:pos x="48" y="325"/>
                </a:cxn>
                <a:cxn ang="0">
                  <a:pos x="136" y="173"/>
                </a:cxn>
                <a:cxn ang="0">
                  <a:pos x="243" y="72"/>
                </a:cxn>
                <a:cxn ang="0">
                  <a:pos x="426" y="141"/>
                </a:cxn>
                <a:cxn ang="0">
                  <a:pos x="635" y="197"/>
                </a:cxn>
                <a:cxn ang="0">
                  <a:pos x="794" y="173"/>
                </a:cxn>
                <a:cxn ang="0">
                  <a:pos x="901" y="127"/>
                </a:cxn>
                <a:cxn ang="0">
                  <a:pos x="994" y="226"/>
                </a:cxn>
                <a:cxn ang="0">
                  <a:pos x="1118" y="309"/>
                </a:cxn>
                <a:cxn ang="0">
                  <a:pos x="1275" y="341"/>
                </a:cxn>
                <a:cxn ang="0">
                  <a:pos x="1426" y="389"/>
                </a:cxn>
                <a:cxn ang="0">
                  <a:pos x="1510" y="428"/>
                </a:cxn>
                <a:cxn ang="0">
                  <a:pos x="1411" y="626"/>
                </a:cxn>
                <a:cxn ang="0">
                  <a:pos x="1294" y="903"/>
                </a:cxn>
                <a:cxn ang="0">
                  <a:pos x="1272" y="989"/>
                </a:cxn>
                <a:cxn ang="0">
                  <a:pos x="1219" y="1044"/>
                </a:cxn>
                <a:cxn ang="0">
                  <a:pos x="1166" y="1007"/>
                </a:cxn>
              </a:cxnLst>
              <a:rect l="0" t="0" r="r" b="b"/>
              <a:pathLst>
                <a:path w="1525" h="1045">
                  <a:moveTo>
                    <a:pt x="1166" y="1007"/>
                  </a:moveTo>
                  <a:cubicBezTo>
                    <a:pt x="1136" y="980"/>
                    <a:pt x="1082" y="962"/>
                    <a:pt x="973" y="943"/>
                  </a:cubicBezTo>
                  <a:cubicBezTo>
                    <a:pt x="834" y="917"/>
                    <a:pt x="819" y="911"/>
                    <a:pt x="778" y="858"/>
                  </a:cubicBezTo>
                  <a:cubicBezTo>
                    <a:pt x="734" y="804"/>
                    <a:pt x="730" y="802"/>
                    <a:pt x="661" y="813"/>
                  </a:cubicBezTo>
                  <a:cubicBezTo>
                    <a:pt x="621" y="818"/>
                    <a:pt x="579" y="826"/>
                    <a:pt x="570" y="831"/>
                  </a:cubicBezTo>
                  <a:cubicBezTo>
                    <a:pt x="558" y="834"/>
                    <a:pt x="517" y="794"/>
                    <a:pt x="475" y="741"/>
                  </a:cubicBezTo>
                  <a:lnTo>
                    <a:pt x="400" y="645"/>
                  </a:lnTo>
                  <a:lnTo>
                    <a:pt x="293" y="645"/>
                  </a:lnTo>
                  <a:cubicBezTo>
                    <a:pt x="232" y="644"/>
                    <a:pt x="176" y="639"/>
                    <a:pt x="166" y="632"/>
                  </a:cubicBezTo>
                  <a:cubicBezTo>
                    <a:pt x="142" y="616"/>
                    <a:pt x="0" y="386"/>
                    <a:pt x="0" y="364"/>
                  </a:cubicBezTo>
                  <a:cubicBezTo>
                    <a:pt x="0" y="352"/>
                    <a:pt x="22" y="335"/>
                    <a:pt x="48" y="325"/>
                  </a:cubicBezTo>
                  <a:cubicBezTo>
                    <a:pt x="107" y="300"/>
                    <a:pt x="120" y="277"/>
                    <a:pt x="136" y="173"/>
                  </a:cubicBezTo>
                  <a:cubicBezTo>
                    <a:pt x="155" y="37"/>
                    <a:pt x="195" y="0"/>
                    <a:pt x="243" y="72"/>
                  </a:cubicBezTo>
                  <a:cubicBezTo>
                    <a:pt x="261" y="100"/>
                    <a:pt x="304" y="116"/>
                    <a:pt x="426" y="141"/>
                  </a:cubicBezTo>
                  <a:cubicBezTo>
                    <a:pt x="512" y="160"/>
                    <a:pt x="606" y="186"/>
                    <a:pt x="635" y="197"/>
                  </a:cubicBezTo>
                  <a:cubicBezTo>
                    <a:pt x="680" y="216"/>
                    <a:pt x="696" y="215"/>
                    <a:pt x="794" y="173"/>
                  </a:cubicBezTo>
                  <a:lnTo>
                    <a:pt x="901" y="127"/>
                  </a:lnTo>
                  <a:lnTo>
                    <a:pt x="994" y="226"/>
                  </a:lnTo>
                  <a:cubicBezTo>
                    <a:pt x="1074" y="312"/>
                    <a:pt x="1091" y="324"/>
                    <a:pt x="1118" y="309"/>
                  </a:cubicBezTo>
                  <a:cubicBezTo>
                    <a:pt x="1166" y="284"/>
                    <a:pt x="1194" y="288"/>
                    <a:pt x="1275" y="341"/>
                  </a:cubicBezTo>
                  <a:cubicBezTo>
                    <a:pt x="1331" y="376"/>
                    <a:pt x="1370" y="389"/>
                    <a:pt x="1426" y="389"/>
                  </a:cubicBezTo>
                  <a:cubicBezTo>
                    <a:pt x="1491" y="389"/>
                    <a:pt x="1502" y="394"/>
                    <a:pt x="1510" y="428"/>
                  </a:cubicBezTo>
                  <a:cubicBezTo>
                    <a:pt x="1525" y="485"/>
                    <a:pt x="1496" y="543"/>
                    <a:pt x="1411" y="626"/>
                  </a:cubicBezTo>
                  <a:cubicBezTo>
                    <a:pt x="1317" y="717"/>
                    <a:pt x="1261" y="850"/>
                    <a:pt x="1294" y="903"/>
                  </a:cubicBezTo>
                  <a:cubicBezTo>
                    <a:pt x="1312" y="932"/>
                    <a:pt x="1309" y="943"/>
                    <a:pt x="1272" y="989"/>
                  </a:cubicBezTo>
                  <a:cubicBezTo>
                    <a:pt x="1250" y="1020"/>
                    <a:pt x="1226" y="1045"/>
                    <a:pt x="1219" y="1044"/>
                  </a:cubicBezTo>
                  <a:cubicBezTo>
                    <a:pt x="1213" y="1044"/>
                    <a:pt x="1189" y="1028"/>
                    <a:pt x="1166" y="1007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3" name="Томская область"/>
            <p:cNvSpPr>
              <a:spLocks/>
            </p:cNvSpPr>
            <p:nvPr/>
          </p:nvSpPr>
          <p:spPr bwMode="auto">
            <a:xfrm>
              <a:off x="6279895" y="6408641"/>
              <a:ext cx="1639321" cy="1107252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4" name="Тульская область"/>
            <p:cNvSpPr>
              <a:spLocks/>
            </p:cNvSpPr>
            <p:nvPr/>
          </p:nvSpPr>
          <p:spPr bwMode="auto">
            <a:xfrm>
              <a:off x="1576605" y="5475254"/>
              <a:ext cx="331768" cy="347732"/>
            </a:xfrm>
            <a:custGeom>
              <a:avLst/>
              <a:gdLst/>
              <a:ahLst/>
              <a:cxnLst>
                <a:cxn ang="0">
                  <a:pos x="155" y="559"/>
                </a:cxn>
                <a:cxn ang="0">
                  <a:pos x="117" y="512"/>
                </a:cxn>
                <a:cxn ang="0">
                  <a:pos x="104" y="456"/>
                </a:cxn>
                <a:cxn ang="0">
                  <a:pos x="54" y="344"/>
                </a:cxn>
                <a:cxn ang="0">
                  <a:pos x="2" y="195"/>
                </a:cxn>
                <a:cxn ang="0">
                  <a:pos x="0" y="106"/>
                </a:cxn>
                <a:cxn ang="0">
                  <a:pos x="144" y="16"/>
                </a:cxn>
                <a:cxn ang="0">
                  <a:pos x="238" y="43"/>
                </a:cxn>
                <a:cxn ang="0">
                  <a:pos x="392" y="35"/>
                </a:cxn>
                <a:cxn ang="0">
                  <a:pos x="453" y="0"/>
                </a:cxn>
                <a:cxn ang="0">
                  <a:pos x="498" y="101"/>
                </a:cxn>
                <a:cxn ang="0">
                  <a:pos x="517" y="299"/>
                </a:cxn>
                <a:cxn ang="0">
                  <a:pos x="274" y="575"/>
                </a:cxn>
                <a:cxn ang="0">
                  <a:pos x="182" y="607"/>
                </a:cxn>
                <a:cxn ang="0">
                  <a:pos x="155" y="559"/>
                </a:cxn>
              </a:cxnLst>
              <a:rect l="0" t="0" r="r" b="b"/>
              <a:pathLst>
                <a:path w="549" h="607">
                  <a:moveTo>
                    <a:pt x="155" y="559"/>
                  </a:moveTo>
                  <a:cubicBezTo>
                    <a:pt x="141" y="533"/>
                    <a:pt x="123" y="512"/>
                    <a:pt x="117" y="512"/>
                  </a:cubicBezTo>
                  <a:cubicBezTo>
                    <a:pt x="109" y="512"/>
                    <a:pt x="104" y="487"/>
                    <a:pt x="104" y="456"/>
                  </a:cubicBezTo>
                  <a:cubicBezTo>
                    <a:pt x="104" y="416"/>
                    <a:pt x="90" y="384"/>
                    <a:pt x="54" y="344"/>
                  </a:cubicBezTo>
                  <a:cubicBezTo>
                    <a:pt x="11" y="295"/>
                    <a:pt x="3" y="274"/>
                    <a:pt x="2" y="195"/>
                  </a:cubicBezTo>
                  <a:lnTo>
                    <a:pt x="0" y="106"/>
                  </a:lnTo>
                  <a:lnTo>
                    <a:pt x="144" y="16"/>
                  </a:lnTo>
                  <a:lnTo>
                    <a:pt x="238" y="43"/>
                  </a:lnTo>
                  <a:cubicBezTo>
                    <a:pt x="331" y="69"/>
                    <a:pt x="334" y="69"/>
                    <a:pt x="392" y="35"/>
                  </a:cubicBezTo>
                  <a:lnTo>
                    <a:pt x="453" y="0"/>
                  </a:lnTo>
                  <a:lnTo>
                    <a:pt x="498" y="101"/>
                  </a:lnTo>
                  <a:cubicBezTo>
                    <a:pt x="549" y="216"/>
                    <a:pt x="549" y="219"/>
                    <a:pt x="517" y="299"/>
                  </a:cubicBezTo>
                  <a:cubicBezTo>
                    <a:pt x="422" y="528"/>
                    <a:pt x="427" y="522"/>
                    <a:pt x="274" y="575"/>
                  </a:cubicBezTo>
                  <a:lnTo>
                    <a:pt x="182" y="607"/>
                  </a:lnTo>
                  <a:lnTo>
                    <a:pt x="155" y="559"/>
                  </a:ln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5" name="Тюменская область"/>
            <p:cNvSpPr>
              <a:spLocks/>
            </p:cNvSpPr>
            <p:nvPr/>
          </p:nvSpPr>
          <p:spPr bwMode="auto">
            <a:xfrm>
              <a:off x="5011373" y="6353736"/>
              <a:ext cx="1249006" cy="960839"/>
            </a:xfrm>
            <a:custGeom>
              <a:avLst/>
              <a:gdLst/>
              <a:ahLst/>
              <a:cxnLst>
                <a:cxn ang="0">
                  <a:pos x="704" y="1627"/>
                </a:cxn>
                <a:cxn ang="0">
                  <a:pos x="537" y="1525"/>
                </a:cxn>
                <a:cxn ang="0">
                  <a:pos x="459" y="1423"/>
                </a:cxn>
                <a:cxn ang="0">
                  <a:pos x="376" y="1331"/>
                </a:cxn>
                <a:cxn ang="0">
                  <a:pos x="168" y="1194"/>
                </a:cxn>
                <a:cxn ang="0">
                  <a:pos x="59" y="1087"/>
                </a:cxn>
                <a:cxn ang="0">
                  <a:pos x="43" y="891"/>
                </a:cxn>
                <a:cxn ang="0">
                  <a:pos x="75" y="768"/>
                </a:cxn>
                <a:cxn ang="0">
                  <a:pos x="115" y="608"/>
                </a:cxn>
                <a:cxn ang="0">
                  <a:pos x="363" y="507"/>
                </a:cxn>
                <a:cxn ang="0">
                  <a:pos x="435" y="504"/>
                </a:cxn>
                <a:cxn ang="0">
                  <a:pos x="440" y="419"/>
                </a:cxn>
                <a:cxn ang="0">
                  <a:pos x="486" y="336"/>
                </a:cxn>
                <a:cxn ang="0">
                  <a:pos x="593" y="306"/>
                </a:cxn>
                <a:cxn ang="0">
                  <a:pos x="801" y="240"/>
                </a:cxn>
                <a:cxn ang="0">
                  <a:pos x="1133" y="43"/>
                </a:cxn>
                <a:cxn ang="0">
                  <a:pos x="1168" y="0"/>
                </a:cxn>
                <a:cxn ang="0">
                  <a:pos x="1339" y="87"/>
                </a:cxn>
                <a:cxn ang="0">
                  <a:pos x="1584" y="323"/>
                </a:cxn>
                <a:cxn ang="0">
                  <a:pos x="1705" y="546"/>
                </a:cxn>
                <a:cxn ang="0">
                  <a:pos x="1886" y="671"/>
                </a:cxn>
                <a:cxn ang="0">
                  <a:pos x="2049" y="736"/>
                </a:cxn>
                <a:cxn ang="0">
                  <a:pos x="1977" y="805"/>
                </a:cxn>
                <a:cxn ang="0">
                  <a:pos x="1779" y="845"/>
                </a:cxn>
                <a:cxn ang="0">
                  <a:pos x="1432" y="783"/>
                </a:cxn>
                <a:cxn ang="0">
                  <a:pos x="1337" y="671"/>
                </a:cxn>
                <a:cxn ang="0">
                  <a:pos x="1275" y="576"/>
                </a:cxn>
                <a:cxn ang="0">
                  <a:pos x="1169" y="699"/>
                </a:cxn>
                <a:cxn ang="0">
                  <a:pos x="1091" y="933"/>
                </a:cxn>
                <a:cxn ang="0">
                  <a:pos x="1173" y="1072"/>
                </a:cxn>
                <a:cxn ang="0">
                  <a:pos x="1251" y="1194"/>
                </a:cxn>
                <a:cxn ang="0">
                  <a:pos x="1262" y="1274"/>
                </a:cxn>
                <a:cxn ang="0">
                  <a:pos x="1173" y="1295"/>
                </a:cxn>
                <a:cxn ang="0">
                  <a:pos x="1081" y="1314"/>
                </a:cxn>
                <a:cxn ang="0">
                  <a:pos x="990" y="1498"/>
                </a:cxn>
                <a:cxn ang="0">
                  <a:pos x="875" y="1679"/>
                </a:cxn>
                <a:cxn ang="0">
                  <a:pos x="704" y="1627"/>
                </a:cxn>
              </a:cxnLst>
              <a:rect l="0" t="0" r="r" b="b"/>
              <a:pathLst>
                <a:path w="2056" h="1679">
                  <a:moveTo>
                    <a:pt x="704" y="1627"/>
                  </a:moveTo>
                  <a:cubicBezTo>
                    <a:pt x="568" y="1581"/>
                    <a:pt x="553" y="1573"/>
                    <a:pt x="537" y="1525"/>
                  </a:cubicBezTo>
                  <a:cubicBezTo>
                    <a:pt x="529" y="1496"/>
                    <a:pt x="493" y="1450"/>
                    <a:pt x="459" y="1423"/>
                  </a:cubicBezTo>
                  <a:cubicBezTo>
                    <a:pt x="424" y="1395"/>
                    <a:pt x="387" y="1354"/>
                    <a:pt x="376" y="1331"/>
                  </a:cubicBezTo>
                  <a:cubicBezTo>
                    <a:pt x="349" y="1275"/>
                    <a:pt x="243" y="1205"/>
                    <a:pt x="168" y="1194"/>
                  </a:cubicBezTo>
                  <a:cubicBezTo>
                    <a:pt x="113" y="1184"/>
                    <a:pt x="104" y="1175"/>
                    <a:pt x="59" y="1087"/>
                  </a:cubicBezTo>
                  <a:cubicBezTo>
                    <a:pt x="3" y="971"/>
                    <a:pt x="0" y="946"/>
                    <a:pt x="43" y="891"/>
                  </a:cubicBezTo>
                  <a:cubicBezTo>
                    <a:pt x="65" y="863"/>
                    <a:pt x="75" y="826"/>
                    <a:pt x="75" y="768"/>
                  </a:cubicBezTo>
                  <a:cubicBezTo>
                    <a:pt x="75" y="714"/>
                    <a:pt x="88" y="661"/>
                    <a:pt x="115" y="608"/>
                  </a:cubicBezTo>
                  <a:cubicBezTo>
                    <a:pt x="158" y="523"/>
                    <a:pt x="171" y="519"/>
                    <a:pt x="363" y="507"/>
                  </a:cubicBezTo>
                  <a:lnTo>
                    <a:pt x="435" y="504"/>
                  </a:lnTo>
                  <a:lnTo>
                    <a:pt x="440" y="419"/>
                  </a:lnTo>
                  <a:cubicBezTo>
                    <a:pt x="445" y="341"/>
                    <a:pt x="448" y="336"/>
                    <a:pt x="486" y="336"/>
                  </a:cubicBezTo>
                  <a:cubicBezTo>
                    <a:pt x="510" y="336"/>
                    <a:pt x="558" y="322"/>
                    <a:pt x="593" y="306"/>
                  </a:cubicBezTo>
                  <a:cubicBezTo>
                    <a:pt x="630" y="288"/>
                    <a:pt x="723" y="259"/>
                    <a:pt x="801" y="240"/>
                  </a:cubicBezTo>
                  <a:cubicBezTo>
                    <a:pt x="961" y="202"/>
                    <a:pt x="1101" y="119"/>
                    <a:pt x="1133" y="43"/>
                  </a:cubicBezTo>
                  <a:cubicBezTo>
                    <a:pt x="1142" y="19"/>
                    <a:pt x="1158" y="0"/>
                    <a:pt x="1168" y="0"/>
                  </a:cubicBezTo>
                  <a:cubicBezTo>
                    <a:pt x="1177" y="0"/>
                    <a:pt x="1254" y="39"/>
                    <a:pt x="1339" y="87"/>
                  </a:cubicBezTo>
                  <a:cubicBezTo>
                    <a:pt x="1493" y="175"/>
                    <a:pt x="1494" y="176"/>
                    <a:pt x="1584" y="323"/>
                  </a:cubicBezTo>
                  <a:cubicBezTo>
                    <a:pt x="1633" y="405"/>
                    <a:pt x="1688" y="504"/>
                    <a:pt x="1705" y="546"/>
                  </a:cubicBezTo>
                  <a:cubicBezTo>
                    <a:pt x="1737" y="618"/>
                    <a:pt x="1742" y="621"/>
                    <a:pt x="1886" y="671"/>
                  </a:cubicBezTo>
                  <a:cubicBezTo>
                    <a:pt x="1968" y="699"/>
                    <a:pt x="2041" y="728"/>
                    <a:pt x="2049" y="736"/>
                  </a:cubicBezTo>
                  <a:cubicBezTo>
                    <a:pt x="2056" y="743"/>
                    <a:pt x="2024" y="775"/>
                    <a:pt x="1977" y="805"/>
                  </a:cubicBezTo>
                  <a:cubicBezTo>
                    <a:pt x="1891" y="859"/>
                    <a:pt x="1891" y="861"/>
                    <a:pt x="1779" y="845"/>
                  </a:cubicBezTo>
                  <a:cubicBezTo>
                    <a:pt x="1629" y="826"/>
                    <a:pt x="1504" y="803"/>
                    <a:pt x="1432" y="783"/>
                  </a:cubicBezTo>
                  <a:cubicBezTo>
                    <a:pt x="1379" y="768"/>
                    <a:pt x="1369" y="757"/>
                    <a:pt x="1337" y="671"/>
                  </a:cubicBezTo>
                  <a:cubicBezTo>
                    <a:pt x="1313" y="607"/>
                    <a:pt x="1294" y="576"/>
                    <a:pt x="1275" y="576"/>
                  </a:cubicBezTo>
                  <a:cubicBezTo>
                    <a:pt x="1259" y="576"/>
                    <a:pt x="1217" y="624"/>
                    <a:pt x="1169" y="699"/>
                  </a:cubicBezTo>
                  <a:cubicBezTo>
                    <a:pt x="1096" y="816"/>
                    <a:pt x="1091" y="831"/>
                    <a:pt x="1091" y="933"/>
                  </a:cubicBezTo>
                  <a:cubicBezTo>
                    <a:pt x="1091" y="1047"/>
                    <a:pt x="1105" y="1071"/>
                    <a:pt x="1173" y="1072"/>
                  </a:cubicBezTo>
                  <a:cubicBezTo>
                    <a:pt x="1221" y="1072"/>
                    <a:pt x="1240" y="1101"/>
                    <a:pt x="1251" y="1194"/>
                  </a:cubicBezTo>
                  <a:lnTo>
                    <a:pt x="1262" y="1274"/>
                  </a:lnTo>
                  <a:lnTo>
                    <a:pt x="1173" y="1295"/>
                  </a:lnTo>
                  <a:lnTo>
                    <a:pt x="1081" y="1314"/>
                  </a:lnTo>
                  <a:lnTo>
                    <a:pt x="990" y="1498"/>
                  </a:lnTo>
                  <a:cubicBezTo>
                    <a:pt x="933" y="1615"/>
                    <a:pt x="891" y="1679"/>
                    <a:pt x="875" y="1679"/>
                  </a:cubicBezTo>
                  <a:cubicBezTo>
                    <a:pt x="862" y="1677"/>
                    <a:pt x="784" y="1655"/>
                    <a:pt x="704" y="1627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6" name="Республика Удмуртия"/>
            <p:cNvSpPr>
              <a:spLocks/>
            </p:cNvSpPr>
            <p:nvPr/>
          </p:nvSpPr>
          <p:spPr bwMode="auto">
            <a:xfrm>
              <a:off x="3450114" y="5914495"/>
              <a:ext cx="478136" cy="530748"/>
            </a:xfrm>
            <a:custGeom>
              <a:avLst/>
              <a:gdLst/>
              <a:ahLst/>
              <a:cxnLst>
                <a:cxn ang="0">
                  <a:pos x="341" y="884"/>
                </a:cxn>
                <a:cxn ang="0">
                  <a:pos x="376" y="764"/>
                </a:cxn>
                <a:cxn ang="0">
                  <a:pos x="187" y="724"/>
                </a:cxn>
                <a:cxn ang="0">
                  <a:pos x="30" y="737"/>
                </a:cxn>
                <a:cxn ang="0">
                  <a:pos x="42" y="561"/>
                </a:cxn>
                <a:cxn ang="0">
                  <a:pos x="104" y="473"/>
                </a:cxn>
                <a:cxn ang="0">
                  <a:pos x="176" y="361"/>
                </a:cxn>
                <a:cxn ang="0">
                  <a:pos x="270" y="257"/>
                </a:cxn>
                <a:cxn ang="0">
                  <a:pos x="408" y="137"/>
                </a:cxn>
                <a:cxn ang="0">
                  <a:pos x="664" y="86"/>
                </a:cxn>
                <a:cxn ang="0">
                  <a:pos x="784" y="145"/>
                </a:cxn>
                <a:cxn ang="0">
                  <a:pos x="779" y="257"/>
                </a:cxn>
                <a:cxn ang="0">
                  <a:pos x="747" y="417"/>
                </a:cxn>
                <a:cxn ang="0">
                  <a:pos x="683" y="553"/>
                </a:cxn>
                <a:cxn ang="0">
                  <a:pos x="582" y="668"/>
                </a:cxn>
                <a:cxn ang="0">
                  <a:pos x="528" y="732"/>
                </a:cxn>
                <a:cxn ang="0">
                  <a:pos x="448" y="883"/>
                </a:cxn>
                <a:cxn ang="0">
                  <a:pos x="341" y="884"/>
                </a:cxn>
              </a:cxnLst>
              <a:rect l="0" t="0" r="r" b="b"/>
              <a:pathLst>
                <a:path w="784" h="932">
                  <a:moveTo>
                    <a:pt x="341" y="884"/>
                  </a:moveTo>
                  <a:cubicBezTo>
                    <a:pt x="368" y="856"/>
                    <a:pt x="376" y="827"/>
                    <a:pt x="376" y="764"/>
                  </a:cubicBezTo>
                  <a:cubicBezTo>
                    <a:pt x="376" y="664"/>
                    <a:pt x="374" y="664"/>
                    <a:pt x="187" y="724"/>
                  </a:cubicBezTo>
                  <a:cubicBezTo>
                    <a:pt x="56" y="768"/>
                    <a:pt x="53" y="768"/>
                    <a:pt x="30" y="737"/>
                  </a:cubicBezTo>
                  <a:cubicBezTo>
                    <a:pt x="0" y="696"/>
                    <a:pt x="2" y="665"/>
                    <a:pt x="42" y="561"/>
                  </a:cubicBezTo>
                  <a:cubicBezTo>
                    <a:pt x="64" y="499"/>
                    <a:pt x="83" y="473"/>
                    <a:pt x="104" y="473"/>
                  </a:cubicBezTo>
                  <a:cubicBezTo>
                    <a:pt x="144" y="473"/>
                    <a:pt x="163" y="444"/>
                    <a:pt x="176" y="361"/>
                  </a:cubicBezTo>
                  <a:cubicBezTo>
                    <a:pt x="192" y="264"/>
                    <a:pt x="198" y="257"/>
                    <a:pt x="270" y="257"/>
                  </a:cubicBezTo>
                  <a:cubicBezTo>
                    <a:pt x="331" y="257"/>
                    <a:pt x="336" y="252"/>
                    <a:pt x="408" y="137"/>
                  </a:cubicBezTo>
                  <a:cubicBezTo>
                    <a:pt x="496" y="0"/>
                    <a:pt x="488" y="1"/>
                    <a:pt x="664" y="86"/>
                  </a:cubicBezTo>
                  <a:lnTo>
                    <a:pt x="784" y="145"/>
                  </a:lnTo>
                  <a:lnTo>
                    <a:pt x="779" y="257"/>
                  </a:lnTo>
                  <a:cubicBezTo>
                    <a:pt x="776" y="328"/>
                    <a:pt x="765" y="387"/>
                    <a:pt x="747" y="417"/>
                  </a:cubicBezTo>
                  <a:cubicBezTo>
                    <a:pt x="731" y="443"/>
                    <a:pt x="702" y="504"/>
                    <a:pt x="683" y="553"/>
                  </a:cubicBezTo>
                  <a:cubicBezTo>
                    <a:pt x="653" y="627"/>
                    <a:pt x="637" y="644"/>
                    <a:pt x="582" y="668"/>
                  </a:cubicBezTo>
                  <a:cubicBezTo>
                    <a:pt x="525" y="692"/>
                    <a:pt x="518" y="700"/>
                    <a:pt x="528" y="732"/>
                  </a:cubicBezTo>
                  <a:cubicBezTo>
                    <a:pt x="558" y="827"/>
                    <a:pt x="550" y="844"/>
                    <a:pt x="448" y="883"/>
                  </a:cubicBezTo>
                  <a:cubicBezTo>
                    <a:pt x="323" y="932"/>
                    <a:pt x="296" y="932"/>
                    <a:pt x="341" y="88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7" name="Ульяновская область"/>
            <p:cNvSpPr>
              <a:spLocks/>
            </p:cNvSpPr>
            <p:nvPr/>
          </p:nvSpPr>
          <p:spPr bwMode="auto">
            <a:xfrm>
              <a:off x="2523117" y="6234775"/>
              <a:ext cx="585472" cy="420939"/>
            </a:xfrm>
            <a:custGeom>
              <a:avLst/>
              <a:gdLst/>
              <a:ahLst/>
              <a:cxnLst>
                <a:cxn ang="0">
                  <a:pos x="208" y="696"/>
                </a:cxn>
                <a:cxn ang="0">
                  <a:pos x="66" y="631"/>
                </a:cxn>
                <a:cxn ang="0">
                  <a:pos x="0" y="589"/>
                </a:cxn>
                <a:cxn ang="0">
                  <a:pos x="93" y="506"/>
                </a:cxn>
                <a:cxn ang="0">
                  <a:pos x="187" y="423"/>
                </a:cxn>
                <a:cxn ang="0">
                  <a:pos x="167" y="327"/>
                </a:cxn>
                <a:cxn ang="0">
                  <a:pos x="152" y="168"/>
                </a:cxn>
                <a:cxn ang="0">
                  <a:pos x="157" y="104"/>
                </a:cxn>
                <a:cxn ang="0">
                  <a:pos x="243" y="99"/>
                </a:cxn>
                <a:cxn ang="0">
                  <a:pos x="346" y="47"/>
                </a:cxn>
                <a:cxn ang="0">
                  <a:pos x="381" y="0"/>
                </a:cxn>
                <a:cxn ang="0">
                  <a:pos x="472" y="91"/>
                </a:cxn>
                <a:cxn ang="0">
                  <a:pos x="501" y="138"/>
                </a:cxn>
                <a:cxn ang="0">
                  <a:pos x="701" y="208"/>
                </a:cxn>
                <a:cxn ang="0">
                  <a:pos x="783" y="256"/>
                </a:cxn>
                <a:cxn ang="0">
                  <a:pos x="864" y="315"/>
                </a:cxn>
                <a:cxn ang="0">
                  <a:pos x="922" y="413"/>
                </a:cxn>
                <a:cxn ang="0">
                  <a:pos x="957" y="450"/>
                </a:cxn>
                <a:cxn ang="0">
                  <a:pos x="882" y="522"/>
                </a:cxn>
                <a:cxn ang="0">
                  <a:pos x="805" y="594"/>
                </a:cxn>
                <a:cxn ang="0">
                  <a:pos x="720" y="528"/>
                </a:cxn>
                <a:cxn ang="0">
                  <a:pos x="531" y="464"/>
                </a:cxn>
                <a:cxn ang="0">
                  <a:pos x="367" y="482"/>
                </a:cxn>
                <a:cxn ang="0">
                  <a:pos x="306" y="498"/>
                </a:cxn>
                <a:cxn ang="0">
                  <a:pos x="315" y="608"/>
                </a:cxn>
                <a:cxn ang="0">
                  <a:pos x="208" y="696"/>
                </a:cxn>
              </a:cxnLst>
              <a:rect l="0" t="0" r="r" b="b"/>
              <a:pathLst>
                <a:path w="957" h="733">
                  <a:moveTo>
                    <a:pt x="208" y="696"/>
                  </a:moveTo>
                  <a:cubicBezTo>
                    <a:pt x="165" y="683"/>
                    <a:pt x="101" y="655"/>
                    <a:pt x="66" y="631"/>
                  </a:cubicBezTo>
                  <a:lnTo>
                    <a:pt x="0" y="589"/>
                  </a:lnTo>
                  <a:lnTo>
                    <a:pt x="93" y="506"/>
                  </a:lnTo>
                  <a:lnTo>
                    <a:pt x="187" y="423"/>
                  </a:lnTo>
                  <a:lnTo>
                    <a:pt x="167" y="327"/>
                  </a:lnTo>
                  <a:cubicBezTo>
                    <a:pt x="155" y="274"/>
                    <a:pt x="149" y="203"/>
                    <a:pt x="152" y="168"/>
                  </a:cubicBezTo>
                  <a:lnTo>
                    <a:pt x="157" y="104"/>
                  </a:lnTo>
                  <a:lnTo>
                    <a:pt x="243" y="99"/>
                  </a:lnTo>
                  <a:cubicBezTo>
                    <a:pt x="322" y="95"/>
                    <a:pt x="330" y="90"/>
                    <a:pt x="346" y="47"/>
                  </a:cubicBezTo>
                  <a:cubicBezTo>
                    <a:pt x="355" y="21"/>
                    <a:pt x="371" y="0"/>
                    <a:pt x="381" y="0"/>
                  </a:cubicBezTo>
                  <a:cubicBezTo>
                    <a:pt x="418" y="0"/>
                    <a:pt x="467" y="50"/>
                    <a:pt x="472" y="91"/>
                  </a:cubicBezTo>
                  <a:cubicBezTo>
                    <a:pt x="475" y="115"/>
                    <a:pt x="488" y="136"/>
                    <a:pt x="501" y="138"/>
                  </a:cubicBezTo>
                  <a:cubicBezTo>
                    <a:pt x="679" y="162"/>
                    <a:pt x="677" y="162"/>
                    <a:pt x="701" y="208"/>
                  </a:cubicBezTo>
                  <a:cubicBezTo>
                    <a:pt x="722" y="247"/>
                    <a:pt x="736" y="256"/>
                    <a:pt x="783" y="256"/>
                  </a:cubicBezTo>
                  <a:cubicBezTo>
                    <a:pt x="832" y="256"/>
                    <a:pt x="842" y="263"/>
                    <a:pt x="864" y="315"/>
                  </a:cubicBezTo>
                  <a:cubicBezTo>
                    <a:pt x="877" y="349"/>
                    <a:pt x="904" y="392"/>
                    <a:pt x="922" y="413"/>
                  </a:cubicBezTo>
                  <a:lnTo>
                    <a:pt x="957" y="450"/>
                  </a:lnTo>
                  <a:lnTo>
                    <a:pt x="882" y="522"/>
                  </a:lnTo>
                  <a:lnTo>
                    <a:pt x="805" y="594"/>
                  </a:lnTo>
                  <a:lnTo>
                    <a:pt x="720" y="528"/>
                  </a:lnTo>
                  <a:cubicBezTo>
                    <a:pt x="640" y="469"/>
                    <a:pt x="627" y="464"/>
                    <a:pt x="531" y="464"/>
                  </a:cubicBezTo>
                  <a:cubicBezTo>
                    <a:pt x="475" y="464"/>
                    <a:pt x="402" y="472"/>
                    <a:pt x="367" y="482"/>
                  </a:cubicBezTo>
                  <a:lnTo>
                    <a:pt x="306" y="498"/>
                  </a:lnTo>
                  <a:lnTo>
                    <a:pt x="315" y="608"/>
                  </a:lnTo>
                  <a:cubicBezTo>
                    <a:pt x="328" y="733"/>
                    <a:pt x="333" y="730"/>
                    <a:pt x="208" y="696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8" name="Хабаровский край"/>
            <p:cNvSpPr>
              <a:spLocks/>
            </p:cNvSpPr>
            <p:nvPr/>
          </p:nvSpPr>
          <p:spPr bwMode="auto">
            <a:xfrm>
              <a:off x="12661538" y="4184986"/>
              <a:ext cx="2195520" cy="3330906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9" name="ХМАО"/>
            <p:cNvSpPr>
              <a:spLocks/>
            </p:cNvSpPr>
            <p:nvPr/>
          </p:nvSpPr>
          <p:spPr bwMode="auto">
            <a:xfrm>
              <a:off x="4904037" y="5008562"/>
              <a:ext cx="2634623" cy="1747811"/>
            </a:xfrm>
            <a:custGeom>
              <a:avLst/>
              <a:gdLst/>
              <a:ahLst/>
              <a:cxnLst>
                <a:cxn ang="0">
                  <a:pos x="1906" y="2888"/>
                </a:cxn>
                <a:cxn ang="0">
                  <a:pos x="1687" y="2504"/>
                </a:cxn>
                <a:cxn ang="0">
                  <a:pos x="1308" y="2327"/>
                </a:cxn>
                <a:cxn ang="0">
                  <a:pos x="730" y="2631"/>
                </a:cxn>
                <a:cxn ang="0">
                  <a:pos x="546" y="2427"/>
                </a:cxn>
                <a:cxn ang="0">
                  <a:pos x="458" y="2282"/>
                </a:cxn>
                <a:cxn ang="0">
                  <a:pos x="372" y="1946"/>
                </a:cxn>
                <a:cxn ang="0">
                  <a:pos x="370" y="1733"/>
                </a:cxn>
                <a:cxn ang="0">
                  <a:pos x="304" y="1413"/>
                </a:cxn>
                <a:cxn ang="0">
                  <a:pos x="39" y="1122"/>
                </a:cxn>
                <a:cxn ang="0">
                  <a:pos x="328" y="443"/>
                </a:cxn>
                <a:cxn ang="0">
                  <a:pos x="456" y="195"/>
                </a:cxn>
                <a:cxn ang="0">
                  <a:pos x="724" y="82"/>
                </a:cxn>
                <a:cxn ang="0">
                  <a:pos x="914" y="101"/>
                </a:cxn>
                <a:cxn ang="0">
                  <a:pos x="815" y="384"/>
                </a:cxn>
                <a:cxn ang="0">
                  <a:pos x="928" y="538"/>
                </a:cxn>
                <a:cxn ang="0">
                  <a:pos x="1356" y="615"/>
                </a:cxn>
                <a:cxn ang="0">
                  <a:pos x="1512" y="835"/>
                </a:cxn>
                <a:cxn ang="0">
                  <a:pos x="1708" y="847"/>
                </a:cxn>
                <a:cxn ang="0">
                  <a:pos x="1903" y="875"/>
                </a:cxn>
                <a:cxn ang="0">
                  <a:pos x="2058" y="1235"/>
                </a:cxn>
                <a:cxn ang="0">
                  <a:pos x="2223" y="1360"/>
                </a:cxn>
                <a:cxn ang="0">
                  <a:pos x="2684" y="1557"/>
                </a:cxn>
                <a:cxn ang="0">
                  <a:pos x="2936" y="1704"/>
                </a:cxn>
                <a:cxn ang="0">
                  <a:pos x="3357" y="1824"/>
                </a:cxn>
                <a:cxn ang="0">
                  <a:pos x="3631" y="1773"/>
                </a:cxn>
                <a:cxn ang="0">
                  <a:pos x="3960" y="1928"/>
                </a:cxn>
                <a:cxn ang="0">
                  <a:pos x="4100" y="2053"/>
                </a:cxn>
                <a:cxn ang="0">
                  <a:pos x="4311" y="2355"/>
                </a:cxn>
                <a:cxn ang="0">
                  <a:pos x="3992" y="2480"/>
                </a:cxn>
                <a:cxn ang="0">
                  <a:pos x="3799" y="2523"/>
                </a:cxn>
                <a:cxn ang="0">
                  <a:pos x="3559" y="2538"/>
                </a:cxn>
                <a:cxn ang="0">
                  <a:pos x="3183" y="2456"/>
                </a:cxn>
                <a:cxn ang="0">
                  <a:pos x="2789" y="2397"/>
                </a:cxn>
                <a:cxn ang="0">
                  <a:pos x="2546" y="2816"/>
                </a:cxn>
                <a:cxn ang="0">
                  <a:pos x="2258" y="3055"/>
                </a:cxn>
              </a:cxnLst>
              <a:rect l="0" t="0" r="r" b="b"/>
              <a:pathLst>
                <a:path w="4316" h="3055">
                  <a:moveTo>
                    <a:pt x="2096" y="3003"/>
                  </a:moveTo>
                  <a:cubicBezTo>
                    <a:pt x="1954" y="2951"/>
                    <a:pt x="1906" y="2922"/>
                    <a:pt x="1906" y="2888"/>
                  </a:cubicBezTo>
                  <a:cubicBezTo>
                    <a:pt x="1906" y="2879"/>
                    <a:pt x="1856" y="2787"/>
                    <a:pt x="1796" y="2687"/>
                  </a:cubicBezTo>
                  <a:lnTo>
                    <a:pt x="1687" y="2504"/>
                  </a:lnTo>
                  <a:lnTo>
                    <a:pt x="1506" y="2400"/>
                  </a:lnTo>
                  <a:cubicBezTo>
                    <a:pt x="1340" y="2306"/>
                    <a:pt x="1324" y="2299"/>
                    <a:pt x="1308" y="2327"/>
                  </a:cubicBezTo>
                  <a:cubicBezTo>
                    <a:pt x="1231" y="2456"/>
                    <a:pt x="1128" y="2522"/>
                    <a:pt x="932" y="2568"/>
                  </a:cubicBezTo>
                  <a:cubicBezTo>
                    <a:pt x="847" y="2589"/>
                    <a:pt x="756" y="2618"/>
                    <a:pt x="730" y="2631"/>
                  </a:cubicBezTo>
                  <a:cubicBezTo>
                    <a:pt x="647" y="2674"/>
                    <a:pt x="615" y="2664"/>
                    <a:pt x="578" y="2584"/>
                  </a:cubicBezTo>
                  <a:cubicBezTo>
                    <a:pt x="559" y="2541"/>
                    <a:pt x="546" y="2480"/>
                    <a:pt x="546" y="2427"/>
                  </a:cubicBezTo>
                  <a:lnTo>
                    <a:pt x="546" y="2341"/>
                  </a:lnTo>
                  <a:lnTo>
                    <a:pt x="458" y="2282"/>
                  </a:lnTo>
                  <a:cubicBezTo>
                    <a:pt x="362" y="2218"/>
                    <a:pt x="359" y="2208"/>
                    <a:pt x="388" y="2085"/>
                  </a:cubicBezTo>
                  <a:cubicBezTo>
                    <a:pt x="404" y="2016"/>
                    <a:pt x="402" y="2000"/>
                    <a:pt x="372" y="1946"/>
                  </a:cubicBezTo>
                  <a:lnTo>
                    <a:pt x="336" y="1883"/>
                  </a:lnTo>
                  <a:lnTo>
                    <a:pt x="370" y="1733"/>
                  </a:lnTo>
                  <a:lnTo>
                    <a:pt x="405" y="1583"/>
                  </a:lnTo>
                  <a:lnTo>
                    <a:pt x="304" y="1413"/>
                  </a:lnTo>
                  <a:cubicBezTo>
                    <a:pt x="216" y="1263"/>
                    <a:pt x="196" y="1240"/>
                    <a:pt x="133" y="1211"/>
                  </a:cubicBezTo>
                  <a:cubicBezTo>
                    <a:pt x="80" y="1189"/>
                    <a:pt x="56" y="1167"/>
                    <a:pt x="39" y="1122"/>
                  </a:cubicBezTo>
                  <a:cubicBezTo>
                    <a:pt x="0" y="1031"/>
                    <a:pt x="8" y="967"/>
                    <a:pt x="87" y="768"/>
                  </a:cubicBezTo>
                  <a:cubicBezTo>
                    <a:pt x="162" y="579"/>
                    <a:pt x="178" y="557"/>
                    <a:pt x="328" y="443"/>
                  </a:cubicBezTo>
                  <a:cubicBezTo>
                    <a:pt x="378" y="405"/>
                    <a:pt x="386" y="389"/>
                    <a:pt x="386" y="335"/>
                  </a:cubicBezTo>
                  <a:cubicBezTo>
                    <a:pt x="386" y="280"/>
                    <a:pt x="397" y="258"/>
                    <a:pt x="456" y="195"/>
                  </a:cubicBezTo>
                  <a:cubicBezTo>
                    <a:pt x="524" y="125"/>
                    <a:pt x="530" y="122"/>
                    <a:pt x="567" y="143"/>
                  </a:cubicBezTo>
                  <a:cubicBezTo>
                    <a:pt x="605" y="162"/>
                    <a:pt x="615" y="159"/>
                    <a:pt x="724" y="82"/>
                  </a:cubicBezTo>
                  <a:cubicBezTo>
                    <a:pt x="788" y="37"/>
                    <a:pt x="856" y="0"/>
                    <a:pt x="877" y="0"/>
                  </a:cubicBezTo>
                  <a:cubicBezTo>
                    <a:pt x="912" y="0"/>
                    <a:pt x="914" y="7"/>
                    <a:pt x="914" y="101"/>
                  </a:cubicBezTo>
                  <a:cubicBezTo>
                    <a:pt x="914" y="184"/>
                    <a:pt x="904" y="219"/>
                    <a:pt x="864" y="293"/>
                  </a:cubicBezTo>
                  <a:lnTo>
                    <a:pt x="815" y="384"/>
                  </a:lnTo>
                  <a:lnTo>
                    <a:pt x="872" y="461"/>
                  </a:lnTo>
                  <a:lnTo>
                    <a:pt x="928" y="538"/>
                  </a:lnTo>
                  <a:lnTo>
                    <a:pt x="1101" y="559"/>
                  </a:lnTo>
                  <a:cubicBezTo>
                    <a:pt x="1208" y="571"/>
                    <a:pt x="1304" y="592"/>
                    <a:pt x="1356" y="615"/>
                  </a:cubicBezTo>
                  <a:cubicBezTo>
                    <a:pt x="1436" y="651"/>
                    <a:pt x="1437" y="653"/>
                    <a:pt x="1436" y="720"/>
                  </a:cubicBezTo>
                  <a:cubicBezTo>
                    <a:pt x="1434" y="787"/>
                    <a:pt x="1437" y="792"/>
                    <a:pt x="1512" y="835"/>
                  </a:cubicBezTo>
                  <a:lnTo>
                    <a:pt x="1591" y="882"/>
                  </a:lnTo>
                  <a:lnTo>
                    <a:pt x="1708" y="847"/>
                  </a:lnTo>
                  <a:lnTo>
                    <a:pt x="1826" y="811"/>
                  </a:lnTo>
                  <a:lnTo>
                    <a:pt x="1903" y="875"/>
                  </a:lnTo>
                  <a:cubicBezTo>
                    <a:pt x="1972" y="933"/>
                    <a:pt x="1980" y="946"/>
                    <a:pt x="1988" y="1026"/>
                  </a:cubicBezTo>
                  <a:cubicBezTo>
                    <a:pt x="1992" y="1080"/>
                    <a:pt x="2018" y="1157"/>
                    <a:pt x="2058" y="1235"/>
                  </a:cubicBezTo>
                  <a:lnTo>
                    <a:pt x="2120" y="1360"/>
                  </a:lnTo>
                  <a:lnTo>
                    <a:pt x="2223" y="1360"/>
                  </a:lnTo>
                  <a:cubicBezTo>
                    <a:pt x="2322" y="1360"/>
                    <a:pt x="2328" y="1362"/>
                    <a:pt x="2434" y="1447"/>
                  </a:cubicBezTo>
                  <a:cubicBezTo>
                    <a:pt x="2533" y="1525"/>
                    <a:pt x="2554" y="1535"/>
                    <a:pt x="2684" y="1557"/>
                  </a:cubicBezTo>
                  <a:lnTo>
                    <a:pt x="2824" y="1583"/>
                  </a:lnTo>
                  <a:lnTo>
                    <a:pt x="2936" y="1704"/>
                  </a:lnTo>
                  <a:lnTo>
                    <a:pt x="3048" y="1824"/>
                  </a:lnTo>
                  <a:lnTo>
                    <a:pt x="3357" y="1824"/>
                  </a:lnTo>
                  <a:lnTo>
                    <a:pt x="3540" y="1674"/>
                  </a:lnTo>
                  <a:lnTo>
                    <a:pt x="3631" y="1773"/>
                  </a:lnTo>
                  <a:cubicBezTo>
                    <a:pt x="3717" y="1866"/>
                    <a:pt x="3727" y="1872"/>
                    <a:pt x="3794" y="1872"/>
                  </a:cubicBezTo>
                  <a:cubicBezTo>
                    <a:pt x="3845" y="1872"/>
                    <a:pt x="3888" y="1887"/>
                    <a:pt x="3960" y="1928"/>
                  </a:cubicBezTo>
                  <a:cubicBezTo>
                    <a:pt x="4013" y="1960"/>
                    <a:pt x="4068" y="1992"/>
                    <a:pt x="4080" y="1999"/>
                  </a:cubicBezTo>
                  <a:cubicBezTo>
                    <a:pt x="4095" y="2007"/>
                    <a:pt x="4103" y="2027"/>
                    <a:pt x="4100" y="2053"/>
                  </a:cubicBezTo>
                  <a:cubicBezTo>
                    <a:pt x="4090" y="2131"/>
                    <a:pt x="4152" y="2235"/>
                    <a:pt x="4239" y="2290"/>
                  </a:cubicBezTo>
                  <a:cubicBezTo>
                    <a:pt x="4284" y="2317"/>
                    <a:pt x="4316" y="2347"/>
                    <a:pt x="4311" y="2355"/>
                  </a:cubicBezTo>
                  <a:cubicBezTo>
                    <a:pt x="4292" y="2384"/>
                    <a:pt x="4082" y="2512"/>
                    <a:pt x="4052" y="2512"/>
                  </a:cubicBezTo>
                  <a:cubicBezTo>
                    <a:pt x="4036" y="2512"/>
                    <a:pt x="4008" y="2498"/>
                    <a:pt x="3992" y="2480"/>
                  </a:cubicBezTo>
                  <a:cubicBezTo>
                    <a:pt x="3976" y="2463"/>
                    <a:pt x="3954" y="2448"/>
                    <a:pt x="3943" y="2448"/>
                  </a:cubicBezTo>
                  <a:cubicBezTo>
                    <a:pt x="3932" y="2448"/>
                    <a:pt x="3866" y="2482"/>
                    <a:pt x="3799" y="2523"/>
                  </a:cubicBezTo>
                  <a:lnTo>
                    <a:pt x="3677" y="2599"/>
                  </a:lnTo>
                  <a:lnTo>
                    <a:pt x="3559" y="2538"/>
                  </a:lnTo>
                  <a:cubicBezTo>
                    <a:pt x="3442" y="2477"/>
                    <a:pt x="3437" y="2477"/>
                    <a:pt x="3320" y="2487"/>
                  </a:cubicBezTo>
                  <a:cubicBezTo>
                    <a:pt x="3202" y="2498"/>
                    <a:pt x="3200" y="2498"/>
                    <a:pt x="3183" y="2456"/>
                  </a:cubicBezTo>
                  <a:cubicBezTo>
                    <a:pt x="3172" y="2434"/>
                    <a:pt x="3148" y="2411"/>
                    <a:pt x="3130" y="2408"/>
                  </a:cubicBezTo>
                  <a:cubicBezTo>
                    <a:pt x="3063" y="2395"/>
                    <a:pt x="2805" y="2386"/>
                    <a:pt x="2789" y="2397"/>
                  </a:cubicBezTo>
                  <a:cubicBezTo>
                    <a:pt x="2780" y="2403"/>
                    <a:pt x="2743" y="2485"/>
                    <a:pt x="2708" y="2578"/>
                  </a:cubicBezTo>
                  <a:cubicBezTo>
                    <a:pt x="2618" y="2816"/>
                    <a:pt x="2618" y="2816"/>
                    <a:pt x="2546" y="2816"/>
                  </a:cubicBezTo>
                  <a:cubicBezTo>
                    <a:pt x="2488" y="2816"/>
                    <a:pt x="2477" y="2824"/>
                    <a:pt x="2384" y="2935"/>
                  </a:cubicBezTo>
                  <a:cubicBezTo>
                    <a:pt x="2328" y="3002"/>
                    <a:pt x="2271" y="3055"/>
                    <a:pt x="2258" y="3055"/>
                  </a:cubicBezTo>
                  <a:cubicBezTo>
                    <a:pt x="2245" y="3055"/>
                    <a:pt x="2172" y="3031"/>
                    <a:pt x="2096" y="3003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0" name="Челябинская область"/>
            <p:cNvSpPr>
              <a:spLocks/>
            </p:cNvSpPr>
            <p:nvPr/>
          </p:nvSpPr>
          <p:spPr bwMode="auto">
            <a:xfrm>
              <a:off x="3928250" y="6719770"/>
              <a:ext cx="702566" cy="814426"/>
            </a:xfrm>
            <a:custGeom>
              <a:avLst/>
              <a:gdLst/>
              <a:ahLst/>
              <a:cxnLst>
                <a:cxn ang="0">
                  <a:pos x="203" y="1384"/>
                </a:cxn>
                <a:cxn ang="0">
                  <a:pos x="211" y="1309"/>
                </a:cxn>
                <a:cxn ang="0">
                  <a:pos x="128" y="1207"/>
                </a:cxn>
                <a:cxn ang="0">
                  <a:pos x="42" y="1091"/>
                </a:cxn>
                <a:cxn ang="0">
                  <a:pos x="117" y="915"/>
                </a:cxn>
                <a:cxn ang="0">
                  <a:pos x="338" y="695"/>
                </a:cxn>
                <a:cxn ang="0">
                  <a:pos x="512" y="616"/>
                </a:cxn>
                <a:cxn ang="0">
                  <a:pos x="451" y="431"/>
                </a:cxn>
                <a:cxn ang="0">
                  <a:pos x="247" y="416"/>
                </a:cxn>
                <a:cxn ang="0">
                  <a:pos x="103" y="373"/>
                </a:cxn>
                <a:cxn ang="0">
                  <a:pos x="61" y="290"/>
                </a:cxn>
                <a:cxn ang="0">
                  <a:pos x="31" y="221"/>
                </a:cxn>
                <a:cxn ang="0">
                  <a:pos x="71" y="191"/>
                </a:cxn>
                <a:cxn ang="0">
                  <a:pos x="240" y="187"/>
                </a:cxn>
                <a:cxn ang="0">
                  <a:pos x="431" y="247"/>
                </a:cxn>
                <a:cxn ang="0">
                  <a:pos x="629" y="107"/>
                </a:cxn>
                <a:cxn ang="0">
                  <a:pos x="674" y="0"/>
                </a:cxn>
                <a:cxn ang="0">
                  <a:pos x="1083" y="179"/>
                </a:cxn>
                <a:cxn ang="0">
                  <a:pos x="1138" y="306"/>
                </a:cxn>
                <a:cxn ang="0">
                  <a:pos x="1064" y="485"/>
                </a:cxn>
                <a:cxn ang="0">
                  <a:pos x="917" y="725"/>
                </a:cxn>
                <a:cxn ang="0">
                  <a:pos x="1021" y="776"/>
                </a:cxn>
                <a:cxn ang="0">
                  <a:pos x="1125" y="811"/>
                </a:cxn>
                <a:cxn ang="0">
                  <a:pos x="1091" y="880"/>
                </a:cxn>
                <a:cxn ang="0">
                  <a:pos x="824" y="877"/>
                </a:cxn>
                <a:cxn ang="0">
                  <a:pos x="589" y="901"/>
                </a:cxn>
                <a:cxn ang="0">
                  <a:pos x="603" y="1066"/>
                </a:cxn>
                <a:cxn ang="0">
                  <a:pos x="567" y="1184"/>
                </a:cxn>
                <a:cxn ang="0">
                  <a:pos x="367" y="1192"/>
                </a:cxn>
                <a:cxn ang="0">
                  <a:pos x="331" y="1288"/>
                </a:cxn>
                <a:cxn ang="0">
                  <a:pos x="298" y="1384"/>
                </a:cxn>
                <a:cxn ang="0">
                  <a:pos x="203" y="1384"/>
                </a:cxn>
              </a:cxnLst>
              <a:rect l="0" t="0" r="r" b="b"/>
              <a:pathLst>
                <a:path w="1144" h="1415">
                  <a:moveTo>
                    <a:pt x="203" y="1384"/>
                  </a:moveTo>
                  <a:cubicBezTo>
                    <a:pt x="199" y="1371"/>
                    <a:pt x="202" y="1338"/>
                    <a:pt x="211" y="1309"/>
                  </a:cubicBezTo>
                  <a:cubicBezTo>
                    <a:pt x="234" y="1245"/>
                    <a:pt x="216" y="1221"/>
                    <a:pt x="128" y="1207"/>
                  </a:cubicBezTo>
                  <a:cubicBezTo>
                    <a:pt x="7" y="1187"/>
                    <a:pt x="0" y="1178"/>
                    <a:pt x="42" y="1091"/>
                  </a:cubicBezTo>
                  <a:cubicBezTo>
                    <a:pt x="63" y="1050"/>
                    <a:pt x="96" y="971"/>
                    <a:pt x="117" y="915"/>
                  </a:cubicBezTo>
                  <a:cubicBezTo>
                    <a:pt x="163" y="787"/>
                    <a:pt x="272" y="679"/>
                    <a:pt x="338" y="695"/>
                  </a:cubicBezTo>
                  <a:cubicBezTo>
                    <a:pt x="447" y="722"/>
                    <a:pt x="458" y="717"/>
                    <a:pt x="512" y="616"/>
                  </a:cubicBezTo>
                  <a:cubicBezTo>
                    <a:pt x="597" y="459"/>
                    <a:pt x="578" y="402"/>
                    <a:pt x="451" y="431"/>
                  </a:cubicBezTo>
                  <a:cubicBezTo>
                    <a:pt x="397" y="442"/>
                    <a:pt x="351" y="439"/>
                    <a:pt x="247" y="416"/>
                  </a:cubicBezTo>
                  <a:cubicBezTo>
                    <a:pt x="173" y="400"/>
                    <a:pt x="109" y="381"/>
                    <a:pt x="103" y="373"/>
                  </a:cubicBezTo>
                  <a:cubicBezTo>
                    <a:pt x="96" y="365"/>
                    <a:pt x="77" y="328"/>
                    <a:pt x="61" y="290"/>
                  </a:cubicBezTo>
                  <a:lnTo>
                    <a:pt x="31" y="221"/>
                  </a:lnTo>
                  <a:lnTo>
                    <a:pt x="71" y="191"/>
                  </a:lnTo>
                  <a:cubicBezTo>
                    <a:pt x="139" y="136"/>
                    <a:pt x="175" y="136"/>
                    <a:pt x="240" y="187"/>
                  </a:cubicBezTo>
                  <a:cubicBezTo>
                    <a:pt x="291" y="229"/>
                    <a:pt x="320" y="237"/>
                    <a:pt x="431" y="247"/>
                  </a:cubicBezTo>
                  <a:cubicBezTo>
                    <a:pt x="581" y="261"/>
                    <a:pt x="578" y="263"/>
                    <a:pt x="629" y="107"/>
                  </a:cubicBezTo>
                  <a:cubicBezTo>
                    <a:pt x="648" y="48"/>
                    <a:pt x="669" y="0"/>
                    <a:pt x="674" y="0"/>
                  </a:cubicBezTo>
                  <a:cubicBezTo>
                    <a:pt x="707" y="0"/>
                    <a:pt x="1043" y="147"/>
                    <a:pt x="1083" y="179"/>
                  </a:cubicBezTo>
                  <a:cubicBezTo>
                    <a:pt x="1122" y="210"/>
                    <a:pt x="1131" y="231"/>
                    <a:pt x="1138" y="306"/>
                  </a:cubicBezTo>
                  <a:cubicBezTo>
                    <a:pt x="1144" y="395"/>
                    <a:pt x="1144" y="395"/>
                    <a:pt x="1064" y="485"/>
                  </a:cubicBezTo>
                  <a:cubicBezTo>
                    <a:pt x="983" y="575"/>
                    <a:pt x="917" y="682"/>
                    <a:pt x="917" y="725"/>
                  </a:cubicBezTo>
                  <a:cubicBezTo>
                    <a:pt x="917" y="739"/>
                    <a:pt x="955" y="759"/>
                    <a:pt x="1021" y="776"/>
                  </a:cubicBezTo>
                  <a:cubicBezTo>
                    <a:pt x="1079" y="792"/>
                    <a:pt x="1125" y="808"/>
                    <a:pt x="1125" y="811"/>
                  </a:cubicBezTo>
                  <a:cubicBezTo>
                    <a:pt x="1125" y="816"/>
                    <a:pt x="1109" y="847"/>
                    <a:pt x="1091" y="880"/>
                  </a:cubicBezTo>
                  <a:cubicBezTo>
                    <a:pt x="1050" y="954"/>
                    <a:pt x="1034" y="954"/>
                    <a:pt x="824" y="877"/>
                  </a:cubicBezTo>
                  <a:cubicBezTo>
                    <a:pt x="675" y="823"/>
                    <a:pt x="639" y="827"/>
                    <a:pt x="589" y="901"/>
                  </a:cubicBezTo>
                  <a:cubicBezTo>
                    <a:pt x="565" y="939"/>
                    <a:pt x="565" y="949"/>
                    <a:pt x="603" y="1066"/>
                  </a:cubicBezTo>
                  <a:cubicBezTo>
                    <a:pt x="645" y="1199"/>
                    <a:pt x="637" y="1223"/>
                    <a:pt x="567" y="1184"/>
                  </a:cubicBezTo>
                  <a:cubicBezTo>
                    <a:pt x="520" y="1159"/>
                    <a:pt x="395" y="1163"/>
                    <a:pt x="367" y="1192"/>
                  </a:cubicBezTo>
                  <a:cubicBezTo>
                    <a:pt x="354" y="1205"/>
                    <a:pt x="338" y="1248"/>
                    <a:pt x="331" y="1288"/>
                  </a:cubicBezTo>
                  <a:cubicBezTo>
                    <a:pt x="327" y="1328"/>
                    <a:pt x="311" y="1371"/>
                    <a:pt x="298" y="1384"/>
                  </a:cubicBezTo>
                  <a:cubicBezTo>
                    <a:pt x="267" y="1415"/>
                    <a:pt x="215" y="1415"/>
                    <a:pt x="203" y="1384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1" name="Чеченская республика"/>
            <p:cNvSpPr>
              <a:spLocks/>
            </p:cNvSpPr>
            <p:nvPr/>
          </p:nvSpPr>
          <p:spPr bwMode="auto">
            <a:xfrm>
              <a:off x="1020407" y="8000888"/>
              <a:ext cx="312251" cy="210470"/>
            </a:xfrm>
            <a:custGeom>
              <a:avLst/>
              <a:gdLst/>
              <a:ahLst/>
              <a:cxnLst>
                <a:cxn ang="0">
                  <a:pos x="21" y="312"/>
                </a:cxn>
                <a:cxn ang="0">
                  <a:pos x="5" y="243"/>
                </a:cxn>
                <a:cxn ang="0">
                  <a:pos x="192" y="113"/>
                </a:cxn>
                <a:cxn ang="0">
                  <a:pos x="397" y="30"/>
                </a:cxn>
                <a:cxn ang="0">
                  <a:pos x="456" y="62"/>
                </a:cxn>
                <a:cxn ang="0">
                  <a:pos x="432" y="153"/>
                </a:cxn>
                <a:cxn ang="0">
                  <a:pos x="352" y="254"/>
                </a:cxn>
                <a:cxn ang="0">
                  <a:pos x="326" y="329"/>
                </a:cxn>
                <a:cxn ang="0">
                  <a:pos x="211" y="341"/>
                </a:cxn>
                <a:cxn ang="0">
                  <a:pos x="70" y="358"/>
                </a:cxn>
                <a:cxn ang="0">
                  <a:pos x="21" y="312"/>
                </a:cxn>
              </a:cxnLst>
              <a:rect l="0" t="0" r="r" b="b"/>
              <a:pathLst>
                <a:path w="512" h="363">
                  <a:moveTo>
                    <a:pt x="21" y="312"/>
                  </a:moveTo>
                  <a:cubicBezTo>
                    <a:pt x="6" y="283"/>
                    <a:pt x="0" y="251"/>
                    <a:pt x="5" y="243"/>
                  </a:cubicBezTo>
                  <a:cubicBezTo>
                    <a:pt x="11" y="233"/>
                    <a:pt x="94" y="176"/>
                    <a:pt x="192" y="113"/>
                  </a:cubicBezTo>
                  <a:cubicBezTo>
                    <a:pt x="365" y="1"/>
                    <a:pt x="368" y="0"/>
                    <a:pt x="397" y="30"/>
                  </a:cubicBezTo>
                  <a:cubicBezTo>
                    <a:pt x="413" y="48"/>
                    <a:pt x="440" y="62"/>
                    <a:pt x="456" y="62"/>
                  </a:cubicBezTo>
                  <a:cubicBezTo>
                    <a:pt x="512" y="62"/>
                    <a:pt x="494" y="123"/>
                    <a:pt x="432" y="153"/>
                  </a:cubicBezTo>
                  <a:cubicBezTo>
                    <a:pt x="389" y="174"/>
                    <a:pt x="371" y="195"/>
                    <a:pt x="352" y="254"/>
                  </a:cubicBezTo>
                  <a:lnTo>
                    <a:pt x="326" y="329"/>
                  </a:lnTo>
                  <a:lnTo>
                    <a:pt x="211" y="341"/>
                  </a:lnTo>
                  <a:cubicBezTo>
                    <a:pt x="149" y="347"/>
                    <a:pt x="85" y="355"/>
                    <a:pt x="70" y="358"/>
                  </a:cubicBezTo>
                  <a:cubicBezTo>
                    <a:pt x="54" y="363"/>
                    <a:pt x="37" y="347"/>
                    <a:pt x="21" y="31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2" name="Республика Чувашия"/>
            <p:cNvSpPr>
              <a:spLocks/>
            </p:cNvSpPr>
            <p:nvPr/>
          </p:nvSpPr>
          <p:spPr bwMode="auto">
            <a:xfrm>
              <a:off x="2767064" y="5969400"/>
              <a:ext cx="292736" cy="283676"/>
            </a:xfrm>
            <a:custGeom>
              <a:avLst/>
              <a:gdLst/>
              <a:ahLst/>
              <a:cxnLst>
                <a:cxn ang="0">
                  <a:pos x="56" y="448"/>
                </a:cxn>
                <a:cxn ang="0">
                  <a:pos x="21" y="357"/>
                </a:cxn>
                <a:cxn ang="0">
                  <a:pos x="24" y="287"/>
                </a:cxn>
                <a:cxn ang="0">
                  <a:pos x="63" y="208"/>
                </a:cxn>
                <a:cxn ang="0">
                  <a:pos x="119" y="101"/>
                </a:cxn>
                <a:cxn ang="0">
                  <a:pos x="180" y="7"/>
                </a:cxn>
                <a:cxn ang="0">
                  <a:pos x="325" y="19"/>
                </a:cxn>
                <a:cxn ang="0">
                  <a:pos x="418" y="42"/>
                </a:cxn>
                <a:cxn ang="0">
                  <a:pos x="447" y="128"/>
                </a:cxn>
                <a:cxn ang="0">
                  <a:pos x="484" y="243"/>
                </a:cxn>
                <a:cxn ang="0">
                  <a:pos x="399" y="315"/>
                </a:cxn>
                <a:cxn ang="0">
                  <a:pos x="311" y="411"/>
                </a:cxn>
                <a:cxn ang="0">
                  <a:pos x="191" y="483"/>
                </a:cxn>
                <a:cxn ang="0">
                  <a:pos x="56" y="448"/>
                </a:cxn>
              </a:cxnLst>
              <a:rect l="0" t="0" r="r" b="b"/>
              <a:pathLst>
                <a:path w="490" h="490">
                  <a:moveTo>
                    <a:pt x="56" y="448"/>
                  </a:moveTo>
                  <a:cubicBezTo>
                    <a:pt x="10" y="410"/>
                    <a:pt x="7" y="402"/>
                    <a:pt x="21" y="357"/>
                  </a:cubicBezTo>
                  <a:cubicBezTo>
                    <a:pt x="32" y="328"/>
                    <a:pt x="32" y="299"/>
                    <a:pt x="24" y="287"/>
                  </a:cubicBezTo>
                  <a:cubicBezTo>
                    <a:pt x="0" y="248"/>
                    <a:pt x="8" y="232"/>
                    <a:pt x="63" y="208"/>
                  </a:cubicBezTo>
                  <a:cubicBezTo>
                    <a:pt x="109" y="186"/>
                    <a:pt x="114" y="176"/>
                    <a:pt x="119" y="101"/>
                  </a:cubicBezTo>
                  <a:cubicBezTo>
                    <a:pt x="124" y="19"/>
                    <a:pt x="125" y="16"/>
                    <a:pt x="180" y="7"/>
                  </a:cubicBezTo>
                  <a:cubicBezTo>
                    <a:pt x="210" y="0"/>
                    <a:pt x="274" y="7"/>
                    <a:pt x="325" y="19"/>
                  </a:cubicBezTo>
                  <a:lnTo>
                    <a:pt x="418" y="42"/>
                  </a:lnTo>
                  <a:lnTo>
                    <a:pt x="447" y="128"/>
                  </a:lnTo>
                  <a:cubicBezTo>
                    <a:pt x="461" y="176"/>
                    <a:pt x="479" y="227"/>
                    <a:pt x="484" y="243"/>
                  </a:cubicBezTo>
                  <a:cubicBezTo>
                    <a:pt x="490" y="264"/>
                    <a:pt x="471" y="282"/>
                    <a:pt x="399" y="315"/>
                  </a:cubicBezTo>
                  <a:cubicBezTo>
                    <a:pt x="311" y="357"/>
                    <a:pt x="306" y="363"/>
                    <a:pt x="311" y="411"/>
                  </a:cubicBezTo>
                  <a:cubicBezTo>
                    <a:pt x="316" y="471"/>
                    <a:pt x="309" y="474"/>
                    <a:pt x="191" y="483"/>
                  </a:cubicBezTo>
                  <a:cubicBezTo>
                    <a:pt x="119" y="490"/>
                    <a:pt x="101" y="485"/>
                    <a:pt x="56" y="448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3" name="Чукотский автономный округ"/>
            <p:cNvSpPr>
              <a:spLocks/>
            </p:cNvSpPr>
            <p:nvPr/>
          </p:nvSpPr>
          <p:spPr bwMode="auto">
            <a:xfrm>
              <a:off x="12915242" y="204370"/>
              <a:ext cx="2117456" cy="2525632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4" name="Ямало-Ненецкий автономный округ"/>
            <p:cNvSpPr>
              <a:spLocks/>
            </p:cNvSpPr>
            <p:nvPr/>
          </p:nvSpPr>
          <p:spPr bwMode="auto">
            <a:xfrm>
              <a:off x="5430961" y="3745746"/>
              <a:ext cx="2156488" cy="2397521"/>
            </a:xfrm>
            <a:custGeom>
              <a:avLst/>
              <a:gdLst/>
              <a:ahLst/>
              <a:cxnLst>
                <a:cxn ang="0">
                  <a:pos x="2952" y="4048"/>
                </a:cxn>
                <a:cxn ang="0">
                  <a:pos x="2578" y="3920"/>
                </a:cxn>
                <a:cxn ang="0">
                  <a:pos x="2208" y="4000"/>
                </a:cxn>
                <a:cxn ang="0">
                  <a:pos x="1848" y="3736"/>
                </a:cxn>
                <a:cxn ang="0">
                  <a:pos x="1383" y="3535"/>
                </a:cxn>
                <a:cxn ang="0">
                  <a:pos x="1221" y="3403"/>
                </a:cxn>
                <a:cxn ang="0">
                  <a:pos x="1079" y="3064"/>
                </a:cxn>
                <a:cxn ang="0">
                  <a:pos x="840" y="3023"/>
                </a:cxn>
                <a:cxn ang="0">
                  <a:pos x="674" y="3015"/>
                </a:cxn>
                <a:cxn ang="0">
                  <a:pos x="253" y="2735"/>
                </a:cxn>
                <a:cxn ang="0">
                  <a:pos x="50" y="2493"/>
                </a:cxn>
                <a:cxn ang="0">
                  <a:pos x="90" y="2178"/>
                </a:cxn>
                <a:cxn ang="0">
                  <a:pos x="264" y="2087"/>
                </a:cxn>
                <a:cxn ang="0">
                  <a:pos x="789" y="1843"/>
                </a:cxn>
                <a:cxn ang="0">
                  <a:pos x="920" y="1583"/>
                </a:cxn>
                <a:cxn ang="0">
                  <a:pos x="970" y="1349"/>
                </a:cxn>
                <a:cxn ang="0">
                  <a:pos x="927" y="1120"/>
                </a:cxn>
                <a:cxn ang="0">
                  <a:pos x="1292" y="1600"/>
                </a:cxn>
                <a:cxn ang="0">
                  <a:pos x="1410" y="1338"/>
                </a:cxn>
                <a:cxn ang="0">
                  <a:pos x="1348" y="1066"/>
                </a:cxn>
                <a:cxn ang="0">
                  <a:pos x="1325" y="968"/>
                </a:cxn>
                <a:cxn ang="0">
                  <a:pos x="1455" y="623"/>
                </a:cxn>
                <a:cxn ang="0">
                  <a:pos x="1840" y="167"/>
                </a:cxn>
                <a:cxn ang="0">
                  <a:pos x="2221" y="80"/>
                </a:cxn>
                <a:cxn ang="0">
                  <a:pos x="2103" y="394"/>
                </a:cxn>
                <a:cxn ang="0">
                  <a:pos x="2018" y="691"/>
                </a:cxn>
                <a:cxn ang="0">
                  <a:pos x="1960" y="1067"/>
                </a:cxn>
                <a:cxn ang="0">
                  <a:pos x="1848" y="1463"/>
                </a:cxn>
                <a:cxn ang="0">
                  <a:pos x="1930" y="1690"/>
                </a:cxn>
                <a:cxn ang="0">
                  <a:pos x="1784" y="1936"/>
                </a:cxn>
                <a:cxn ang="0">
                  <a:pos x="1503" y="2176"/>
                </a:cxn>
                <a:cxn ang="0">
                  <a:pos x="1213" y="2283"/>
                </a:cxn>
                <a:cxn ang="0">
                  <a:pos x="1885" y="2282"/>
                </a:cxn>
                <a:cxn ang="0">
                  <a:pos x="2136" y="2079"/>
                </a:cxn>
                <a:cxn ang="0">
                  <a:pos x="2244" y="1655"/>
                </a:cxn>
                <a:cxn ang="0">
                  <a:pos x="2501" y="1984"/>
                </a:cxn>
                <a:cxn ang="0">
                  <a:pos x="2652" y="1919"/>
                </a:cxn>
                <a:cxn ang="0">
                  <a:pos x="2616" y="1655"/>
                </a:cxn>
                <a:cxn ang="0">
                  <a:pos x="2274" y="1448"/>
                </a:cxn>
                <a:cxn ang="0">
                  <a:pos x="2216" y="1112"/>
                </a:cxn>
                <a:cxn ang="0">
                  <a:pos x="2258" y="792"/>
                </a:cxn>
                <a:cxn ang="0">
                  <a:pos x="2517" y="365"/>
                </a:cxn>
                <a:cxn ang="0">
                  <a:pos x="2408" y="703"/>
                </a:cxn>
                <a:cxn ang="0">
                  <a:pos x="2856" y="834"/>
                </a:cxn>
                <a:cxn ang="0">
                  <a:pos x="2648" y="555"/>
                </a:cxn>
                <a:cxn ang="0">
                  <a:pos x="2842" y="559"/>
                </a:cxn>
                <a:cxn ang="0">
                  <a:pos x="2808" y="327"/>
                </a:cxn>
                <a:cxn ang="0">
                  <a:pos x="2888" y="437"/>
                </a:cxn>
                <a:cxn ang="0">
                  <a:pos x="3053" y="610"/>
                </a:cxn>
                <a:cxn ang="0">
                  <a:pos x="2904" y="778"/>
                </a:cxn>
                <a:cxn ang="0">
                  <a:pos x="3031" y="1090"/>
                </a:cxn>
                <a:cxn ang="0">
                  <a:pos x="2786" y="1339"/>
                </a:cxn>
                <a:cxn ang="0">
                  <a:pos x="3052" y="1621"/>
                </a:cxn>
                <a:cxn ang="0">
                  <a:pos x="3184" y="1741"/>
                </a:cxn>
                <a:cxn ang="0">
                  <a:pos x="3144" y="2015"/>
                </a:cxn>
                <a:cxn ang="0">
                  <a:pos x="3082" y="2298"/>
                </a:cxn>
                <a:cxn ang="0">
                  <a:pos x="3205" y="2752"/>
                </a:cxn>
                <a:cxn ang="0">
                  <a:pos x="3336" y="3138"/>
                </a:cxn>
                <a:cxn ang="0">
                  <a:pos x="3544" y="3495"/>
                </a:cxn>
                <a:cxn ang="0">
                  <a:pos x="3412" y="3795"/>
                </a:cxn>
                <a:cxn ang="0">
                  <a:pos x="3464" y="3986"/>
                </a:cxn>
                <a:cxn ang="0">
                  <a:pos x="3141" y="4120"/>
                </a:cxn>
              </a:cxnLst>
              <a:rect l="0" t="0" r="r" b="b"/>
              <a:pathLst>
                <a:path w="3544" h="4192">
                  <a:moveTo>
                    <a:pt x="3141" y="4120"/>
                  </a:moveTo>
                  <a:cubicBezTo>
                    <a:pt x="3050" y="4066"/>
                    <a:pt x="3000" y="4048"/>
                    <a:pt x="2952" y="4048"/>
                  </a:cubicBezTo>
                  <a:cubicBezTo>
                    <a:pt x="2895" y="4048"/>
                    <a:pt x="2879" y="4039"/>
                    <a:pt x="2805" y="3959"/>
                  </a:cubicBezTo>
                  <a:cubicBezTo>
                    <a:pt x="2685" y="3829"/>
                    <a:pt x="2685" y="3829"/>
                    <a:pt x="2578" y="3920"/>
                  </a:cubicBezTo>
                  <a:lnTo>
                    <a:pt x="2485" y="4000"/>
                  </a:lnTo>
                  <a:lnTo>
                    <a:pt x="2208" y="4000"/>
                  </a:lnTo>
                  <a:lnTo>
                    <a:pt x="1994" y="3763"/>
                  </a:lnTo>
                  <a:lnTo>
                    <a:pt x="1848" y="3736"/>
                  </a:lnTo>
                  <a:cubicBezTo>
                    <a:pt x="1714" y="3709"/>
                    <a:pt x="1693" y="3699"/>
                    <a:pt x="1594" y="3621"/>
                  </a:cubicBezTo>
                  <a:cubicBezTo>
                    <a:pt x="1488" y="3539"/>
                    <a:pt x="1480" y="3536"/>
                    <a:pt x="1383" y="3535"/>
                  </a:cubicBezTo>
                  <a:lnTo>
                    <a:pt x="1282" y="3535"/>
                  </a:lnTo>
                  <a:lnTo>
                    <a:pt x="1221" y="3403"/>
                  </a:lnTo>
                  <a:cubicBezTo>
                    <a:pt x="1183" y="3317"/>
                    <a:pt x="1162" y="3248"/>
                    <a:pt x="1162" y="3205"/>
                  </a:cubicBezTo>
                  <a:cubicBezTo>
                    <a:pt x="1162" y="3144"/>
                    <a:pt x="1154" y="3131"/>
                    <a:pt x="1079" y="3064"/>
                  </a:cubicBezTo>
                  <a:cubicBezTo>
                    <a:pt x="1032" y="3024"/>
                    <a:pt x="983" y="2992"/>
                    <a:pt x="968" y="2992"/>
                  </a:cubicBezTo>
                  <a:cubicBezTo>
                    <a:pt x="952" y="2992"/>
                    <a:pt x="896" y="3005"/>
                    <a:pt x="840" y="3023"/>
                  </a:cubicBezTo>
                  <a:lnTo>
                    <a:pt x="741" y="3055"/>
                  </a:lnTo>
                  <a:lnTo>
                    <a:pt x="674" y="3015"/>
                  </a:lnTo>
                  <a:cubicBezTo>
                    <a:pt x="613" y="2979"/>
                    <a:pt x="607" y="2970"/>
                    <a:pt x="607" y="2909"/>
                  </a:cubicBezTo>
                  <a:cubicBezTo>
                    <a:pt x="607" y="2807"/>
                    <a:pt x="525" y="2767"/>
                    <a:pt x="253" y="2735"/>
                  </a:cubicBezTo>
                  <a:cubicBezTo>
                    <a:pt x="90" y="2715"/>
                    <a:pt x="88" y="2715"/>
                    <a:pt x="50" y="2658"/>
                  </a:cubicBezTo>
                  <a:cubicBezTo>
                    <a:pt x="0" y="2586"/>
                    <a:pt x="0" y="2579"/>
                    <a:pt x="50" y="2493"/>
                  </a:cubicBezTo>
                  <a:cubicBezTo>
                    <a:pt x="82" y="2435"/>
                    <a:pt x="90" y="2402"/>
                    <a:pt x="90" y="2301"/>
                  </a:cubicBezTo>
                  <a:lnTo>
                    <a:pt x="90" y="2178"/>
                  </a:lnTo>
                  <a:lnTo>
                    <a:pt x="138" y="2168"/>
                  </a:lnTo>
                  <a:cubicBezTo>
                    <a:pt x="164" y="2162"/>
                    <a:pt x="221" y="2125"/>
                    <a:pt x="264" y="2087"/>
                  </a:cubicBezTo>
                  <a:cubicBezTo>
                    <a:pt x="338" y="2019"/>
                    <a:pt x="356" y="2013"/>
                    <a:pt x="485" y="1991"/>
                  </a:cubicBezTo>
                  <a:cubicBezTo>
                    <a:pt x="677" y="1957"/>
                    <a:pt x="663" y="1963"/>
                    <a:pt x="789" y="1843"/>
                  </a:cubicBezTo>
                  <a:cubicBezTo>
                    <a:pt x="872" y="1763"/>
                    <a:pt x="909" y="1715"/>
                    <a:pt x="924" y="1666"/>
                  </a:cubicBezTo>
                  <a:cubicBezTo>
                    <a:pt x="941" y="1607"/>
                    <a:pt x="941" y="1594"/>
                    <a:pt x="920" y="1583"/>
                  </a:cubicBezTo>
                  <a:cubicBezTo>
                    <a:pt x="850" y="1539"/>
                    <a:pt x="850" y="1543"/>
                    <a:pt x="911" y="1453"/>
                  </a:cubicBezTo>
                  <a:cubicBezTo>
                    <a:pt x="944" y="1407"/>
                    <a:pt x="970" y="1359"/>
                    <a:pt x="970" y="1349"/>
                  </a:cubicBezTo>
                  <a:cubicBezTo>
                    <a:pt x="970" y="1339"/>
                    <a:pt x="951" y="1293"/>
                    <a:pt x="928" y="1248"/>
                  </a:cubicBezTo>
                  <a:cubicBezTo>
                    <a:pt x="887" y="1165"/>
                    <a:pt x="887" y="1120"/>
                    <a:pt x="927" y="1120"/>
                  </a:cubicBezTo>
                  <a:cubicBezTo>
                    <a:pt x="938" y="1120"/>
                    <a:pt x="1018" y="1227"/>
                    <a:pt x="1104" y="1360"/>
                  </a:cubicBezTo>
                  <a:cubicBezTo>
                    <a:pt x="1216" y="1530"/>
                    <a:pt x="1271" y="1600"/>
                    <a:pt x="1292" y="1600"/>
                  </a:cubicBezTo>
                  <a:cubicBezTo>
                    <a:pt x="1311" y="1600"/>
                    <a:pt x="1341" y="1571"/>
                    <a:pt x="1372" y="1523"/>
                  </a:cubicBezTo>
                  <a:cubicBezTo>
                    <a:pt x="1434" y="1424"/>
                    <a:pt x="1442" y="1387"/>
                    <a:pt x="1410" y="1338"/>
                  </a:cubicBezTo>
                  <a:cubicBezTo>
                    <a:pt x="1389" y="1306"/>
                    <a:pt x="1386" y="1279"/>
                    <a:pt x="1396" y="1207"/>
                  </a:cubicBezTo>
                  <a:cubicBezTo>
                    <a:pt x="1407" y="1115"/>
                    <a:pt x="1407" y="1115"/>
                    <a:pt x="1348" y="1066"/>
                  </a:cubicBezTo>
                  <a:lnTo>
                    <a:pt x="1287" y="1016"/>
                  </a:lnTo>
                  <a:lnTo>
                    <a:pt x="1325" y="968"/>
                  </a:lnTo>
                  <a:cubicBezTo>
                    <a:pt x="1344" y="943"/>
                    <a:pt x="1389" y="864"/>
                    <a:pt x="1421" y="794"/>
                  </a:cubicBezTo>
                  <a:cubicBezTo>
                    <a:pt x="1477" y="671"/>
                    <a:pt x="1479" y="664"/>
                    <a:pt x="1455" y="623"/>
                  </a:cubicBezTo>
                  <a:cubicBezTo>
                    <a:pt x="1412" y="549"/>
                    <a:pt x="1436" y="509"/>
                    <a:pt x="1584" y="416"/>
                  </a:cubicBezTo>
                  <a:cubicBezTo>
                    <a:pt x="1704" y="341"/>
                    <a:pt x="1732" y="314"/>
                    <a:pt x="1840" y="167"/>
                  </a:cubicBezTo>
                  <a:cubicBezTo>
                    <a:pt x="1919" y="59"/>
                    <a:pt x="1973" y="0"/>
                    <a:pt x="1992" y="0"/>
                  </a:cubicBezTo>
                  <a:cubicBezTo>
                    <a:pt x="2023" y="0"/>
                    <a:pt x="2200" y="61"/>
                    <a:pt x="2221" y="80"/>
                  </a:cubicBezTo>
                  <a:cubicBezTo>
                    <a:pt x="2229" y="87"/>
                    <a:pt x="2229" y="128"/>
                    <a:pt x="2223" y="175"/>
                  </a:cubicBezTo>
                  <a:cubicBezTo>
                    <a:pt x="2213" y="245"/>
                    <a:pt x="2196" y="277"/>
                    <a:pt x="2103" y="394"/>
                  </a:cubicBezTo>
                  <a:cubicBezTo>
                    <a:pt x="2042" y="471"/>
                    <a:pt x="1992" y="546"/>
                    <a:pt x="1992" y="565"/>
                  </a:cubicBezTo>
                  <a:cubicBezTo>
                    <a:pt x="1992" y="583"/>
                    <a:pt x="2004" y="640"/>
                    <a:pt x="2018" y="691"/>
                  </a:cubicBezTo>
                  <a:cubicBezTo>
                    <a:pt x="2044" y="783"/>
                    <a:pt x="2044" y="786"/>
                    <a:pt x="2002" y="911"/>
                  </a:cubicBezTo>
                  <a:cubicBezTo>
                    <a:pt x="1980" y="981"/>
                    <a:pt x="1960" y="1051"/>
                    <a:pt x="1960" y="1067"/>
                  </a:cubicBezTo>
                  <a:cubicBezTo>
                    <a:pt x="1960" y="1083"/>
                    <a:pt x="1935" y="1173"/>
                    <a:pt x="1904" y="1264"/>
                  </a:cubicBezTo>
                  <a:cubicBezTo>
                    <a:pt x="1874" y="1355"/>
                    <a:pt x="1848" y="1445"/>
                    <a:pt x="1848" y="1463"/>
                  </a:cubicBezTo>
                  <a:cubicBezTo>
                    <a:pt x="1848" y="1480"/>
                    <a:pt x="1868" y="1539"/>
                    <a:pt x="1890" y="1592"/>
                  </a:cubicBezTo>
                  <a:lnTo>
                    <a:pt x="1930" y="1690"/>
                  </a:lnTo>
                  <a:lnTo>
                    <a:pt x="1864" y="1813"/>
                  </a:lnTo>
                  <a:cubicBezTo>
                    <a:pt x="1828" y="1880"/>
                    <a:pt x="1792" y="1936"/>
                    <a:pt x="1784" y="1936"/>
                  </a:cubicBezTo>
                  <a:cubicBezTo>
                    <a:pt x="1776" y="1936"/>
                    <a:pt x="1727" y="1989"/>
                    <a:pt x="1672" y="2056"/>
                  </a:cubicBezTo>
                  <a:cubicBezTo>
                    <a:pt x="1578" y="2173"/>
                    <a:pt x="1575" y="2176"/>
                    <a:pt x="1503" y="2176"/>
                  </a:cubicBezTo>
                  <a:cubicBezTo>
                    <a:pt x="1464" y="2176"/>
                    <a:pt x="1381" y="2160"/>
                    <a:pt x="1322" y="2143"/>
                  </a:cubicBezTo>
                  <a:cubicBezTo>
                    <a:pt x="1098" y="2074"/>
                    <a:pt x="1058" y="2125"/>
                    <a:pt x="1213" y="2283"/>
                  </a:cubicBezTo>
                  <a:cubicBezTo>
                    <a:pt x="1324" y="2397"/>
                    <a:pt x="1442" y="2463"/>
                    <a:pt x="1533" y="2464"/>
                  </a:cubicBezTo>
                  <a:cubicBezTo>
                    <a:pt x="1629" y="2464"/>
                    <a:pt x="1815" y="2370"/>
                    <a:pt x="1885" y="2282"/>
                  </a:cubicBezTo>
                  <a:cubicBezTo>
                    <a:pt x="1919" y="2240"/>
                    <a:pt x="1989" y="2178"/>
                    <a:pt x="2042" y="2143"/>
                  </a:cubicBezTo>
                  <a:lnTo>
                    <a:pt x="2136" y="2079"/>
                  </a:lnTo>
                  <a:lnTo>
                    <a:pt x="2136" y="1896"/>
                  </a:lnTo>
                  <a:cubicBezTo>
                    <a:pt x="2136" y="1691"/>
                    <a:pt x="2144" y="1672"/>
                    <a:pt x="2244" y="1655"/>
                  </a:cubicBezTo>
                  <a:cubicBezTo>
                    <a:pt x="2335" y="1637"/>
                    <a:pt x="2378" y="1671"/>
                    <a:pt x="2405" y="1776"/>
                  </a:cubicBezTo>
                  <a:cubicBezTo>
                    <a:pt x="2458" y="1991"/>
                    <a:pt x="2455" y="1984"/>
                    <a:pt x="2501" y="1984"/>
                  </a:cubicBezTo>
                  <a:cubicBezTo>
                    <a:pt x="2525" y="1984"/>
                    <a:pt x="2568" y="1968"/>
                    <a:pt x="2599" y="1951"/>
                  </a:cubicBezTo>
                  <a:lnTo>
                    <a:pt x="2652" y="1919"/>
                  </a:lnTo>
                  <a:lnTo>
                    <a:pt x="2640" y="1803"/>
                  </a:lnTo>
                  <a:cubicBezTo>
                    <a:pt x="2634" y="1739"/>
                    <a:pt x="2623" y="1672"/>
                    <a:pt x="2616" y="1655"/>
                  </a:cubicBezTo>
                  <a:cubicBezTo>
                    <a:pt x="2608" y="1635"/>
                    <a:pt x="2554" y="1586"/>
                    <a:pt x="2495" y="1543"/>
                  </a:cubicBezTo>
                  <a:cubicBezTo>
                    <a:pt x="2404" y="1477"/>
                    <a:pt x="2368" y="1463"/>
                    <a:pt x="2274" y="1448"/>
                  </a:cubicBezTo>
                  <a:cubicBezTo>
                    <a:pt x="2175" y="1434"/>
                    <a:pt x="2160" y="1427"/>
                    <a:pt x="2151" y="1392"/>
                  </a:cubicBezTo>
                  <a:cubicBezTo>
                    <a:pt x="2124" y="1291"/>
                    <a:pt x="2135" y="1240"/>
                    <a:pt x="2216" y="1112"/>
                  </a:cubicBezTo>
                  <a:cubicBezTo>
                    <a:pt x="2261" y="1042"/>
                    <a:pt x="2296" y="978"/>
                    <a:pt x="2296" y="968"/>
                  </a:cubicBezTo>
                  <a:cubicBezTo>
                    <a:pt x="2296" y="959"/>
                    <a:pt x="2279" y="880"/>
                    <a:pt x="2258" y="792"/>
                  </a:cubicBezTo>
                  <a:cubicBezTo>
                    <a:pt x="2213" y="613"/>
                    <a:pt x="2218" y="592"/>
                    <a:pt x="2316" y="503"/>
                  </a:cubicBezTo>
                  <a:cubicBezTo>
                    <a:pt x="2397" y="426"/>
                    <a:pt x="2512" y="349"/>
                    <a:pt x="2517" y="365"/>
                  </a:cubicBezTo>
                  <a:cubicBezTo>
                    <a:pt x="2520" y="375"/>
                    <a:pt x="2496" y="448"/>
                    <a:pt x="2466" y="533"/>
                  </a:cubicBezTo>
                  <a:cubicBezTo>
                    <a:pt x="2434" y="616"/>
                    <a:pt x="2408" y="693"/>
                    <a:pt x="2408" y="703"/>
                  </a:cubicBezTo>
                  <a:cubicBezTo>
                    <a:pt x="2408" y="738"/>
                    <a:pt x="2714" y="912"/>
                    <a:pt x="2778" y="912"/>
                  </a:cubicBezTo>
                  <a:cubicBezTo>
                    <a:pt x="2815" y="912"/>
                    <a:pt x="2855" y="871"/>
                    <a:pt x="2856" y="834"/>
                  </a:cubicBezTo>
                  <a:cubicBezTo>
                    <a:pt x="2856" y="823"/>
                    <a:pt x="2810" y="760"/>
                    <a:pt x="2752" y="696"/>
                  </a:cubicBezTo>
                  <a:cubicBezTo>
                    <a:pt x="2695" y="632"/>
                    <a:pt x="2648" y="568"/>
                    <a:pt x="2648" y="555"/>
                  </a:cubicBezTo>
                  <a:cubicBezTo>
                    <a:pt x="2648" y="512"/>
                    <a:pt x="2680" y="506"/>
                    <a:pt x="2719" y="543"/>
                  </a:cubicBezTo>
                  <a:cubicBezTo>
                    <a:pt x="2759" y="579"/>
                    <a:pt x="2794" y="584"/>
                    <a:pt x="2842" y="559"/>
                  </a:cubicBezTo>
                  <a:cubicBezTo>
                    <a:pt x="2884" y="538"/>
                    <a:pt x="2880" y="507"/>
                    <a:pt x="2831" y="423"/>
                  </a:cubicBezTo>
                  <a:cubicBezTo>
                    <a:pt x="2797" y="365"/>
                    <a:pt x="2792" y="347"/>
                    <a:pt x="2808" y="327"/>
                  </a:cubicBezTo>
                  <a:cubicBezTo>
                    <a:pt x="2856" y="271"/>
                    <a:pt x="2924" y="322"/>
                    <a:pt x="2884" y="386"/>
                  </a:cubicBezTo>
                  <a:cubicBezTo>
                    <a:pt x="2868" y="411"/>
                    <a:pt x="2869" y="421"/>
                    <a:pt x="2888" y="437"/>
                  </a:cubicBezTo>
                  <a:cubicBezTo>
                    <a:pt x="2903" y="447"/>
                    <a:pt x="2946" y="490"/>
                    <a:pt x="2984" y="533"/>
                  </a:cubicBezTo>
                  <a:lnTo>
                    <a:pt x="3053" y="610"/>
                  </a:lnTo>
                  <a:lnTo>
                    <a:pt x="2980" y="685"/>
                  </a:lnTo>
                  <a:cubicBezTo>
                    <a:pt x="2938" y="727"/>
                    <a:pt x="2904" y="768"/>
                    <a:pt x="2904" y="778"/>
                  </a:cubicBezTo>
                  <a:cubicBezTo>
                    <a:pt x="2904" y="789"/>
                    <a:pt x="2936" y="832"/>
                    <a:pt x="2976" y="877"/>
                  </a:cubicBezTo>
                  <a:cubicBezTo>
                    <a:pt x="3053" y="960"/>
                    <a:pt x="3060" y="991"/>
                    <a:pt x="3031" y="1090"/>
                  </a:cubicBezTo>
                  <a:cubicBezTo>
                    <a:pt x="3016" y="1136"/>
                    <a:pt x="2986" y="1171"/>
                    <a:pt x="2903" y="1235"/>
                  </a:cubicBezTo>
                  <a:cubicBezTo>
                    <a:pt x="2844" y="1282"/>
                    <a:pt x="2791" y="1328"/>
                    <a:pt x="2786" y="1339"/>
                  </a:cubicBezTo>
                  <a:cubicBezTo>
                    <a:pt x="2778" y="1357"/>
                    <a:pt x="2850" y="1472"/>
                    <a:pt x="2940" y="1584"/>
                  </a:cubicBezTo>
                  <a:cubicBezTo>
                    <a:pt x="2983" y="1639"/>
                    <a:pt x="2984" y="1639"/>
                    <a:pt x="3052" y="1621"/>
                  </a:cubicBezTo>
                  <a:cubicBezTo>
                    <a:pt x="3090" y="1610"/>
                    <a:pt x="3125" y="1607"/>
                    <a:pt x="3132" y="1613"/>
                  </a:cubicBezTo>
                  <a:cubicBezTo>
                    <a:pt x="3138" y="1619"/>
                    <a:pt x="3162" y="1677"/>
                    <a:pt x="3184" y="1741"/>
                  </a:cubicBezTo>
                  <a:lnTo>
                    <a:pt x="3224" y="1856"/>
                  </a:lnTo>
                  <a:lnTo>
                    <a:pt x="3144" y="2015"/>
                  </a:lnTo>
                  <a:lnTo>
                    <a:pt x="3064" y="2171"/>
                  </a:lnTo>
                  <a:lnTo>
                    <a:pt x="3082" y="2298"/>
                  </a:lnTo>
                  <a:cubicBezTo>
                    <a:pt x="3095" y="2384"/>
                    <a:pt x="3116" y="2451"/>
                    <a:pt x="3149" y="2512"/>
                  </a:cubicBezTo>
                  <a:cubicBezTo>
                    <a:pt x="3192" y="2589"/>
                    <a:pt x="3199" y="2619"/>
                    <a:pt x="3205" y="2752"/>
                  </a:cubicBezTo>
                  <a:cubicBezTo>
                    <a:pt x="3213" y="2917"/>
                    <a:pt x="3226" y="2960"/>
                    <a:pt x="3269" y="2960"/>
                  </a:cubicBezTo>
                  <a:cubicBezTo>
                    <a:pt x="3324" y="2960"/>
                    <a:pt x="3336" y="2994"/>
                    <a:pt x="3336" y="3138"/>
                  </a:cubicBezTo>
                  <a:cubicBezTo>
                    <a:pt x="3336" y="3293"/>
                    <a:pt x="3348" y="3311"/>
                    <a:pt x="3456" y="3336"/>
                  </a:cubicBezTo>
                  <a:cubicBezTo>
                    <a:pt x="3536" y="3355"/>
                    <a:pt x="3544" y="3371"/>
                    <a:pt x="3544" y="3495"/>
                  </a:cubicBezTo>
                  <a:cubicBezTo>
                    <a:pt x="3544" y="3605"/>
                    <a:pt x="3541" y="3615"/>
                    <a:pt x="3479" y="3703"/>
                  </a:cubicBezTo>
                  <a:lnTo>
                    <a:pt x="3412" y="3795"/>
                  </a:lnTo>
                  <a:lnTo>
                    <a:pt x="3439" y="3879"/>
                  </a:lnTo>
                  <a:cubicBezTo>
                    <a:pt x="3453" y="3925"/>
                    <a:pt x="3464" y="3973"/>
                    <a:pt x="3464" y="3986"/>
                  </a:cubicBezTo>
                  <a:cubicBezTo>
                    <a:pt x="3464" y="4015"/>
                    <a:pt x="3308" y="4192"/>
                    <a:pt x="3284" y="4192"/>
                  </a:cubicBezTo>
                  <a:cubicBezTo>
                    <a:pt x="3272" y="4192"/>
                    <a:pt x="3208" y="4159"/>
                    <a:pt x="3141" y="412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5" name="Ярославская область"/>
            <p:cNvSpPr>
              <a:spLocks/>
            </p:cNvSpPr>
            <p:nvPr/>
          </p:nvSpPr>
          <p:spPr bwMode="auto">
            <a:xfrm>
              <a:off x="2249898" y="4944506"/>
              <a:ext cx="419589" cy="402638"/>
            </a:xfrm>
            <a:custGeom>
              <a:avLst/>
              <a:gdLst/>
              <a:ahLst/>
              <a:cxnLst>
                <a:cxn ang="0">
                  <a:pos x="36" y="664"/>
                </a:cxn>
                <a:cxn ang="0">
                  <a:pos x="82" y="496"/>
                </a:cxn>
                <a:cxn ang="0">
                  <a:pos x="136" y="357"/>
                </a:cxn>
                <a:cxn ang="0">
                  <a:pos x="244" y="107"/>
                </a:cxn>
                <a:cxn ang="0">
                  <a:pos x="471" y="91"/>
                </a:cxn>
                <a:cxn ang="0">
                  <a:pos x="535" y="159"/>
                </a:cxn>
                <a:cxn ang="0">
                  <a:pos x="580" y="128"/>
                </a:cxn>
                <a:cxn ang="0">
                  <a:pos x="644" y="127"/>
                </a:cxn>
                <a:cxn ang="0">
                  <a:pos x="698" y="447"/>
                </a:cxn>
                <a:cxn ang="0">
                  <a:pos x="661" y="509"/>
                </a:cxn>
                <a:cxn ang="0">
                  <a:pos x="540" y="592"/>
                </a:cxn>
                <a:cxn ang="0">
                  <a:pos x="420" y="655"/>
                </a:cxn>
                <a:cxn ang="0">
                  <a:pos x="143" y="672"/>
                </a:cxn>
                <a:cxn ang="0">
                  <a:pos x="36" y="664"/>
                </a:cxn>
              </a:cxnLst>
              <a:rect l="0" t="0" r="r" b="b"/>
              <a:pathLst>
                <a:path w="698" h="704">
                  <a:moveTo>
                    <a:pt x="36" y="664"/>
                  </a:moveTo>
                  <a:cubicBezTo>
                    <a:pt x="0" y="626"/>
                    <a:pt x="12" y="583"/>
                    <a:pt x="82" y="496"/>
                  </a:cubicBezTo>
                  <a:cubicBezTo>
                    <a:pt x="154" y="405"/>
                    <a:pt x="157" y="397"/>
                    <a:pt x="136" y="357"/>
                  </a:cubicBezTo>
                  <a:cubicBezTo>
                    <a:pt x="106" y="301"/>
                    <a:pt x="148" y="203"/>
                    <a:pt x="244" y="107"/>
                  </a:cubicBezTo>
                  <a:cubicBezTo>
                    <a:pt x="351" y="2"/>
                    <a:pt x="386" y="0"/>
                    <a:pt x="471" y="91"/>
                  </a:cubicBezTo>
                  <a:lnTo>
                    <a:pt x="535" y="159"/>
                  </a:lnTo>
                  <a:lnTo>
                    <a:pt x="580" y="128"/>
                  </a:lnTo>
                  <a:cubicBezTo>
                    <a:pt x="620" y="101"/>
                    <a:pt x="624" y="101"/>
                    <a:pt x="644" y="127"/>
                  </a:cubicBezTo>
                  <a:cubicBezTo>
                    <a:pt x="663" y="154"/>
                    <a:pt x="698" y="355"/>
                    <a:pt x="698" y="447"/>
                  </a:cubicBezTo>
                  <a:cubicBezTo>
                    <a:pt x="698" y="488"/>
                    <a:pt x="690" y="503"/>
                    <a:pt x="661" y="509"/>
                  </a:cubicBezTo>
                  <a:cubicBezTo>
                    <a:pt x="642" y="514"/>
                    <a:pt x="588" y="552"/>
                    <a:pt x="540" y="592"/>
                  </a:cubicBezTo>
                  <a:cubicBezTo>
                    <a:pt x="472" y="650"/>
                    <a:pt x="445" y="664"/>
                    <a:pt x="420" y="655"/>
                  </a:cubicBezTo>
                  <a:cubicBezTo>
                    <a:pt x="362" y="635"/>
                    <a:pt x="168" y="648"/>
                    <a:pt x="143" y="672"/>
                  </a:cubicBezTo>
                  <a:cubicBezTo>
                    <a:pt x="111" y="704"/>
                    <a:pt x="68" y="701"/>
                    <a:pt x="36" y="66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0" name="Томская область"/>
            <p:cNvSpPr>
              <a:spLocks/>
            </p:cNvSpPr>
            <p:nvPr/>
          </p:nvSpPr>
          <p:spPr bwMode="auto">
            <a:xfrm>
              <a:off x="11945474" y="7168343"/>
              <a:ext cx="1639321" cy="1107252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1" name="Скругленный прямоугольник 1"/>
            <p:cNvSpPr/>
            <p:nvPr/>
          </p:nvSpPr>
          <p:spPr>
            <a:xfrm rot="20321822">
              <a:off x="0" y="6435610"/>
              <a:ext cx="395699" cy="492133"/>
            </a:xfrm>
            <a:custGeom>
              <a:avLst/>
              <a:gdLst>
                <a:gd name="connsiteX0" fmla="*/ 0 w 339616"/>
                <a:gd name="connsiteY0" fmla="*/ 56604 h 513693"/>
                <a:gd name="connsiteX1" fmla="*/ 56604 w 339616"/>
                <a:gd name="connsiteY1" fmla="*/ 0 h 513693"/>
                <a:gd name="connsiteX2" fmla="*/ 283012 w 339616"/>
                <a:gd name="connsiteY2" fmla="*/ 0 h 513693"/>
                <a:gd name="connsiteX3" fmla="*/ 339616 w 339616"/>
                <a:gd name="connsiteY3" fmla="*/ 56604 h 513693"/>
                <a:gd name="connsiteX4" fmla="*/ 339616 w 339616"/>
                <a:gd name="connsiteY4" fmla="*/ 457089 h 513693"/>
                <a:gd name="connsiteX5" fmla="*/ 283012 w 339616"/>
                <a:gd name="connsiteY5" fmla="*/ 513693 h 513693"/>
                <a:gd name="connsiteX6" fmla="*/ 56604 w 339616"/>
                <a:gd name="connsiteY6" fmla="*/ 513693 h 513693"/>
                <a:gd name="connsiteX7" fmla="*/ 0 w 339616"/>
                <a:gd name="connsiteY7" fmla="*/ 457089 h 513693"/>
                <a:gd name="connsiteX8" fmla="*/ 0 w 339616"/>
                <a:gd name="connsiteY8" fmla="*/ 56604 h 513693"/>
                <a:gd name="connsiteX0" fmla="*/ 0 w 340274"/>
                <a:gd name="connsiteY0" fmla="*/ 56604 h 513693"/>
                <a:gd name="connsiteX1" fmla="*/ 56604 w 340274"/>
                <a:gd name="connsiteY1" fmla="*/ 0 h 513693"/>
                <a:gd name="connsiteX2" fmla="*/ 283012 w 340274"/>
                <a:gd name="connsiteY2" fmla="*/ 0 h 513693"/>
                <a:gd name="connsiteX3" fmla="*/ 339616 w 340274"/>
                <a:gd name="connsiteY3" fmla="*/ 56604 h 513693"/>
                <a:gd name="connsiteX4" fmla="*/ 340274 w 340274"/>
                <a:gd name="connsiteY4" fmla="*/ 275897 h 513693"/>
                <a:gd name="connsiteX5" fmla="*/ 339616 w 340274"/>
                <a:gd name="connsiteY5" fmla="*/ 457089 h 513693"/>
                <a:gd name="connsiteX6" fmla="*/ 283012 w 340274"/>
                <a:gd name="connsiteY6" fmla="*/ 513693 h 513693"/>
                <a:gd name="connsiteX7" fmla="*/ 56604 w 340274"/>
                <a:gd name="connsiteY7" fmla="*/ 513693 h 513693"/>
                <a:gd name="connsiteX8" fmla="*/ 0 w 340274"/>
                <a:gd name="connsiteY8" fmla="*/ 457089 h 513693"/>
                <a:gd name="connsiteX9" fmla="*/ 0 w 340274"/>
                <a:gd name="connsiteY9" fmla="*/ 56604 h 513693"/>
                <a:gd name="connsiteX0" fmla="*/ 6568 w 346842"/>
                <a:gd name="connsiteY0" fmla="*/ 56604 h 513693"/>
                <a:gd name="connsiteX1" fmla="*/ 63172 w 346842"/>
                <a:gd name="connsiteY1" fmla="*/ 0 h 513693"/>
                <a:gd name="connsiteX2" fmla="*/ 289580 w 346842"/>
                <a:gd name="connsiteY2" fmla="*/ 0 h 513693"/>
                <a:gd name="connsiteX3" fmla="*/ 346184 w 346842"/>
                <a:gd name="connsiteY3" fmla="*/ 56604 h 513693"/>
                <a:gd name="connsiteX4" fmla="*/ 346842 w 346842"/>
                <a:gd name="connsiteY4" fmla="*/ 275897 h 513693"/>
                <a:gd name="connsiteX5" fmla="*/ 346184 w 346842"/>
                <a:gd name="connsiteY5" fmla="*/ 457089 h 513693"/>
                <a:gd name="connsiteX6" fmla="*/ 289580 w 346842"/>
                <a:gd name="connsiteY6" fmla="*/ 513693 h 513693"/>
                <a:gd name="connsiteX7" fmla="*/ 63172 w 346842"/>
                <a:gd name="connsiteY7" fmla="*/ 513693 h 513693"/>
                <a:gd name="connsiteX8" fmla="*/ 6568 w 346842"/>
                <a:gd name="connsiteY8" fmla="*/ 457089 h 513693"/>
                <a:gd name="connsiteX9" fmla="*/ 0 w 346842"/>
                <a:gd name="connsiteY9" fmla="*/ 286407 h 513693"/>
                <a:gd name="connsiteX10" fmla="*/ 6568 w 346842"/>
                <a:gd name="connsiteY10" fmla="*/ 56604 h 513693"/>
                <a:gd name="connsiteX0" fmla="*/ 0 w 340274"/>
                <a:gd name="connsiteY0" fmla="*/ 56604 h 513693"/>
                <a:gd name="connsiteX1" fmla="*/ 56604 w 340274"/>
                <a:gd name="connsiteY1" fmla="*/ 0 h 513693"/>
                <a:gd name="connsiteX2" fmla="*/ 283012 w 340274"/>
                <a:gd name="connsiteY2" fmla="*/ 0 h 513693"/>
                <a:gd name="connsiteX3" fmla="*/ 339616 w 340274"/>
                <a:gd name="connsiteY3" fmla="*/ 56604 h 513693"/>
                <a:gd name="connsiteX4" fmla="*/ 340274 w 340274"/>
                <a:gd name="connsiteY4" fmla="*/ 275897 h 513693"/>
                <a:gd name="connsiteX5" fmla="*/ 339616 w 340274"/>
                <a:gd name="connsiteY5" fmla="*/ 457089 h 513693"/>
                <a:gd name="connsiteX6" fmla="*/ 283012 w 340274"/>
                <a:gd name="connsiteY6" fmla="*/ 513693 h 513693"/>
                <a:gd name="connsiteX7" fmla="*/ 56604 w 340274"/>
                <a:gd name="connsiteY7" fmla="*/ 513693 h 513693"/>
                <a:gd name="connsiteX8" fmla="*/ 0 w 340274"/>
                <a:gd name="connsiteY8" fmla="*/ 457089 h 513693"/>
                <a:gd name="connsiteX9" fmla="*/ 109046 w 340274"/>
                <a:gd name="connsiteY9" fmla="*/ 281152 h 513693"/>
                <a:gd name="connsiteX10" fmla="*/ 0 w 340274"/>
                <a:gd name="connsiteY10" fmla="*/ 56604 h 513693"/>
                <a:gd name="connsiteX0" fmla="*/ 0 w 339616"/>
                <a:gd name="connsiteY0" fmla="*/ 56604 h 513693"/>
                <a:gd name="connsiteX1" fmla="*/ 56604 w 339616"/>
                <a:gd name="connsiteY1" fmla="*/ 0 h 513693"/>
                <a:gd name="connsiteX2" fmla="*/ 283012 w 339616"/>
                <a:gd name="connsiteY2" fmla="*/ 0 h 513693"/>
                <a:gd name="connsiteX3" fmla="*/ 339616 w 339616"/>
                <a:gd name="connsiteY3" fmla="*/ 56604 h 513693"/>
                <a:gd name="connsiteX4" fmla="*/ 229916 w 339616"/>
                <a:gd name="connsiteY4" fmla="*/ 286407 h 513693"/>
                <a:gd name="connsiteX5" fmla="*/ 339616 w 339616"/>
                <a:gd name="connsiteY5" fmla="*/ 457089 h 513693"/>
                <a:gd name="connsiteX6" fmla="*/ 283012 w 339616"/>
                <a:gd name="connsiteY6" fmla="*/ 513693 h 513693"/>
                <a:gd name="connsiteX7" fmla="*/ 56604 w 339616"/>
                <a:gd name="connsiteY7" fmla="*/ 513693 h 513693"/>
                <a:gd name="connsiteX8" fmla="*/ 0 w 339616"/>
                <a:gd name="connsiteY8" fmla="*/ 457089 h 513693"/>
                <a:gd name="connsiteX9" fmla="*/ 109046 w 339616"/>
                <a:gd name="connsiteY9" fmla="*/ 281152 h 513693"/>
                <a:gd name="connsiteX10" fmla="*/ 0 w 339616"/>
                <a:gd name="connsiteY10" fmla="*/ 56604 h 513693"/>
                <a:gd name="connsiteX0" fmla="*/ 0 w 339616"/>
                <a:gd name="connsiteY0" fmla="*/ 56604 h 513693"/>
                <a:gd name="connsiteX1" fmla="*/ 56604 w 339616"/>
                <a:gd name="connsiteY1" fmla="*/ 0 h 513693"/>
                <a:gd name="connsiteX2" fmla="*/ 283012 w 339616"/>
                <a:gd name="connsiteY2" fmla="*/ 0 h 513693"/>
                <a:gd name="connsiteX3" fmla="*/ 339616 w 339616"/>
                <a:gd name="connsiteY3" fmla="*/ 56604 h 513693"/>
                <a:gd name="connsiteX4" fmla="*/ 229916 w 339616"/>
                <a:gd name="connsiteY4" fmla="*/ 286407 h 513693"/>
                <a:gd name="connsiteX5" fmla="*/ 339616 w 339616"/>
                <a:gd name="connsiteY5" fmla="*/ 457089 h 513693"/>
                <a:gd name="connsiteX6" fmla="*/ 283012 w 339616"/>
                <a:gd name="connsiteY6" fmla="*/ 513693 h 513693"/>
                <a:gd name="connsiteX7" fmla="*/ 56604 w 339616"/>
                <a:gd name="connsiteY7" fmla="*/ 513693 h 513693"/>
                <a:gd name="connsiteX8" fmla="*/ 152400 w 339616"/>
                <a:gd name="connsiteY8" fmla="*/ 415047 h 513693"/>
                <a:gd name="connsiteX9" fmla="*/ 109046 w 339616"/>
                <a:gd name="connsiteY9" fmla="*/ 281152 h 513693"/>
                <a:gd name="connsiteX10" fmla="*/ 0 w 339616"/>
                <a:gd name="connsiteY10" fmla="*/ 56604 h 513693"/>
                <a:gd name="connsiteX0" fmla="*/ 0 w 339616"/>
                <a:gd name="connsiteY0" fmla="*/ 56604 h 513693"/>
                <a:gd name="connsiteX1" fmla="*/ 56604 w 339616"/>
                <a:gd name="connsiteY1" fmla="*/ 0 h 513693"/>
                <a:gd name="connsiteX2" fmla="*/ 283012 w 339616"/>
                <a:gd name="connsiteY2" fmla="*/ 0 h 513693"/>
                <a:gd name="connsiteX3" fmla="*/ 339616 w 339616"/>
                <a:gd name="connsiteY3" fmla="*/ 56604 h 513693"/>
                <a:gd name="connsiteX4" fmla="*/ 229916 w 339616"/>
                <a:gd name="connsiteY4" fmla="*/ 286407 h 513693"/>
                <a:gd name="connsiteX5" fmla="*/ 339616 w 339616"/>
                <a:gd name="connsiteY5" fmla="*/ 457089 h 513693"/>
                <a:gd name="connsiteX6" fmla="*/ 283012 w 339616"/>
                <a:gd name="connsiteY6" fmla="*/ 513693 h 513693"/>
                <a:gd name="connsiteX7" fmla="*/ 182728 w 339616"/>
                <a:gd name="connsiteY7" fmla="*/ 503183 h 513693"/>
                <a:gd name="connsiteX8" fmla="*/ 152400 w 339616"/>
                <a:gd name="connsiteY8" fmla="*/ 415047 h 513693"/>
                <a:gd name="connsiteX9" fmla="*/ 109046 w 339616"/>
                <a:gd name="connsiteY9" fmla="*/ 281152 h 513693"/>
                <a:gd name="connsiteX10" fmla="*/ 0 w 339616"/>
                <a:gd name="connsiteY10" fmla="*/ 56604 h 513693"/>
                <a:gd name="connsiteX0" fmla="*/ 0 w 339616"/>
                <a:gd name="connsiteY0" fmla="*/ 56604 h 513693"/>
                <a:gd name="connsiteX1" fmla="*/ 56604 w 339616"/>
                <a:gd name="connsiteY1" fmla="*/ 0 h 513693"/>
                <a:gd name="connsiteX2" fmla="*/ 283012 w 339616"/>
                <a:gd name="connsiteY2" fmla="*/ 0 h 513693"/>
                <a:gd name="connsiteX3" fmla="*/ 339616 w 339616"/>
                <a:gd name="connsiteY3" fmla="*/ 56604 h 513693"/>
                <a:gd name="connsiteX4" fmla="*/ 229916 w 339616"/>
                <a:gd name="connsiteY4" fmla="*/ 286407 h 513693"/>
                <a:gd name="connsiteX5" fmla="*/ 213491 w 339616"/>
                <a:gd name="connsiteY5" fmla="*/ 388771 h 513693"/>
                <a:gd name="connsiteX6" fmla="*/ 283012 w 339616"/>
                <a:gd name="connsiteY6" fmla="*/ 513693 h 513693"/>
                <a:gd name="connsiteX7" fmla="*/ 182728 w 339616"/>
                <a:gd name="connsiteY7" fmla="*/ 503183 h 513693"/>
                <a:gd name="connsiteX8" fmla="*/ 152400 w 339616"/>
                <a:gd name="connsiteY8" fmla="*/ 415047 h 513693"/>
                <a:gd name="connsiteX9" fmla="*/ 109046 w 339616"/>
                <a:gd name="connsiteY9" fmla="*/ 281152 h 513693"/>
                <a:gd name="connsiteX10" fmla="*/ 0 w 339616"/>
                <a:gd name="connsiteY10" fmla="*/ 56604 h 513693"/>
                <a:gd name="connsiteX0" fmla="*/ 0 w 339616"/>
                <a:gd name="connsiteY0" fmla="*/ 319363 h 776452"/>
                <a:gd name="connsiteX1" fmla="*/ 209004 w 339616"/>
                <a:gd name="connsiteY1" fmla="*/ 0 h 776452"/>
                <a:gd name="connsiteX2" fmla="*/ 283012 w 339616"/>
                <a:gd name="connsiteY2" fmla="*/ 262759 h 776452"/>
                <a:gd name="connsiteX3" fmla="*/ 339616 w 339616"/>
                <a:gd name="connsiteY3" fmla="*/ 319363 h 776452"/>
                <a:gd name="connsiteX4" fmla="*/ 229916 w 339616"/>
                <a:gd name="connsiteY4" fmla="*/ 549166 h 776452"/>
                <a:gd name="connsiteX5" fmla="*/ 213491 w 339616"/>
                <a:gd name="connsiteY5" fmla="*/ 651530 h 776452"/>
                <a:gd name="connsiteX6" fmla="*/ 283012 w 339616"/>
                <a:gd name="connsiteY6" fmla="*/ 776452 h 776452"/>
                <a:gd name="connsiteX7" fmla="*/ 182728 w 339616"/>
                <a:gd name="connsiteY7" fmla="*/ 765942 h 776452"/>
                <a:gd name="connsiteX8" fmla="*/ 152400 w 339616"/>
                <a:gd name="connsiteY8" fmla="*/ 677806 h 776452"/>
                <a:gd name="connsiteX9" fmla="*/ 109046 w 339616"/>
                <a:gd name="connsiteY9" fmla="*/ 543911 h 776452"/>
                <a:gd name="connsiteX10" fmla="*/ 0 w 339616"/>
                <a:gd name="connsiteY10" fmla="*/ 319363 h 776452"/>
                <a:gd name="connsiteX0" fmla="*/ 0 w 276553"/>
                <a:gd name="connsiteY0" fmla="*/ 314107 h 776452"/>
                <a:gd name="connsiteX1" fmla="*/ 145941 w 276553"/>
                <a:gd name="connsiteY1" fmla="*/ 0 h 776452"/>
                <a:gd name="connsiteX2" fmla="*/ 219949 w 276553"/>
                <a:gd name="connsiteY2" fmla="*/ 262759 h 776452"/>
                <a:gd name="connsiteX3" fmla="*/ 276553 w 276553"/>
                <a:gd name="connsiteY3" fmla="*/ 319363 h 776452"/>
                <a:gd name="connsiteX4" fmla="*/ 166853 w 276553"/>
                <a:gd name="connsiteY4" fmla="*/ 549166 h 776452"/>
                <a:gd name="connsiteX5" fmla="*/ 150428 w 276553"/>
                <a:gd name="connsiteY5" fmla="*/ 651530 h 776452"/>
                <a:gd name="connsiteX6" fmla="*/ 219949 w 276553"/>
                <a:gd name="connsiteY6" fmla="*/ 776452 h 776452"/>
                <a:gd name="connsiteX7" fmla="*/ 119665 w 276553"/>
                <a:gd name="connsiteY7" fmla="*/ 765942 h 776452"/>
                <a:gd name="connsiteX8" fmla="*/ 89337 w 276553"/>
                <a:gd name="connsiteY8" fmla="*/ 677806 h 776452"/>
                <a:gd name="connsiteX9" fmla="*/ 45983 w 276553"/>
                <a:gd name="connsiteY9" fmla="*/ 543911 h 776452"/>
                <a:gd name="connsiteX10" fmla="*/ 0 w 276553"/>
                <a:gd name="connsiteY10" fmla="*/ 314107 h 776452"/>
                <a:gd name="connsiteX0" fmla="*/ 0 w 371146"/>
                <a:gd name="connsiteY0" fmla="*/ 314107 h 776452"/>
                <a:gd name="connsiteX1" fmla="*/ 240534 w 371146"/>
                <a:gd name="connsiteY1" fmla="*/ 0 h 776452"/>
                <a:gd name="connsiteX2" fmla="*/ 314542 w 371146"/>
                <a:gd name="connsiteY2" fmla="*/ 262759 h 776452"/>
                <a:gd name="connsiteX3" fmla="*/ 371146 w 371146"/>
                <a:gd name="connsiteY3" fmla="*/ 319363 h 776452"/>
                <a:gd name="connsiteX4" fmla="*/ 261446 w 371146"/>
                <a:gd name="connsiteY4" fmla="*/ 549166 h 776452"/>
                <a:gd name="connsiteX5" fmla="*/ 245021 w 371146"/>
                <a:gd name="connsiteY5" fmla="*/ 651530 h 776452"/>
                <a:gd name="connsiteX6" fmla="*/ 314542 w 371146"/>
                <a:gd name="connsiteY6" fmla="*/ 776452 h 776452"/>
                <a:gd name="connsiteX7" fmla="*/ 214258 w 371146"/>
                <a:gd name="connsiteY7" fmla="*/ 765942 h 776452"/>
                <a:gd name="connsiteX8" fmla="*/ 183930 w 371146"/>
                <a:gd name="connsiteY8" fmla="*/ 677806 h 776452"/>
                <a:gd name="connsiteX9" fmla="*/ 140576 w 371146"/>
                <a:gd name="connsiteY9" fmla="*/ 543911 h 776452"/>
                <a:gd name="connsiteX10" fmla="*/ 0 w 371146"/>
                <a:gd name="connsiteY10" fmla="*/ 314107 h 776452"/>
                <a:gd name="connsiteX0" fmla="*/ 1161 w 372307"/>
                <a:gd name="connsiteY0" fmla="*/ 314881 h 777226"/>
                <a:gd name="connsiteX1" fmla="*/ 83930 w 372307"/>
                <a:gd name="connsiteY1" fmla="*/ 187333 h 777226"/>
                <a:gd name="connsiteX2" fmla="*/ 241695 w 372307"/>
                <a:gd name="connsiteY2" fmla="*/ 774 h 777226"/>
                <a:gd name="connsiteX3" fmla="*/ 315703 w 372307"/>
                <a:gd name="connsiteY3" fmla="*/ 263533 h 777226"/>
                <a:gd name="connsiteX4" fmla="*/ 372307 w 372307"/>
                <a:gd name="connsiteY4" fmla="*/ 320137 h 777226"/>
                <a:gd name="connsiteX5" fmla="*/ 262607 w 372307"/>
                <a:gd name="connsiteY5" fmla="*/ 549940 h 777226"/>
                <a:gd name="connsiteX6" fmla="*/ 246182 w 372307"/>
                <a:gd name="connsiteY6" fmla="*/ 652304 h 777226"/>
                <a:gd name="connsiteX7" fmla="*/ 315703 w 372307"/>
                <a:gd name="connsiteY7" fmla="*/ 777226 h 777226"/>
                <a:gd name="connsiteX8" fmla="*/ 215419 w 372307"/>
                <a:gd name="connsiteY8" fmla="*/ 766716 h 777226"/>
                <a:gd name="connsiteX9" fmla="*/ 185091 w 372307"/>
                <a:gd name="connsiteY9" fmla="*/ 678580 h 777226"/>
                <a:gd name="connsiteX10" fmla="*/ 141737 w 372307"/>
                <a:gd name="connsiteY10" fmla="*/ 544685 h 777226"/>
                <a:gd name="connsiteX11" fmla="*/ 1161 w 372307"/>
                <a:gd name="connsiteY11" fmla="*/ 314881 h 777226"/>
                <a:gd name="connsiteX0" fmla="*/ 687 w 371833"/>
                <a:gd name="connsiteY0" fmla="*/ 314881 h 777226"/>
                <a:gd name="connsiteX1" fmla="*/ 125497 w 371833"/>
                <a:gd name="connsiteY1" fmla="*/ 187333 h 777226"/>
                <a:gd name="connsiteX2" fmla="*/ 241221 w 371833"/>
                <a:gd name="connsiteY2" fmla="*/ 774 h 777226"/>
                <a:gd name="connsiteX3" fmla="*/ 315229 w 371833"/>
                <a:gd name="connsiteY3" fmla="*/ 263533 h 777226"/>
                <a:gd name="connsiteX4" fmla="*/ 371833 w 371833"/>
                <a:gd name="connsiteY4" fmla="*/ 320137 h 777226"/>
                <a:gd name="connsiteX5" fmla="*/ 262133 w 371833"/>
                <a:gd name="connsiteY5" fmla="*/ 549940 h 777226"/>
                <a:gd name="connsiteX6" fmla="*/ 245708 w 371833"/>
                <a:gd name="connsiteY6" fmla="*/ 652304 h 777226"/>
                <a:gd name="connsiteX7" fmla="*/ 315229 w 371833"/>
                <a:gd name="connsiteY7" fmla="*/ 777226 h 777226"/>
                <a:gd name="connsiteX8" fmla="*/ 214945 w 371833"/>
                <a:gd name="connsiteY8" fmla="*/ 766716 h 777226"/>
                <a:gd name="connsiteX9" fmla="*/ 184617 w 371833"/>
                <a:gd name="connsiteY9" fmla="*/ 678580 h 777226"/>
                <a:gd name="connsiteX10" fmla="*/ 141263 w 371833"/>
                <a:gd name="connsiteY10" fmla="*/ 544685 h 777226"/>
                <a:gd name="connsiteX11" fmla="*/ 687 w 371833"/>
                <a:gd name="connsiteY11" fmla="*/ 314881 h 777226"/>
                <a:gd name="connsiteX0" fmla="*/ 687 w 371833"/>
                <a:gd name="connsiteY0" fmla="*/ 314881 h 777226"/>
                <a:gd name="connsiteX1" fmla="*/ 125497 w 371833"/>
                <a:gd name="connsiteY1" fmla="*/ 187333 h 777226"/>
                <a:gd name="connsiteX2" fmla="*/ 241221 w 371833"/>
                <a:gd name="connsiteY2" fmla="*/ 774 h 777226"/>
                <a:gd name="connsiteX3" fmla="*/ 315229 w 371833"/>
                <a:gd name="connsiteY3" fmla="*/ 263533 h 777226"/>
                <a:gd name="connsiteX4" fmla="*/ 371833 w 371833"/>
                <a:gd name="connsiteY4" fmla="*/ 320137 h 777226"/>
                <a:gd name="connsiteX5" fmla="*/ 262133 w 371833"/>
                <a:gd name="connsiteY5" fmla="*/ 549940 h 777226"/>
                <a:gd name="connsiteX6" fmla="*/ 245708 w 371833"/>
                <a:gd name="connsiteY6" fmla="*/ 652304 h 777226"/>
                <a:gd name="connsiteX7" fmla="*/ 315229 w 371833"/>
                <a:gd name="connsiteY7" fmla="*/ 777226 h 777226"/>
                <a:gd name="connsiteX8" fmla="*/ 214945 w 371833"/>
                <a:gd name="connsiteY8" fmla="*/ 766716 h 777226"/>
                <a:gd name="connsiteX9" fmla="*/ 179362 w 371833"/>
                <a:gd name="connsiteY9" fmla="*/ 641794 h 777226"/>
                <a:gd name="connsiteX10" fmla="*/ 141263 w 371833"/>
                <a:gd name="connsiteY10" fmla="*/ 544685 h 777226"/>
                <a:gd name="connsiteX11" fmla="*/ 687 w 371833"/>
                <a:gd name="connsiteY11" fmla="*/ 314881 h 777226"/>
                <a:gd name="connsiteX0" fmla="*/ 687 w 371833"/>
                <a:gd name="connsiteY0" fmla="*/ 314881 h 777226"/>
                <a:gd name="connsiteX1" fmla="*/ 125497 w 371833"/>
                <a:gd name="connsiteY1" fmla="*/ 187333 h 777226"/>
                <a:gd name="connsiteX2" fmla="*/ 241221 w 371833"/>
                <a:gd name="connsiteY2" fmla="*/ 774 h 777226"/>
                <a:gd name="connsiteX3" fmla="*/ 315229 w 371833"/>
                <a:gd name="connsiteY3" fmla="*/ 263533 h 777226"/>
                <a:gd name="connsiteX4" fmla="*/ 371833 w 371833"/>
                <a:gd name="connsiteY4" fmla="*/ 320137 h 777226"/>
                <a:gd name="connsiteX5" fmla="*/ 262133 w 371833"/>
                <a:gd name="connsiteY5" fmla="*/ 549940 h 777226"/>
                <a:gd name="connsiteX6" fmla="*/ 245708 w 371833"/>
                <a:gd name="connsiteY6" fmla="*/ 652304 h 777226"/>
                <a:gd name="connsiteX7" fmla="*/ 315229 w 371833"/>
                <a:gd name="connsiteY7" fmla="*/ 777226 h 777226"/>
                <a:gd name="connsiteX8" fmla="*/ 214945 w 371833"/>
                <a:gd name="connsiteY8" fmla="*/ 766716 h 777226"/>
                <a:gd name="connsiteX9" fmla="*/ 179362 w 371833"/>
                <a:gd name="connsiteY9" fmla="*/ 641794 h 777226"/>
                <a:gd name="connsiteX10" fmla="*/ 157028 w 371833"/>
                <a:gd name="connsiteY10" fmla="*/ 549941 h 777226"/>
                <a:gd name="connsiteX11" fmla="*/ 687 w 371833"/>
                <a:gd name="connsiteY11" fmla="*/ 314881 h 777226"/>
                <a:gd name="connsiteX0" fmla="*/ 687 w 371833"/>
                <a:gd name="connsiteY0" fmla="*/ 314881 h 766715"/>
                <a:gd name="connsiteX1" fmla="*/ 125497 w 371833"/>
                <a:gd name="connsiteY1" fmla="*/ 187333 h 766715"/>
                <a:gd name="connsiteX2" fmla="*/ 241221 w 371833"/>
                <a:gd name="connsiteY2" fmla="*/ 774 h 766715"/>
                <a:gd name="connsiteX3" fmla="*/ 315229 w 371833"/>
                <a:gd name="connsiteY3" fmla="*/ 263533 h 766715"/>
                <a:gd name="connsiteX4" fmla="*/ 371833 w 371833"/>
                <a:gd name="connsiteY4" fmla="*/ 320137 h 766715"/>
                <a:gd name="connsiteX5" fmla="*/ 262133 w 371833"/>
                <a:gd name="connsiteY5" fmla="*/ 549940 h 766715"/>
                <a:gd name="connsiteX6" fmla="*/ 245708 w 371833"/>
                <a:gd name="connsiteY6" fmla="*/ 652304 h 766715"/>
                <a:gd name="connsiteX7" fmla="*/ 242996 w 371833"/>
                <a:gd name="connsiteY7" fmla="*/ 753984 h 766715"/>
                <a:gd name="connsiteX8" fmla="*/ 214945 w 371833"/>
                <a:gd name="connsiteY8" fmla="*/ 766716 h 766715"/>
                <a:gd name="connsiteX9" fmla="*/ 179362 w 371833"/>
                <a:gd name="connsiteY9" fmla="*/ 641794 h 766715"/>
                <a:gd name="connsiteX10" fmla="*/ 157028 w 371833"/>
                <a:gd name="connsiteY10" fmla="*/ 549941 h 766715"/>
                <a:gd name="connsiteX11" fmla="*/ 687 w 371833"/>
                <a:gd name="connsiteY11" fmla="*/ 314881 h 766715"/>
                <a:gd name="connsiteX0" fmla="*/ 687 w 392213"/>
                <a:gd name="connsiteY0" fmla="*/ 314881 h 766717"/>
                <a:gd name="connsiteX1" fmla="*/ 125497 w 392213"/>
                <a:gd name="connsiteY1" fmla="*/ 187333 h 766717"/>
                <a:gd name="connsiteX2" fmla="*/ 241221 w 392213"/>
                <a:gd name="connsiteY2" fmla="*/ 774 h 766717"/>
                <a:gd name="connsiteX3" fmla="*/ 315229 w 392213"/>
                <a:gd name="connsiteY3" fmla="*/ 263533 h 766717"/>
                <a:gd name="connsiteX4" fmla="*/ 392213 w 392213"/>
                <a:gd name="connsiteY4" fmla="*/ 365483 h 766717"/>
                <a:gd name="connsiteX5" fmla="*/ 262133 w 392213"/>
                <a:gd name="connsiteY5" fmla="*/ 549940 h 766717"/>
                <a:gd name="connsiteX6" fmla="*/ 245708 w 392213"/>
                <a:gd name="connsiteY6" fmla="*/ 652304 h 766717"/>
                <a:gd name="connsiteX7" fmla="*/ 242996 w 392213"/>
                <a:gd name="connsiteY7" fmla="*/ 753984 h 766717"/>
                <a:gd name="connsiteX8" fmla="*/ 214945 w 392213"/>
                <a:gd name="connsiteY8" fmla="*/ 766716 h 766717"/>
                <a:gd name="connsiteX9" fmla="*/ 179362 w 392213"/>
                <a:gd name="connsiteY9" fmla="*/ 641794 h 766717"/>
                <a:gd name="connsiteX10" fmla="*/ 157028 w 392213"/>
                <a:gd name="connsiteY10" fmla="*/ 549941 h 766717"/>
                <a:gd name="connsiteX11" fmla="*/ 687 w 392213"/>
                <a:gd name="connsiteY11" fmla="*/ 314881 h 766717"/>
                <a:gd name="connsiteX0" fmla="*/ 687 w 392213"/>
                <a:gd name="connsiteY0" fmla="*/ 314881 h 766715"/>
                <a:gd name="connsiteX1" fmla="*/ 125497 w 392213"/>
                <a:gd name="connsiteY1" fmla="*/ 187333 h 766715"/>
                <a:gd name="connsiteX2" fmla="*/ 241221 w 392213"/>
                <a:gd name="connsiteY2" fmla="*/ 774 h 766715"/>
                <a:gd name="connsiteX3" fmla="*/ 274414 w 392213"/>
                <a:gd name="connsiteY3" fmla="*/ 278805 h 766715"/>
                <a:gd name="connsiteX4" fmla="*/ 392213 w 392213"/>
                <a:gd name="connsiteY4" fmla="*/ 365483 h 766715"/>
                <a:gd name="connsiteX5" fmla="*/ 262133 w 392213"/>
                <a:gd name="connsiteY5" fmla="*/ 549940 h 766715"/>
                <a:gd name="connsiteX6" fmla="*/ 245708 w 392213"/>
                <a:gd name="connsiteY6" fmla="*/ 652304 h 766715"/>
                <a:gd name="connsiteX7" fmla="*/ 242996 w 392213"/>
                <a:gd name="connsiteY7" fmla="*/ 753984 h 766715"/>
                <a:gd name="connsiteX8" fmla="*/ 214945 w 392213"/>
                <a:gd name="connsiteY8" fmla="*/ 766716 h 766715"/>
                <a:gd name="connsiteX9" fmla="*/ 179362 w 392213"/>
                <a:gd name="connsiteY9" fmla="*/ 641794 h 766715"/>
                <a:gd name="connsiteX10" fmla="*/ 157028 w 392213"/>
                <a:gd name="connsiteY10" fmla="*/ 549941 h 766715"/>
                <a:gd name="connsiteX11" fmla="*/ 687 w 392213"/>
                <a:gd name="connsiteY11" fmla="*/ 314881 h 766715"/>
                <a:gd name="connsiteX0" fmla="*/ 687 w 392213"/>
                <a:gd name="connsiteY0" fmla="*/ 314881 h 766717"/>
                <a:gd name="connsiteX1" fmla="*/ 125497 w 392213"/>
                <a:gd name="connsiteY1" fmla="*/ 187333 h 766717"/>
                <a:gd name="connsiteX2" fmla="*/ 241221 w 392213"/>
                <a:gd name="connsiteY2" fmla="*/ 774 h 766717"/>
                <a:gd name="connsiteX3" fmla="*/ 280064 w 392213"/>
                <a:gd name="connsiteY3" fmla="*/ 225344 h 766717"/>
                <a:gd name="connsiteX4" fmla="*/ 392213 w 392213"/>
                <a:gd name="connsiteY4" fmla="*/ 365483 h 766717"/>
                <a:gd name="connsiteX5" fmla="*/ 262133 w 392213"/>
                <a:gd name="connsiteY5" fmla="*/ 549940 h 766717"/>
                <a:gd name="connsiteX6" fmla="*/ 245708 w 392213"/>
                <a:gd name="connsiteY6" fmla="*/ 652304 h 766717"/>
                <a:gd name="connsiteX7" fmla="*/ 242996 w 392213"/>
                <a:gd name="connsiteY7" fmla="*/ 753984 h 766717"/>
                <a:gd name="connsiteX8" fmla="*/ 214945 w 392213"/>
                <a:gd name="connsiteY8" fmla="*/ 766716 h 766717"/>
                <a:gd name="connsiteX9" fmla="*/ 179362 w 392213"/>
                <a:gd name="connsiteY9" fmla="*/ 641794 h 766717"/>
                <a:gd name="connsiteX10" fmla="*/ 157028 w 392213"/>
                <a:gd name="connsiteY10" fmla="*/ 549941 h 766717"/>
                <a:gd name="connsiteX11" fmla="*/ 687 w 392213"/>
                <a:gd name="connsiteY11" fmla="*/ 314881 h 766717"/>
                <a:gd name="connsiteX0" fmla="*/ 687 w 392213"/>
                <a:gd name="connsiteY0" fmla="*/ 314881 h 766715"/>
                <a:gd name="connsiteX1" fmla="*/ 125497 w 392213"/>
                <a:gd name="connsiteY1" fmla="*/ 187333 h 766715"/>
                <a:gd name="connsiteX2" fmla="*/ 241221 w 392213"/>
                <a:gd name="connsiteY2" fmla="*/ 774 h 766715"/>
                <a:gd name="connsiteX3" fmla="*/ 259015 w 392213"/>
                <a:gd name="connsiteY3" fmla="*/ 268355 h 766715"/>
                <a:gd name="connsiteX4" fmla="*/ 392213 w 392213"/>
                <a:gd name="connsiteY4" fmla="*/ 365483 h 766715"/>
                <a:gd name="connsiteX5" fmla="*/ 262133 w 392213"/>
                <a:gd name="connsiteY5" fmla="*/ 549940 h 766715"/>
                <a:gd name="connsiteX6" fmla="*/ 245708 w 392213"/>
                <a:gd name="connsiteY6" fmla="*/ 652304 h 766715"/>
                <a:gd name="connsiteX7" fmla="*/ 242996 w 392213"/>
                <a:gd name="connsiteY7" fmla="*/ 753984 h 766715"/>
                <a:gd name="connsiteX8" fmla="*/ 214945 w 392213"/>
                <a:gd name="connsiteY8" fmla="*/ 766716 h 766715"/>
                <a:gd name="connsiteX9" fmla="*/ 179362 w 392213"/>
                <a:gd name="connsiteY9" fmla="*/ 641794 h 766715"/>
                <a:gd name="connsiteX10" fmla="*/ 157028 w 392213"/>
                <a:gd name="connsiteY10" fmla="*/ 549941 h 766715"/>
                <a:gd name="connsiteX11" fmla="*/ 687 w 392213"/>
                <a:gd name="connsiteY11" fmla="*/ 314881 h 766715"/>
                <a:gd name="connsiteX0" fmla="*/ 577 w 392103"/>
                <a:gd name="connsiteY0" fmla="*/ 314811 h 766647"/>
                <a:gd name="connsiteX1" fmla="*/ 144741 w 392103"/>
                <a:gd name="connsiteY1" fmla="*/ 203262 h 766647"/>
                <a:gd name="connsiteX2" fmla="*/ 241111 w 392103"/>
                <a:gd name="connsiteY2" fmla="*/ 704 h 766647"/>
                <a:gd name="connsiteX3" fmla="*/ 258905 w 392103"/>
                <a:gd name="connsiteY3" fmla="*/ 268285 h 766647"/>
                <a:gd name="connsiteX4" fmla="*/ 392103 w 392103"/>
                <a:gd name="connsiteY4" fmla="*/ 365413 h 766647"/>
                <a:gd name="connsiteX5" fmla="*/ 262023 w 392103"/>
                <a:gd name="connsiteY5" fmla="*/ 549870 h 766647"/>
                <a:gd name="connsiteX6" fmla="*/ 245598 w 392103"/>
                <a:gd name="connsiteY6" fmla="*/ 652234 h 766647"/>
                <a:gd name="connsiteX7" fmla="*/ 242886 w 392103"/>
                <a:gd name="connsiteY7" fmla="*/ 753914 h 766647"/>
                <a:gd name="connsiteX8" fmla="*/ 214835 w 392103"/>
                <a:gd name="connsiteY8" fmla="*/ 766646 h 766647"/>
                <a:gd name="connsiteX9" fmla="*/ 179252 w 392103"/>
                <a:gd name="connsiteY9" fmla="*/ 641724 h 766647"/>
                <a:gd name="connsiteX10" fmla="*/ 156918 w 392103"/>
                <a:gd name="connsiteY10" fmla="*/ 549871 h 766647"/>
                <a:gd name="connsiteX11" fmla="*/ 577 w 392103"/>
                <a:gd name="connsiteY11" fmla="*/ 314811 h 766647"/>
                <a:gd name="connsiteX0" fmla="*/ 506 w 408870"/>
                <a:gd name="connsiteY0" fmla="*/ 263278 h 766645"/>
                <a:gd name="connsiteX1" fmla="*/ 161508 w 408870"/>
                <a:gd name="connsiteY1" fmla="*/ 203262 h 766645"/>
                <a:gd name="connsiteX2" fmla="*/ 257878 w 408870"/>
                <a:gd name="connsiteY2" fmla="*/ 704 h 766645"/>
                <a:gd name="connsiteX3" fmla="*/ 275672 w 408870"/>
                <a:gd name="connsiteY3" fmla="*/ 268285 h 766645"/>
                <a:gd name="connsiteX4" fmla="*/ 408870 w 408870"/>
                <a:gd name="connsiteY4" fmla="*/ 365413 h 766645"/>
                <a:gd name="connsiteX5" fmla="*/ 278790 w 408870"/>
                <a:gd name="connsiteY5" fmla="*/ 549870 h 766645"/>
                <a:gd name="connsiteX6" fmla="*/ 262365 w 408870"/>
                <a:gd name="connsiteY6" fmla="*/ 652234 h 766645"/>
                <a:gd name="connsiteX7" fmla="*/ 259653 w 408870"/>
                <a:gd name="connsiteY7" fmla="*/ 753914 h 766645"/>
                <a:gd name="connsiteX8" fmla="*/ 231602 w 408870"/>
                <a:gd name="connsiteY8" fmla="*/ 766646 h 766645"/>
                <a:gd name="connsiteX9" fmla="*/ 196019 w 408870"/>
                <a:gd name="connsiteY9" fmla="*/ 641724 h 766645"/>
                <a:gd name="connsiteX10" fmla="*/ 173685 w 408870"/>
                <a:gd name="connsiteY10" fmla="*/ 549871 h 766645"/>
                <a:gd name="connsiteX11" fmla="*/ 506 w 408870"/>
                <a:gd name="connsiteY11" fmla="*/ 263278 h 766645"/>
                <a:gd name="connsiteX0" fmla="*/ 506 w 402250"/>
                <a:gd name="connsiteY0" fmla="*/ 263278 h 766647"/>
                <a:gd name="connsiteX1" fmla="*/ 161508 w 402250"/>
                <a:gd name="connsiteY1" fmla="*/ 203262 h 766647"/>
                <a:gd name="connsiteX2" fmla="*/ 257878 w 402250"/>
                <a:gd name="connsiteY2" fmla="*/ 704 h 766647"/>
                <a:gd name="connsiteX3" fmla="*/ 275672 w 402250"/>
                <a:gd name="connsiteY3" fmla="*/ 268285 h 766647"/>
                <a:gd name="connsiteX4" fmla="*/ 402250 w 402250"/>
                <a:gd name="connsiteY4" fmla="*/ 283571 h 766647"/>
                <a:gd name="connsiteX5" fmla="*/ 278790 w 402250"/>
                <a:gd name="connsiteY5" fmla="*/ 549870 h 766647"/>
                <a:gd name="connsiteX6" fmla="*/ 262365 w 402250"/>
                <a:gd name="connsiteY6" fmla="*/ 652234 h 766647"/>
                <a:gd name="connsiteX7" fmla="*/ 259653 w 402250"/>
                <a:gd name="connsiteY7" fmla="*/ 753914 h 766647"/>
                <a:gd name="connsiteX8" fmla="*/ 231602 w 402250"/>
                <a:gd name="connsiteY8" fmla="*/ 766646 h 766647"/>
                <a:gd name="connsiteX9" fmla="*/ 196019 w 402250"/>
                <a:gd name="connsiteY9" fmla="*/ 641724 h 766647"/>
                <a:gd name="connsiteX10" fmla="*/ 173685 w 402250"/>
                <a:gd name="connsiteY10" fmla="*/ 549871 h 766647"/>
                <a:gd name="connsiteX11" fmla="*/ 506 w 402250"/>
                <a:gd name="connsiteY11" fmla="*/ 263278 h 766647"/>
                <a:gd name="connsiteX0" fmla="*/ 506 w 402250"/>
                <a:gd name="connsiteY0" fmla="*/ 263278 h 766645"/>
                <a:gd name="connsiteX1" fmla="*/ 161508 w 402250"/>
                <a:gd name="connsiteY1" fmla="*/ 203262 h 766645"/>
                <a:gd name="connsiteX2" fmla="*/ 257878 w 402250"/>
                <a:gd name="connsiteY2" fmla="*/ 704 h 766645"/>
                <a:gd name="connsiteX3" fmla="*/ 275672 w 402250"/>
                <a:gd name="connsiteY3" fmla="*/ 268285 h 766645"/>
                <a:gd name="connsiteX4" fmla="*/ 402250 w 402250"/>
                <a:gd name="connsiteY4" fmla="*/ 283571 h 766645"/>
                <a:gd name="connsiteX5" fmla="*/ 352511 w 402250"/>
                <a:gd name="connsiteY5" fmla="*/ 508230 h 766645"/>
                <a:gd name="connsiteX6" fmla="*/ 262365 w 402250"/>
                <a:gd name="connsiteY6" fmla="*/ 652234 h 766645"/>
                <a:gd name="connsiteX7" fmla="*/ 259653 w 402250"/>
                <a:gd name="connsiteY7" fmla="*/ 753914 h 766645"/>
                <a:gd name="connsiteX8" fmla="*/ 231602 w 402250"/>
                <a:gd name="connsiteY8" fmla="*/ 766646 h 766645"/>
                <a:gd name="connsiteX9" fmla="*/ 196019 w 402250"/>
                <a:gd name="connsiteY9" fmla="*/ 641724 h 766645"/>
                <a:gd name="connsiteX10" fmla="*/ 173685 w 402250"/>
                <a:gd name="connsiteY10" fmla="*/ 549871 h 766645"/>
                <a:gd name="connsiteX11" fmla="*/ 506 w 402250"/>
                <a:gd name="connsiteY11" fmla="*/ 263278 h 766645"/>
                <a:gd name="connsiteX0" fmla="*/ 506 w 402250"/>
                <a:gd name="connsiteY0" fmla="*/ 263278 h 766647"/>
                <a:gd name="connsiteX1" fmla="*/ 161508 w 402250"/>
                <a:gd name="connsiteY1" fmla="*/ 203262 h 766647"/>
                <a:gd name="connsiteX2" fmla="*/ 257878 w 402250"/>
                <a:gd name="connsiteY2" fmla="*/ 704 h 766647"/>
                <a:gd name="connsiteX3" fmla="*/ 275672 w 402250"/>
                <a:gd name="connsiteY3" fmla="*/ 268285 h 766647"/>
                <a:gd name="connsiteX4" fmla="*/ 402250 w 402250"/>
                <a:gd name="connsiteY4" fmla="*/ 283571 h 766647"/>
                <a:gd name="connsiteX5" fmla="*/ 352511 w 402250"/>
                <a:gd name="connsiteY5" fmla="*/ 508230 h 766647"/>
                <a:gd name="connsiteX6" fmla="*/ 258057 w 402250"/>
                <a:gd name="connsiteY6" fmla="*/ 528987 h 766647"/>
                <a:gd name="connsiteX7" fmla="*/ 259653 w 402250"/>
                <a:gd name="connsiteY7" fmla="*/ 753914 h 766647"/>
                <a:gd name="connsiteX8" fmla="*/ 231602 w 402250"/>
                <a:gd name="connsiteY8" fmla="*/ 766646 h 766647"/>
                <a:gd name="connsiteX9" fmla="*/ 196019 w 402250"/>
                <a:gd name="connsiteY9" fmla="*/ 641724 h 766647"/>
                <a:gd name="connsiteX10" fmla="*/ 173685 w 402250"/>
                <a:gd name="connsiteY10" fmla="*/ 549871 h 766647"/>
                <a:gd name="connsiteX11" fmla="*/ 506 w 402250"/>
                <a:gd name="connsiteY11" fmla="*/ 263278 h 766647"/>
                <a:gd name="connsiteX0" fmla="*/ 506 w 402250"/>
                <a:gd name="connsiteY0" fmla="*/ 263278 h 766645"/>
                <a:gd name="connsiteX1" fmla="*/ 161508 w 402250"/>
                <a:gd name="connsiteY1" fmla="*/ 203262 h 766645"/>
                <a:gd name="connsiteX2" fmla="*/ 257878 w 402250"/>
                <a:gd name="connsiteY2" fmla="*/ 704 h 766645"/>
                <a:gd name="connsiteX3" fmla="*/ 275672 w 402250"/>
                <a:gd name="connsiteY3" fmla="*/ 268285 h 766645"/>
                <a:gd name="connsiteX4" fmla="*/ 402250 w 402250"/>
                <a:gd name="connsiteY4" fmla="*/ 283571 h 766645"/>
                <a:gd name="connsiteX5" fmla="*/ 352511 w 402250"/>
                <a:gd name="connsiteY5" fmla="*/ 508230 h 766645"/>
                <a:gd name="connsiteX6" fmla="*/ 258656 w 402250"/>
                <a:gd name="connsiteY6" fmla="*/ 581546 h 766645"/>
                <a:gd name="connsiteX7" fmla="*/ 258057 w 402250"/>
                <a:gd name="connsiteY7" fmla="*/ 528987 h 766645"/>
                <a:gd name="connsiteX8" fmla="*/ 259653 w 402250"/>
                <a:gd name="connsiteY8" fmla="*/ 753914 h 766645"/>
                <a:gd name="connsiteX9" fmla="*/ 231602 w 402250"/>
                <a:gd name="connsiteY9" fmla="*/ 766646 h 766645"/>
                <a:gd name="connsiteX10" fmla="*/ 196019 w 402250"/>
                <a:gd name="connsiteY10" fmla="*/ 641724 h 766645"/>
                <a:gd name="connsiteX11" fmla="*/ 173685 w 402250"/>
                <a:gd name="connsiteY11" fmla="*/ 549871 h 766645"/>
                <a:gd name="connsiteX12" fmla="*/ 506 w 402250"/>
                <a:gd name="connsiteY12" fmla="*/ 263278 h 766645"/>
                <a:gd name="connsiteX0" fmla="*/ 506 w 402250"/>
                <a:gd name="connsiteY0" fmla="*/ 263278 h 766647"/>
                <a:gd name="connsiteX1" fmla="*/ 161508 w 402250"/>
                <a:gd name="connsiteY1" fmla="*/ 203262 h 766647"/>
                <a:gd name="connsiteX2" fmla="*/ 257878 w 402250"/>
                <a:gd name="connsiteY2" fmla="*/ 704 h 766647"/>
                <a:gd name="connsiteX3" fmla="*/ 275672 w 402250"/>
                <a:gd name="connsiteY3" fmla="*/ 268285 h 766647"/>
                <a:gd name="connsiteX4" fmla="*/ 402250 w 402250"/>
                <a:gd name="connsiteY4" fmla="*/ 283571 h 766647"/>
                <a:gd name="connsiteX5" fmla="*/ 352511 w 402250"/>
                <a:gd name="connsiteY5" fmla="*/ 508230 h 766647"/>
                <a:gd name="connsiteX6" fmla="*/ 276779 w 402250"/>
                <a:gd name="connsiteY6" fmla="*/ 562334 h 766647"/>
                <a:gd name="connsiteX7" fmla="*/ 258057 w 402250"/>
                <a:gd name="connsiteY7" fmla="*/ 528987 h 766647"/>
                <a:gd name="connsiteX8" fmla="*/ 259653 w 402250"/>
                <a:gd name="connsiteY8" fmla="*/ 753914 h 766647"/>
                <a:gd name="connsiteX9" fmla="*/ 231602 w 402250"/>
                <a:gd name="connsiteY9" fmla="*/ 766646 h 766647"/>
                <a:gd name="connsiteX10" fmla="*/ 196019 w 402250"/>
                <a:gd name="connsiteY10" fmla="*/ 641724 h 766647"/>
                <a:gd name="connsiteX11" fmla="*/ 173685 w 402250"/>
                <a:gd name="connsiteY11" fmla="*/ 549871 h 766647"/>
                <a:gd name="connsiteX12" fmla="*/ 506 w 402250"/>
                <a:gd name="connsiteY12" fmla="*/ 263278 h 766647"/>
                <a:gd name="connsiteX0" fmla="*/ 506 w 402250"/>
                <a:gd name="connsiteY0" fmla="*/ 263278 h 766645"/>
                <a:gd name="connsiteX1" fmla="*/ 161508 w 402250"/>
                <a:gd name="connsiteY1" fmla="*/ 203262 h 766645"/>
                <a:gd name="connsiteX2" fmla="*/ 257878 w 402250"/>
                <a:gd name="connsiteY2" fmla="*/ 704 h 766645"/>
                <a:gd name="connsiteX3" fmla="*/ 275672 w 402250"/>
                <a:gd name="connsiteY3" fmla="*/ 268285 h 766645"/>
                <a:gd name="connsiteX4" fmla="*/ 402250 w 402250"/>
                <a:gd name="connsiteY4" fmla="*/ 283571 h 766645"/>
                <a:gd name="connsiteX5" fmla="*/ 352511 w 402250"/>
                <a:gd name="connsiteY5" fmla="*/ 508230 h 766645"/>
                <a:gd name="connsiteX6" fmla="*/ 276779 w 402250"/>
                <a:gd name="connsiteY6" fmla="*/ 562334 h 766645"/>
                <a:gd name="connsiteX7" fmla="*/ 271352 w 402250"/>
                <a:gd name="connsiteY7" fmla="*/ 586713 h 766645"/>
                <a:gd name="connsiteX8" fmla="*/ 259653 w 402250"/>
                <a:gd name="connsiteY8" fmla="*/ 753914 h 766645"/>
                <a:gd name="connsiteX9" fmla="*/ 231602 w 402250"/>
                <a:gd name="connsiteY9" fmla="*/ 766646 h 766645"/>
                <a:gd name="connsiteX10" fmla="*/ 196019 w 402250"/>
                <a:gd name="connsiteY10" fmla="*/ 641724 h 766645"/>
                <a:gd name="connsiteX11" fmla="*/ 173685 w 402250"/>
                <a:gd name="connsiteY11" fmla="*/ 549871 h 766645"/>
                <a:gd name="connsiteX12" fmla="*/ 506 w 402250"/>
                <a:gd name="connsiteY12" fmla="*/ 263278 h 76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250" h="766645">
                  <a:moveTo>
                    <a:pt x="506" y="263278"/>
                  </a:moveTo>
                  <a:cubicBezTo>
                    <a:pt x="-9128" y="203719"/>
                    <a:pt x="121419" y="255613"/>
                    <a:pt x="161508" y="203262"/>
                  </a:cubicBezTo>
                  <a:cubicBezTo>
                    <a:pt x="201597" y="150911"/>
                    <a:pt x="219249" y="-11996"/>
                    <a:pt x="257878" y="704"/>
                  </a:cubicBezTo>
                  <a:lnTo>
                    <a:pt x="275672" y="268285"/>
                  </a:lnTo>
                  <a:cubicBezTo>
                    <a:pt x="306934" y="268285"/>
                    <a:pt x="402250" y="252309"/>
                    <a:pt x="402250" y="283571"/>
                  </a:cubicBezTo>
                  <a:cubicBezTo>
                    <a:pt x="402469" y="356669"/>
                    <a:pt x="352292" y="435132"/>
                    <a:pt x="352511" y="508230"/>
                  </a:cubicBezTo>
                  <a:cubicBezTo>
                    <a:pt x="328759" y="545123"/>
                    <a:pt x="292521" y="558875"/>
                    <a:pt x="276779" y="562334"/>
                  </a:cubicBezTo>
                  <a:cubicBezTo>
                    <a:pt x="261037" y="565793"/>
                    <a:pt x="271366" y="545216"/>
                    <a:pt x="271352" y="586713"/>
                  </a:cubicBezTo>
                  <a:cubicBezTo>
                    <a:pt x="271352" y="617975"/>
                    <a:pt x="290915" y="753914"/>
                    <a:pt x="259653" y="753914"/>
                  </a:cubicBezTo>
                  <a:lnTo>
                    <a:pt x="231602" y="766646"/>
                  </a:lnTo>
                  <a:cubicBezTo>
                    <a:pt x="200340" y="766646"/>
                    <a:pt x="196019" y="672986"/>
                    <a:pt x="196019" y="641724"/>
                  </a:cubicBezTo>
                  <a:lnTo>
                    <a:pt x="173685" y="549871"/>
                  </a:lnTo>
                  <a:lnTo>
                    <a:pt x="506" y="263278"/>
                  </a:lnTo>
                  <a:close/>
                </a:path>
              </a:pathLst>
            </a:custGeom>
            <a:solidFill>
              <a:srgbClr val="EDBBB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</p:grpSp>
      <p:sp>
        <p:nvSpPr>
          <p:cNvPr id="23583" name="Прямоугольник 23582"/>
          <p:cNvSpPr/>
          <p:nvPr/>
        </p:nvSpPr>
        <p:spPr>
          <a:xfrm>
            <a:off x="6551005" y="1889518"/>
            <a:ext cx="2397497" cy="462247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Соединительная линия уступом 3"/>
          <p:cNvCxnSpPr>
            <a:endCxn id="5" idx="1"/>
          </p:cNvCxnSpPr>
          <p:nvPr/>
        </p:nvCxnSpPr>
        <p:spPr>
          <a:xfrm rot="5400000" flipH="1" flipV="1">
            <a:off x="-839701" y="3367438"/>
            <a:ext cx="2828032" cy="11935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33990" y="1889986"/>
            <a:ext cx="3340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</a:rPr>
              <a:t>▼▼ </a:t>
            </a:r>
            <a:r>
              <a:rPr lang="ru-RU" sz="1000" dirty="0" smtClean="0"/>
              <a:t>Севастополь и Республика Крым, 32/86/28 чел.</a:t>
            </a:r>
            <a:endParaRPr lang="ru-RU" sz="1000" dirty="0"/>
          </a:p>
        </p:txBody>
      </p:sp>
      <p:cxnSp>
        <p:nvCxnSpPr>
          <p:cNvPr id="112" name="Соединительная линия уступом 111"/>
          <p:cNvCxnSpPr/>
          <p:nvPr/>
        </p:nvCxnSpPr>
        <p:spPr>
          <a:xfrm rot="5400000" flipH="1" flipV="1">
            <a:off x="89724" y="2845149"/>
            <a:ext cx="1283403" cy="93160"/>
          </a:xfrm>
          <a:prstGeom prst="bentConnector3">
            <a:avLst>
              <a:gd name="adj1" fmla="val 1003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789310" y="2126916"/>
            <a:ext cx="28103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FF0000"/>
                </a:solidFill>
              </a:rPr>
              <a:t>▼ </a:t>
            </a:r>
            <a:r>
              <a:rPr lang="ru-RU" sz="1000" dirty="0" smtClean="0"/>
              <a:t>Калининградская область, 18/105/72 чел.</a:t>
            </a:r>
            <a:endParaRPr lang="ru-RU" sz="1000" dirty="0"/>
          </a:p>
        </p:txBody>
      </p:sp>
      <p:cxnSp>
        <p:nvCxnSpPr>
          <p:cNvPr id="120" name="Соединительная линия уступом 119"/>
          <p:cNvCxnSpPr/>
          <p:nvPr/>
        </p:nvCxnSpPr>
        <p:spPr>
          <a:xfrm rot="5400000" flipH="1" flipV="1">
            <a:off x="-485687" y="3897679"/>
            <a:ext cx="2872912" cy="45411"/>
          </a:xfrm>
          <a:prstGeom prst="bentConnector3">
            <a:avLst>
              <a:gd name="adj1" fmla="val 996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928981" y="2360817"/>
            <a:ext cx="2781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92D050"/>
                </a:solidFill>
              </a:rPr>
              <a:t>▲▲</a:t>
            </a:r>
            <a:r>
              <a:rPr lang="ru-RU" sz="1000" dirty="0" smtClean="0">
                <a:solidFill>
                  <a:srgbClr val="FF0000"/>
                </a:solidFill>
              </a:rPr>
              <a:t> </a:t>
            </a:r>
            <a:r>
              <a:rPr lang="ru-RU" sz="1000" dirty="0" smtClean="0"/>
              <a:t>Ставропольский край, 137/99/193 чел.</a:t>
            </a:r>
            <a:endParaRPr lang="ru-RU" sz="1000" dirty="0"/>
          </a:p>
        </p:txBody>
      </p:sp>
      <p:cxnSp>
        <p:nvCxnSpPr>
          <p:cNvPr id="129" name="Соединительная линия уступом 128"/>
          <p:cNvCxnSpPr/>
          <p:nvPr/>
        </p:nvCxnSpPr>
        <p:spPr>
          <a:xfrm rot="5400000" flipH="1" flipV="1">
            <a:off x="-56758" y="3872356"/>
            <a:ext cx="2343386" cy="45410"/>
          </a:xfrm>
          <a:prstGeom prst="bentConnector3">
            <a:avLst>
              <a:gd name="adj1" fmla="val 10020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178482" y="2618498"/>
            <a:ext cx="23887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FF0000"/>
                </a:solidFill>
              </a:rPr>
              <a:t>▼ </a:t>
            </a:r>
            <a:r>
              <a:rPr lang="ru-RU" sz="1000" dirty="0" smtClean="0"/>
              <a:t>Ростовская область, 45/49/46 чел.</a:t>
            </a:r>
            <a:endParaRPr lang="ru-RU" sz="1000" dirty="0"/>
          </a:p>
        </p:txBody>
      </p:sp>
      <p:cxnSp>
        <p:nvCxnSpPr>
          <p:cNvPr id="133" name="Соединительная линия уступом 132"/>
          <p:cNvCxnSpPr/>
          <p:nvPr/>
        </p:nvCxnSpPr>
        <p:spPr>
          <a:xfrm rot="5400000" flipH="1" flipV="1">
            <a:off x="422248" y="3815923"/>
            <a:ext cx="1733279" cy="50065"/>
          </a:xfrm>
          <a:prstGeom prst="bentConnector3">
            <a:avLst>
              <a:gd name="adj1" fmla="val 10029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Соединительная линия уступом 135"/>
          <p:cNvCxnSpPr/>
          <p:nvPr/>
        </p:nvCxnSpPr>
        <p:spPr>
          <a:xfrm rot="5400000" flipH="1" flipV="1">
            <a:off x="971024" y="3698271"/>
            <a:ext cx="1071540" cy="63030"/>
          </a:xfrm>
          <a:prstGeom prst="bentConnector3">
            <a:avLst>
              <a:gd name="adj1" fmla="val 989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1357571" y="2848559"/>
            <a:ext cx="2494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92D050"/>
                </a:solidFill>
              </a:rPr>
              <a:t>▲</a:t>
            </a:r>
            <a:r>
              <a:rPr lang="ru-RU" sz="1000" dirty="0" smtClean="0">
                <a:solidFill>
                  <a:srgbClr val="FF0000"/>
                </a:solidFill>
              </a:rPr>
              <a:t> </a:t>
            </a:r>
            <a:r>
              <a:rPr lang="ru-RU" sz="1000" dirty="0" smtClean="0"/>
              <a:t>Воронежская область, 23/21/26 чел.</a:t>
            </a:r>
            <a:endParaRPr lang="ru-RU" sz="1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1475656" y="3070904"/>
            <a:ext cx="33265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92D050"/>
                </a:solidFill>
              </a:rPr>
              <a:t>▲</a:t>
            </a:r>
            <a:r>
              <a:rPr lang="ru-RU" sz="1000" dirty="0" smtClean="0">
                <a:solidFill>
                  <a:srgbClr val="FF0000"/>
                </a:solidFill>
              </a:rPr>
              <a:t> </a:t>
            </a:r>
            <a:r>
              <a:rPr lang="ru-RU" sz="1000" dirty="0" smtClean="0"/>
              <a:t>Москва и Московская область, 173/325/344 чел.</a:t>
            </a:r>
            <a:endParaRPr lang="ru-RU" sz="1000" dirty="0"/>
          </a:p>
        </p:txBody>
      </p:sp>
      <p:cxnSp>
        <p:nvCxnSpPr>
          <p:cNvPr id="165" name="Соединительная линия уступом 164"/>
          <p:cNvCxnSpPr>
            <a:endCxn id="198" idx="1"/>
          </p:cNvCxnSpPr>
          <p:nvPr/>
        </p:nvCxnSpPr>
        <p:spPr>
          <a:xfrm rot="16200000" flipH="1">
            <a:off x="1704112" y="5252754"/>
            <a:ext cx="1175104" cy="25976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Соединительная линия уступом 165"/>
          <p:cNvCxnSpPr>
            <a:endCxn id="172" idx="1"/>
          </p:cNvCxnSpPr>
          <p:nvPr/>
        </p:nvCxnSpPr>
        <p:spPr>
          <a:xfrm>
            <a:off x="2411760" y="5071356"/>
            <a:ext cx="1068419" cy="106742"/>
          </a:xfrm>
          <a:prstGeom prst="bentConnector3">
            <a:avLst>
              <a:gd name="adj1" fmla="val 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Соединительная линия уступом 167"/>
          <p:cNvCxnSpPr/>
          <p:nvPr/>
        </p:nvCxnSpPr>
        <p:spPr>
          <a:xfrm rot="10800000" flipV="1">
            <a:off x="2728913" y="4431401"/>
            <a:ext cx="477541" cy="11503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3131840" y="4308290"/>
            <a:ext cx="2509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</a:rPr>
              <a:t>▼ </a:t>
            </a:r>
            <a:r>
              <a:rPr lang="ru-RU" sz="1000" dirty="0" smtClean="0"/>
              <a:t>Пермский край, 5149/5142/4623 чел.</a:t>
            </a:r>
            <a:endParaRPr lang="ru-RU" sz="1000" dirty="0"/>
          </a:p>
        </p:txBody>
      </p:sp>
      <p:sp>
        <p:nvSpPr>
          <p:cNvPr id="171" name="TextBox 170"/>
          <p:cNvSpPr txBox="1"/>
          <p:nvPr/>
        </p:nvSpPr>
        <p:spPr>
          <a:xfrm>
            <a:off x="3283906" y="5547429"/>
            <a:ext cx="26516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</a:rPr>
              <a:t>▼▼ </a:t>
            </a:r>
            <a:r>
              <a:rPr lang="ru-RU" sz="1000" dirty="0" smtClean="0"/>
              <a:t>Бурятия Республика, 3/315/129 чел.</a:t>
            </a:r>
            <a:endParaRPr lang="ru-RU" sz="1000" dirty="0"/>
          </a:p>
        </p:txBody>
      </p:sp>
      <p:sp>
        <p:nvSpPr>
          <p:cNvPr id="172" name="TextBox 171"/>
          <p:cNvSpPr txBox="1"/>
          <p:nvPr/>
        </p:nvSpPr>
        <p:spPr>
          <a:xfrm>
            <a:off x="3480179" y="5054987"/>
            <a:ext cx="30360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92D050"/>
                </a:solidFill>
              </a:rPr>
              <a:t>▲</a:t>
            </a:r>
            <a:r>
              <a:rPr lang="ru-RU" sz="1000" dirty="0" smtClean="0"/>
              <a:t>Республика Башкортостан, 80/166/169 чел.</a:t>
            </a:r>
            <a:endParaRPr lang="ru-RU" sz="1000" dirty="0"/>
          </a:p>
        </p:txBody>
      </p:sp>
      <p:sp>
        <p:nvSpPr>
          <p:cNvPr id="175" name="TextBox 174"/>
          <p:cNvSpPr txBox="1"/>
          <p:nvPr/>
        </p:nvSpPr>
        <p:spPr>
          <a:xfrm>
            <a:off x="3096921" y="4540131"/>
            <a:ext cx="2565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>
                <a:solidFill>
                  <a:schemeClr val="accent1"/>
                </a:solidFill>
              </a:rPr>
              <a:t>●</a:t>
            </a:r>
            <a:r>
              <a:rPr lang="ru-RU" sz="1000" dirty="0" smtClean="0">
                <a:solidFill>
                  <a:srgbClr val="FF0000"/>
                </a:solidFill>
              </a:rPr>
              <a:t> </a:t>
            </a:r>
            <a:r>
              <a:rPr lang="ru-RU" sz="1000" dirty="0" smtClean="0"/>
              <a:t>Свердловская область, 93/78/78 чел.</a:t>
            </a:r>
            <a:endParaRPr lang="ru-RU" sz="1000" dirty="0"/>
          </a:p>
        </p:txBody>
      </p:sp>
      <p:sp>
        <p:nvSpPr>
          <p:cNvPr id="176" name="TextBox 175"/>
          <p:cNvSpPr txBox="1"/>
          <p:nvPr/>
        </p:nvSpPr>
        <p:spPr>
          <a:xfrm>
            <a:off x="2413402" y="3573016"/>
            <a:ext cx="25330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FF0000"/>
                </a:solidFill>
              </a:rPr>
              <a:t>▼ </a:t>
            </a:r>
            <a:r>
              <a:rPr lang="ru-RU" sz="1000" dirty="0" smtClean="0"/>
              <a:t>Чувашия Республика, 30/225/85 чел.</a:t>
            </a:r>
            <a:endParaRPr lang="ru-RU" sz="1000" dirty="0"/>
          </a:p>
        </p:txBody>
      </p:sp>
      <p:sp>
        <p:nvSpPr>
          <p:cNvPr id="177" name="TextBox 176"/>
          <p:cNvSpPr txBox="1"/>
          <p:nvPr/>
        </p:nvSpPr>
        <p:spPr>
          <a:xfrm>
            <a:off x="3923928" y="5301208"/>
            <a:ext cx="26260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92D050"/>
                </a:solidFill>
              </a:rPr>
              <a:t>▲</a:t>
            </a:r>
            <a:r>
              <a:rPr lang="ru-RU" sz="1000" dirty="0" smtClean="0">
                <a:solidFill>
                  <a:srgbClr val="FF0000"/>
                </a:solidFill>
              </a:rPr>
              <a:t> </a:t>
            </a:r>
            <a:r>
              <a:rPr lang="ru-RU" sz="1000" dirty="0" smtClean="0"/>
              <a:t>Новосибирская область, 25/27/53 чел.</a:t>
            </a:r>
            <a:endParaRPr lang="ru-RU" sz="1000" dirty="0"/>
          </a:p>
        </p:txBody>
      </p:sp>
      <p:cxnSp>
        <p:nvCxnSpPr>
          <p:cNvPr id="179" name="Соединительная линия уступом 178"/>
          <p:cNvCxnSpPr/>
          <p:nvPr/>
        </p:nvCxnSpPr>
        <p:spPr>
          <a:xfrm flipV="1">
            <a:off x="2915816" y="4700689"/>
            <a:ext cx="268634" cy="1032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Соединительная линия уступом 182"/>
          <p:cNvCxnSpPr/>
          <p:nvPr/>
        </p:nvCxnSpPr>
        <p:spPr>
          <a:xfrm rot="16200000" flipV="1">
            <a:off x="1171475" y="5175816"/>
            <a:ext cx="1718507" cy="404492"/>
          </a:xfrm>
          <a:prstGeom prst="bentConnector3">
            <a:avLst>
              <a:gd name="adj1" fmla="val -1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/>
          <p:cNvSpPr txBox="1"/>
          <p:nvPr/>
        </p:nvSpPr>
        <p:spPr>
          <a:xfrm>
            <a:off x="2421544" y="5847075"/>
            <a:ext cx="26853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92D050"/>
                </a:solidFill>
              </a:rPr>
              <a:t>▲</a:t>
            </a:r>
            <a:r>
              <a:rPr lang="ru-RU" sz="1000" dirty="0" smtClean="0">
                <a:solidFill>
                  <a:srgbClr val="FF0000"/>
                </a:solidFill>
              </a:rPr>
              <a:t> </a:t>
            </a:r>
            <a:r>
              <a:rPr lang="ru-RU" sz="1000" dirty="0" smtClean="0"/>
              <a:t>Республика Татарстан, 97/143/173 чел.</a:t>
            </a:r>
            <a:endParaRPr lang="ru-RU" sz="1000" dirty="0"/>
          </a:p>
        </p:txBody>
      </p:sp>
      <p:cxnSp>
        <p:nvCxnSpPr>
          <p:cNvPr id="200" name="Соединительная линия уступом 199"/>
          <p:cNvCxnSpPr>
            <a:stCxn id="171" idx="3"/>
          </p:cNvCxnSpPr>
          <p:nvPr/>
        </p:nvCxnSpPr>
        <p:spPr>
          <a:xfrm flipV="1">
            <a:off x="5935594" y="5590986"/>
            <a:ext cx="512146" cy="7955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Соединительная линия уступом 223"/>
          <p:cNvCxnSpPr>
            <a:endCxn id="177" idx="1"/>
          </p:cNvCxnSpPr>
          <p:nvPr/>
        </p:nvCxnSpPr>
        <p:spPr>
          <a:xfrm>
            <a:off x="3709546" y="5424318"/>
            <a:ext cx="214382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9" name="Таблица 2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921926"/>
              </p:ext>
            </p:extLst>
          </p:nvPr>
        </p:nvGraphicFramePr>
        <p:xfrm>
          <a:off x="6623404" y="2730208"/>
          <a:ext cx="2428364" cy="343509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8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</a:rPr>
                        <a:t>▼</a:t>
                      </a:r>
                      <a:r>
                        <a:rPr lang="ru-RU" sz="1400" b="0" dirty="0" smtClean="0">
                          <a:effectLst/>
                        </a:rPr>
                        <a:t>Страны</a:t>
                      </a:r>
                      <a:endParaRPr lang="ru-RU" sz="14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94/54/30</a:t>
                      </a:r>
                      <a:endParaRPr lang="ru-RU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1"/>
                          </a:solidFill>
                        </a:rPr>
                        <a:t>● </a:t>
                      </a:r>
                      <a:r>
                        <a:rPr lang="ru-RU" sz="1400" b="0" dirty="0" smtClean="0">
                          <a:effectLst/>
                        </a:rPr>
                        <a:t>Беларусь</a:t>
                      </a:r>
                      <a:endParaRPr lang="ru-RU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38/5/5</a:t>
                      </a:r>
                      <a:endParaRPr lang="ru-RU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</a:rPr>
                        <a:t>▼▼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Молдавия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29/1/0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</a:rPr>
                        <a:t>▼</a:t>
                      </a:r>
                      <a:r>
                        <a:rPr lang="ru-RU" sz="1400" b="0" dirty="0" smtClean="0">
                          <a:effectLst/>
                        </a:rPr>
                        <a:t>Армения</a:t>
                      </a:r>
                      <a:endParaRPr lang="ru-RU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6/9/1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92D050"/>
                          </a:solidFill>
                        </a:rPr>
                        <a:t>▲</a:t>
                      </a:r>
                      <a:r>
                        <a:rPr lang="ru-RU" sz="1400" b="0" dirty="0" smtClean="0">
                          <a:effectLst/>
                        </a:rPr>
                        <a:t>Казахстан</a:t>
                      </a:r>
                      <a:endParaRPr lang="ru-RU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5/4/6</a:t>
                      </a:r>
                      <a:endParaRPr lang="ru-RU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</a:rPr>
                        <a:t>▼</a:t>
                      </a:r>
                      <a:r>
                        <a:rPr lang="ru-RU" sz="1400" b="0" dirty="0" smtClean="0">
                          <a:effectLst/>
                        </a:rPr>
                        <a:t>Азербайджан</a:t>
                      </a:r>
                      <a:endParaRPr lang="ru-RU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5/11/0</a:t>
                      </a:r>
                      <a:endParaRPr lang="ru-RU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92D050"/>
                          </a:solidFill>
                        </a:rPr>
                        <a:t>▲</a:t>
                      </a:r>
                      <a:r>
                        <a:rPr lang="ru-RU" sz="1400" b="0" kern="1200" dirty="0" smtClean="0">
                          <a:effectLst/>
                        </a:rPr>
                        <a:t>Украина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effectLst/>
                        </a:rPr>
                        <a:t>2/2/3</a:t>
                      </a:r>
                      <a:endParaRPr lang="ru-RU" sz="1400" b="0" kern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</a:rPr>
                        <a:t>▼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Таджикистан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3/2/1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92D050"/>
                          </a:solidFill>
                        </a:rPr>
                        <a:t>▲</a:t>
                      </a:r>
                      <a:r>
                        <a:rPr lang="ru-RU" sz="1400" b="0" kern="1200" dirty="0" smtClean="0">
                          <a:effectLst/>
                        </a:rPr>
                        <a:t>Кыргызстан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3/3/6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92D050"/>
                          </a:solidFill>
                        </a:rPr>
                        <a:t>▲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Узбекистан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1/0/1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1"/>
                          </a:solidFill>
                        </a:rPr>
                        <a:t>●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Туркменистан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1/0/0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1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</a:rPr>
                        <a:t>▼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Абхазия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1/7/1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1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</a:rPr>
                        <a:t>▼</a:t>
                      </a:r>
                      <a:r>
                        <a:rPr lang="ru-RU" sz="1400" b="0" dirty="0" smtClean="0">
                          <a:effectLst/>
                        </a:rPr>
                        <a:t>Грузия</a:t>
                      </a:r>
                      <a:endParaRPr lang="ru-RU" sz="1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8/3/0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1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92D050"/>
                          </a:solidFill>
                        </a:rPr>
                        <a:t>▲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Монголия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0/2/6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34" name="TextBox 233"/>
          <p:cNvSpPr txBox="1"/>
          <p:nvPr/>
        </p:nvSpPr>
        <p:spPr>
          <a:xfrm>
            <a:off x="2195736" y="6093296"/>
            <a:ext cx="29290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</a:rPr>
              <a:t>▼▼ </a:t>
            </a:r>
            <a:r>
              <a:rPr lang="ru-RU" sz="1000" dirty="0" smtClean="0"/>
              <a:t>Нижегородская область, 83/439/172 чел.</a:t>
            </a:r>
            <a:endParaRPr lang="ru-RU" sz="1000" dirty="0"/>
          </a:p>
        </p:txBody>
      </p:sp>
      <p:cxnSp>
        <p:nvCxnSpPr>
          <p:cNvPr id="235" name="Соединительная линия уступом 234"/>
          <p:cNvCxnSpPr>
            <a:stCxn id="176" idx="1"/>
          </p:cNvCxnSpPr>
          <p:nvPr/>
        </p:nvCxnSpPr>
        <p:spPr>
          <a:xfrm rot="10800000" flipV="1">
            <a:off x="2102104" y="3696127"/>
            <a:ext cx="311299" cy="91477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Соединительная линия уступом 255"/>
          <p:cNvCxnSpPr>
            <a:stCxn id="241" idx="1"/>
          </p:cNvCxnSpPr>
          <p:nvPr/>
        </p:nvCxnSpPr>
        <p:spPr>
          <a:xfrm rot="10800000" flipH="1">
            <a:off x="5216478" y="4785873"/>
            <a:ext cx="1297168" cy="1646558"/>
          </a:xfrm>
          <a:prstGeom prst="bentConnector4">
            <a:avLst>
              <a:gd name="adj1" fmla="val -17623"/>
              <a:gd name="adj2" fmla="val 174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Прямоугольник 240"/>
          <p:cNvSpPr/>
          <p:nvPr/>
        </p:nvSpPr>
        <p:spPr>
          <a:xfrm>
            <a:off x="5216478" y="6309320"/>
            <a:ext cx="32084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FF0000"/>
                </a:solidFill>
              </a:rPr>
              <a:t>▼ </a:t>
            </a:r>
            <a:r>
              <a:rPr lang="ru-RU" sz="1000" dirty="0" smtClean="0"/>
              <a:t>Республика Саха </a:t>
            </a:r>
            <a:r>
              <a:rPr lang="ru-RU" sz="1000" dirty="0"/>
              <a:t>(Якутия</a:t>
            </a:r>
            <a:r>
              <a:rPr lang="ru-RU" sz="1000" dirty="0" smtClean="0"/>
              <a:t>), 108/203/117 </a:t>
            </a:r>
            <a:r>
              <a:rPr lang="ru-RU" sz="1000" dirty="0"/>
              <a:t>чел.</a:t>
            </a:r>
          </a:p>
        </p:txBody>
      </p:sp>
      <p:cxnSp>
        <p:nvCxnSpPr>
          <p:cNvPr id="126" name="Соединительная линия уступом 125"/>
          <p:cNvCxnSpPr/>
          <p:nvPr/>
        </p:nvCxnSpPr>
        <p:spPr>
          <a:xfrm flipV="1">
            <a:off x="2718949" y="4951927"/>
            <a:ext cx="522559" cy="11942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3177888" y="4821246"/>
            <a:ext cx="26981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FF0000"/>
                </a:solidFill>
              </a:rPr>
              <a:t>▼</a:t>
            </a:r>
            <a:r>
              <a:rPr lang="ru-RU" sz="1000" dirty="0" smtClean="0">
                <a:solidFill>
                  <a:srgbClr val="92D050"/>
                </a:solidFill>
              </a:rPr>
              <a:t> </a:t>
            </a:r>
            <a:r>
              <a:rPr lang="ru-RU" sz="1000" dirty="0" smtClean="0"/>
              <a:t>Челябинская область, 277/355/286 чел.</a:t>
            </a:r>
            <a:endParaRPr lang="ru-RU" sz="1000" dirty="0"/>
          </a:p>
        </p:txBody>
      </p:sp>
      <p:cxnSp>
        <p:nvCxnSpPr>
          <p:cNvPr id="152" name="Соединительная линия уступом 151"/>
          <p:cNvCxnSpPr>
            <a:endCxn id="154" idx="1"/>
          </p:cNvCxnSpPr>
          <p:nvPr/>
        </p:nvCxnSpPr>
        <p:spPr>
          <a:xfrm rot="5400000" flipH="1" flipV="1">
            <a:off x="2272538" y="3995911"/>
            <a:ext cx="551564" cy="44075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2768697" y="3817394"/>
            <a:ext cx="23278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FF0000"/>
                </a:solidFill>
              </a:rPr>
              <a:t>▼</a:t>
            </a:r>
            <a:r>
              <a:rPr lang="ru-RU" sz="1000" dirty="0" smtClean="0">
                <a:solidFill>
                  <a:srgbClr val="92D050"/>
                </a:solidFill>
              </a:rPr>
              <a:t> </a:t>
            </a:r>
            <a:r>
              <a:rPr lang="ru-RU" sz="1000" dirty="0" smtClean="0"/>
              <a:t>Кировская область, 93/48/37 чел.</a:t>
            </a:r>
            <a:endParaRPr lang="ru-RU" sz="1000" dirty="0"/>
          </a:p>
        </p:txBody>
      </p:sp>
      <p:cxnSp>
        <p:nvCxnSpPr>
          <p:cNvPr id="178" name="Соединительная линия уступом 177"/>
          <p:cNvCxnSpPr>
            <a:endCxn id="184" idx="1"/>
          </p:cNvCxnSpPr>
          <p:nvPr/>
        </p:nvCxnSpPr>
        <p:spPr>
          <a:xfrm rot="5400000" flipH="1" flipV="1">
            <a:off x="2338724" y="4272446"/>
            <a:ext cx="486113" cy="29426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2728912" y="4053410"/>
            <a:ext cx="25795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92D050"/>
                </a:solidFill>
              </a:rPr>
              <a:t>▲</a:t>
            </a:r>
            <a:r>
              <a:rPr lang="ru-RU" sz="1000" dirty="0" smtClean="0"/>
              <a:t>Удмуртская республика, 35/42/61 чел.</a:t>
            </a:r>
            <a:endParaRPr lang="ru-RU" sz="1000" dirty="0"/>
          </a:p>
        </p:txBody>
      </p:sp>
      <p:sp>
        <p:nvSpPr>
          <p:cNvPr id="144" name="TextBox 143"/>
          <p:cNvSpPr txBox="1"/>
          <p:nvPr/>
        </p:nvSpPr>
        <p:spPr>
          <a:xfrm>
            <a:off x="1763688" y="3326795"/>
            <a:ext cx="40238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92D050"/>
                </a:solidFill>
              </a:rPr>
              <a:t>▲</a:t>
            </a:r>
            <a:r>
              <a:rPr lang="ru-RU" sz="1000" dirty="0" smtClean="0">
                <a:solidFill>
                  <a:srgbClr val="FF0000"/>
                </a:solidFill>
              </a:rPr>
              <a:t> </a:t>
            </a:r>
            <a:r>
              <a:rPr lang="ru-RU" sz="1000" dirty="0" smtClean="0"/>
              <a:t>Ленинградская область и Санкт-Петербург, 56/269/338 чел.</a:t>
            </a:r>
            <a:endParaRPr lang="ru-RU" sz="1000" dirty="0"/>
          </a:p>
        </p:txBody>
      </p:sp>
      <p:cxnSp>
        <p:nvCxnSpPr>
          <p:cNvPr id="145" name="Соединительная линия уступом 144"/>
          <p:cNvCxnSpPr>
            <a:stCxn id="144" idx="1"/>
          </p:cNvCxnSpPr>
          <p:nvPr/>
        </p:nvCxnSpPr>
        <p:spPr>
          <a:xfrm rot="10800000" flipV="1">
            <a:off x="1629506" y="3449906"/>
            <a:ext cx="134183" cy="21244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1430507" y="6351131"/>
            <a:ext cx="35189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</a:rPr>
              <a:t>▼▼ </a:t>
            </a:r>
            <a:r>
              <a:rPr lang="ru-RU" sz="1000" dirty="0" smtClean="0"/>
              <a:t>Серная Осетия – Алания Республика, 2/67/12 чел.</a:t>
            </a:r>
            <a:endParaRPr lang="ru-RU" sz="1000" dirty="0"/>
          </a:p>
        </p:txBody>
      </p:sp>
      <p:cxnSp>
        <p:nvCxnSpPr>
          <p:cNvPr id="158" name="Соединительная линия уступом 157"/>
          <p:cNvCxnSpPr>
            <a:endCxn id="157" idx="1"/>
          </p:cNvCxnSpPr>
          <p:nvPr/>
        </p:nvCxnSpPr>
        <p:spPr>
          <a:xfrm rot="16200000" flipH="1">
            <a:off x="731093" y="5774828"/>
            <a:ext cx="896382" cy="50244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1551847"/>
          </a:xfrm>
        </p:spPr>
        <p:txBody>
          <a:bodyPr/>
          <a:lstStyle/>
          <a:p>
            <a:pPr algn="r" eaLnBrk="1" hangingPunct="1"/>
            <a:r>
              <a:rPr kumimoji="0" lang="ru-RU" altLang="ru-RU" dirty="0" smtClean="0"/>
              <a:t>География участия</a:t>
            </a:r>
            <a:r>
              <a:rPr kumimoji="0" lang="ru-RU" altLang="ru-RU" sz="2400" dirty="0" smtClean="0"/>
              <a:t/>
            </a:r>
            <a:br>
              <a:rPr kumimoji="0" lang="ru-RU" altLang="ru-RU" sz="2400" dirty="0" smtClean="0"/>
            </a:br>
            <a:r>
              <a:rPr kumimoji="0" lang="ru-RU" altLang="ru-RU" sz="2400" dirty="0" smtClean="0"/>
              <a:t>регионы/страны – участники олимпиады </a:t>
            </a:r>
            <a:br>
              <a:rPr kumimoji="0" lang="ru-RU" altLang="ru-RU" sz="2400" dirty="0" smtClean="0"/>
            </a:br>
            <a:r>
              <a:rPr kumimoji="0" lang="ru-RU" altLang="ru-RU" sz="2400" dirty="0" smtClean="0"/>
              <a:t>2017, 2018, 2019 гг.</a:t>
            </a:r>
          </a:p>
        </p:txBody>
      </p:sp>
      <p:grpSp>
        <p:nvGrpSpPr>
          <p:cNvPr id="23563" name="Группа 23562"/>
          <p:cNvGrpSpPr/>
          <p:nvPr/>
        </p:nvGrpSpPr>
        <p:grpSpPr>
          <a:xfrm>
            <a:off x="6588224" y="1831623"/>
            <a:ext cx="2465305" cy="923330"/>
            <a:chOff x="6890182" y="1831623"/>
            <a:chExt cx="2465305" cy="923330"/>
          </a:xfrm>
        </p:grpSpPr>
        <p:sp>
          <p:nvSpPr>
            <p:cNvPr id="2" name="TextBox 1"/>
            <p:cNvSpPr txBox="1"/>
            <p:nvPr/>
          </p:nvSpPr>
          <p:spPr>
            <a:xfrm>
              <a:off x="7351258" y="1916832"/>
              <a:ext cx="200422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2">
                      <a:lumMod val="50000"/>
                    </a:schemeClr>
                  </a:solidFill>
                </a:rPr>
                <a:t>иностранных</a:t>
              </a:r>
              <a:br>
                <a:rPr lang="ru-RU" sz="2000" b="1" dirty="0" smtClean="0">
                  <a:solidFill>
                    <a:schemeClr val="bg2">
                      <a:lumMod val="50000"/>
                    </a:schemeClr>
                  </a:solidFill>
                </a:rPr>
              </a:br>
              <a:r>
                <a:rPr lang="ru-RU" sz="2000" b="1" dirty="0" smtClean="0">
                  <a:solidFill>
                    <a:schemeClr val="bg2">
                      <a:lumMod val="50000"/>
                    </a:schemeClr>
                  </a:solidFill>
                </a:rPr>
                <a:t>государств</a:t>
              </a:r>
              <a:endParaRPr lang="ru-RU" sz="20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890182" y="1831623"/>
              <a:ext cx="54652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chemeClr val="bg2">
                      <a:lumMod val="50000"/>
                    </a:schemeClr>
                  </a:solidFill>
                </a:rPr>
                <a:t>8</a:t>
              </a:r>
              <a:endParaRPr lang="ru-RU" sz="5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23562" name="Группа 23561"/>
          <p:cNvGrpSpPr/>
          <p:nvPr/>
        </p:nvGrpSpPr>
        <p:grpSpPr>
          <a:xfrm>
            <a:off x="4022503" y="1857598"/>
            <a:ext cx="2421705" cy="923330"/>
            <a:chOff x="3722315" y="1714007"/>
            <a:chExt cx="2421705" cy="92333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780564" y="1821083"/>
              <a:ext cx="13634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</a:rPr>
                <a:t>регионов </a:t>
              </a:r>
              <a:br>
                <a:rPr lang="ru-RU" sz="2000" b="1" dirty="0" smtClean="0">
                  <a:solidFill>
                    <a:srgbClr val="FF0000"/>
                  </a:solidFill>
                </a:rPr>
              </a:br>
              <a:r>
                <a:rPr lang="ru-RU" sz="2000" b="1" dirty="0" smtClean="0">
                  <a:solidFill>
                    <a:srgbClr val="FF0000"/>
                  </a:solidFill>
                </a:rPr>
                <a:t>РФ</a:t>
              </a:r>
            </a:p>
          </p:txBody>
        </p:sp>
        <p:sp>
          <p:nvSpPr>
            <p:cNvPr id="180" name="Прямоугольник 179"/>
            <p:cNvSpPr/>
            <p:nvPr/>
          </p:nvSpPr>
          <p:spPr>
            <a:xfrm>
              <a:off x="3722315" y="1714007"/>
              <a:ext cx="11605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5400" b="1" dirty="0" smtClean="0">
                  <a:solidFill>
                    <a:srgbClr val="FF0000"/>
                  </a:solidFill>
                </a:rPr>
                <a:t> </a:t>
              </a:r>
              <a:r>
                <a:rPr lang="ru-RU" sz="5400" b="1" dirty="0">
                  <a:solidFill>
                    <a:srgbClr val="FF0000"/>
                  </a:solidFill>
                </a:rPr>
                <a:t>78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84012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10646</TotalTime>
  <Words>3002</Words>
  <Application>Microsoft Office PowerPoint</Application>
  <PresentationFormat>Экран (4:3)</PresentationFormat>
  <Paragraphs>351</Paragraphs>
  <Slides>36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Arial</vt:lpstr>
      <vt:lpstr>Bahnschrift</vt:lpstr>
      <vt:lpstr>Calibri</vt:lpstr>
      <vt:lpstr>Candara</vt:lpstr>
      <vt:lpstr>Courier New</vt:lpstr>
      <vt:lpstr>Symbol</vt:lpstr>
      <vt:lpstr>Times New Roman</vt:lpstr>
      <vt:lpstr>Wingdings</vt:lpstr>
      <vt:lpstr>Тема Office</vt:lpstr>
      <vt:lpstr>Международная олимпиада учителей-предметников  «ПРОФИ-2020»</vt:lpstr>
      <vt:lpstr>Об Олимпиаде в цифрах</vt:lpstr>
      <vt:lpstr>Цели и задачи  Олимпиады</vt:lpstr>
      <vt:lpstr>Цели и задачи  Олимпиады</vt:lpstr>
      <vt:lpstr>Цели и задачи  Олимпиады</vt:lpstr>
      <vt:lpstr>Цели и задачи  Олимпиады</vt:lpstr>
      <vt:lpstr>Цели и задачи  Олимпиады</vt:lpstr>
      <vt:lpstr>Динамика количества  участников</vt:lpstr>
      <vt:lpstr>География участия регионы/страны – участники олимпиады  2017, 2018, 2019 гг.</vt:lpstr>
      <vt:lpstr>Количество участников  1-го тура олимпиады «ПРОФИ» (по предметам)  2017, 2018, 2019 гг.</vt:lpstr>
      <vt:lpstr>Количество участников  региональная структура</vt:lpstr>
      <vt:lpstr>Пункты проведения 2-го тура олимпиады «ПРОФИ» 2017/2018/2019 гг</vt:lpstr>
      <vt:lpstr>Система поощрений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Технология проведения </vt:lpstr>
      <vt:lpstr>Презентация PowerPoint</vt:lpstr>
      <vt:lpstr>Технология проведения  диаграмма результативности</vt:lpstr>
      <vt:lpstr>Технология проведения  диаграмма рассеивания</vt:lpstr>
      <vt:lpstr>Технология проведения  представление результатов  в пятибалльной шкале  по английскому языку</vt:lpstr>
      <vt:lpstr>Технология проведения  Индивидуальное представление  результатов Олимпиады</vt:lpstr>
      <vt:lpstr>Рейтинговые таблицы Очный тур, Математика, 2015</vt:lpstr>
      <vt:lpstr>Положительные  эффекты Олимпиады</vt:lpstr>
      <vt:lpstr>Положительные  эффекты Олимпиады</vt:lpstr>
      <vt:lpstr>Положительные  эффекты Олимпиады</vt:lpstr>
      <vt:lpstr>Предметы 2020 гг.</vt:lpstr>
      <vt:lpstr>Сроки проведения  в 2020 году</vt:lpstr>
      <vt:lpstr>Презентация PowerPoint</vt:lpstr>
      <vt:lpstr>Спасибо за внимание!</vt:lpstr>
    </vt:vector>
  </TitlesOfParts>
  <Company>ПФ ГУ-ВШЭ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rattta</dc:creator>
  <cp:lastModifiedBy>Ведерников Василий Владимирович</cp:lastModifiedBy>
  <cp:revision>994</cp:revision>
  <dcterms:created xsi:type="dcterms:W3CDTF">2010-10-08T12:02:17Z</dcterms:created>
  <dcterms:modified xsi:type="dcterms:W3CDTF">2020-05-26T12:01:58Z</dcterms:modified>
</cp:coreProperties>
</file>