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2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  <p:sldMasterId id="2147483660" r:id="rId2"/>
  </p:sldMasterIdLst>
  <p:notesMasterIdLst>
    <p:notesMasterId r:id="rId35"/>
  </p:notesMasterIdLst>
  <p:handoutMasterIdLst>
    <p:handoutMasterId r:id="rId36"/>
  </p:handoutMasterIdLst>
  <p:sldIdLst>
    <p:sldId id="256" r:id="rId3"/>
    <p:sldId id="291" r:id="rId4"/>
    <p:sldId id="361" r:id="rId5"/>
    <p:sldId id="362" r:id="rId6"/>
    <p:sldId id="363" r:id="rId7"/>
    <p:sldId id="364" r:id="rId8"/>
    <p:sldId id="286" r:id="rId9"/>
    <p:sldId id="366" r:id="rId10"/>
    <p:sldId id="290" r:id="rId11"/>
    <p:sldId id="289" r:id="rId12"/>
    <p:sldId id="288" r:id="rId13"/>
    <p:sldId id="351" r:id="rId14"/>
    <p:sldId id="352" r:id="rId15"/>
    <p:sldId id="294" r:id="rId16"/>
    <p:sldId id="296" r:id="rId17"/>
    <p:sldId id="297" r:id="rId18"/>
    <p:sldId id="298" r:id="rId19"/>
    <p:sldId id="301" r:id="rId20"/>
    <p:sldId id="318" r:id="rId21"/>
    <p:sldId id="320" r:id="rId22"/>
    <p:sldId id="321" r:id="rId23"/>
    <p:sldId id="322" r:id="rId24"/>
    <p:sldId id="323" r:id="rId25"/>
    <p:sldId id="325" r:id="rId26"/>
    <p:sldId id="360" r:id="rId27"/>
    <p:sldId id="327" r:id="rId28"/>
    <p:sldId id="356" r:id="rId29"/>
    <p:sldId id="357" r:id="rId30"/>
    <p:sldId id="367" r:id="rId31"/>
    <p:sldId id="368" r:id="rId32"/>
    <p:sldId id="369" r:id="rId33"/>
    <p:sldId id="370" r:id="rId34"/>
  </p:sldIdLst>
  <p:sldSz cx="9144000" cy="5143500" type="screen16x9"/>
  <p:notesSz cx="6735763" cy="98663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65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2EB8C24-3360-4BCF-8FBA-BE78DBCDDD07}">
  <a:tblStyle styleId="{A2EB8C24-3360-4BCF-8FBA-BE78DBCDDD0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332" y="-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>
                <a:solidFill>
                  <a:srgbClr val="C00000"/>
                </a:solidFill>
              </a:rPr>
              <a:t>Соотношение объёма времени при 72-х часовом повышении квалификации</a:t>
            </a:r>
          </a:p>
        </c:rich>
      </c:tx>
      <c:layout>
        <c:manualLayout>
          <c:xMode val="edge"/>
          <c:yMode val="edge"/>
          <c:x val="0.12257283464566929"/>
          <c:y val="1.8749999999999999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Соотношение объёма времени при повышении квалификации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Дистанционно (онлайн)</c:v>
                </c:pt>
                <c:pt idx="1">
                  <c:v>Очно (с преподавателем в группе)</c:v>
                </c:pt>
                <c:pt idx="2">
                  <c:v>Ориентационный день (регистрация)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</c:v>
                </c:pt>
                <c:pt idx="1">
                  <c:v>0.4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79166666666667"/>
          <c:y val="0.21659350393700791"/>
          <c:w val="0.35208333333333336"/>
          <c:h val="0.7630627460629921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45997375328085"/>
          <c:y val="3.6997135568945502E-2"/>
          <c:w val="0.49204822834645667"/>
          <c:h val="0.860117193789777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Количественные показатели по ПК за октябрь, ноябрь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398</c:v>
                </c:pt>
                <c:pt idx="1">
                  <c:v>518</c:v>
                </c:pt>
                <c:pt idx="2">
                  <c:v>1315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9980416"/>
        <c:axId val="229982208"/>
      </c:barChart>
      <c:catAx>
        <c:axId val="22998041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C00000"/>
                </a:solidFill>
              </a:defRPr>
            </a:pPr>
            <a:endParaRPr lang="ru-RU"/>
          </a:p>
        </c:txPr>
        <c:crossAx val="229982208"/>
        <c:crosses val="autoZero"/>
        <c:auto val="1"/>
        <c:lblAlgn val="ctr"/>
        <c:lblOffset val="100"/>
        <c:noMultiLvlLbl val="0"/>
      </c:catAx>
      <c:valAx>
        <c:axId val="2299822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2299804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>
              <a:solidFill>
                <a:schemeClr val="tx2">
                  <a:lumMod val="2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 w="38100">
      <a:solidFill>
        <a:srgbClr val="FFC00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6"/>
            <c:bubble3D val="0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РИПКиППР</c:v>
                </c:pt>
                <c:pt idx="1">
                  <c:v>Ошский ОИО</c:v>
                </c:pt>
                <c:pt idx="2">
                  <c:v>Иссык-Кульский ОИО</c:v>
                </c:pt>
                <c:pt idx="3">
                  <c:v>Нарынский МЦО</c:v>
                </c:pt>
                <c:pt idx="4">
                  <c:v>Баткенский МЦО</c:v>
                </c:pt>
                <c:pt idx="5">
                  <c:v>Жалал-Абадский МЦО</c:v>
                </c:pt>
                <c:pt idx="6">
                  <c:v>Таласский МЦО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5727</c:v>
                </c:pt>
                <c:pt idx="1">
                  <c:v>3051</c:v>
                </c:pt>
                <c:pt idx="2">
                  <c:v>662</c:v>
                </c:pt>
                <c:pt idx="3">
                  <c:v>682</c:v>
                </c:pt>
                <c:pt idx="4">
                  <c:v>613</c:v>
                </c:pt>
                <c:pt idx="5">
                  <c:v>664</c:v>
                </c:pt>
                <c:pt idx="6">
                  <c:v>141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208333333333335"/>
          <c:y val="5.7558070866141731E-2"/>
          <c:w val="0.33958333333333335"/>
          <c:h val="0.9424419291338582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411E7E-E7FF-41F9-AB7A-C235665FBA14}" type="doc">
      <dgm:prSet loTypeId="urn:microsoft.com/office/officeart/2005/8/layout/hList7" loCatId="picture" qsTypeId="urn:microsoft.com/office/officeart/2005/8/quickstyle/3d1" qsCatId="3D" csTypeId="urn:microsoft.com/office/officeart/2005/8/colors/accent1_2" csCatId="accent1" phldr="1"/>
      <dgm:spPr/>
    </dgm:pt>
    <dgm:pt modelId="{E08B4ABA-049C-43BB-9DC7-E89812FFD7B8}">
      <dgm:prSet phldrT="[Текст]" custT="1"/>
      <dgm:spPr/>
      <dgm:t>
        <a:bodyPr/>
        <a:lstStyle/>
        <a:p>
          <a:r>
            <a:rPr lang="ru-RU" sz="3200" b="1" dirty="0" smtClean="0"/>
            <a:t>ВПО</a:t>
          </a:r>
          <a:endParaRPr lang="ru-RU" sz="3200" b="1" dirty="0"/>
        </a:p>
      </dgm:t>
    </dgm:pt>
    <dgm:pt modelId="{F6AC27F9-ABE2-4001-809C-CFB3DA9098A2}" type="parTrans" cxnId="{75D16EE7-6925-434E-8E89-AE0A56928D9C}">
      <dgm:prSet/>
      <dgm:spPr/>
      <dgm:t>
        <a:bodyPr/>
        <a:lstStyle/>
        <a:p>
          <a:endParaRPr lang="ru-RU"/>
        </a:p>
      </dgm:t>
    </dgm:pt>
    <dgm:pt modelId="{D15E1F7F-2624-4288-96E3-F3AA7235B637}" type="sibTrans" cxnId="{75D16EE7-6925-434E-8E89-AE0A56928D9C}">
      <dgm:prSet/>
      <dgm:spPr/>
      <dgm:t>
        <a:bodyPr/>
        <a:lstStyle/>
        <a:p>
          <a:endParaRPr lang="ru-RU"/>
        </a:p>
      </dgm:t>
    </dgm:pt>
    <dgm:pt modelId="{238AED2B-6350-445A-8DC0-67DA57A95FCB}">
      <dgm:prSet phldrT="[Текст]" custT="1"/>
      <dgm:spPr/>
      <dgm:t>
        <a:bodyPr/>
        <a:lstStyle/>
        <a:p>
          <a:r>
            <a:rPr lang="ru-RU" sz="3200" b="1" dirty="0" smtClean="0"/>
            <a:t>СПО</a:t>
          </a:r>
          <a:endParaRPr lang="ru-RU" sz="3200" b="1" dirty="0"/>
        </a:p>
      </dgm:t>
    </dgm:pt>
    <dgm:pt modelId="{9256CAE5-C902-4734-8B72-E8942DAD6F57}" type="parTrans" cxnId="{134F7B19-502C-42FA-B206-2EFCCB8A0B86}">
      <dgm:prSet/>
      <dgm:spPr/>
      <dgm:t>
        <a:bodyPr/>
        <a:lstStyle/>
        <a:p>
          <a:endParaRPr lang="ru-RU"/>
        </a:p>
      </dgm:t>
    </dgm:pt>
    <dgm:pt modelId="{537C8CD9-60C4-40E4-B105-13105FBEC696}" type="sibTrans" cxnId="{134F7B19-502C-42FA-B206-2EFCCB8A0B86}">
      <dgm:prSet/>
      <dgm:spPr/>
      <dgm:t>
        <a:bodyPr/>
        <a:lstStyle/>
        <a:p>
          <a:endParaRPr lang="ru-RU"/>
        </a:p>
      </dgm:t>
    </dgm:pt>
    <dgm:pt modelId="{B0284A0C-2FA3-4855-AB70-E2EBC133BD5C}">
      <dgm:prSet phldrT="[Текст]" custT="1"/>
      <dgm:spPr/>
      <dgm:t>
        <a:bodyPr/>
        <a:lstStyle/>
        <a:p>
          <a:r>
            <a:rPr lang="ru-RU" sz="3200" b="1" dirty="0" smtClean="0"/>
            <a:t>НПО</a:t>
          </a:r>
          <a:endParaRPr lang="ru-RU" sz="3200" b="1" dirty="0"/>
        </a:p>
      </dgm:t>
    </dgm:pt>
    <dgm:pt modelId="{9F04A67D-C7BD-4D31-ABAA-7FC8A0CEF908}" type="sibTrans" cxnId="{25386B91-C94C-48EC-9BFD-4FEE093B35CF}">
      <dgm:prSet/>
      <dgm:spPr/>
      <dgm:t>
        <a:bodyPr/>
        <a:lstStyle/>
        <a:p>
          <a:endParaRPr lang="ru-RU"/>
        </a:p>
      </dgm:t>
    </dgm:pt>
    <dgm:pt modelId="{7C32D960-7079-438A-86C3-9BCC4C79AB3D}" type="parTrans" cxnId="{25386B91-C94C-48EC-9BFD-4FEE093B35CF}">
      <dgm:prSet/>
      <dgm:spPr/>
      <dgm:t>
        <a:bodyPr/>
        <a:lstStyle/>
        <a:p>
          <a:endParaRPr lang="ru-RU"/>
        </a:p>
      </dgm:t>
    </dgm:pt>
    <dgm:pt modelId="{9BB643D2-2433-405A-8D4A-79D911881B51}" type="pres">
      <dgm:prSet presAssocID="{4A411E7E-E7FF-41F9-AB7A-C235665FBA14}" presName="Name0" presStyleCnt="0">
        <dgm:presLayoutVars>
          <dgm:dir/>
          <dgm:resizeHandles val="exact"/>
        </dgm:presLayoutVars>
      </dgm:prSet>
      <dgm:spPr/>
    </dgm:pt>
    <dgm:pt modelId="{9E6202AB-D923-4B1F-972D-C694606F1738}" type="pres">
      <dgm:prSet presAssocID="{4A411E7E-E7FF-41F9-AB7A-C235665FBA14}" presName="fgShape" presStyleLbl="fgShp" presStyleIdx="0" presStyleCnt="1" custScaleY="161491"/>
      <dgm:spPr/>
    </dgm:pt>
    <dgm:pt modelId="{94565759-7E3D-4039-B625-ECB3CC9E541B}" type="pres">
      <dgm:prSet presAssocID="{4A411E7E-E7FF-41F9-AB7A-C235665FBA14}" presName="linComp" presStyleCnt="0"/>
      <dgm:spPr/>
    </dgm:pt>
    <dgm:pt modelId="{986A6FB4-2040-4665-B113-302FB12155E8}" type="pres">
      <dgm:prSet presAssocID="{E08B4ABA-049C-43BB-9DC7-E89812FFD7B8}" presName="compNode" presStyleCnt="0"/>
      <dgm:spPr/>
    </dgm:pt>
    <dgm:pt modelId="{0EEC898E-2D5D-48F5-BE51-9961409A6328}" type="pres">
      <dgm:prSet presAssocID="{E08B4ABA-049C-43BB-9DC7-E89812FFD7B8}" presName="bkgdShape" presStyleLbl="node1" presStyleIdx="0" presStyleCnt="3" custLinFactNeighborX="-2492" custLinFactNeighborY="388"/>
      <dgm:spPr/>
      <dgm:t>
        <a:bodyPr/>
        <a:lstStyle/>
        <a:p>
          <a:endParaRPr lang="ru-RU"/>
        </a:p>
      </dgm:t>
    </dgm:pt>
    <dgm:pt modelId="{F3116D99-2C94-4360-B7C0-243EFE043B53}" type="pres">
      <dgm:prSet presAssocID="{E08B4ABA-049C-43BB-9DC7-E89812FFD7B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89FED-D509-44C3-8000-C32F4A423805}" type="pres">
      <dgm:prSet presAssocID="{E08B4ABA-049C-43BB-9DC7-E89812FFD7B8}" presName="invisiNode" presStyleLbl="node1" presStyleIdx="0" presStyleCnt="3"/>
      <dgm:spPr/>
    </dgm:pt>
    <dgm:pt modelId="{29AE024C-A25E-4392-81EB-92E11D259C4D}" type="pres">
      <dgm:prSet presAssocID="{E08B4ABA-049C-43BB-9DC7-E89812FFD7B8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A8D2CDB-15C8-46FF-80B4-44ECD996F65A}" type="pres">
      <dgm:prSet presAssocID="{D15E1F7F-2624-4288-96E3-F3AA7235B637}" presName="sibTrans" presStyleLbl="sibTrans2D1" presStyleIdx="0" presStyleCnt="0"/>
      <dgm:spPr/>
    </dgm:pt>
    <dgm:pt modelId="{7B5ACE76-085E-4E74-8B2B-D1C2CB6BBCA0}" type="pres">
      <dgm:prSet presAssocID="{238AED2B-6350-445A-8DC0-67DA57A95FCB}" presName="compNode" presStyleCnt="0"/>
      <dgm:spPr/>
    </dgm:pt>
    <dgm:pt modelId="{CFD1ED35-7EF1-45E8-A91E-D86507777F84}" type="pres">
      <dgm:prSet presAssocID="{238AED2B-6350-445A-8DC0-67DA57A95FCB}" presName="bkgdShape" presStyleLbl="node1" presStyleIdx="1" presStyleCnt="3"/>
      <dgm:spPr/>
      <dgm:t>
        <a:bodyPr/>
        <a:lstStyle/>
        <a:p>
          <a:endParaRPr lang="ru-RU"/>
        </a:p>
      </dgm:t>
    </dgm:pt>
    <dgm:pt modelId="{C5C9C764-D3DE-41D1-9DE0-FCA12EAD0D41}" type="pres">
      <dgm:prSet presAssocID="{238AED2B-6350-445A-8DC0-67DA57A95FC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C49F8-DCED-4C47-8DCF-8953E4AD0764}" type="pres">
      <dgm:prSet presAssocID="{238AED2B-6350-445A-8DC0-67DA57A95FCB}" presName="invisiNode" presStyleLbl="node1" presStyleIdx="1" presStyleCnt="3"/>
      <dgm:spPr/>
    </dgm:pt>
    <dgm:pt modelId="{CE65BDF7-EB2B-46B7-8EA0-6DC17C4465FC}" type="pres">
      <dgm:prSet presAssocID="{238AED2B-6350-445A-8DC0-67DA57A95FCB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0059EF4-7D40-4E6F-BDD6-8891B56F537F}" type="pres">
      <dgm:prSet presAssocID="{537C8CD9-60C4-40E4-B105-13105FBEC696}" presName="sibTrans" presStyleLbl="sibTrans2D1" presStyleIdx="0" presStyleCnt="0"/>
      <dgm:spPr/>
    </dgm:pt>
    <dgm:pt modelId="{C9AB4209-F9BC-4FC6-BFAB-83987424658E}" type="pres">
      <dgm:prSet presAssocID="{B0284A0C-2FA3-4855-AB70-E2EBC133BD5C}" presName="compNode" presStyleCnt="0"/>
      <dgm:spPr/>
    </dgm:pt>
    <dgm:pt modelId="{779B6124-AA63-4F9A-BC8B-494219243FB6}" type="pres">
      <dgm:prSet presAssocID="{B0284A0C-2FA3-4855-AB70-E2EBC133BD5C}" presName="bkgdShape" presStyleLbl="node1" presStyleIdx="2" presStyleCnt="3"/>
      <dgm:spPr/>
      <dgm:t>
        <a:bodyPr/>
        <a:lstStyle/>
        <a:p>
          <a:endParaRPr lang="ru-RU"/>
        </a:p>
      </dgm:t>
    </dgm:pt>
    <dgm:pt modelId="{7BC82E82-098C-4A96-A7A4-313561443ECD}" type="pres">
      <dgm:prSet presAssocID="{B0284A0C-2FA3-4855-AB70-E2EBC133BD5C}" presName="nodeTx" presStyleLbl="node1" presStyleIdx="2" presStyleCnt="3">
        <dgm:presLayoutVars>
          <dgm:bulletEnabled val="1"/>
        </dgm:presLayoutVars>
      </dgm:prSet>
      <dgm:spPr/>
    </dgm:pt>
    <dgm:pt modelId="{DE335841-8A58-43A3-B63E-7B9C129B763C}" type="pres">
      <dgm:prSet presAssocID="{B0284A0C-2FA3-4855-AB70-E2EBC133BD5C}" presName="invisiNode" presStyleLbl="node1" presStyleIdx="2" presStyleCnt="3"/>
      <dgm:spPr/>
    </dgm:pt>
    <dgm:pt modelId="{7F1029FB-8937-4823-A39D-F44E5878A6AC}" type="pres">
      <dgm:prSet presAssocID="{B0284A0C-2FA3-4855-AB70-E2EBC133BD5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6B2054C-A202-414A-8D4E-9675C4B3CCB7}" type="presOf" srcId="{D15E1F7F-2624-4288-96E3-F3AA7235B637}" destId="{5A8D2CDB-15C8-46FF-80B4-44ECD996F65A}" srcOrd="0" destOrd="0" presId="urn:microsoft.com/office/officeart/2005/8/layout/hList7"/>
    <dgm:cxn modelId="{7A998726-C958-4B9E-81A4-122632EDBE22}" type="presOf" srcId="{E08B4ABA-049C-43BB-9DC7-E89812FFD7B8}" destId="{F3116D99-2C94-4360-B7C0-243EFE043B53}" srcOrd="1" destOrd="0" presId="urn:microsoft.com/office/officeart/2005/8/layout/hList7"/>
    <dgm:cxn modelId="{A859063C-0E2B-43A0-9252-104A5233AB48}" type="presOf" srcId="{B0284A0C-2FA3-4855-AB70-E2EBC133BD5C}" destId="{779B6124-AA63-4F9A-BC8B-494219243FB6}" srcOrd="0" destOrd="0" presId="urn:microsoft.com/office/officeart/2005/8/layout/hList7"/>
    <dgm:cxn modelId="{D4CAF38B-4AC1-4DCD-9FE6-27FB65DFE99D}" type="presOf" srcId="{E08B4ABA-049C-43BB-9DC7-E89812FFD7B8}" destId="{0EEC898E-2D5D-48F5-BE51-9961409A6328}" srcOrd="0" destOrd="0" presId="urn:microsoft.com/office/officeart/2005/8/layout/hList7"/>
    <dgm:cxn modelId="{2FCF0EBE-362A-4F1E-A059-8B5305A14BD6}" type="presOf" srcId="{4A411E7E-E7FF-41F9-AB7A-C235665FBA14}" destId="{9BB643D2-2433-405A-8D4A-79D911881B51}" srcOrd="0" destOrd="0" presId="urn:microsoft.com/office/officeart/2005/8/layout/hList7"/>
    <dgm:cxn modelId="{2C06F874-4FF3-468F-8160-4AECD3D3885B}" type="presOf" srcId="{238AED2B-6350-445A-8DC0-67DA57A95FCB}" destId="{CFD1ED35-7EF1-45E8-A91E-D86507777F84}" srcOrd="0" destOrd="0" presId="urn:microsoft.com/office/officeart/2005/8/layout/hList7"/>
    <dgm:cxn modelId="{0004C794-7A60-476F-9A59-FD517EDC644D}" type="presOf" srcId="{537C8CD9-60C4-40E4-B105-13105FBEC696}" destId="{00059EF4-7D40-4E6F-BDD6-8891B56F537F}" srcOrd="0" destOrd="0" presId="urn:microsoft.com/office/officeart/2005/8/layout/hList7"/>
    <dgm:cxn modelId="{134F7B19-502C-42FA-B206-2EFCCB8A0B86}" srcId="{4A411E7E-E7FF-41F9-AB7A-C235665FBA14}" destId="{238AED2B-6350-445A-8DC0-67DA57A95FCB}" srcOrd="1" destOrd="0" parTransId="{9256CAE5-C902-4734-8B72-E8942DAD6F57}" sibTransId="{537C8CD9-60C4-40E4-B105-13105FBEC696}"/>
    <dgm:cxn modelId="{25386B91-C94C-48EC-9BFD-4FEE093B35CF}" srcId="{4A411E7E-E7FF-41F9-AB7A-C235665FBA14}" destId="{B0284A0C-2FA3-4855-AB70-E2EBC133BD5C}" srcOrd="2" destOrd="0" parTransId="{7C32D960-7079-438A-86C3-9BCC4C79AB3D}" sibTransId="{9F04A67D-C7BD-4D31-ABAA-7FC8A0CEF908}"/>
    <dgm:cxn modelId="{F341D6D0-1FF4-4EC3-B635-6620B0B39150}" type="presOf" srcId="{238AED2B-6350-445A-8DC0-67DA57A95FCB}" destId="{C5C9C764-D3DE-41D1-9DE0-FCA12EAD0D41}" srcOrd="1" destOrd="0" presId="urn:microsoft.com/office/officeart/2005/8/layout/hList7"/>
    <dgm:cxn modelId="{64A3A700-85FC-48C5-94AC-EE34C8B5012E}" type="presOf" srcId="{B0284A0C-2FA3-4855-AB70-E2EBC133BD5C}" destId="{7BC82E82-098C-4A96-A7A4-313561443ECD}" srcOrd="1" destOrd="0" presId="urn:microsoft.com/office/officeart/2005/8/layout/hList7"/>
    <dgm:cxn modelId="{75D16EE7-6925-434E-8E89-AE0A56928D9C}" srcId="{4A411E7E-E7FF-41F9-AB7A-C235665FBA14}" destId="{E08B4ABA-049C-43BB-9DC7-E89812FFD7B8}" srcOrd="0" destOrd="0" parTransId="{F6AC27F9-ABE2-4001-809C-CFB3DA9098A2}" sibTransId="{D15E1F7F-2624-4288-96E3-F3AA7235B637}"/>
    <dgm:cxn modelId="{184ADF98-17CD-4E1D-9BC6-1550061C5DBF}" type="presParOf" srcId="{9BB643D2-2433-405A-8D4A-79D911881B51}" destId="{9E6202AB-D923-4B1F-972D-C694606F1738}" srcOrd="0" destOrd="0" presId="urn:microsoft.com/office/officeart/2005/8/layout/hList7"/>
    <dgm:cxn modelId="{C1EAC55A-6AFE-42F9-9C0C-6FFDCF364092}" type="presParOf" srcId="{9BB643D2-2433-405A-8D4A-79D911881B51}" destId="{94565759-7E3D-4039-B625-ECB3CC9E541B}" srcOrd="1" destOrd="0" presId="urn:microsoft.com/office/officeart/2005/8/layout/hList7"/>
    <dgm:cxn modelId="{DB509761-13EC-43EE-80E3-FBDFD9B4024E}" type="presParOf" srcId="{94565759-7E3D-4039-B625-ECB3CC9E541B}" destId="{986A6FB4-2040-4665-B113-302FB12155E8}" srcOrd="0" destOrd="0" presId="urn:microsoft.com/office/officeart/2005/8/layout/hList7"/>
    <dgm:cxn modelId="{B1539C6C-1CAA-43BA-83AB-1A72464F8EB3}" type="presParOf" srcId="{986A6FB4-2040-4665-B113-302FB12155E8}" destId="{0EEC898E-2D5D-48F5-BE51-9961409A6328}" srcOrd="0" destOrd="0" presId="urn:microsoft.com/office/officeart/2005/8/layout/hList7"/>
    <dgm:cxn modelId="{6313A4CE-684E-41C7-A48F-04A251AD677E}" type="presParOf" srcId="{986A6FB4-2040-4665-B113-302FB12155E8}" destId="{F3116D99-2C94-4360-B7C0-243EFE043B53}" srcOrd="1" destOrd="0" presId="urn:microsoft.com/office/officeart/2005/8/layout/hList7"/>
    <dgm:cxn modelId="{C0920A33-5525-4DD6-A060-03EFB882E06B}" type="presParOf" srcId="{986A6FB4-2040-4665-B113-302FB12155E8}" destId="{59F89FED-D509-44C3-8000-C32F4A423805}" srcOrd="2" destOrd="0" presId="urn:microsoft.com/office/officeart/2005/8/layout/hList7"/>
    <dgm:cxn modelId="{BBAA0135-59EE-4114-9A9E-D2DB9C558D70}" type="presParOf" srcId="{986A6FB4-2040-4665-B113-302FB12155E8}" destId="{29AE024C-A25E-4392-81EB-92E11D259C4D}" srcOrd="3" destOrd="0" presId="urn:microsoft.com/office/officeart/2005/8/layout/hList7"/>
    <dgm:cxn modelId="{C44E0920-A79F-405E-86E9-C11A63ACC649}" type="presParOf" srcId="{94565759-7E3D-4039-B625-ECB3CC9E541B}" destId="{5A8D2CDB-15C8-46FF-80B4-44ECD996F65A}" srcOrd="1" destOrd="0" presId="urn:microsoft.com/office/officeart/2005/8/layout/hList7"/>
    <dgm:cxn modelId="{57CCD4B4-6216-493F-9FB4-516AC9AB62F5}" type="presParOf" srcId="{94565759-7E3D-4039-B625-ECB3CC9E541B}" destId="{7B5ACE76-085E-4E74-8B2B-D1C2CB6BBCA0}" srcOrd="2" destOrd="0" presId="urn:microsoft.com/office/officeart/2005/8/layout/hList7"/>
    <dgm:cxn modelId="{8EBAC2F1-5801-448F-8995-863BB9E41012}" type="presParOf" srcId="{7B5ACE76-085E-4E74-8B2B-D1C2CB6BBCA0}" destId="{CFD1ED35-7EF1-45E8-A91E-D86507777F84}" srcOrd="0" destOrd="0" presId="urn:microsoft.com/office/officeart/2005/8/layout/hList7"/>
    <dgm:cxn modelId="{D406AC14-C7B6-4EA3-9D45-878C11DA6BE5}" type="presParOf" srcId="{7B5ACE76-085E-4E74-8B2B-D1C2CB6BBCA0}" destId="{C5C9C764-D3DE-41D1-9DE0-FCA12EAD0D41}" srcOrd="1" destOrd="0" presId="urn:microsoft.com/office/officeart/2005/8/layout/hList7"/>
    <dgm:cxn modelId="{A1B0C36A-6372-4D54-856E-E917FA257D8B}" type="presParOf" srcId="{7B5ACE76-085E-4E74-8B2B-D1C2CB6BBCA0}" destId="{A78C49F8-DCED-4C47-8DCF-8953E4AD0764}" srcOrd="2" destOrd="0" presId="urn:microsoft.com/office/officeart/2005/8/layout/hList7"/>
    <dgm:cxn modelId="{74FDA844-9910-49BB-9ADA-B457A8A00BF0}" type="presParOf" srcId="{7B5ACE76-085E-4E74-8B2B-D1C2CB6BBCA0}" destId="{CE65BDF7-EB2B-46B7-8EA0-6DC17C4465FC}" srcOrd="3" destOrd="0" presId="urn:microsoft.com/office/officeart/2005/8/layout/hList7"/>
    <dgm:cxn modelId="{0ED9A946-3D46-4490-B5E8-015AE52089CB}" type="presParOf" srcId="{94565759-7E3D-4039-B625-ECB3CC9E541B}" destId="{00059EF4-7D40-4E6F-BDD6-8891B56F537F}" srcOrd="3" destOrd="0" presId="urn:microsoft.com/office/officeart/2005/8/layout/hList7"/>
    <dgm:cxn modelId="{0EBBB40F-DF15-4B58-BCEC-8467B0832F23}" type="presParOf" srcId="{94565759-7E3D-4039-B625-ECB3CC9E541B}" destId="{C9AB4209-F9BC-4FC6-BFAB-83987424658E}" srcOrd="4" destOrd="0" presId="urn:microsoft.com/office/officeart/2005/8/layout/hList7"/>
    <dgm:cxn modelId="{6B66E85E-669D-4304-9744-5513233DA535}" type="presParOf" srcId="{C9AB4209-F9BC-4FC6-BFAB-83987424658E}" destId="{779B6124-AA63-4F9A-BC8B-494219243FB6}" srcOrd="0" destOrd="0" presId="urn:microsoft.com/office/officeart/2005/8/layout/hList7"/>
    <dgm:cxn modelId="{6A46FB8F-9645-45BE-B282-2269B60E0B4A}" type="presParOf" srcId="{C9AB4209-F9BC-4FC6-BFAB-83987424658E}" destId="{7BC82E82-098C-4A96-A7A4-313561443ECD}" srcOrd="1" destOrd="0" presId="urn:microsoft.com/office/officeart/2005/8/layout/hList7"/>
    <dgm:cxn modelId="{52B36E69-2B18-463E-B946-1E6A9BC4D6B7}" type="presParOf" srcId="{C9AB4209-F9BC-4FC6-BFAB-83987424658E}" destId="{DE335841-8A58-43A3-B63E-7B9C129B763C}" srcOrd="2" destOrd="0" presId="urn:microsoft.com/office/officeart/2005/8/layout/hList7"/>
    <dgm:cxn modelId="{A03571FE-9A40-460D-B0AA-7963E28530D2}" type="presParOf" srcId="{C9AB4209-F9BC-4FC6-BFAB-83987424658E}" destId="{7F1029FB-8937-4823-A39D-F44E5878A6A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0C49B0-3A7D-4D4E-8EED-92C25B477833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B62C57-20B4-46D0-B0B5-85D0515B65CB}">
      <dgm:prSet phldrT="[Текст]" custT="1"/>
      <dgm:spPr/>
      <dgm:t>
        <a:bodyPr/>
        <a:lstStyle/>
        <a:p>
          <a:r>
            <a:rPr lang="ru-RU" sz="2000" b="1" dirty="0" smtClean="0"/>
            <a:t>Переподготовка</a:t>
          </a:r>
          <a:endParaRPr lang="ru-RU" sz="2000" b="1" dirty="0"/>
        </a:p>
      </dgm:t>
    </dgm:pt>
    <dgm:pt modelId="{C9BA450F-8D47-4C13-A57C-D991DF40B8EF}" type="parTrans" cxnId="{0E52C95E-2FFF-46C5-9A73-6945C85E05CC}">
      <dgm:prSet/>
      <dgm:spPr/>
      <dgm:t>
        <a:bodyPr/>
        <a:lstStyle/>
        <a:p>
          <a:endParaRPr lang="ru-RU"/>
        </a:p>
      </dgm:t>
    </dgm:pt>
    <dgm:pt modelId="{6D10B1BC-1F72-4652-89E4-7407E930736A}" type="sibTrans" cxnId="{0E52C95E-2FFF-46C5-9A73-6945C85E05CC}">
      <dgm:prSet/>
      <dgm:spPr/>
      <dgm:t>
        <a:bodyPr/>
        <a:lstStyle/>
        <a:p>
          <a:endParaRPr lang="ru-RU"/>
        </a:p>
      </dgm:t>
    </dgm:pt>
    <dgm:pt modelId="{464FB4DA-B82A-486E-BC0C-F60E58561587}">
      <dgm:prSet phldrT="[Текст]" custT="1"/>
      <dgm:spPr/>
      <dgm:t>
        <a:bodyPr/>
        <a:lstStyle/>
        <a:p>
          <a:r>
            <a:rPr lang="ru-RU" sz="2000" b="1" dirty="0" smtClean="0"/>
            <a:t>Повышение квалификации</a:t>
          </a:r>
          <a:endParaRPr lang="ru-RU" sz="2000" b="1" dirty="0"/>
        </a:p>
      </dgm:t>
    </dgm:pt>
    <dgm:pt modelId="{2F97696C-257D-4630-9B39-93B25CEAE894}" type="parTrans" cxnId="{20F1CBE5-3851-436E-B0B3-D27FC9B9BE5E}">
      <dgm:prSet/>
      <dgm:spPr/>
      <dgm:t>
        <a:bodyPr/>
        <a:lstStyle/>
        <a:p>
          <a:endParaRPr lang="ru-RU"/>
        </a:p>
      </dgm:t>
    </dgm:pt>
    <dgm:pt modelId="{283E19FE-584A-43CA-B132-D3AC15AE6FF9}" type="sibTrans" cxnId="{20F1CBE5-3851-436E-B0B3-D27FC9B9BE5E}">
      <dgm:prSet/>
      <dgm:spPr/>
      <dgm:t>
        <a:bodyPr/>
        <a:lstStyle/>
        <a:p>
          <a:endParaRPr lang="ru-RU"/>
        </a:p>
      </dgm:t>
    </dgm:pt>
    <dgm:pt modelId="{241FB97E-D7C0-45AF-ACFF-A6B8BE34F668}">
      <dgm:prSet phldrT="[Текст]" custT="1"/>
      <dgm:spPr/>
      <dgm:t>
        <a:bodyPr/>
        <a:lstStyle/>
        <a:p>
          <a:r>
            <a:rPr lang="ru-RU" sz="2000" b="1" dirty="0" smtClean="0"/>
            <a:t>Стажировка</a:t>
          </a:r>
          <a:endParaRPr lang="ru-RU" sz="2000" b="1" dirty="0"/>
        </a:p>
      </dgm:t>
    </dgm:pt>
    <dgm:pt modelId="{E8AFC82D-6C8F-44FC-89FF-78C9124A3F46}" type="parTrans" cxnId="{A429902B-3A4A-43E2-98B2-0D72F62F358E}">
      <dgm:prSet/>
      <dgm:spPr/>
      <dgm:t>
        <a:bodyPr/>
        <a:lstStyle/>
        <a:p>
          <a:endParaRPr lang="ru-RU"/>
        </a:p>
      </dgm:t>
    </dgm:pt>
    <dgm:pt modelId="{1F6C1F17-A131-4A51-950A-8244D916111A}" type="sibTrans" cxnId="{A429902B-3A4A-43E2-98B2-0D72F62F358E}">
      <dgm:prSet/>
      <dgm:spPr/>
      <dgm:t>
        <a:bodyPr/>
        <a:lstStyle/>
        <a:p>
          <a:endParaRPr lang="ru-RU"/>
        </a:p>
      </dgm:t>
    </dgm:pt>
    <dgm:pt modelId="{ACF8BAB7-F105-464B-A032-C809E78B8789}" type="pres">
      <dgm:prSet presAssocID="{9B0C49B0-3A7D-4D4E-8EED-92C25B477833}" presName="linear" presStyleCnt="0">
        <dgm:presLayoutVars>
          <dgm:dir/>
          <dgm:animLvl val="lvl"/>
          <dgm:resizeHandles val="exact"/>
        </dgm:presLayoutVars>
      </dgm:prSet>
      <dgm:spPr/>
    </dgm:pt>
    <dgm:pt modelId="{D8AEF48C-C14D-4743-B504-8F500DADADF2}" type="pres">
      <dgm:prSet presAssocID="{0BB62C57-20B4-46D0-B0B5-85D0515B65CB}" presName="parentLin" presStyleCnt="0"/>
      <dgm:spPr/>
    </dgm:pt>
    <dgm:pt modelId="{7A98F70D-7E8D-4538-9E47-2C201B301A91}" type="pres">
      <dgm:prSet presAssocID="{0BB62C57-20B4-46D0-B0B5-85D0515B65CB}" presName="parentLeftMargin" presStyleLbl="node1" presStyleIdx="0" presStyleCnt="3"/>
      <dgm:spPr/>
    </dgm:pt>
    <dgm:pt modelId="{17642668-3F84-4D6E-A114-63F0FC86F9C1}" type="pres">
      <dgm:prSet presAssocID="{0BB62C57-20B4-46D0-B0B5-85D0515B65C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500A12A-EFF0-4F98-B41B-41BD6841019D}" type="pres">
      <dgm:prSet presAssocID="{0BB62C57-20B4-46D0-B0B5-85D0515B65CB}" presName="negativeSpace" presStyleCnt="0"/>
      <dgm:spPr/>
    </dgm:pt>
    <dgm:pt modelId="{545356DB-B69F-48D7-BDA4-5FBEAC91D443}" type="pres">
      <dgm:prSet presAssocID="{0BB62C57-20B4-46D0-B0B5-85D0515B65CB}" presName="childText" presStyleLbl="conFgAcc1" presStyleIdx="0" presStyleCnt="3">
        <dgm:presLayoutVars>
          <dgm:bulletEnabled val="1"/>
        </dgm:presLayoutVars>
      </dgm:prSet>
      <dgm:spPr/>
    </dgm:pt>
    <dgm:pt modelId="{86ADA896-3003-4C29-A487-728357789671}" type="pres">
      <dgm:prSet presAssocID="{6D10B1BC-1F72-4652-89E4-7407E930736A}" presName="spaceBetweenRectangles" presStyleCnt="0"/>
      <dgm:spPr/>
    </dgm:pt>
    <dgm:pt modelId="{D218B6C4-6CD0-4CDF-9874-033115B0F806}" type="pres">
      <dgm:prSet presAssocID="{464FB4DA-B82A-486E-BC0C-F60E58561587}" presName="parentLin" presStyleCnt="0"/>
      <dgm:spPr/>
    </dgm:pt>
    <dgm:pt modelId="{54C320C1-D219-422C-B564-7EE40913F808}" type="pres">
      <dgm:prSet presAssocID="{464FB4DA-B82A-486E-BC0C-F60E58561587}" presName="parentLeftMargin" presStyleLbl="node1" presStyleIdx="0" presStyleCnt="3"/>
      <dgm:spPr/>
    </dgm:pt>
    <dgm:pt modelId="{E8AC8E5B-BA16-4B5A-ADF8-28341B227EC5}" type="pres">
      <dgm:prSet presAssocID="{464FB4DA-B82A-486E-BC0C-F60E5856158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3953C38-B1BC-46AE-B032-494981ADC0F1}" type="pres">
      <dgm:prSet presAssocID="{464FB4DA-B82A-486E-BC0C-F60E58561587}" presName="negativeSpace" presStyleCnt="0"/>
      <dgm:spPr/>
    </dgm:pt>
    <dgm:pt modelId="{8AFBEE53-0F7B-41A4-89A3-491EB9628E86}" type="pres">
      <dgm:prSet presAssocID="{464FB4DA-B82A-486E-BC0C-F60E58561587}" presName="childText" presStyleLbl="conFgAcc1" presStyleIdx="1" presStyleCnt="3">
        <dgm:presLayoutVars>
          <dgm:bulletEnabled val="1"/>
        </dgm:presLayoutVars>
      </dgm:prSet>
      <dgm:spPr/>
    </dgm:pt>
    <dgm:pt modelId="{28938AF4-64CA-4258-8C08-FB2CF9AFEA58}" type="pres">
      <dgm:prSet presAssocID="{283E19FE-584A-43CA-B132-D3AC15AE6FF9}" presName="spaceBetweenRectangles" presStyleCnt="0"/>
      <dgm:spPr/>
    </dgm:pt>
    <dgm:pt modelId="{C22EDAD6-7D8D-4B21-8E23-F3B66D979D30}" type="pres">
      <dgm:prSet presAssocID="{241FB97E-D7C0-45AF-ACFF-A6B8BE34F668}" presName="parentLin" presStyleCnt="0"/>
      <dgm:spPr/>
    </dgm:pt>
    <dgm:pt modelId="{55ACB26C-7F18-4C53-8ABD-A27C451FD535}" type="pres">
      <dgm:prSet presAssocID="{241FB97E-D7C0-45AF-ACFF-A6B8BE34F668}" presName="parentLeftMargin" presStyleLbl="node1" presStyleIdx="1" presStyleCnt="3"/>
      <dgm:spPr/>
    </dgm:pt>
    <dgm:pt modelId="{AD7F0687-565C-49D5-B9B5-228B544CD2EE}" type="pres">
      <dgm:prSet presAssocID="{241FB97E-D7C0-45AF-ACFF-A6B8BE34F66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EA75E9E-C39C-42BB-8985-3C38A9EC6F17}" type="pres">
      <dgm:prSet presAssocID="{241FB97E-D7C0-45AF-ACFF-A6B8BE34F668}" presName="negativeSpace" presStyleCnt="0"/>
      <dgm:spPr/>
    </dgm:pt>
    <dgm:pt modelId="{F4587819-CFC0-4D58-B3E0-ED9B203F2B59}" type="pres">
      <dgm:prSet presAssocID="{241FB97E-D7C0-45AF-ACFF-A6B8BE34F66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999E706-F967-4F26-B4CD-A0654BA8963E}" type="presOf" srcId="{9B0C49B0-3A7D-4D4E-8EED-92C25B477833}" destId="{ACF8BAB7-F105-464B-A032-C809E78B8789}" srcOrd="0" destOrd="0" presId="urn:microsoft.com/office/officeart/2005/8/layout/list1"/>
    <dgm:cxn modelId="{44D0CC58-6179-4F87-A399-268D2D418809}" type="presOf" srcId="{0BB62C57-20B4-46D0-B0B5-85D0515B65CB}" destId="{7A98F70D-7E8D-4538-9E47-2C201B301A91}" srcOrd="0" destOrd="0" presId="urn:microsoft.com/office/officeart/2005/8/layout/list1"/>
    <dgm:cxn modelId="{20F1CBE5-3851-436E-B0B3-D27FC9B9BE5E}" srcId="{9B0C49B0-3A7D-4D4E-8EED-92C25B477833}" destId="{464FB4DA-B82A-486E-BC0C-F60E58561587}" srcOrd="1" destOrd="0" parTransId="{2F97696C-257D-4630-9B39-93B25CEAE894}" sibTransId="{283E19FE-584A-43CA-B132-D3AC15AE6FF9}"/>
    <dgm:cxn modelId="{2269D756-10D5-402B-A3A9-AB62456B92C9}" type="presOf" srcId="{464FB4DA-B82A-486E-BC0C-F60E58561587}" destId="{54C320C1-D219-422C-B564-7EE40913F808}" srcOrd="0" destOrd="0" presId="urn:microsoft.com/office/officeart/2005/8/layout/list1"/>
    <dgm:cxn modelId="{A429902B-3A4A-43E2-98B2-0D72F62F358E}" srcId="{9B0C49B0-3A7D-4D4E-8EED-92C25B477833}" destId="{241FB97E-D7C0-45AF-ACFF-A6B8BE34F668}" srcOrd="2" destOrd="0" parTransId="{E8AFC82D-6C8F-44FC-89FF-78C9124A3F46}" sibTransId="{1F6C1F17-A131-4A51-950A-8244D916111A}"/>
    <dgm:cxn modelId="{3A5FA108-1594-4A44-89A2-B7B69D8F12AC}" type="presOf" srcId="{464FB4DA-B82A-486E-BC0C-F60E58561587}" destId="{E8AC8E5B-BA16-4B5A-ADF8-28341B227EC5}" srcOrd="1" destOrd="0" presId="urn:microsoft.com/office/officeart/2005/8/layout/list1"/>
    <dgm:cxn modelId="{7E85BF75-938D-4D47-AC72-BD9EB415AB3B}" type="presOf" srcId="{0BB62C57-20B4-46D0-B0B5-85D0515B65CB}" destId="{17642668-3F84-4D6E-A114-63F0FC86F9C1}" srcOrd="1" destOrd="0" presId="urn:microsoft.com/office/officeart/2005/8/layout/list1"/>
    <dgm:cxn modelId="{6A0DBCD8-C7F2-429D-A181-E53C3AF84477}" type="presOf" srcId="{241FB97E-D7C0-45AF-ACFF-A6B8BE34F668}" destId="{55ACB26C-7F18-4C53-8ABD-A27C451FD535}" srcOrd="0" destOrd="0" presId="urn:microsoft.com/office/officeart/2005/8/layout/list1"/>
    <dgm:cxn modelId="{1C0396CB-D97C-46E4-ACBC-02A2301580CE}" type="presOf" srcId="{241FB97E-D7C0-45AF-ACFF-A6B8BE34F668}" destId="{AD7F0687-565C-49D5-B9B5-228B544CD2EE}" srcOrd="1" destOrd="0" presId="urn:microsoft.com/office/officeart/2005/8/layout/list1"/>
    <dgm:cxn modelId="{0E52C95E-2FFF-46C5-9A73-6945C85E05CC}" srcId="{9B0C49B0-3A7D-4D4E-8EED-92C25B477833}" destId="{0BB62C57-20B4-46D0-B0B5-85D0515B65CB}" srcOrd="0" destOrd="0" parTransId="{C9BA450F-8D47-4C13-A57C-D991DF40B8EF}" sibTransId="{6D10B1BC-1F72-4652-89E4-7407E930736A}"/>
    <dgm:cxn modelId="{E46B37F2-EAF2-45A3-867B-69FB62EB8565}" type="presParOf" srcId="{ACF8BAB7-F105-464B-A032-C809E78B8789}" destId="{D8AEF48C-C14D-4743-B504-8F500DADADF2}" srcOrd="0" destOrd="0" presId="urn:microsoft.com/office/officeart/2005/8/layout/list1"/>
    <dgm:cxn modelId="{629A53C4-19BB-4D0F-A3CB-C842E2A2CC9C}" type="presParOf" srcId="{D8AEF48C-C14D-4743-B504-8F500DADADF2}" destId="{7A98F70D-7E8D-4538-9E47-2C201B301A91}" srcOrd="0" destOrd="0" presId="urn:microsoft.com/office/officeart/2005/8/layout/list1"/>
    <dgm:cxn modelId="{C1AC1B47-D661-4163-8E89-4895E21C1DF0}" type="presParOf" srcId="{D8AEF48C-C14D-4743-B504-8F500DADADF2}" destId="{17642668-3F84-4D6E-A114-63F0FC86F9C1}" srcOrd="1" destOrd="0" presId="urn:microsoft.com/office/officeart/2005/8/layout/list1"/>
    <dgm:cxn modelId="{25D0D944-964C-47AA-A6BA-38F515F0C624}" type="presParOf" srcId="{ACF8BAB7-F105-464B-A032-C809E78B8789}" destId="{F500A12A-EFF0-4F98-B41B-41BD6841019D}" srcOrd="1" destOrd="0" presId="urn:microsoft.com/office/officeart/2005/8/layout/list1"/>
    <dgm:cxn modelId="{CB0B9721-57B9-4652-BDCC-EB2C63C4630F}" type="presParOf" srcId="{ACF8BAB7-F105-464B-A032-C809E78B8789}" destId="{545356DB-B69F-48D7-BDA4-5FBEAC91D443}" srcOrd="2" destOrd="0" presId="urn:microsoft.com/office/officeart/2005/8/layout/list1"/>
    <dgm:cxn modelId="{EA519AF6-E083-4DC3-8352-ECF043ADE705}" type="presParOf" srcId="{ACF8BAB7-F105-464B-A032-C809E78B8789}" destId="{86ADA896-3003-4C29-A487-728357789671}" srcOrd="3" destOrd="0" presId="urn:microsoft.com/office/officeart/2005/8/layout/list1"/>
    <dgm:cxn modelId="{DB53EBC6-4142-4DF4-98E8-6BAE8A57BE6B}" type="presParOf" srcId="{ACF8BAB7-F105-464B-A032-C809E78B8789}" destId="{D218B6C4-6CD0-4CDF-9874-033115B0F806}" srcOrd="4" destOrd="0" presId="urn:microsoft.com/office/officeart/2005/8/layout/list1"/>
    <dgm:cxn modelId="{604D715C-E9BD-4C2B-89A9-1B9E17218766}" type="presParOf" srcId="{D218B6C4-6CD0-4CDF-9874-033115B0F806}" destId="{54C320C1-D219-422C-B564-7EE40913F808}" srcOrd="0" destOrd="0" presId="urn:microsoft.com/office/officeart/2005/8/layout/list1"/>
    <dgm:cxn modelId="{279F550B-C4E1-45C0-8C95-09589050CA55}" type="presParOf" srcId="{D218B6C4-6CD0-4CDF-9874-033115B0F806}" destId="{E8AC8E5B-BA16-4B5A-ADF8-28341B227EC5}" srcOrd="1" destOrd="0" presId="urn:microsoft.com/office/officeart/2005/8/layout/list1"/>
    <dgm:cxn modelId="{642F6BA9-F870-4FC0-856A-BE6D57F3FBBE}" type="presParOf" srcId="{ACF8BAB7-F105-464B-A032-C809E78B8789}" destId="{43953C38-B1BC-46AE-B032-494981ADC0F1}" srcOrd="5" destOrd="0" presId="urn:microsoft.com/office/officeart/2005/8/layout/list1"/>
    <dgm:cxn modelId="{AE971183-FA3A-476A-814C-14725D31B8B6}" type="presParOf" srcId="{ACF8BAB7-F105-464B-A032-C809E78B8789}" destId="{8AFBEE53-0F7B-41A4-89A3-491EB9628E86}" srcOrd="6" destOrd="0" presId="urn:microsoft.com/office/officeart/2005/8/layout/list1"/>
    <dgm:cxn modelId="{82EA6935-4331-4A64-87E4-30C826C154F8}" type="presParOf" srcId="{ACF8BAB7-F105-464B-A032-C809E78B8789}" destId="{28938AF4-64CA-4258-8C08-FB2CF9AFEA58}" srcOrd="7" destOrd="0" presId="urn:microsoft.com/office/officeart/2005/8/layout/list1"/>
    <dgm:cxn modelId="{39F035AA-4134-44A1-A687-330A01745B22}" type="presParOf" srcId="{ACF8BAB7-F105-464B-A032-C809E78B8789}" destId="{C22EDAD6-7D8D-4B21-8E23-F3B66D979D30}" srcOrd="8" destOrd="0" presId="urn:microsoft.com/office/officeart/2005/8/layout/list1"/>
    <dgm:cxn modelId="{24352088-14D5-4756-BB8A-9D4CA4E028DA}" type="presParOf" srcId="{C22EDAD6-7D8D-4B21-8E23-F3B66D979D30}" destId="{55ACB26C-7F18-4C53-8ABD-A27C451FD535}" srcOrd="0" destOrd="0" presId="urn:microsoft.com/office/officeart/2005/8/layout/list1"/>
    <dgm:cxn modelId="{A01233FC-D782-4D1B-9A29-42B8BAD452E6}" type="presParOf" srcId="{C22EDAD6-7D8D-4B21-8E23-F3B66D979D30}" destId="{AD7F0687-565C-49D5-B9B5-228B544CD2EE}" srcOrd="1" destOrd="0" presId="urn:microsoft.com/office/officeart/2005/8/layout/list1"/>
    <dgm:cxn modelId="{1C580B96-287C-486A-9F4F-D5601D1F771D}" type="presParOf" srcId="{ACF8BAB7-F105-464B-A032-C809E78B8789}" destId="{9EA75E9E-C39C-42BB-8985-3C38A9EC6F17}" srcOrd="9" destOrd="0" presId="urn:microsoft.com/office/officeart/2005/8/layout/list1"/>
    <dgm:cxn modelId="{C84ED594-72C6-45FD-BD05-AB194831A390}" type="presParOf" srcId="{ACF8BAB7-F105-464B-A032-C809E78B8789}" destId="{F4587819-CFC0-4D58-B3E0-ED9B203F2B5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BF218D-452B-4DF3-8627-C44381BDFCD9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EA94E4-6214-476C-9311-6D198CC2438A}">
      <dgm:prSet phldrT="[Текст]"/>
      <dgm:spPr/>
      <dgm:t>
        <a:bodyPr/>
        <a:lstStyle/>
        <a:p>
          <a:r>
            <a:rPr lang="en-US" dirty="0" smtClean="0"/>
            <a:t>1 </a:t>
          </a:r>
          <a:r>
            <a:rPr lang="ru-RU" dirty="0" smtClean="0"/>
            <a:t>неделя</a:t>
          </a:r>
          <a:endParaRPr lang="ru-RU" dirty="0"/>
        </a:p>
      </dgm:t>
    </dgm:pt>
    <dgm:pt modelId="{AD699B84-3A45-41F5-8921-5BD5B45983B1}" type="parTrans" cxnId="{61ECA07F-1378-4B21-8E9F-FD349A20D486}">
      <dgm:prSet/>
      <dgm:spPr/>
      <dgm:t>
        <a:bodyPr/>
        <a:lstStyle/>
        <a:p>
          <a:endParaRPr lang="ru-RU"/>
        </a:p>
      </dgm:t>
    </dgm:pt>
    <dgm:pt modelId="{23DC8403-4E21-451F-90B8-BF3C79AB49B5}" type="sibTrans" cxnId="{61ECA07F-1378-4B21-8E9F-FD349A20D486}">
      <dgm:prSet/>
      <dgm:spPr/>
      <dgm:t>
        <a:bodyPr/>
        <a:lstStyle/>
        <a:p>
          <a:endParaRPr lang="ru-RU"/>
        </a:p>
      </dgm:t>
    </dgm:pt>
    <dgm:pt modelId="{5E7AA0FD-C5E2-4291-9B2F-22892C0BDBD2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400" b="0" dirty="0" smtClean="0"/>
            <a:t>Регистрация и ориентацион-ный день (Пн.)</a:t>
          </a:r>
          <a:endParaRPr lang="ru-RU" sz="1400" b="0" dirty="0"/>
        </a:p>
      </dgm:t>
    </dgm:pt>
    <dgm:pt modelId="{2186DEE2-0BF0-4D7A-ABE0-FC4CD50960B3}" type="parTrans" cxnId="{59E6C587-9B36-4B75-BFBB-492B92B5BF5E}">
      <dgm:prSet/>
      <dgm:spPr/>
      <dgm:t>
        <a:bodyPr/>
        <a:lstStyle/>
        <a:p>
          <a:endParaRPr lang="ru-RU"/>
        </a:p>
      </dgm:t>
    </dgm:pt>
    <dgm:pt modelId="{E491B2AD-E796-431A-BB31-44DA09D27BA8}" type="sibTrans" cxnId="{59E6C587-9B36-4B75-BFBB-492B92B5BF5E}">
      <dgm:prSet/>
      <dgm:spPr/>
      <dgm:t>
        <a:bodyPr/>
        <a:lstStyle/>
        <a:p>
          <a:endParaRPr lang="ru-RU"/>
        </a:p>
      </dgm:t>
    </dgm:pt>
    <dgm:pt modelId="{42CA9F91-DEEC-41F3-8FA4-595A4388B5C6}">
      <dgm:prSet phldrT="[Текст]"/>
      <dgm:spPr/>
      <dgm:t>
        <a:bodyPr/>
        <a:lstStyle/>
        <a:p>
          <a:r>
            <a:rPr lang="ru-RU" dirty="0" smtClean="0"/>
            <a:t>2 неделя</a:t>
          </a:r>
          <a:endParaRPr lang="ru-RU" dirty="0"/>
        </a:p>
      </dgm:t>
    </dgm:pt>
    <dgm:pt modelId="{9A3BEB5C-A589-4969-88DF-2A6F36F6438E}" type="parTrans" cxnId="{B9EF2565-CD7F-41B9-925E-E41FB238BBB1}">
      <dgm:prSet/>
      <dgm:spPr/>
      <dgm:t>
        <a:bodyPr/>
        <a:lstStyle/>
        <a:p>
          <a:endParaRPr lang="ru-RU"/>
        </a:p>
      </dgm:t>
    </dgm:pt>
    <dgm:pt modelId="{E41048EB-3F5B-47FD-B8FA-D28C05EF935B}" type="sibTrans" cxnId="{B9EF2565-CD7F-41B9-925E-E41FB238BBB1}">
      <dgm:prSet/>
      <dgm:spPr/>
      <dgm:t>
        <a:bodyPr/>
        <a:lstStyle/>
        <a:p>
          <a:endParaRPr lang="ru-RU"/>
        </a:p>
      </dgm:t>
    </dgm:pt>
    <dgm:pt modelId="{A575BCD0-F3C3-4B8F-ACAD-9A392E8E9B47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Итоговая аттестация</a:t>
          </a:r>
          <a:endParaRPr lang="ru-RU" dirty="0"/>
        </a:p>
      </dgm:t>
    </dgm:pt>
    <dgm:pt modelId="{A877DFFF-C449-4E84-8E98-F964AF0B4887}" type="parTrans" cxnId="{E61C1C59-D459-45A6-A5BE-F8B3BDDD16A0}">
      <dgm:prSet/>
      <dgm:spPr/>
      <dgm:t>
        <a:bodyPr/>
        <a:lstStyle/>
        <a:p>
          <a:endParaRPr lang="ru-RU"/>
        </a:p>
      </dgm:t>
    </dgm:pt>
    <dgm:pt modelId="{85918733-1C66-4E95-9974-EFEC4ADEAE2D}" type="sibTrans" cxnId="{E61C1C59-D459-45A6-A5BE-F8B3BDDD16A0}">
      <dgm:prSet/>
      <dgm:spPr/>
      <dgm:t>
        <a:bodyPr/>
        <a:lstStyle/>
        <a:p>
          <a:endParaRPr lang="ru-RU"/>
        </a:p>
      </dgm:t>
    </dgm:pt>
    <dgm:pt modelId="{23BBD7D2-89BF-4496-AF89-D0978ABFC37B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/>
            <a:t>Вт. – Чт.</a:t>
          </a:r>
          <a:endParaRPr lang="ru-RU" dirty="0"/>
        </a:p>
      </dgm:t>
    </dgm:pt>
    <dgm:pt modelId="{EDAD0FCF-A97A-48A2-B865-15536540F896}" type="parTrans" cxnId="{5EBC646D-323F-4C31-B089-C6BD43FCDB03}">
      <dgm:prSet/>
      <dgm:spPr/>
      <dgm:t>
        <a:bodyPr/>
        <a:lstStyle/>
        <a:p>
          <a:endParaRPr lang="ru-RU"/>
        </a:p>
      </dgm:t>
    </dgm:pt>
    <dgm:pt modelId="{4D50C791-2253-43E1-8C0F-74E75A860FBE}" type="sibTrans" cxnId="{5EBC646D-323F-4C31-B089-C6BD43FCDB03}">
      <dgm:prSet/>
      <dgm:spPr/>
      <dgm:t>
        <a:bodyPr/>
        <a:lstStyle/>
        <a:p>
          <a:endParaRPr lang="ru-RU"/>
        </a:p>
      </dgm:t>
    </dgm:pt>
    <dgm:pt modelId="{50210F31-BFC8-402A-8675-F5F47BFB96C9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 smtClean="0"/>
            <a:t>Пн.</a:t>
          </a:r>
          <a:endParaRPr lang="ru-RU" dirty="0"/>
        </a:p>
      </dgm:t>
    </dgm:pt>
    <dgm:pt modelId="{B56B4343-D7E7-4A5F-A42F-8823088A24B9}" type="parTrans" cxnId="{BF9C6C90-D9DF-4FAC-89E9-610E8A050967}">
      <dgm:prSet/>
      <dgm:spPr/>
      <dgm:t>
        <a:bodyPr/>
        <a:lstStyle/>
        <a:p>
          <a:endParaRPr lang="ru-RU"/>
        </a:p>
      </dgm:t>
    </dgm:pt>
    <dgm:pt modelId="{0DA0D792-36B7-4F41-A095-FAF7CF4ABAF8}" type="sibTrans" cxnId="{BF9C6C90-D9DF-4FAC-89E9-610E8A050967}">
      <dgm:prSet/>
      <dgm:spPr/>
      <dgm:t>
        <a:bodyPr/>
        <a:lstStyle/>
        <a:p>
          <a:endParaRPr lang="ru-RU"/>
        </a:p>
      </dgm:t>
    </dgm:pt>
    <dgm:pt modelId="{46F87389-F3B1-4153-947E-58EFA599C302}">
      <dgm:prSet/>
      <dgm:spPr>
        <a:solidFill>
          <a:srgbClr val="C00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Вт.- Чт. 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9A37D29D-E200-4684-B7E1-63E4BEA0857D}" type="parTrans" cxnId="{152BBC06-3FAB-49BB-90C2-3C0A225ACA5E}">
      <dgm:prSet/>
      <dgm:spPr/>
      <dgm:t>
        <a:bodyPr/>
        <a:lstStyle/>
        <a:p>
          <a:endParaRPr lang="ru-RU"/>
        </a:p>
      </dgm:t>
    </dgm:pt>
    <dgm:pt modelId="{FAAD9EE2-209A-4D8C-BF12-0C5AC5995FD6}" type="sibTrans" cxnId="{152BBC06-3FAB-49BB-90C2-3C0A225ACA5E}">
      <dgm:prSet/>
      <dgm:spPr/>
      <dgm:t>
        <a:bodyPr/>
        <a:lstStyle/>
        <a:p>
          <a:endParaRPr lang="ru-RU"/>
        </a:p>
      </dgm:t>
    </dgm:pt>
    <dgm:pt modelId="{CB0FDCAB-1530-4964-9D6C-50E1931CC0FE}" type="pres">
      <dgm:prSet presAssocID="{C9BF218D-452B-4DF3-8627-C44381BDFCD9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E9B89E-BADA-4C47-8B35-284036AC22FC}" type="pres">
      <dgm:prSet presAssocID="{C9BF218D-452B-4DF3-8627-C44381BDFCD9}" presName="dummyMaxCanvas" presStyleCnt="0"/>
      <dgm:spPr/>
    </dgm:pt>
    <dgm:pt modelId="{631DAD32-88B1-4373-9485-BF30E996518E}" type="pres">
      <dgm:prSet presAssocID="{C9BF218D-452B-4DF3-8627-C44381BDFCD9}" presName="parentComposite" presStyleCnt="0"/>
      <dgm:spPr/>
    </dgm:pt>
    <dgm:pt modelId="{4B1675D5-FEDC-4DCD-8CE2-3935F5C2FCB3}" type="pres">
      <dgm:prSet presAssocID="{C9BF218D-452B-4DF3-8627-C44381BDFCD9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62E526C1-E4DB-424B-A2FF-B617B0015027}" type="pres">
      <dgm:prSet presAssocID="{C9BF218D-452B-4DF3-8627-C44381BDFCD9}" presName="parent2" presStyleLbl="alignAccFollowNode1" presStyleIdx="1" presStyleCnt="4" custLinFactNeighborX="16919" custLinFactNeighborY="1941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6AFF4A9E-DBBD-43B3-9FA7-4BBC346F0D88}" type="pres">
      <dgm:prSet presAssocID="{C9BF218D-452B-4DF3-8627-C44381BDFCD9}" presName="childrenComposite" presStyleCnt="0"/>
      <dgm:spPr/>
    </dgm:pt>
    <dgm:pt modelId="{FEED6912-0BF2-4D52-A5B6-FD92D6CADB05}" type="pres">
      <dgm:prSet presAssocID="{C9BF218D-452B-4DF3-8627-C44381BDFCD9}" presName="dummyMaxCanvas_ChildArea" presStyleCnt="0"/>
      <dgm:spPr/>
    </dgm:pt>
    <dgm:pt modelId="{CE931F71-7A22-43F1-B59E-5B035A6BB7AB}" type="pres">
      <dgm:prSet presAssocID="{C9BF218D-452B-4DF3-8627-C44381BDFCD9}" presName="fulcrum" presStyleLbl="alignAccFollowNode1" presStyleIdx="2" presStyleCnt="4"/>
      <dgm:spPr/>
    </dgm:pt>
    <dgm:pt modelId="{213BB4EB-A5C7-42CA-911B-32EFCC35BC5C}" type="pres">
      <dgm:prSet presAssocID="{C9BF218D-452B-4DF3-8627-C44381BDFCD9}" presName="balance_23" presStyleLbl="alignAccFollowNode1" presStyleIdx="3" presStyleCnt="4">
        <dgm:presLayoutVars>
          <dgm:bulletEnabled val="1"/>
        </dgm:presLayoutVars>
      </dgm:prSet>
      <dgm:spPr/>
    </dgm:pt>
    <dgm:pt modelId="{4E65C1C6-CE3E-4975-A0E5-E34922F76916}" type="pres">
      <dgm:prSet presAssocID="{C9BF218D-452B-4DF3-8627-C44381BDFCD9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38165-E409-48A2-AD90-2FCEA0AFCB61}" type="pres">
      <dgm:prSet presAssocID="{C9BF218D-452B-4DF3-8627-C44381BDFCD9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F39F3-122F-426C-81F6-44182D6D914E}" type="pres">
      <dgm:prSet presAssocID="{C9BF218D-452B-4DF3-8627-C44381BDFCD9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315C7-DF6B-42A0-A5AA-7E2F68D4BFC9}" type="pres">
      <dgm:prSet presAssocID="{C9BF218D-452B-4DF3-8627-C44381BDFCD9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C63148-9E00-42EC-85FD-91E475CB25F1}" type="pres">
      <dgm:prSet presAssocID="{C9BF218D-452B-4DF3-8627-C44381BDFCD9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6C177D-3D2C-4EAB-AA82-A5A5C78AB01E}" type="presOf" srcId="{50210F31-BFC8-402A-8675-F5F47BFB96C9}" destId="{51BF39F3-122F-426C-81F6-44182D6D914E}" srcOrd="0" destOrd="0" presId="urn:microsoft.com/office/officeart/2005/8/layout/balance1"/>
    <dgm:cxn modelId="{BF9C6C90-D9DF-4FAC-89E9-610E8A050967}" srcId="{42CA9F91-DEEC-41F3-8FA4-595A4388B5C6}" destId="{50210F31-BFC8-402A-8675-F5F47BFB96C9}" srcOrd="2" destOrd="0" parTransId="{B56B4343-D7E7-4A5F-A42F-8823088A24B9}" sibTransId="{0DA0D792-36B7-4F41-A095-FAF7CF4ABAF8}"/>
    <dgm:cxn modelId="{55529A4B-9D0B-4DBB-8215-D5E00C7B4C03}" type="presOf" srcId="{42CA9F91-DEEC-41F3-8FA4-595A4388B5C6}" destId="{62E526C1-E4DB-424B-A2FF-B617B0015027}" srcOrd="0" destOrd="0" presId="urn:microsoft.com/office/officeart/2005/8/layout/balance1"/>
    <dgm:cxn modelId="{61ECA07F-1378-4B21-8E9F-FD349A20D486}" srcId="{C9BF218D-452B-4DF3-8627-C44381BDFCD9}" destId="{4FEA94E4-6214-476C-9311-6D198CC2438A}" srcOrd="0" destOrd="0" parTransId="{AD699B84-3A45-41F5-8921-5BD5B45983B1}" sibTransId="{23DC8403-4E21-451F-90B8-BF3C79AB49B5}"/>
    <dgm:cxn modelId="{DF03BC67-D224-438A-8155-EDAFD6530E5E}" type="presOf" srcId="{4FEA94E4-6214-476C-9311-6D198CC2438A}" destId="{4B1675D5-FEDC-4DCD-8CE2-3935F5C2FCB3}" srcOrd="0" destOrd="0" presId="urn:microsoft.com/office/officeart/2005/8/layout/balance1"/>
    <dgm:cxn modelId="{B9EF2565-CD7F-41B9-925E-E41FB238BBB1}" srcId="{C9BF218D-452B-4DF3-8627-C44381BDFCD9}" destId="{42CA9F91-DEEC-41F3-8FA4-595A4388B5C6}" srcOrd="1" destOrd="0" parTransId="{9A3BEB5C-A589-4969-88DF-2A6F36F6438E}" sibTransId="{E41048EB-3F5B-47FD-B8FA-D28C05EF935B}"/>
    <dgm:cxn modelId="{152BBC06-3FAB-49BB-90C2-3C0A225ACA5E}" srcId="{4FEA94E4-6214-476C-9311-6D198CC2438A}" destId="{46F87389-F3B1-4153-947E-58EFA599C302}" srcOrd="0" destOrd="0" parTransId="{9A37D29D-E200-4684-B7E1-63E4BEA0857D}" sibTransId="{FAAD9EE2-209A-4D8C-BF12-0C5AC5995FD6}"/>
    <dgm:cxn modelId="{F7908FF6-2627-430B-B35F-35A0E52F31F7}" type="presOf" srcId="{23BBD7D2-89BF-4496-AF89-D0978ABFC37B}" destId="{93D38165-E409-48A2-AD90-2FCEA0AFCB61}" srcOrd="0" destOrd="0" presId="urn:microsoft.com/office/officeart/2005/8/layout/balance1"/>
    <dgm:cxn modelId="{E61C1C59-D459-45A6-A5BE-F8B3BDDD16A0}" srcId="{42CA9F91-DEEC-41F3-8FA4-595A4388B5C6}" destId="{A575BCD0-F3C3-4B8F-ACAD-9A392E8E9B47}" srcOrd="0" destOrd="0" parTransId="{A877DFFF-C449-4E84-8E98-F964AF0B4887}" sibTransId="{85918733-1C66-4E95-9974-EFEC4ADEAE2D}"/>
    <dgm:cxn modelId="{5C8310E2-8846-4B3D-B65E-52C710657C70}" type="presOf" srcId="{C9BF218D-452B-4DF3-8627-C44381BDFCD9}" destId="{CB0FDCAB-1530-4964-9D6C-50E1931CC0FE}" srcOrd="0" destOrd="0" presId="urn:microsoft.com/office/officeart/2005/8/layout/balance1"/>
    <dgm:cxn modelId="{21D28DD5-C357-458A-80FC-38F31269C5B5}" type="presOf" srcId="{46F87389-F3B1-4153-947E-58EFA599C302}" destId="{5C3315C7-DF6B-42A0-A5AA-7E2F68D4BFC9}" srcOrd="0" destOrd="0" presId="urn:microsoft.com/office/officeart/2005/8/layout/balance1"/>
    <dgm:cxn modelId="{C01B7BF7-DA50-4A59-A2D5-74D694AED5C5}" type="presOf" srcId="{5E7AA0FD-C5E2-4291-9B2F-22892C0BDBD2}" destId="{2CC63148-9E00-42EC-85FD-91E475CB25F1}" srcOrd="0" destOrd="0" presId="urn:microsoft.com/office/officeart/2005/8/layout/balance1"/>
    <dgm:cxn modelId="{59E6C587-9B36-4B75-BFBB-492B92B5BF5E}" srcId="{4FEA94E4-6214-476C-9311-6D198CC2438A}" destId="{5E7AA0FD-C5E2-4291-9B2F-22892C0BDBD2}" srcOrd="1" destOrd="0" parTransId="{2186DEE2-0BF0-4D7A-ABE0-FC4CD50960B3}" sibTransId="{E491B2AD-E796-431A-BB31-44DA09D27BA8}"/>
    <dgm:cxn modelId="{5EBC646D-323F-4C31-B089-C6BD43FCDB03}" srcId="{42CA9F91-DEEC-41F3-8FA4-595A4388B5C6}" destId="{23BBD7D2-89BF-4496-AF89-D0978ABFC37B}" srcOrd="1" destOrd="0" parTransId="{EDAD0FCF-A97A-48A2-B865-15536540F896}" sibTransId="{4D50C791-2253-43E1-8C0F-74E75A860FBE}"/>
    <dgm:cxn modelId="{3D171ABB-7FB6-40BA-A330-99587001EC5A}" type="presOf" srcId="{A575BCD0-F3C3-4B8F-ACAD-9A392E8E9B47}" destId="{4E65C1C6-CE3E-4975-A0E5-E34922F76916}" srcOrd="0" destOrd="0" presId="urn:microsoft.com/office/officeart/2005/8/layout/balance1"/>
    <dgm:cxn modelId="{0225559E-A424-4B91-A1C5-CA6232D6C637}" type="presParOf" srcId="{CB0FDCAB-1530-4964-9D6C-50E1931CC0FE}" destId="{80E9B89E-BADA-4C47-8B35-284036AC22FC}" srcOrd="0" destOrd="0" presId="urn:microsoft.com/office/officeart/2005/8/layout/balance1"/>
    <dgm:cxn modelId="{C3E75787-20C1-4888-A4C8-D46FDE786FB5}" type="presParOf" srcId="{CB0FDCAB-1530-4964-9D6C-50E1931CC0FE}" destId="{631DAD32-88B1-4373-9485-BF30E996518E}" srcOrd="1" destOrd="0" presId="urn:microsoft.com/office/officeart/2005/8/layout/balance1"/>
    <dgm:cxn modelId="{1A03D935-2C1C-4E95-AA70-D4AFC8D67694}" type="presParOf" srcId="{631DAD32-88B1-4373-9485-BF30E996518E}" destId="{4B1675D5-FEDC-4DCD-8CE2-3935F5C2FCB3}" srcOrd="0" destOrd="0" presId="urn:microsoft.com/office/officeart/2005/8/layout/balance1"/>
    <dgm:cxn modelId="{0AEED517-2FB2-4443-A5E5-1358E42C0D31}" type="presParOf" srcId="{631DAD32-88B1-4373-9485-BF30E996518E}" destId="{62E526C1-E4DB-424B-A2FF-B617B0015027}" srcOrd="1" destOrd="0" presId="urn:microsoft.com/office/officeart/2005/8/layout/balance1"/>
    <dgm:cxn modelId="{9D732452-0E77-4E93-BE51-4D01B7CEA516}" type="presParOf" srcId="{CB0FDCAB-1530-4964-9D6C-50E1931CC0FE}" destId="{6AFF4A9E-DBBD-43B3-9FA7-4BBC346F0D88}" srcOrd="2" destOrd="0" presId="urn:microsoft.com/office/officeart/2005/8/layout/balance1"/>
    <dgm:cxn modelId="{603862F7-92EB-4F1C-9478-EE19E8F9451A}" type="presParOf" srcId="{6AFF4A9E-DBBD-43B3-9FA7-4BBC346F0D88}" destId="{FEED6912-0BF2-4D52-A5B6-FD92D6CADB05}" srcOrd="0" destOrd="0" presId="urn:microsoft.com/office/officeart/2005/8/layout/balance1"/>
    <dgm:cxn modelId="{7ED6290B-E2B0-46FD-9F2A-C7E20B7F7CA3}" type="presParOf" srcId="{6AFF4A9E-DBBD-43B3-9FA7-4BBC346F0D88}" destId="{CE931F71-7A22-43F1-B59E-5B035A6BB7AB}" srcOrd="1" destOrd="0" presId="urn:microsoft.com/office/officeart/2005/8/layout/balance1"/>
    <dgm:cxn modelId="{BB2840DE-8C51-44C8-9140-47BE5EF0BA6E}" type="presParOf" srcId="{6AFF4A9E-DBBD-43B3-9FA7-4BBC346F0D88}" destId="{213BB4EB-A5C7-42CA-911B-32EFCC35BC5C}" srcOrd="2" destOrd="0" presId="urn:microsoft.com/office/officeart/2005/8/layout/balance1"/>
    <dgm:cxn modelId="{9E36D4ED-F114-494E-B5BF-E4769DE647DD}" type="presParOf" srcId="{6AFF4A9E-DBBD-43B3-9FA7-4BBC346F0D88}" destId="{4E65C1C6-CE3E-4975-A0E5-E34922F76916}" srcOrd="3" destOrd="0" presId="urn:microsoft.com/office/officeart/2005/8/layout/balance1"/>
    <dgm:cxn modelId="{DA3B9723-BF99-4E47-883F-D32FA5B0A99A}" type="presParOf" srcId="{6AFF4A9E-DBBD-43B3-9FA7-4BBC346F0D88}" destId="{93D38165-E409-48A2-AD90-2FCEA0AFCB61}" srcOrd="4" destOrd="0" presId="urn:microsoft.com/office/officeart/2005/8/layout/balance1"/>
    <dgm:cxn modelId="{198B37C6-FB63-4EAF-8994-B02F81D7C7DE}" type="presParOf" srcId="{6AFF4A9E-DBBD-43B3-9FA7-4BBC346F0D88}" destId="{51BF39F3-122F-426C-81F6-44182D6D914E}" srcOrd="5" destOrd="0" presId="urn:microsoft.com/office/officeart/2005/8/layout/balance1"/>
    <dgm:cxn modelId="{0D0D6CB6-05B9-4DC3-80C3-6088F015ABB1}" type="presParOf" srcId="{6AFF4A9E-DBBD-43B3-9FA7-4BBC346F0D88}" destId="{5C3315C7-DF6B-42A0-A5AA-7E2F68D4BFC9}" srcOrd="6" destOrd="0" presId="urn:microsoft.com/office/officeart/2005/8/layout/balance1"/>
    <dgm:cxn modelId="{1981AB8A-A47C-4E92-830D-B00B09B7A0F6}" type="presParOf" srcId="{6AFF4A9E-DBBD-43B3-9FA7-4BBC346F0D88}" destId="{2CC63148-9E00-42EC-85FD-91E475CB25F1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4B425C-5003-4A19-8473-1186EF58B4B1}" type="doc">
      <dgm:prSet loTypeId="urn:microsoft.com/office/officeart/2005/8/layout/arrow2" loCatId="process" qsTypeId="urn:microsoft.com/office/officeart/2005/8/quickstyle/3d1" qsCatId="3D" csTypeId="urn:microsoft.com/office/officeart/2005/8/colors/accent2_2" csCatId="accent2" phldr="1"/>
      <dgm:spPr/>
    </dgm:pt>
    <dgm:pt modelId="{8E7E7A22-A86E-436F-A231-EFB274E49AF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Непрерывное </a:t>
          </a:r>
          <a:r>
            <a:rPr lang="ru-RU" sz="1800" b="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профессиональное развитие  педагога</a:t>
          </a:r>
          <a:endParaRPr lang="ru-RU" sz="1800" b="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65B81B-4B8D-4BC4-B2CA-DAFA6A803AA0}" type="parTrans" cxnId="{3D211725-14D8-4A02-A48A-EE45DD83C624}">
      <dgm:prSet/>
      <dgm:spPr/>
      <dgm:t>
        <a:bodyPr/>
        <a:lstStyle/>
        <a:p>
          <a:endParaRPr lang="ru-RU"/>
        </a:p>
      </dgm:t>
    </dgm:pt>
    <dgm:pt modelId="{BF1EBCB0-5D95-4C06-A00D-F8D0D1A6EBF6}" type="sibTrans" cxnId="{3D211725-14D8-4A02-A48A-EE45DD83C624}">
      <dgm:prSet/>
      <dgm:spPr/>
      <dgm:t>
        <a:bodyPr/>
        <a:lstStyle/>
        <a:p>
          <a:endParaRPr lang="ru-RU"/>
        </a:p>
      </dgm:t>
    </dgm:pt>
    <dgm:pt modelId="{6C1460AD-2F9E-48B5-8098-F8A6C9F253A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Экономия времени:</a:t>
          </a:r>
        </a:p>
        <a:p>
          <a:r>
            <a:rPr lang="ru-RU" sz="1800" b="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Имеется возможность в нерабочее время пройти ПК дистанционно</a:t>
          </a:r>
          <a:endParaRPr lang="ru-RU" sz="1800" b="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6CB11D-6BFB-495F-8C66-745A5507C7CE}" type="parTrans" cxnId="{7DF7BBC6-9E16-4FAB-9D87-A17DE27A2602}">
      <dgm:prSet/>
      <dgm:spPr/>
      <dgm:t>
        <a:bodyPr/>
        <a:lstStyle/>
        <a:p>
          <a:endParaRPr lang="ru-RU"/>
        </a:p>
      </dgm:t>
    </dgm:pt>
    <dgm:pt modelId="{CA20E038-2096-4529-ACE5-F0DDE53A84FE}" type="sibTrans" cxnId="{7DF7BBC6-9E16-4FAB-9D87-A17DE27A2602}">
      <dgm:prSet/>
      <dgm:spPr/>
      <dgm:t>
        <a:bodyPr/>
        <a:lstStyle/>
        <a:p>
          <a:endParaRPr lang="ru-RU"/>
        </a:p>
      </dgm:t>
    </dgm:pt>
    <dgm:pt modelId="{057D27D7-5D68-4DC4-B708-5BE614453F2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Экономия финансовых затрат: </a:t>
          </a:r>
        </a:p>
        <a:p>
          <a:r>
            <a:rPr lang="ru-RU" sz="1800" b="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ПК сокращается на 1 неделю и соответственно расходы на проживание, транспортные и суточные</a:t>
          </a:r>
          <a:endParaRPr lang="ru-RU" sz="1800" b="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BB87002-5E04-4983-9BE2-30EFEE8DA796}" type="parTrans" cxnId="{5503EF71-CE60-40FB-BAAC-E6FC89C6B568}">
      <dgm:prSet/>
      <dgm:spPr/>
      <dgm:t>
        <a:bodyPr/>
        <a:lstStyle/>
        <a:p>
          <a:endParaRPr lang="ru-RU"/>
        </a:p>
      </dgm:t>
    </dgm:pt>
    <dgm:pt modelId="{B33A78D2-AA47-4874-8CE8-1ADC2234B16B}" type="sibTrans" cxnId="{5503EF71-CE60-40FB-BAAC-E6FC89C6B568}">
      <dgm:prSet/>
      <dgm:spPr/>
      <dgm:t>
        <a:bodyPr/>
        <a:lstStyle/>
        <a:p>
          <a:endParaRPr lang="ru-RU"/>
        </a:p>
      </dgm:t>
    </dgm:pt>
    <dgm:pt modelId="{4170998A-52EB-44D4-9677-D26AC9EB155F}" type="pres">
      <dgm:prSet presAssocID="{5A4B425C-5003-4A19-8473-1186EF58B4B1}" presName="arrowDiagram" presStyleCnt="0">
        <dgm:presLayoutVars>
          <dgm:chMax val="5"/>
          <dgm:dir/>
          <dgm:resizeHandles val="exact"/>
        </dgm:presLayoutVars>
      </dgm:prSet>
      <dgm:spPr/>
    </dgm:pt>
    <dgm:pt modelId="{B4786958-C440-42C0-A18F-A2F88B441C50}" type="pres">
      <dgm:prSet presAssocID="{5A4B425C-5003-4A19-8473-1186EF58B4B1}" presName="arrow" presStyleLbl="bgShp" presStyleIdx="0" presStyleCnt="1"/>
      <dgm:spPr/>
    </dgm:pt>
    <dgm:pt modelId="{0628D675-1EB2-4F46-A132-EF6F5FB3D3CE}" type="pres">
      <dgm:prSet presAssocID="{5A4B425C-5003-4A19-8473-1186EF58B4B1}" presName="arrowDiagram3" presStyleCnt="0"/>
      <dgm:spPr/>
    </dgm:pt>
    <dgm:pt modelId="{454945A4-1F08-4B49-9F02-B00621A3F451}" type="pres">
      <dgm:prSet presAssocID="{8E7E7A22-A86E-436F-A231-EFB274E49AFD}" presName="bullet3a" presStyleLbl="node1" presStyleIdx="0" presStyleCnt="3"/>
      <dgm:spPr/>
    </dgm:pt>
    <dgm:pt modelId="{7DE2BD72-27FE-49A1-8E23-93085EA4B694}" type="pres">
      <dgm:prSet presAssocID="{8E7E7A22-A86E-436F-A231-EFB274E49AFD}" presName="textBox3a" presStyleLbl="revTx" presStyleIdx="0" presStyleCnt="3" custScaleX="168422" custScaleY="67885" custLinFactNeighborX="-3606" custLinFactNeighborY="12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1E4A6-4B72-439C-B4E5-A5F4A118D846}" type="pres">
      <dgm:prSet presAssocID="{6C1460AD-2F9E-48B5-8098-F8A6C9F253AB}" presName="bullet3b" presStyleLbl="node1" presStyleIdx="1" presStyleCnt="3"/>
      <dgm:spPr/>
    </dgm:pt>
    <dgm:pt modelId="{C35F1B37-6FF3-4D0A-90EB-7C319505AF3D}" type="pres">
      <dgm:prSet presAssocID="{6C1460AD-2F9E-48B5-8098-F8A6C9F253AB}" presName="textBox3b" presStyleLbl="revTx" presStyleIdx="1" presStyleCnt="3" custScaleX="137381" custLinFactNeighborX="34296" custLinFactNeighborY="-5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148CF-6785-43BB-A4B6-5F49C0EE1AF7}" type="pres">
      <dgm:prSet presAssocID="{057D27D7-5D68-4DC4-B708-5BE614453F21}" presName="bullet3c" presStyleLbl="node1" presStyleIdx="2" presStyleCnt="3"/>
      <dgm:spPr/>
    </dgm:pt>
    <dgm:pt modelId="{EF9D0D9A-3F51-4DE4-B73F-DDA1CD84346B}" type="pres">
      <dgm:prSet presAssocID="{057D27D7-5D68-4DC4-B708-5BE614453F21}" presName="textBox3c" presStyleLbl="revTx" presStyleIdx="2" presStyleCnt="3" custScaleX="146401" custLinFactNeighborX="52721" custLinFactNeighborY="-14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AE69C1-9007-4D25-9D21-28588E119391}" type="presOf" srcId="{5A4B425C-5003-4A19-8473-1186EF58B4B1}" destId="{4170998A-52EB-44D4-9677-D26AC9EB155F}" srcOrd="0" destOrd="0" presId="urn:microsoft.com/office/officeart/2005/8/layout/arrow2"/>
    <dgm:cxn modelId="{E2C524E4-1BD7-4314-BCF6-3BC1DBA0C6D9}" type="presOf" srcId="{8E7E7A22-A86E-436F-A231-EFB274E49AFD}" destId="{7DE2BD72-27FE-49A1-8E23-93085EA4B694}" srcOrd="0" destOrd="0" presId="urn:microsoft.com/office/officeart/2005/8/layout/arrow2"/>
    <dgm:cxn modelId="{63A61BE8-6BA5-49D0-BBBD-D1F0C41CEE8C}" type="presOf" srcId="{6C1460AD-2F9E-48B5-8098-F8A6C9F253AB}" destId="{C35F1B37-6FF3-4D0A-90EB-7C319505AF3D}" srcOrd="0" destOrd="0" presId="urn:microsoft.com/office/officeart/2005/8/layout/arrow2"/>
    <dgm:cxn modelId="{7DF7BBC6-9E16-4FAB-9D87-A17DE27A2602}" srcId="{5A4B425C-5003-4A19-8473-1186EF58B4B1}" destId="{6C1460AD-2F9E-48B5-8098-F8A6C9F253AB}" srcOrd="1" destOrd="0" parTransId="{656CB11D-6BFB-495F-8C66-745A5507C7CE}" sibTransId="{CA20E038-2096-4529-ACE5-F0DDE53A84FE}"/>
    <dgm:cxn modelId="{3D211725-14D8-4A02-A48A-EE45DD83C624}" srcId="{5A4B425C-5003-4A19-8473-1186EF58B4B1}" destId="{8E7E7A22-A86E-436F-A231-EFB274E49AFD}" srcOrd="0" destOrd="0" parTransId="{B165B81B-4B8D-4BC4-B2CA-DAFA6A803AA0}" sibTransId="{BF1EBCB0-5D95-4C06-A00D-F8D0D1A6EBF6}"/>
    <dgm:cxn modelId="{5503EF71-CE60-40FB-BAAC-E6FC89C6B568}" srcId="{5A4B425C-5003-4A19-8473-1186EF58B4B1}" destId="{057D27D7-5D68-4DC4-B708-5BE614453F21}" srcOrd="2" destOrd="0" parTransId="{ABB87002-5E04-4983-9BE2-30EFEE8DA796}" sibTransId="{B33A78D2-AA47-4874-8CE8-1ADC2234B16B}"/>
    <dgm:cxn modelId="{FEF2B6DB-8FA3-4C32-8D64-453BDB509C6B}" type="presOf" srcId="{057D27D7-5D68-4DC4-B708-5BE614453F21}" destId="{EF9D0D9A-3F51-4DE4-B73F-DDA1CD84346B}" srcOrd="0" destOrd="0" presId="urn:microsoft.com/office/officeart/2005/8/layout/arrow2"/>
    <dgm:cxn modelId="{266DB11F-6602-4226-A538-5C895FB06E75}" type="presParOf" srcId="{4170998A-52EB-44D4-9677-D26AC9EB155F}" destId="{B4786958-C440-42C0-A18F-A2F88B441C50}" srcOrd="0" destOrd="0" presId="urn:microsoft.com/office/officeart/2005/8/layout/arrow2"/>
    <dgm:cxn modelId="{15CF263A-C012-41B3-8679-63A9ACBC8330}" type="presParOf" srcId="{4170998A-52EB-44D4-9677-D26AC9EB155F}" destId="{0628D675-1EB2-4F46-A132-EF6F5FB3D3CE}" srcOrd="1" destOrd="0" presId="urn:microsoft.com/office/officeart/2005/8/layout/arrow2"/>
    <dgm:cxn modelId="{F5981F9D-FED2-4F67-AC42-C716E186A6BB}" type="presParOf" srcId="{0628D675-1EB2-4F46-A132-EF6F5FB3D3CE}" destId="{454945A4-1F08-4B49-9F02-B00621A3F451}" srcOrd="0" destOrd="0" presId="urn:microsoft.com/office/officeart/2005/8/layout/arrow2"/>
    <dgm:cxn modelId="{0B6BEECB-8107-40AD-845E-AAFDD8F62480}" type="presParOf" srcId="{0628D675-1EB2-4F46-A132-EF6F5FB3D3CE}" destId="{7DE2BD72-27FE-49A1-8E23-93085EA4B694}" srcOrd="1" destOrd="0" presId="urn:microsoft.com/office/officeart/2005/8/layout/arrow2"/>
    <dgm:cxn modelId="{BBF45F7C-B9A7-4F28-AA5F-8F73A9E47773}" type="presParOf" srcId="{0628D675-1EB2-4F46-A132-EF6F5FB3D3CE}" destId="{4E31E4A6-4B72-439C-B4E5-A5F4A118D846}" srcOrd="2" destOrd="0" presId="urn:microsoft.com/office/officeart/2005/8/layout/arrow2"/>
    <dgm:cxn modelId="{AAC6E61E-AFF9-411C-B625-50C0D04ED463}" type="presParOf" srcId="{0628D675-1EB2-4F46-A132-EF6F5FB3D3CE}" destId="{C35F1B37-6FF3-4D0A-90EB-7C319505AF3D}" srcOrd="3" destOrd="0" presId="urn:microsoft.com/office/officeart/2005/8/layout/arrow2"/>
    <dgm:cxn modelId="{FD6695D3-7A7E-44EB-AE3F-41C3D50D6D29}" type="presParOf" srcId="{0628D675-1EB2-4F46-A132-EF6F5FB3D3CE}" destId="{F1D148CF-6785-43BB-A4B6-5F49C0EE1AF7}" srcOrd="4" destOrd="0" presId="urn:microsoft.com/office/officeart/2005/8/layout/arrow2"/>
    <dgm:cxn modelId="{C7D84F2C-CFB0-43E3-8FFD-6554CC7068B5}" type="presParOf" srcId="{0628D675-1EB2-4F46-A132-EF6F5FB3D3CE}" destId="{EF9D0D9A-3F51-4DE4-B73F-DDA1CD84346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6B528A-B2EA-4DAC-BEC6-3391AED66D35}" type="doc">
      <dgm:prSet loTypeId="urn:microsoft.com/office/officeart/2005/8/layout/cycle3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141CD85-4AF9-47A7-9044-992712C95C2E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en-US" sz="1300" b="1" dirty="0" smtClean="0"/>
            <a:t>I</a:t>
          </a:r>
          <a:r>
            <a:rPr lang="ru-RU" sz="1300" b="1" dirty="0" smtClean="0"/>
            <a:t>. Система Регистрации слушателей</a:t>
          </a:r>
          <a:endParaRPr lang="ru-RU" sz="1300" b="1" dirty="0"/>
        </a:p>
      </dgm:t>
    </dgm:pt>
    <dgm:pt modelId="{180F9242-03B5-4E94-8A90-0A52F5D54CC8}" type="parTrans" cxnId="{4C8952ED-2A34-43AE-8C03-3BE2577FB5F9}">
      <dgm:prSet/>
      <dgm:spPr/>
      <dgm:t>
        <a:bodyPr/>
        <a:lstStyle/>
        <a:p>
          <a:endParaRPr lang="ru-RU"/>
        </a:p>
      </dgm:t>
    </dgm:pt>
    <dgm:pt modelId="{7A519B76-EB29-4DD0-BD73-ED6084BE04A6}" type="sibTrans" cxnId="{4C8952ED-2A34-43AE-8C03-3BE2577FB5F9}">
      <dgm:prSet/>
      <dgm:spPr/>
      <dgm:t>
        <a:bodyPr/>
        <a:lstStyle/>
        <a:p>
          <a:endParaRPr lang="ru-RU"/>
        </a:p>
      </dgm:t>
    </dgm:pt>
    <dgm:pt modelId="{C3041371-5B10-4B49-BDE9-F1E081FE3820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en-US" sz="1300" b="1" dirty="0" smtClean="0"/>
            <a:t>II</a:t>
          </a:r>
          <a:r>
            <a:rPr lang="ru-RU" sz="1300" b="1" dirty="0" smtClean="0"/>
            <a:t>. Создание учётной записи слушателей</a:t>
          </a:r>
          <a:endParaRPr lang="ru-RU" sz="1300" b="1" dirty="0"/>
        </a:p>
      </dgm:t>
    </dgm:pt>
    <dgm:pt modelId="{024B31A0-19A0-4359-B265-63BC027956BE}" type="parTrans" cxnId="{45A25609-8C3F-4579-9E77-40AF41F23347}">
      <dgm:prSet/>
      <dgm:spPr/>
      <dgm:t>
        <a:bodyPr/>
        <a:lstStyle/>
        <a:p>
          <a:endParaRPr lang="ru-RU"/>
        </a:p>
      </dgm:t>
    </dgm:pt>
    <dgm:pt modelId="{0E30E19C-40EA-40DD-8F82-395F332DCED5}" type="sibTrans" cxnId="{45A25609-8C3F-4579-9E77-40AF41F23347}">
      <dgm:prSet/>
      <dgm:spPr/>
      <dgm:t>
        <a:bodyPr/>
        <a:lstStyle/>
        <a:p>
          <a:endParaRPr lang="ru-RU"/>
        </a:p>
      </dgm:t>
    </dgm:pt>
    <dgm:pt modelId="{6FA84742-C115-4ED3-A1FD-B78EA5BD7331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en-US" sz="1300" b="1" dirty="0" smtClean="0"/>
            <a:t>III</a:t>
          </a:r>
          <a:r>
            <a:rPr lang="ru-RU" sz="1300" b="1" dirty="0" smtClean="0"/>
            <a:t>. Освоение 1-го онлайн модуля  при поддержке тьютора</a:t>
          </a:r>
          <a:endParaRPr lang="ru-RU" sz="1300" b="1" dirty="0"/>
        </a:p>
      </dgm:t>
    </dgm:pt>
    <dgm:pt modelId="{0486B004-65EE-4E79-99DB-A853F064C96F}" type="parTrans" cxnId="{705E2470-F7E8-4577-8699-4144F2F7E407}">
      <dgm:prSet/>
      <dgm:spPr/>
      <dgm:t>
        <a:bodyPr/>
        <a:lstStyle/>
        <a:p>
          <a:endParaRPr lang="ru-RU"/>
        </a:p>
      </dgm:t>
    </dgm:pt>
    <dgm:pt modelId="{980C44E1-9AF3-4E58-A0DF-ABC1EA13EE43}" type="sibTrans" cxnId="{705E2470-F7E8-4577-8699-4144F2F7E407}">
      <dgm:prSet/>
      <dgm:spPr/>
      <dgm:t>
        <a:bodyPr/>
        <a:lstStyle/>
        <a:p>
          <a:endParaRPr lang="ru-RU"/>
        </a:p>
      </dgm:t>
    </dgm:pt>
    <dgm:pt modelId="{1C9FA04E-D193-4021-934D-7C65642D91E4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en-US" sz="1300" b="1" dirty="0" smtClean="0"/>
            <a:t>IV</a:t>
          </a:r>
          <a:r>
            <a:rPr lang="ru-RU" sz="1300" b="1" dirty="0" smtClean="0"/>
            <a:t>. Освоение            4-х онлайн модулей самостоятельно </a:t>
          </a:r>
          <a:endParaRPr lang="ru-RU" sz="1300" b="1" dirty="0"/>
        </a:p>
      </dgm:t>
    </dgm:pt>
    <dgm:pt modelId="{B2D81925-A326-4473-8C05-D1A6339F181F}" type="parTrans" cxnId="{5FE4EDED-5CAD-4EA6-A39E-C7540CB9E050}">
      <dgm:prSet/>
      <dgm:spPr/>
      <dgm:t>
        <a:bodyPr/>
        <a:lstStyle/>
        <a:p>
          <a:endParaRPr lang="ru-RU"/>
        </a:p>
      </dgm:t>
    </dgm:pt>
    <dgm:pt modelId="{DF9B9B43-12D2-4155-9F12-21541D4F6EFE}" type="sibTrans" cxnId="{5FE4EDED-5CAD-4EA6-A39E-C7540CB9E050}">
      <dgm:prSet/>
      <dgm:spPr/>
      <dgm:t>
        <a:bodyPr/>
        <a:lstStyle/>
        <a:p>
          <a:endParaRPr lang="ru-RU"/>
        </a:p>
      </dgm:t>
    </dgm:pt>
    <dgm:pt modelId="{B551F7F8-CA37-4EA0-9CAB-424DB1666AD7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en-US" sz="1200" b="1" dirty="0" smtClean="0"/>
            <a:t>V</a:t>
          </a:r>
          <a:r>
            <a:rPr lang="ru-RU" sz="1200" b="1" dirty="0" smtClean="0"/>
            <a:t>. Практико-ориентированные семинарские занятия с учетом гос. стандартов (общего и предметных) </a:t>
          </a:r>
          <a:endParaRPr lang="ru-RU" sz="1200" b="1" dirty="0"/>
        </a:p>
      </dgm:t>
    </dgm:pt>
    <dgm:pt modelId="{2CAF2767-6D1A-4DD2-A1D3-8AA3C19DAEF0}" type="parTrans" cxnId="{D80B643A-9979-418D-9448-BB79A9CC8310}">
      <dgm:prSet/>
      <dgm:spPr/>
      <dgm:t>
        <a:bodyPr/>
        <a:lstStyle/>
        <a:p>
          <a:endParaRPr lang="ru-RU"/>
        </a:p>
      </dgm:t>
    </dgm:pt>
    <dgm:pt modelId="{E8DA5AC4-08B8-45CF-9A96-E6F38D90C726}" type="sibTrans" cxnId="{D80B643A-9979-418D-9448-BB79A9CC8310}">
      <dgm:prSet/>
      <dgm:spPr/>
      <dgm:t>
        <a:bodyPr/>
        <a:lstStyle/>
        <a:p>
          <a:endParaRPr lang="ru-RU"/>
        </a:p>
      </dgm:t>
    </dgm:pt>
    <dgm:pt modelId="{E8E7425F-314B-458E-917C-897DC729DEB2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en-US" sz="1300" b="1" dirty="0" smtClean="0"/>
            <a:t>VI</a:t>
          </a:r>
          <a:r>
            <a:rPr lang="ru-RU" sz="1300" b="1" dirty="0" smtClean="0"/>
            <a:t>. Итоговая аттестация: защита конспекта урока, рабочая тетрадь, тест </a:t>
          </a:r>
          <a:endParaRPr lang="ru-RU" sz="1300" b="1" dirty="0"/>
        </a:p>
      </dgm:t>
    </dgm:pt>
    <dgm:pt modelId="{539B0B76-4D02-4B6B-854A-DCF104025432}" type="parTrans" cxnId="{5BEFC859-4702-4B9D-801B-ED5E258CD7E2}">
      <dgm:prSet/>
      <dgm:spPr/>
      <dgm:t>
        <a:bodyPr/>
        <a:lstStyle/>
        <a:p>
          <a:endParaRPr lang="ru-RU"/>
        </a:p>
      </dgm:t>
    </dgm:pt>
    <dgm:pt modelId="{61568666-23C2-4814-A2D5-20BA4FCFEC2D}" type="sibTrans" cxnId="{5BEFC859-4702-4B9D-801B-ED5E258CD7E2}">
      <dgm:prSet/>
      <dgm:spPr/>
      <dgm:t>
        <a:bodyPr/>
        <a:lstStyle/>
        <a:p>
          <a:endParaRPr lang="ru-RU"/>
        </a:p>
      </dgm:t>
    </dgm:pt>
    <dgm:pt modelId="{F04CFF6E-98ED-44E6-BC75-81768B1F9F1A}" type="pres">
      <dgm:prSet presAssocID="{646B528A-B2EA-4DAC-BEC6-3391AED66D3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62CD61-9DF1-4405-B2C6-84C057074F7B}" type="pres">
      <dgm:prSet presAssocID="{646B528A-B2EA-4DAC-BEC6-3391AED66D35}" presName="cycle" presStyleCnt="0"/>
      <dgm:spPr/>
    </dgm:pt>
    <dgm:pt modelId="{368228E3-A4B9-485D-8F3E-F303C455679F}" type="pres">
      <dgm:prSet presAssocID="{3141CD85-4AF9-47A7-9044-992712C95C2E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08CAE-9E17-4304-A9E1-4D71668FB2A9}" type="pres">
      <dgm:prSet presAssocID="{7A519B76-EB29-4DD0-BD73-ED6084BE04A6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41F965F1-5E19-4DCF-984F-357EF8AE6B5B}" type="pres">
      <dgm:prSet presAssocID="{C3041371-5B10-4B49-BDE9-F1E081FE3820}" presName="nodeFollowingNodes" presStyleLbl="node1" presStyleIdx="1" presStyleCnt="6" custRadScaleRad="102259" custRadScaleInc="10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9D5AFF-1D89-4344-94EA-1A26B896E462}" type="pres">
      <dgm:prSet presAssocID="{6FA84742-C115-4ED3-A1FD-B78EA5BD7331}" presName="nodeFollowingNodes" presStyleLbl="node1" presStyleIdx="2" presStyleCnt="6" custRadScaleRad="96886" custRadScaleInc="-4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CE8DD-0BAF-4A7A-B451-7F9043EFDF55}" type="pres">
      <dgm:prSet presAssocID="{1C9FA04E-D193-4021-934D-7C65642D91E4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A69169-C581-4CCB-A9A3-9F3EBB8BDAC3}" type="pres">
      <dgm:prSet presAssocID="{B551F7F8-CA37-4EA0-9CAB-424DB1666AD7}" presName="nodeFollowingNodes" presStyleLbl="node1" presStyleIdx="4" presStyleCnt="6" custScaleY="113116" custRadScaleRad="98405" custRadScaleInc="6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5DBAC-35BA-4520-823F-3DD775027C06}" type="pres">
      <dgm:prSet presAssocID="{E8E7425F-314B-458E-917C-897DC729DEB2}" presName="nodeFollowingNodes" presStyleLbl="node1" presStyleIdx="5" presStyleCnt="6" custRadScaleRad="97517" custRadScaleInc="-8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E4EDED-5CAD-4EA6-A39E-C7540CB9E050}" srcId="{646B528A-B2EA-4DAC-BEC6-3391AED66D35}" destId="{1C9FA04E-D193-4021-934D-7C65642D91E4}" srcOrd="3" destOrd="0" parTransId="{B2D81925-A326-4473-8C05-D1A6339F181F}" sibTransId="{DF9B9B43-12D2-4155-9F12-21541D4F6EFE}"/>
    <dgm:cxn modelId="{5BEFC859-4702-4B9D-801B-ED5E258CD7E2}" srcId="{646B528A-B2EA-4DAC-BEC6-3391AED66D35}" destId="{E8E7425F-314B-458E-917C-897DC729DEB2}" srcOrd="5" destOrd="0" parTransId="{539B0B76-4D02-4B6B-854A-DCF104025432}" sibTransId="{61568666-23C2-4814-A2D5-20BA4FCFEC2D}"/>
    <dgm:cxn modelId="{B1E688D5-55F4-4270-81E5-1733FCE331A6}" type="presOf" srcId="{E8E7425F-314B-458E-917C-897DC729DEB2}" destId="{2D85DBAC-35BA-4520-823F-3DD775027C06}" srcOrd="0" destOrd="0" presId="urn:microsoft.com/office/officeart/2005/8/layout/cycle3"/>
    <dgm:cxn modelId="{CDDC4658-D7AA-4113-9898-2DD10C7119B3}" type="presOf" srcId="{C3041371-5B10-4B49-BDE9-F1E081FE3820}" destId="{41F965F1-5E19-4DCF-984F-357EF8AE6B5B}" srcOrd="0" destOrd="0" presId="urn:microsoft.com/office/officeart/2005/8/layout/cycle3"/>
    <dgm:cxn modelId="{B4E4278D-A1FB-4FBE-9676-308EE29EB8C4}" type="presOf" srcId="{3141CD85-4AF9-47A7-9044-992712C95C2E}" destId="{368228E3-A4B9-485D-8F3E-F303C455679F}" srcOrd="0" destOrd="0" presId="urn:microsoft.com/office/officeart/2005/8/layout/cycle3"/>
    <dgm:cxn modelId="{B2D1EED5-309D-4746-B5AE-6DCC47587D4F}" type="presOf" srcId="{646B528A-B2EA-4DAC-BEC6-3391AED66D35}" destId="{F04CFF6E-98ED-44E6-BC75-81768B1F9F1A}" srcOrd="0" destOrd="0" presId="urn:microsoft.com/office/officeart/2005/8/layout/cycle3"/>
    <dgm:cxn modelId="{9ADF69D7-E6EE-4FD0-9351-E596B42E8557}" type="presOf" srcId="{B551F7F8-CA37-4EA0-9CAB-424DB1666AD7}" destId="{F7A69169-C581-4CCB-A9A3-9F3EBB8BDAC3}" srcOrd="0" destOrd="0" presId="urn:microsoft.com/office/officeart/2005/8/layout/cycle3"/>
    <dgm:cxn modelId="{4C8952ED-2A34-43AE-8C03-3BE2577FB5F9}" srcId="{646B528A-B2EA-4DAC-BEC6-3391AED66D35}" destId="{3141CD85-4AF9-47A7-9044-992712C95C2E}" srcOrd="0" destOrd="0" parTransId="{180F9242-03B5-4E94-8A90-0A52F5D54CC8}" sibTransId="{7A519B76-EB29-4DD0-BD73-ED6084BE04A6}"/>
    <dgm:cxn modelId="{45A25609-8C3F-4579-9E77-40AF41F23347}" srcId="{646B528A-B2EA-4DAC-BEC6-3391AED66D35}" destId="{C3041371-5B10-4B49-BDE9-F1E081FE3820}" srcOrd="1" destOrd="0" parTransId="{024B31A0-19A0-4359-B265-63BC027956BE}" sibTransId="{0E30E19C-40EA-40DD-8F82-395F332DCED5}"/>
    <dgm:cxn modelId="{A3BD2E0F-2595-4740-B492-65F335E3827A}" type="presOf" srcId="{1C9FA04E-D193-4021-934D-7C65642D91E4}" destId="{5B3CE8DD-0BAF-4A7A-B451-7F9043EFDF55}" srcOrd="0" destOrd="0" presId="urn:microsoft.com/office/officeart/2005/8/layout/cycle3"/>
    <dgm:cxn modelId="{D80B643A-9979-418D-9448-BB79A9CC8310}" srcId="{646B528A-B2EA-4DAC-BEC6-3391AED66D35}" destId="{B551F7F8-CA37-4EA0-9CAB-424DB1666AD7}" srcOrd="4" destOrd="0" parTransId="{2CAF2767-6D1A-4DD2-A1D3-8AA3C19DAEF0}" sibTransId="{E8DA5AC4-08B8-45CF-9A96-E6F38D90C726}"/>
    <dgm:cxn modelId="{B7BD3772-9CE7-47F2-98DA-97CC7B2684A0}" type="presOf" srcId="{6FA84742-C115-4ED3-A1FD-B78EA5BD7331}" destId="{2B9D5AFF-1D89-4344-94EA-1A26B896E462}" srcOrd="0" destOrd="0" presId="urn:microsoft.com/office/officeart/2005/8/layout/cycle3"/>
    <dgm:cxn modelId="{1F90C1DC-C1EE-490F-B737-87A485599C5D}" type="presOf" srcId="{7A519B76-EB29-4DD0-BD73-ED6084BE04A6}" destId="{A7408CAE-9E17-4304-A9E1-4D71668FB2A9}" srcOrd="0" destOrd="0" presId="urn:microsoft.com/office/officeart/2005/8/layout/cycle3"/>
    <dgm:cxn modelId="{705E2470-F7E8-4577-8699-4144F2F7E407}" srcId="{646B528A-B2EA-4DAC-BEC6-3391AED66D35}" destId="{6FA84742-C115-4ED3-A1FD-B78EA5BD7331}" srcOrd="2" destOrd="0" parTransId="{0486B004-65EE-4E79-99DB-A853F064C96F}" sibTransId="{980C44E1-9AF3-4E58-A0DF-ABC1EA13EE43}"/>
    <dgm:cxn modelId="{DE84B7F6-52E0-45B7-9171-59D579F27984}" type="presParOf" srcId="{F04CFF6E-98ED-44E6-BC75-81768B1F9F1A}" destId="{A362CD61-9DF1-4405-B2C6-84C057074F7B}" srcOrd="0" destOrd="0" presId="urn:microsoft.com/office/officeart/2005/8/layout/cycle3"/>
    <dgm:cxn modelId="{5B12AC1F-7A1B-4F0C-8E24-48BC53A280EE}" type="presParOf" srcId="{A362CD61-9DF1-4405-B2C6-84C057074F7B}" destId="{368228E3-A4B9-485D-8F3E-F303C455679F}" srcOrd="0" destOrd="0" presId="urn:microsoft.com/office/officeart/2005/8/layout/cycle3"/>
    <dgm:cxn modelId="{6119C0C6-7EC6-4496-AF1A-46D5339C6785}" type="presParOf" srcId="{A362CD61-9DF1-4405-B2C6-84C057074F7B}" destId="{A7408CAE-9E17-4304-A9E1-4D71668FB2A9}" srcOrd="1" destOrd="0" presId="urn:microsoft.com/office/officeart/2005/8/layout/cycle3"/>
    <dgm:cxn modelId="{ED9F2D26-51FB-47FF-8A5D-F28256412BAE}" type="presParOf" srcId="{A362CD61-9DF1-4405-B2C6-84C057074F7B}" destId="{41F965F1-5E19-4DCF-984F-357EF8AE6B5B}" srcOrd="2" destOrd="0" presId="urn:microsoft.com/office/officeart/2005/8/layout/cycle3"/>
    <dgm:cxn modelId="{92DEF6F5-D17A-4194-966A-5E1F4AECF693}" type="presParOf" srcId="{A362CD61-9DF1-4405-B2C6-84C057074F7B}" destId="{2B9D5AFF-1D89-4344-94EA-1A26B896E462}" srcOrd="3" destOrd="0" presId="urn:microsoft.com/office/officeart/2005/8/layout/cycle3"/>
    <dgm:cxn modelId="{CF6F4E8E-496D-43EA-968E-707A874874BF}" type="presParOf" srcId="{A362CD61-9DF1-4405-B2C6-84C057074F7B}" destId="{5B3CE8DD-0BAF-4A7A-B451-7F9043EFDF55}" srcOrd="4" destOrd="0" presId="urn:microsoft.com/office/officeart/2005/8/layout/cycle3"/>
    <dgm:cxn modelId="{642D1786-E06A-4ED0-AEAB-726FEEAE245E}" type="presParOf" srcId="{A362CD61-9DF1-4405-B2C6-84C057074F7B}" destId="{F7A69169-C581-4CCB-A9A3-9F3EBB8BDAC3}" srcOrd="5" destOrd="0" presId="urn:microsoft.com/office/officeart/2005/8/layout/cycle3"/>
    <dgm:cxn modelId="{F2923BEA-C9AA-4972-822B-B461F20B5600}" type="presParOf" srcId="{A362CD61-9DF1-4405-B2C6-84C057074F7B}" destId="{2D85DBAC-35BA-4520-823F-3DD775027C0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12146D-788A-4835-8A67-28295CFD5A31}" type="doc">
      <dgm:prSet loTypeId="urn:microsoft.com/office/officeart/2005/8/layout/pyramid3" loCatId="pyramid" qsTypeId="urn:microsoft.com/office/officeart/2005/8/quickstyle/simple3" qsCatId="simple" csTypeId="urn:microsoft.com/office/officeart/2005/8/colors/colorful5" csCatId="colorful" phldr="1"/>
      <dgm:spPr/>
    </dgm:pt>
    <dgm:pt modelId="{1E3C2D7E-332B-40A7-A9A6-B0F25D103D4C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pPr algn="ctr"/>
          <a:endParaRPr lang="ru-RU" sz="1200" b="1" dirty="0" smtClean="0"/>
        </a:p>
        <a:p>
          <a:pPr algn="ctr"/>
          <a:r>
            <a:rPr lang="ru-RU" sz="1300" b="1" dirty="0" smtClean="0">
              <a:solidFill>
                <a:srgbClr val="FF0000"/>
              </a:solidFill>
            </a:rPr>
            <a:t>5 онлайн курсов (42 ч.):</a:t>
          </a:r>
        </a:p>
        <a:p>
          <a:pPr algn="ctr"/>
          <a:r>
            <a:rPr lang="ru-RU" sz="1200" b="1" dirty="0" smtClean="0"/>
            <a:t>1. «Теория оценивания»</a:t>
          </a:r>
        </a:p>
        <a:p>
          <a:pPr marL="263525" indent="-263525" algn="ctr"/>
          <a:r>
            <a:rPr lang="ru-RU" sz="1200" b="1" dirty="0" smtClean="0"/>
            <a:t>2. «Планирование обучения на основе компетентностного подхода»</a:t>
          </a:r>
        </a:p>
        <a:p>
          <a:pPr algn="ctr"/>
          <a:r>
            <a:rPr lang="ru-RU" sz="1200" b="1" dirty="0" smtClean="0"/>
            <a:t>3. «ИКТ в школах КР»</a:t>
          </a:r>
        </a:p>
        <a:p>
          <a:pPr algn="ctr"/>
          <a:r>
            <a:rPr lang="ru-RU" sz="1200" b="1" dirty="0" smtClean="0"/>
            <a:t>4. «НПР»</a:t>
          </a:r>
        </a:p>
        <a:p>
          <a:pPr algn="ctr"/>
          <a:r>
            <a:rPr lang="ru-RU" sz="1200" b="1" dirty="0" smtClean="0"/>
            <a:t>5. «Активное и интерактивное обучение»</a:t>
          </a:r>
        </a:p>
        <a:p>
          <a:pPr algn="ctr"/>
          <a:r>
            <a:rPr lang="ru-RU" sz="1600" b="1" dirty="0" smtClean="0"/>
            <a:t> </a:t>
          </a:r>
          <a:endParaRPr lang="ru-RU" sz="1600" b="1" dirty="0"/>
        </a:p>
      </dgm:t>
    </dgm:pt>
    <dgm:pt modelId="{40DDE454-98B5-4370-AF53-A2272314D97D}" type="parTrans" cxnId="{5FA4D3E3-30A9-4499-BEA1-BD2D528ADC47}">
      <dgm:prSet/>
      <dgm:spPr/>
      <dgm:t>
        <a:bodyPr/>
        <a:lstStyle/>
        <a:p>
          <a:endParaRPr lang="ru-RU"/>
        </a:p>
      </dgm:t>
    </dgm:pt>
    <dgm:pt modelId="{CAD170DD-D0EA-4F4F-B3F9-1DE9952DC708}" type="sibTrans" cxnId="{5FA4D3E3-30A9-4499-BEA1-BD2D528ADC47}">
      <dgm:prSet/>
      <dgm:spPr/>
      <dgm:t>
        <a:bodyPr/>
        <a:lstStyle/>
        <a:p>
          <a:endParaRPr lang="ru-RU"/>
        </a:p>
      </dgm:t>
    </dgm:pt>
    <dgm:pt modelId="{D0D79EF6-AD10-41E1-8C5F-302ECD5E5B0D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300" b="1" dirty="0" smtClean="0">
              <a:solidFill>
                <a:srgbClr val="FF0000"/>
              </a:solidFill>
            </a:rPr>
            <a:t>Блок обязательных дисциплин + практикум           (6 ч. + 24 ч.):</a:t>
          </a:r>
        </a:p>
        <a:p>
          <a:r>
            <a:rPr lang="ru-RU" sz="1200" b="1" dirty="0" smtClean="0"/>
            <a:t>1. Педагогика и инклюзивное образование</a:t>
          </a:r>
        </a:p>
        <a:p>
          <a:r>
            <a:rPr lang="ru-RU" sz="1200" b="1" dirty="0" smtClean="0"/>
            <a:t>2. НПА в образовании</a:t>
          </a:r>
        </a:p>
        <a:p>
          <a:r>
            <a:rPr lang="ru-RU" sz="1200" b="1" dirty="0" smtClean="0"/>
            <a:t>3. История КР</a:t>
          </a:r>
          <a:endParaRPr lang="ru-RU" sz="1200" b="1" dirty="0"/>
        </a:p>
      </dgm:t>
    </dgm:pt>
    <dgm:pt modelId="{EE0B6E9C-556D-40AD-A655-04A21A32F26A}" type="parTrans" cxnId="{7EF11277-5CE4-49A0-A4E9-464A6A5FAF3F}">
      <dgm:prSet/>
      <dgm:spPr/>
      <dgm:t>
        <a:bodyPr/>
        <a:lstStyle/>
        <a:p>
          <a:endParaRPr lang="ru-RU"/>
        </a:p>
      </dgm:t>
    </dgm:pt>
    <dgm:pt modelId="{45E01F4E-411D-4390-851E-8F77ECD6247B}" type="sibTrans" cxnId="{7EF11277-5CE4-49A0-A4E9-464A6A5FAF3F}">
      <dgm:prSet/>
      <dgm:spPr/>
      <dgm:t>
        <a:bodyPr/>
        <a:lstStyle/>
        <a:p>
          <a:endParaRPr lang="ru-RU"/>
        </a:p>
      </dgm:t>
    </dgm:pt>
    <dgm:pt modelId="{F3416961-B04C-4D3B-8267-B63AC9D4E505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300" b="1" dirty="0" smtClean="0">
              <a:solidFill>
                <a:srgbClr val="FF0000"/>
              </a:solidFill>
            </a:rPr>
            <a:t>Итоговая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300" b="1" dirty="0" smtClean="0">
              <a:solidFill>
                <a:srgbClr val="FF0000"/>
              </a:solidFill>
            </a:rPr>
            <a:t>аттестация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ru-RU" sz="1200" b="1" dirty="0" smtClean="0">
            <a:solidFill>
              <a:srgbClr val="FF0000"/>
            </a:solidFill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ru-RU" sz="1200" b="1" dirty="0" smtClean="0">
            <a:solidFill>
              <a:srgbClr val="FF0000"/>
            </a:solidFill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ru-RU" sz="1200" b="1" dirty="0">
            <a:solidFill>
              <a:srgbClr val="FF0000"/>
            </a:solidFill>
          </a:endParaRPr>
        </a:p>
      </dgm:t>
    </dgm:pt>
    <dgm:pt modelId="{B13D89D7-0D41-45BE-80DD-6E77E7E42F44}" type="parTrans" cxnId="{E30F5CE6-7756-47CC-A764-8EFD0F69BA18}">
      <dgm:prSet/>
      <dgm:spPr/>
      <dgm:t>
        <a:bodyPr/>
        <a:lstStyle/>
        <a:p>
          <a:endParaRPr lang="ru-RU"/>
        </a:p>
      </dgm:t>
    </dgm:pt>
    <dgm:pt modelId="{DD85B659-F62B-45CB-AC83-2DC5520CA8E1}" type="sibTrans" cxnId="{E30F5CE6-7756-47CC-A764-8EFD0F69BA18}">
      <dgm:prSet/>
      <dgm:spPr/>
      <dgm:t>
        <a:bodyPr/>
        <a:lstStyle/>
        <a:p>
          <a:endParaRPr lang="ru-RU"/>
        </a:p>
      </dgm:t>
    </dgm:pt>
    <dgm:pt modelId="{6722F430-3CD3-4C24-B113-99DDDB2EB109}" type="pres">
      <dgm:prSet presAssocID="{7712146D-788A-4835-8A67-28295CFD5A31}" presName="Name0" presStyleCnt="0">
        <dgm:presLayoutVars>
          <dgm:dir/>
          <dgm:animLvl val="lvl"/>
          <dgm:resizeHandles val="exact"/>
        </dgm:presLayoutVars>
      </dgm:prSet>
      <dgm:spPr/>
    </dgm:pt>
    <dgm:pt modelId="{E9DABA6A-24EA-4C16-8ACC-AD5981FC7BBE}" type="pres">
      <dgm:prSet presAssocID="{1E3C2D7E-332B-40A7-A9A6-B0F25D103D4C}" presName="Name8" presStyleCnt="0"/>
      <dgm:spPr/>
    </dgm:pt>
    <dgm:pt modelId="{F229015B-B7CA-4995-AFA4-EFFDE75E0802}" type="pres">
      <dgm:prSet presAssocID="{1E3C2D7E-332B-40A7-A9A6-B0F25D103D4C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D6817-9BAC-4782-8CE3-08D78707F4E1}" type="pres">
      <dgm:prSet presAssocID="{1E3C2D7E-332B-40A7-A9A6-B0F25D103D4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E8193-5301-4F6F-93DC-A9E701472B89}" type="pres">
      <dgm:prSet presAssocID="{D0D79EF6-AD10-41E1-8C5F-302ECD5E5B0D}" presName="Name8" presStyleCnt="0"/>
      <dgm:spPr/>
    </dgm:pt>
    <dgm:pt modelId="{489BACC2-A0A0-4549-B40A-18E9732CB1DD}" type="pres">
      <dgm:prSet presAssocID="{D0D79EF6-AD10-41E1-8C5F-302ECD5E5B0D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6F47A-8E93-4114-8492-F3B3ADCFACE7}" type="pres">
      <dgm:prSet presAssocID="{D0D79EF6-AD10-41E1-8C5F-302ECD5E5B0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43606C-3C6D-4BB5-B92B-7A664B91989F}" type="pres">
      <dgm:prSet presAssocID="{F3416961-B04C-4D3B-8267-B63AC9D4E505}" presName="Name8" presStyleCnt="0"/>
      <dgm:spPr/>
    </dgm:pt>
    <dgm:pt modelId="{0C2A2C2A-A340-4363-8D70-44EA7CE45A08}" type="pres">
      <dgm:prSet presAssocID="{F3416961-B04C-4D3B-8267-B63AC9D4E505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E1AC4-872A-4F71-86AC-20D3501454C5}" type="pres">
      <dgm:prSet presAssocID="{F3416961-B04C-4D3B-8267-B63AC9D4E50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AA9AF6-4D57-4B99-A960-08C6930DAA5B}" type="presOf" srcId="{F3416961-B04C-4D3B-8267-B63AC9D4E505}" destId="{D56E1AC4-872A-4F71-86AC-20D3501454C5}" srcOrd="1" destOrd="0" presId="urn:microsoft.com/office/officeart/2005/8/layout/pyramid3"/>
    <dgm:cxn modelId="{B1AC1E00-B81E-49AB-B37F-801240AD80B4}" type="presOf" srcId="{7712146D-788A-4835-8A67-28295CFD5A31}" destId="{6722F430-3CD3-4C24-B113-99DDDB2EB109}" srcOrd="0" destOrd="0" presId="urn:microsoft.com/office/officeart/2005/8/layout/pyramid3"/>
    <dgm:cxn modelId="{59628D4E-FAB0-4BC4-B3EE-CB0F7F6C18C6}" type="presOf" srcId="{1E3C2D7E-332B-40A7-A9A6-B0F25D103D4C}" destId="{F229015B-B7CA-4995-AFA4-EFFDE75E0802}" srcOrd="0" destOrd="0" presId="urn:microsoft.com/office/officeart/2005/8/layout/pyramid3"/>
    <dgm:cxn modelId="{C41AF4C5-DC1F-408D-8015-93D89F40D1E4}" type="presOf" srcId="{F3416961-B04C-4D3B-8267-B63AC9D4E505}" destId="{0C2A2C2A-A340-4363-8D70-44EA7CE45A08}" srcOrd="0" destOrd="0" presId="urn:microsoft.com/office/officeart/2005/8/layout/pyramid3"/>
    <dgm:cxn modelId="{5FA4D3E3-30A9-4499-BEA1-BD2D528ADC47}" srcId="{7712146D-788A-4835-8A67-28295CFD5A31}" destId="{1E3C2D7E-332B-40A7-A9A6-B0F25D103D4C}" srcOrd="0" destOrd="0" parTransId="{40DDE454-98B5-4370-AF53-A2272314D97D}" sibTransId="{CAD170DD-D0EA-4F4F-B3F9-1DE9952DC708}"/>
    <dgm:cxn modelId="{E30F5CE6-7756-47CC-A764-8EFD0F69BA18}" srcId="{7712146D-788A-4835-8A67-28295CFD5A31}" destId="{F3416961-B04C-4D3B-8267-B63AC9D4E505}" srcOrd="2" destOrd="0" parTransId="{B13D89D7-0D41-45BE-80DD-6E77E7E42F44}" sibTransId="{DD85B659-F62B-45CB-AC83-2DC5520CA8E1}"/>
    <dgm:cxn modelId="{0962164F-C8FD-4865-AEFF-9C3923F3872B}" type="presOf" srcId="{D0D79EF6-AD10-41E1-8C5F-302ECD5E5B0D}" destId="{8726F47A-8E93-4114-8492-F3B3ADCFACE7}" srcOrd="1" destOrd="0" presId="urn:microsoft.com/office/officeart/2005/8/layout/pyramid3"/>
    <dgm:cxn modelId="{7EF11277-5CE4-49A0-A4E9-464A6A5FAF3F}" srcId="{7712146D-788A-4835-8A67-28295CFD5A31}" destId="{D0D79EF6-AD10-41E1-8C5F-302ECD5E5B0D}" srcOrd="1" destOrd="0" parTransId="{EE0B6E9C-556D-40AD-A655-04A21A32F26A}" sibTransId="{45E01F4E-411D-4390-851E-8F77ECD6247B}"/>
    <dgm:cxn modelId="{6674EB70-1168-4BA2-83B0-F2CACDDE7BA2}" type="presOf" srcId="{1E3C2D7E-332B-40A7-A9A6-B0F25D103D4C}" destId="{BF1D6817-9BAC-4782-8CE3-08D78707F4E1}" srcOrd="1" destOrd="0" presId="urn:microsoft.com/office/officeart/2005/8/layout/pyramid3"/>
    <dgm:cxn modelId="{035330BA-7831-4AAB-8804-8611375871FE}" type="presOf" srcId="{D0D79EF6-AD10-41E1-8C5F-302ECD5E5B0D}" destId="{489BACC2-A0A0-4549-B40A-18E9732CB1DD}" srcOrd="0" destOrd="0" presId="urn:microsoft.com/office/officeart/2005/8/layout/pyramid3"/>
    <dgm:cxn modelId="{5CAE8FC2-E9E0-4DFB-A785-ABEC4C9815E1}" type="presParOf" srcId="{6722F430-3CD3-4C24-B113-99DDDB2EB109}" destId="{E9DABA6A-24EA-4C16-8ACC-AD5981FC7BBE}" srcOrd="0" destOrd="0" presId="urn:microsoft.com/office/officeart/2005/8/layout/pyramid3"/>
    <dgm:cxn modelId="{053F6FB5-60F5-43D1-8D78-D9D83EE6728B}" type="presParOf" srcId="{E9DABA6A-24EA-4C16-8ACC-AD5981FC7BBE}" destId="{F229015B-B7CA-4995-AFA4-EFFDE75E0802}" srcOrd="0" destOrd="0" presId="urn:microsoft.com/office/officeart/2005/8/layout/pyramid3"/>
    <dgm:cxn modelId="{38BBD48E-1059-4254-ACFE-E15539E8DFA2}" type="presParOf" srcId="{E9DABA6A-24EA-4C16-8ACC-AD5981FC7BBE}" destId="{BF1D6817-9BAC-4782-8CE3-08D78707F4E1}" srcOrd="1" destOrd="0" presId="urn:microsoft.com/office/officeart/2005/8/layout/pyramid3"/>
    <dgm:cxn modelId="{A7DDF322-9394-4921-BD33-6449866577B4}" type="presParOf" srcId="{6722F430-3CD3-4C24-B113-99DDDB2EB109}" destId="{E6CE8193-5301-4F6F-93DC-A9E701472B89}" srcOrd="1" destOrd="0" presId="urn:microsoft.com/office/officeart/2005/8/layout/pyramid3"/>
    <dgm:cxn modelId="{804FE5B8-D7E3-4246-B4D7-159B9EA35499}" type="presParOf" srcId="{E6CE8193-5301-4F6F-93DC-A9E701472B89}" destId="{489BACC2-A0A0-4549-B40A-18E9732CB1DD}" srcOrd="0" destOrd="0" presId="urn:microsoft.com/office/officeart/2005/8/layout/pyramid3"/>
    <dgm:cxn modelId="{4504A2DD-422A-4382-B418-25BDCAA06261}" type="presParOf" srcId="{E6CE8193-5301-4F6F-93DC-A9E701472B89}" destId="{8726F47A-8E93-4114-8492-F3B3ADCFACE7}" srcOrd="1" destOrd="0" presId="urn:microsoft.com/office/officeart/2005/8/layout/pyramid3"/>
    <dgm:cxn modelId="{F4DB372F-3DCF-4049-BB7D-AFA78E291D63}" type="presParOf" srcId="{6722F430-3CD3-4C24-B113-99DDDB2EB109}" destId="{9743606C-3C6D-4BB5-B92B-7A664B91989F}" srcOrd="2" destOrd="0" presId="urn:microsoft.com/office/officeart/2005/8/layout/pyramid3"/>
    <dgm:cxn modelId="{677C909D-606C-4FA7-86A4-62167EE063AD}" type="presParOf" srcId="{9743606C-3C6D-4BB5-B92B-7A664B91989F}" destId="{0C2A2C2A-A340-4363-8D70-44EA7CE45A08}" srcOrd="0" destOrd="0" presId="urn:microsoft.com/office/officeart/2005/8/layout/pyramid3"/>
    <dgm:cxn modelId="{45A57668-7737-4861-AC5A-8AF577082BBC}" type="presParOf" srcId="{9743606C-3C6D-4BB5-B92B-7A664B91989F}" destId="{D56E1AC4-872A-4F71-86AC-20D3501454C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EC1D863-EDA8-4251-A8DC-8113D4920A13}" type="doc">
      <dgm:prSet loTypeId="urn:microsoft.com/office/officeart/2005/8/layout/pyramid3" loCatId="pyramid" qsTypeId="urn:microsoft.com/office/officeart/2005/8/quickstyle/simple3" qsCatId="simple" csTypeId="urn:microsoft.com/office/officeart/2005/8/colors/accent1_5" csCatId="accent1" phldr="1"/>
      <dgm:spPr/>
    </dgm:pt>
    <dgm:pt modelId="{4A245505-FEE5-48F0-97A0-4826408B6F6C}">
      <dgm:prSet phldrT="[Текст]"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300" b="1" dirty="0" smtClean="0">
              <a:solidFill>
                <a:srgbClr val="FF0000"/>
              </a:solidFill>
            </a:rPr>
            <a:t>Лекции (38 ч.)</a:t>
          </a:r>
        </a:p>
        <a:p>
          <a:r>
            <a:rPr lang="ru-RU" sz="1200" dirty="0" smtClean="0"/>
            <a:t>Базовая часть</a:t>
          </a:r>
          <a:endParaRPr lang="ru-RU" sz="1200" dirty="0"/>
        </a:p>
      </dgm:t>
    </dgm:pt>
    <dgm:pt modelId="{AA0A811F-0724-4BBB-9ADE-8C4A3388B736}" type="parTrans" cxnId="{0BC1E899-8D40-4C35-8298-C7525DEC01E6}">
      <dgm:prSet/>
      <dgm:spPr/>
      <dgm:t>
        <a:bodyPr/>
        <a:lstStyle/>
        <a:p>
          <a:endParaRPr lang="ru-RU"/>
        </a:p>
      </dgm:t>
    </dgm:pt>
    <dgm:pt modelId="{61195AF0-DD69-4194-B58E-935C214104F5}" type="sibTrans" cxnId="{0BC1E899-8D40-4C35-8298-C7525DEC01E6}">
      <dgm:prSet/>
      <dgm:spPr/>
      <dgm:t>
        <a:bodyPr/>
        <a:lstStyle/>
        <a:p>
          <a:endParaRPr lang="ru-RU"/>
        </a:p>
      </dgm:t>
    </dgm:pt>
    <dgm:pt modelId="{2C2F2034-B044-4FB3-8461-05A08944F604}">
      <dgm:prSet phldrT="[Текст]"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300" b="1" dirty="0" smtClean="0">
              <a:solidFill>
                <a:srgbClr val="FF0000"/>
              </a:solidFill>
            </a:rPr>
            <a:t>Лекции + Семинарские </a:t>
          </a:r>
        </a:p>
        <a:p>
          <a:r>
            <a:rPr lang="ru-RU" sz="1300" b="1" dirty="0" smtClean="0">
              <a:solidFill>
                <a:srgbClr val="FF0000"/>
              </a:solidFill>
            </a:rPr>
            <a:t>(34 ч.)</a:t>
          </a:r>
        </a:p>
        <a:p>
          <a:r>
            <a:rPr lang="ru-RU" sz="1200" dirty="0" smtClean="0"/>
            <a:t>Профильная часть</a:t>
          </a:r>
          <a:endParaRPr lang="ru-RU" sz="1200" dirty="0"/>
        </a:p>
      </dgm:t>
    </dgm:pt>
    <dgm:pt modelId="{5BE631EC-A9B6-4E25-8BE5-9577036821A6}" type="parTrans" cxnId="{E4C247AD-C750-435D-A9C0-C457463D09AB}">
      <dgm:prSet/>
      <dgm:spPr/>
      <dgm:t>
        <a:bodyPr/>
        <a:lstStyle/>
        <a:p>
          <a:endParaRPr lang="ru-RU"/>
        </a:p>
      </dgm:t>
    </dgm:pt>
    <dgm:pt modelId="{DF8518FB-BD3F-4E7A-B1F4-2495A709DA8B}" type="sibTrans" cxnId="{E4C247AD-C750-435D-A9C0-C457463D09AB}">
      <dgm:prSet/>
      <dgm:spPr/>
      <dgm:t>
        <a:bodyPr/>
        <a:lstStyle/>
        <a:p>
          <a:endParaRPr lang="ru-RU"/>
        </a:p>
      </dgm:t>
    </dgm:pt>
    <dgm:pt modelId="{EDB99A35-B2BC-4B87-8924-49E931701496}">
      <dgm:prSet phldrT="[Текст]"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050" b="1" dirty="0" smtClean="0">
              <a:solidFill>
                <a:srgbClr val="FF0000"/>
              </a:solidFill>
            </a:rPr>
            <a:t>Итоговая аттестация</a:t>
          </a:r>
        </a:p>
        <a:p>
          <a:endParaRPr lang="ru-RU" sz="1050" b="1" dirty="0" smtClean="0">
            <a:solidFill>
              <a:srgbClr val="FF0000"/>
            </a:solidFill>
          </a:endParaRPr>
        </a:p>
        <a:p>
          <a:endParaRPr lang="ru-RU" sz="1200" dirty="0" smtClean="0"/>
        </a:p>
        <a:p>
          <a:endParaRPr lang="ru-RU" sz="1200" dirty="0"/>
        </a:p>
      </dgm:t>
    </dgm:pt>
    <dgm:pt modelId="{0D058E7A-2205-46FE-B792-4D22A6FE3E8C}" type="parTrans" cxnId="{A2D3BA4B-B8AC-4E93-98CC-036506B2DED7}">
      <dgm:prSet/>
      <dgm:spPr/>
      <dgm:t>
        <a:bodyPr/>
        <a:lstStyle/>
        <a:p>
          <a:endParaRPr lang="ru-RU"/>
        </a:p>
      </dgm:t>
    </dgm:pt>
    <dgm:pt modelId="{FBD72E1E-3588-4AB8-BF8F-B9593295FE1F}" type="sibTrans" cxnId="{A2D3BA4B-B8AC-4E93-98CC-036506B2DED7}">
      <dgm:prSet/>
      <dgm:spPr/>
      <dgm:t>
        <a:bodyPr/>
        <a:lstStyle/>
        <a:p>
          <a:endParaRPr lang="ru-RU"/>
        </a:p>
      </dgm:t>
    </dgm:pt>
    <dgm:pt modelId="{758A1317-D35E-42A7-AB63-CDD13D4DD948}" type="pres">
      <dgm:prSet presAssocID="{5EC1D863-EDA8-4251-A8DC-8113D4920A13}" presName="Name0" presStyleCnt="0">
        <dgm:presLayoutVars>
          <dgm:dir/>
          <dgm:animLvl val="lvl"/>
          <dgm:resizeHandles val="exact"/>
        </dgm:presLayoutVars>
      </dgm:prSet>
      <dgm:spPr/>
    </dgm:pt>
    <dgm:pt modelId="{B37954B1-F23B-46CD-A30E-8AB99D4F79A9}" type="pres">
      <dgm:prSet presAssocID="{4A245505-FEE5-48F0-97A0-4826408B6F6C}" presName="Name8" presStyleCnt="0"/>
      <dgm:spPr/>
    </dgm:pt>
    <dgm:pt modelId="{5A78BDFC-5F30-47DB-B8F5-B0B7BED9187D}" type="pres">
      <dgm:prSet presAssocID="{4A245505-FEE5-48F0-97A0-4826408B6F6C}" presName="level" presStyleLbl="node1" presStyleIdx="0" presStyleCnt="3" custLinFactNeighborX="-6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76BFF6-A62A-4DAC-9A46-5910A103D9F4}" type="pres">
      <dgm:prSet presAssocID="{4A245505-FEE5-48F0-97A0-4826408B6F6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32EA9-4EF4-4CE6-A2EC-C022F1DCAE1C}" type="pres">
      <dgm:prSet presAssocID="{2C2F2034-B044-4FB3-8461-05A08944F604}" presName="Name8" presStyleCnt="0"/>
      <dgm:spPr/>
    </dgm:pt>
    <dgm:pt modelId="{9F0836C5-5158-4EE9-B0EB-0B41095C0AEB}" type="pres">
      <dgm:prSet presAssocID="{2C2F2034-B044-4FB3-8461-05A08944F604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4B244-F73C-4951-B277-224FF0D69170}" type="pres">
      <dgm:prSet presAssocID="{2C2F2034-B044-4FB3-8461-05A08944F60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8AACF8-A81D-4CF8-B788-7C1C5C3C2790}" type="pres">
      <dgm:prSet presAssocID="{EDB99A35-B2BC-4B87-8924-49E931701496}" presName="Name8" presStyleCnt="0"/>
      <dgm:spPr/>
    </dgm:pt>
    <dgm:pt modelId="{DCF40261-D912-4BA5-8D5D-B888AD26C96A}" type="pres">
      <dgm:prSet presAssocID="{EDB99A35-B2BC-4B87-8924-49E931701496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98039-8909-4D0F-A92F-E0F6E3005CA7}" type="pres">
      <dgm:prSet presAssocID="{EDB99A35-B2BC-4B87-8924-49E93170149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4E5D2D-A06A-4834-B7C1-2426362215D0}" type="presOf" srcId="{2C2F2034-B044-4FB3-8461-05A08944F604}" destId="{C954B244-F73C-4951-B277-224FF0D69170}" srcOrd="1" destOrd="0" presId="urn:microsoft.com/office/officeart/2005/8/layout/pyramid3"/>
    <dgm:cxn modelId="{E4C247AD-C750-435D-A9C0-C457463D09AB}" srcId="{5EC1D863-EDA8-4251-A8DC-8113D4920A13}" destId="{2C2F2034-B044-4FB3-8461-05A08944F604}" srcOrd="1" destOrd="0" parTransId="{5BE631EC-A9B6-4E25-8BE5-9577036821A6}" sibTransId="{DF8518FB-BD3F-4E7A-B1F4-2495A709DA8B}"/>
    <dgm:cxn modelId="{A2D3BA4B-B8AC-4E93-98CC-036506B2DED7}" srcId="{5EC1D863-EDA8-4251-A8DC-8113D4920A13}" destId="{EDB99A35-B2BC-4B87-8924-49E931701496}" srcOrd="2" destOrd="0" parTransId="{0D058E7A-2205-46FE-B792-4D22A6FE3E8C}" sibTransId="{FBD72E1E-3588-4AB8-BF8F-B9593295FE1F}"/>
    <dgm:cxn modelId="{D96EFDEE-D430-40C8-BF97-53A508956CA1}" type="presOf" srcId="{EDB99A35-B2BC-4B87-8924-49E931701496}" destId="{DCF40261-D912-4BA5-8D5D-B888AD26C96A}" srcOrd="0" destOrd="0" presId="urn:microsoft.com/office/officeart/2005/8/layout/pyramid3"/>
    <dgm:cxn modelId="{0BC1E899-8D40-4C35-8298-C7525DEC01E6}" srcId="{5EC1D863-EDA8-4251-A8DC-8113D4920A13}" destId="{4A245505-FEE5-48F0-97A0-4826408B6F6C}" srcOrd="0" destOrd="0" parTransId="{AA0A811F-0724-4BBB-9ADE-8C4A3388B736}" sibTransId="{61195AF0-DD69-4194-B58E-935C214104F5}"/>
    <dgm:cxn modelId="{5C318CA3-ADCC-462C-921C-2B50EB67DAE5}" type="presOf" srcId="{EDB99A35-B2BC-4B87-8924-49E931701496}" destId="{87898039-8909-4D0F-A92F-E0F6E3005CA7}" srcOrd="1" destOrd="0" presId="urn:microsoft.com/office/officeart/2005/8/layout/pyramid3"/>
    <dgm:cxn modelId="{1DD7450F-6520-4BB6-99AD-A1E9C5A896A3}" type="presOf" srcId="{5EC1D863-EDA8-4251-A8DC-8113D4920A13}" destId="{758A1317-D35E-42A7-AB63-CDD13D4DD948}" srcOrd="0" destOrd="0" presId="urn:microsoft.com/office/officeart/2005/8/layout/pyramid3"/>
    <dgm:cxn modelId="{323B88D8-F2CC-4D1B-A223-674B8301A749}" type="presOf" srcId="{4A245505-FEE5-48F0-97A0-4826408B6F6C}" destId="{5A78BDFC-5F30-47DB-B8F5-B0B7BED9187D}" srcOrd="0" destOrd="0" presId="urn:microsoft.com/office/officeart/2005/8/layout/pyramid3"/>
    <dgm:cxn modelId="{7B79375A-B77F-4823-80E8-D38D21E99884}" type="presOf" srcId="{2C2F2034-B044-4FB3-8461-05A08944F604}" destId="{9F0836C5-5158-4EE9-B0EB-0B41095C0AEB}" srcOrd="0" destOrd="0" presId="urn:microsoft.com/office/officeart/2005/8/layout/pyramid3"/>
    <dgm:cxn modelId="{7EF6E6DE-6094-4E9F-92FD-BA2C70C2D88B}" type="presOf" srcId="{4A245505-FEE5-48F0-97A0-4826408B6F6C}" destId="{E576BFF6-A62A-4DAC-9A46-5910A103D9F4}" srcOrd="1" destOrd="0" presId="urn:microsoft.com/office/officeart/2005/8/layout/pyramid3"/>
    <dgm:cxn modelId="{A20C2476-35B5-4A43-97D1-E475850B5D51}" type="presParOf" srcId="{758A1317-D35E-42A7-AB63-CDD13D4DD948}" destId="{B37954B1-F23B-46CD-A30E-8AB99D4F79A9}" srcOrd="0" destOrd="0" presId="urn:microsoft.com/office/officeart/2005/8/layout/pyramid3"/>
    <dgm:cxn modelId="{C2D40AAA-DEE9-4FEE-8464-4388EC600E6B}" type="presParOf" srcId="{B37954B1-F23B-46CD-A30E-8AB99D4F79A9}" destId="{5A78BDFC-5F30-47DB-B8F5-B0B7BED9187D}" srcOrd="0" destOrd="0" presId="urn:microsoft.com/office/officeart/2005/8/layout/pyramid3"/>
    <dgm:cxn modelId="{82196EE5-D221-4ECB-80A2-D9F95E5184B0}" type="presParOf" srcId="{B37954B1-F23B-46CD-A30E-8AB99D4F79A9}" destId="{E576BFF6-A62A-4DAC-9A46-5910A103D9F4}" srcOrd="1" destOrd="0" presId="urn:microsoft.com/office/officeart/2005/8/layout/pyramid3"/>
    <dgm:cxn modelId="{9C1FC4D7-76CF-4FF6-AE84-BBFF1A981ADC}" type="presParOf" srcId="{758A1317-D35E-42A7-AB63-CDD13D4DD948}" destId="{24332EA9-4EF4-4CE6-A2EC-C022F1DCAE1C}" srcOrd="1" destOrd="0" presId="urn:microsoft.com/office/officeart/2005/8/layout/pyramid3"/>
    <dgm:cxn modelId="{ED12D5D1-BE5D-497E-A7D3-AF0B02DCD60C}" type="presParOf" srcId="{24332EA9-4EF4-4CE6-A2EC-C022F1DCAE1C}" destId="{9F0836C5-5158-4EE9-B0EB-0B41095C0AEB}" srcOrd="0" destOrd="0" presId="urn:microsoft.com/office/officeart/2005/8/layout/pyramid3"/>
    <dgm:cxn modelId="{18863B3C-8CC9-4D12-B136-B21C9DDC3F73}" type="presParOf" srcId="{24332EA9-4EF4-4CE6-A2EC-C022F1DCAE1C}" destId="{C954B244-F73C-4951-B277-224FF0D69170}" srcOrd="1" destOrd="0" presId="urn:microsoft.com/office/officeart/2005/8/layout/pyramid3"/>
    <dgm:cxn modelId="{BE5827F1-5289-4BA3-A411-03E738A14FE7}" type="presParOf" srcId="{758A1317-D35E-42A7-AB63-CDD13D4DD948}" destId="{008AACF8-A81D-4CF8-B788-7C1C5C3C2790}" srcOrd="2" destOrd="0" presId="urn:microsoft.com/office/officeart/2005/8/layout/pyramid3"/>
    <dgm:cxn modelId="{1CF1D816-FF42-41DB-B0CC-BC4757F3207A}" type="presParOf" srcId="{008AACF8-A81D-4CF8-B788-7C1C5C3C2790}" destId="{DCF40261-D912-4BA5-8D5D-B888AD26C96A}" srcOrd="0" destOrd="0" presId="urn:microsoft.com/office/officeart/2005/8/layout/pyramid3"/>
    <dgm:cxn modelId="{93650DDF-5591-4CCE-85D7-EA8EC979126D}" type="presParOf" srcId="{008AACF8-A81D-4CF8-B788-7C1C5C3C2790}" destId="{87898039-8909-4D0F-A92F-E0F6E3005CA7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712146D-788A-4835-8A67-28295CFD5A31}" type="doc">
      <dgm:prSet loTypeId="urn:microsoft.com/office/officeart/2005/8/layout/pyramid3" loCatId="pyramid" qsTypeId="urn:microsoft.com/office/officeart/2005/8/quickstyle/simple3" qsCatId="simple" csTypeId="urn:microsoft.com/office/officeart/2005/8/colors/colorful5" csCatId="colorful" phldr="1"/>
      <dgm:spPr/>
    </dgm:pt>
    <dgm:pt modelId="{1E3C2D7E-332B-40A7-A9A6-B0F25D103D4C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pPr algn="ctr"/>
          <a:endParaRPr lang="ru-RU" sz="1200" b="1" dirty="0" smtClean="0"/>
        </a:p>
        <a:p>
          <a:pPr algn="ctr"/>
          <a:endParaRPr lang="ru-RU" sz="1300" b="1" dirty="0" smtClean="0">
            <a:solidFill>
              <a:srgbClr val="FF0000"/>
            </a:solidFill>
          </a:endParaRPr>
        </a:p>
        <a:p>
          <a:pPr algn="ctr"/>
          <a:r>
            <a:rPr lang="ru-RU" sz="1300" b="1" dirty="0" smtClean="0">
              <a:solidFill>
                <a:srgbClr val="FF0000"/>
              </a:solidFill>
            </a:rPr>
            <a:t>5 онлайн курсов (42 ч.):</a:t>
          </a:r>
        </a:p>
        <a:p>
          <a:pPr algn="ctr"/>
          <a:r>
            <a:rPr lang="ru-RU" sz="1200" b="1" dirty="0" smtClean="0"/>
            <a:t>1. «Теория оценивания»</a:t>
          </a:r>
        </a:p>
        <a:p>
          <a:pPr marL="263525" indent="-263525" algn="ctr"/>
          <a:r>
            <a:rPr lang="ru-RU" sz="1200" b="1" dirty="0" smtClean="0"/>
            <a:t>2. «Планирование обучения на основе компетентностного подхода»</a:t>
          </a:r>
        </a:p>
        <a:p>
          <a:pPr algn="ctr"/>
          <a:r>
            <a:rPr lang="ru-RU" sz="1200" b="1" dirty="0" smtClean="0"/>
            <a:t>3. «ИКТ в школах КР»</a:t>
          </a:r>
        </a:p>
        <a:p>
          <a:pPr algn="ctr"/>
          <a:r>
            <a:rPr lang="ru-RU" sz="1200" b="1" dirty="0" smtClean="0"/>
            <a:t>4. «НПР»</a:t>
          </a:r>
        </a:p>
        <a:p>
          <a:pPr algn="ctr"/>
          <a:r>
            <a:rPr lang="ru-RU" sz="1200" b="1" dirty="0" smtClean="0"/>
            <a:t>5. «Активное и интеракт-ое обучение»</a:t>
          </a:r>
        </a:p>
        <a:p>
          <a:pPr algn="ctr"/>
          <a:r>
            <a:rPr lang="ru-RU" sz="1600" b="1" dirty="0" smtClean="0"/>
            <a:t> </a:t>
          </a:r>
          <a:endParaRPr lang="ru-RU" sz="1600" b="1" dirty="0"/>
        </a:p>
      </dgm:t>
    </dgm:pt>
    <dgm:pt modelId="{40DDE454-98B5-4370-AF53-A2272314D97D}" type="parTrans" cxnId="{5FA4D3E3-30A9-4499-BEA1-BD2D528ADC47}">
      <dgm:prSet/>
      <dgm:spPr/>
      <dgm:t>
        <a:bodyPr/>
        <a:lstStyle/>
        <a:p>
          <a:endParaRPr lang="ru-RU"/>
        </a:p>
      </dgm:t>
    </dgm:pt>
    <dgm:pt modelId="{CAD170DD-D0EA-4F4F-B3F9-1DE9952DC708}" type="sibTrans" cxnId="{5FA4D3E3-30A9-4499-BEA1-BD2D528ADC47}">
      <dgm:prSet/>
      <dgm:spPr/>
      <dgm:t>
        <a:bodyPr/>
        <a:lstStyle/>
        <a:p>
          <a:endParaRPr lang="ru-RU"/>
        </a:p>
      </dgm:t>
    </dgm:pt>
    <dgm:pt modelId="{D0D79EF6-AD10-41E1-8C5F-302ECD5E5B0D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300" b="1" dirty="0" smtClean="0">
              <a:solidFill>
                <a:srgbClr val="FF0000"/>
              </a:solidFill>
            </a:rPr>
            <a:t>Блок обязательных дисциплин + практикум           (6 ч. + 24 ч.):</a:t>
          </a:r>
        </a:p>
        <a:p>
          <a:r>
            <a:rPr lang="ru-RU" sz="1200" b="1" dirty="0" smtClean="0"/>
            <a:t>1. Педагогика и инклюзивное образование</a:t>
          </a:r>
        </a:p>
        <a:p>
          <a:r>
            <a:rPr lang="ru-RU" sz="1200" b="1" dirty="0" smtClean="0"/>
            <a:t>2. НПА в образовании</a:t>
          </a:r>
        </a:p>
        <a:p>
          <a:r>
            <a:rPr lang="ru-RU" sz="1200" b="1" dirty="0" smtClean="0"/>
            <a:t>3. История КР</a:t>
          </a:r>
          <a:endParaRPr lang="ru-RU" sz="1200" b="1" dirty="0"/>
        </a:p>
      </dgm:t>
    </dgm:pt>
    <dgm:pt modelId="{EE0B6E9C-556D-40AD-A655-04A21A32F26A}" type="parTrans" cxnId="{7EF11277-5CE4-49A0-A4E9-464A6A5FAF3F}">
      <dgm:prSet/>
      <dgm:spPr/>
      <dgm:t>
        <a:bodyPr/>
        <a:lstStyle/>
        <a:p>
          <a:endParaRPr lang="ru-RU"/>
        </a:p>
      </dgm:t>
    </dgm:pt>
    <dgm:pt modelId="{45E01F4E-411D-4390-851E-8F77ECD6247B}" type="sibTrans" cxnId="{7EF11277-5CE4-49A0-A4E9-464A6A5FAF3F}">
      <dgm:prSet/>
      <dgm:spPr/>
      <dgm:t>
        <a:bodyPr/>
        <a:lstStyle/>
        <a:p>
          <a:endParaRPr lang="ru-RU"/>
        </a:p>
      </dgm:t>
    </dgm:pt>
    <dgm:pt modelId="{F3416961-B04C-4D3B-8267-B63AC9D4E505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300" b="1" dirty="0" smtClean="0">
              <a:solidFill>
                <a:srgbClr val="FF0000"/>
              </a:solidFill>
            </a:rPr>
            <a:t>Итоговая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300" b="1" dirty="0" smtClean="0">
              <a:solidFill>
                <a:srgbClr val="FF0000"/>
              </a:solidFill>
            </a:rPr>
            <a:t>аттестация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ru-RU" sz="1200" b="1" dirty="0" smtClean="0">
            <a:solidFill>
              <a:srgbClr val="FF0000"/>
            </a:solidFill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ru-RU" sz="1200" b="1" dirty="0" smtClean="0">
            <a:solidFill>
              <a:srgbClr val="FF0000"/>
            </a:solidFill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ru-RU" sz="1200" b="1" dirty="0">
            <a:solidFill>
              <a:srgbClr val="FF0000"/>
            </a:solidFill>
          </a:endParaRPr>
        </a:p>
      </dgm:t>
    </dgm:pt>
    <dgm:pt modelId="{B13D89D7-0D41-45BE-80DD-6E77E7E42F44}" type="parTrans" cxnId="{E30F5CE6-7756-47CC-A764-8EFD0F69BA18}">
      <dgm:prSet/>
      <dgm:spPr/>
      <dgm:t>
        <a:bodyPr/>
        <a:lstStyle/>
        <a:p>
          <a:endParaRPr lang="ru-RU"/>
        </a:p>
      </dgm:t>
    </dgm:pt>
    <dgm:pt modelId="{DD85B659-F62B-45CB-AC83-2DC5520CA8E1}" type="sibTrans" cxnId="{E30F5CE6-7756-47CC-A764-8EFD0F69BA18}">
      <dgm:prSet/>
      <dgm:spPr/>
      <dgm:t>
        <a:bodyPr/>
        <a:lstStyle/>
        <a:p>
          <a:endParaRPr lang="ru-RU"/>
        </a:p>
      </dgm:t>
    </dgm:pt>
    <dgm:pt modelId="{6722F430-3CD3-4C24-B113-99DDDB2EB109}" type="pres">
      <dgm:prSet presAssocID="{7712146D-788A-4835-8A67-28295CFD5A31}" presName="Name0" presStyleCnt="0">
        <dgm:presLayoutVars>
          <dgm:dir/>
          <dgm:animLvl val="lvl"/>
          <dgm:resizeHandles val="exact"/>
        </dgm:presLayoutVars>
      </dgm:prSet>
      <dgm:spPr/>
    </dgm:pt>
    <dgm:pt modelId="{E9DABA6A-24EA-4C16-8ACC-AD5981FC7BBE}" type="pres">
      <dgm:prSet presAssocID="{1E3C2D7E-332B-40A7-A9A6-B0F25D103D4C}" presName="Name8" presStyleCnt="0"/>
      <dgm:spPr/>
    </dgm:pt>
    <dgm:pt modelId="{F229015B-B7CA-4995-AFA4-EFFDE75E0802}" type="pres">
      <dgm:prSet presAssocID="{1E3C2D7E-332B-40A7-A9A6-B0F25D103D4C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D6817-9BAC-4782-8CE3-08D78707F4E1}" type="pres">
      <dgm:prSet presAssocID="{1E3C2D7E-332B-40A7-A9A6-B0F25D103D4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E8193-5301-4F6F-93DC-A9E701472B89}" type="pres">
      <dgm:prSet presAssocID="{D0D79EF6-AD10-41E1-8C5F-302ECD5E5B0D}" presName="Name8" presStyleCnt="0"/>
      <dgm:spPr/>
    </dgm:pt>
    <dgm:pt modelId="{489BACC2-A0A0-4549-B40A-18E9732CB1DD}" type="pres">
      <dgm:prSet presAssocID="{D0D79EF6-AD10-41E1-8C5F-302ECD5E5B0D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6F47A-8E93-4114-8492-F3B3ADCFACE7}" type="pres">
      <dgm:prSet presAssocID="{D0D79EF6-AD10-41E1-8C5F-302ECD5E5B0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43606C-3C6D-4BB5-B92B-7A664B91989F}" type="pres">
      <dgm:prSet presAssocID="{F3416961-B04C-4D3B-8267-B63AC9D4E505}" presName="Name8" presStyleCnt="0"/>
      <dgm:spPr/>
    </dgm:pt>
    <dgm:pt modelId="{0C2A2C2A-A340-4363-8D70-44EA7CE45A08}" type="pres">
      <dgm:prSet presAssocID="{F3416961-B04C-4D3B-8267-B63AC9D4E505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E1AC4-872A-4F71-86AC-20D3501454C5}" type="pres">
      <dgm:prSet presAssocID="{F3416961-B04C-4D3B-8267-B63AC9D4E50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A4D3E3-30A9-4499-BEA1-BD2D528ADC47}" srcId="{7712146D-788A-4835-8A67-28295CFD5A31}" destId="{1E3C2D7E-332B-40A7-A9A6-B0F25D103D4C}" srcOrd="0" destOrd="0" parTransId="{40DDE454-98B5-4370-AF53-A2272314D97D}" sibTransId="{CAD170DD-D0EA-4F4F-B3F9-1DE9952DC708}"/>
    <dgm:cxn modelId="{E30F5CE6-7756-47CC-A764-8EFD0F69BA18}" srcId="{7712146D-788A-4835-8A67-28295CFD5A31}" destId="{F3416961-B04C-4D3B-8267-B63AC9D4E505}" srcOrd="2" destOrd="0" parTransId="{B13D89D7-0D41-45BE-80DD-6E77E7E42F44}" sibTransId="{DD85B659-F62B-45CB-AC83-2DC5520CA8E1}"/>
    <dgm:cxn modelId="{8C25AA25-15BE-432D-A3C0-4B164F50E781}" type="presOf" srcId="{7712146D-788A-4835-8A67-28295CFD5A31}" destId="{6722F430-3CD3-4C24-B113-99DDDB2EB109}" srcOrd="0" destOrd="0" presId="urn:microsoft.com/office/officeart/2005/8/layout/pyramid3"/>
    <dgm:cxn modelId="{10D51348-FDAE-42AE-A6A2-BACC041FE6D8}" type="presOf" srcId="{F3416961-B04C-4D3B-8267-B63AC9D4E505}" destId="{D56E1AC4-872A-4F71-86AC-20D3501454C5}" srcOrd="1" destOrd="0" presId="urn:microsoft.com/office/officeart/2005/8/layout/pyramid3"/>
    <dgm:cxn modelId="{EF8597FE-50E7-4D69-A183-51528566D2CB}" type="presOf" srcId="{1E3C2D7E-332B-40A7-A9A6-B0F25D103D4C}" destId="{BF1D6817-9BAC-4782-8CE3-08D78707F4E1}" srcOrd="1" destOrd="0" presId="urn:microsoft.com/office/officeart/2005/8/layout/pyramid3"/>
    <dgm:cxn modelId="{8F0DFE2B-EAB3-4486-B810-86884135E01A}" type="presOf" srcId="{1E3C2D7E-332B-40A7-A9A6-B0F25D103D4C}" destId="{F229015B-B7CA-4995-AFA4-EFFDE75E0802}" srcOrd="0" destOrd="0" presId="urn:microsoft.com/office/officeart/2005/8/layout/pyramid3"/>
    <dgm:cxn modelId="{04EA69F4-AD0F-4FA1-BF9D-F9F55465C613}" type="presOf" srcId="{F3416961-B04C-4D3B-8267-B63AC9D4E505}" destId="{0C2A2C2A-A340-4363-8D70-44EA7CE45A08}" srcOrd="0" destOrd="0" presId="urn:microsoft.com/office/officeart/2005/8/layout/pyramid3"/>
    <dgm:cxn modelId="{4F8F42B9-3532-4E62-BDBE-9C44C732E025}" type="presOf" srcId="{D0D79EF6-AD10-41E1-8C5F-302ECD5E5B0D}" destId="{489BACC2-A0A0-4549-B40A-18E9732CB1DD}" srcOrd="0" destOrd="0" presId="urn:microsoft.com/office/officeart/2005/8/layout/pyramid3"/>
    <dgm:cxn modelId="{7EF11277-5CE4-49A0-A4E9-464A6A5FAF3F}" srcId="{7712146D-788A-4835-8A67-28295CFD5A31}" destId="{D0D79EF6-AD10-41E1-8C5F-302ECD5E5B0D}" srcOrd="1" destOrd="0" parTransId="{EE0B6E9C-556D-40AD-A655-04A21A32F26A}" sibTransId="{45E01F4E-411D-4390-851E-8F77ECD6247B}"/>
    <dgm:cxn modelId="{13F289BC-A4D5-416C-97D6-38392A4AFDC1}" type="presOf" srcId="{D0D79EF6-AD10-41E1-8C5F-302ECD5E5B0D}" destId="{8726F47A-8E93-4114-8492-F3B3ADCFACE7}" srcOrd="1" destOrd="0" presId="urn:microsoft.com/office/officeart/2005/8/layout/pyramid3"/>
    <dgm:cxn modelId="{B827C688-4B32-401B-A67D-433A6DCF513E}" type="presParOf" srcId="{6722F430-3CD3-4C24-B113-99DDDB2EB109}" destId="{E9DABA6A-24EA-4C16-8ACC-AD5981FC7BBE}" srcOrd="0" destOrd="0" presId="urn:microsoft.com/office/officeart/2005/8/layout/pyramid3"/>
    <dgm:cxn modelId="{62511CCB-B6E6-47CD-97B9-20F1246B9CED}" type="presParOf" srcId="{E9DABA6A-24EA-4C16-8ACC-AD5981FC7BBE}" destId="{F229015B-B7CA-4995-AFA4-EFFDE75E0802}" srcOrd="0" destOrd="0" presId="urn:microsoft.com/office/officeart/2005/8/layout/pyramid3"/>
    <dgm:cxn modelId="{CAF4CCBA-0855-4131-B066-0C1941C479D0}" type="presParOf" srcId="{E9DABA6A-24EA-4C16-8ACC-AD5981FC7BBE}" destId="{BF1D6817-9BAC-4782-8CE3-08D78707F4E1}" srcOrd="1" destOrd="0" presId="urn:microsoft.com/office/officeart/2005/8/layout/pyramid3"/>
    <dgm:cxn modelId="{7620B542-0C22-4A6E-BCA4-D16B37299289}" type="presParOf" srcId="{6722F430-3CD3-4C24-B113-99DDDB2EB109}" destId="{E6CE8193-5301-4F6F-93DC-A9E701472B89}" srcOrd="1" destOrd="0" presId="urn:microsoft.com/office/officeart/2005/8/layout/pyramid3"/>
    <dgm:cxn modelId="{44686C30-4075-48E5-AAEC-B38FD2CED4A1}" type="presParOf" srcId="{E6CE8193-5301-4F6F-93DC-A9E701472B89}" destId="{489BACC2-A0A0-4549-B40A-18E9732CB1DD}" srcOrd="0" destOrd="0" presId="urn:microsoft.com/office/officeart/2005/8/layout/pyramid3"/>
    <dgm:cxn modelId="{2F0FC2FF-A788-4FF1-8436-DE57FCF26293}" type="presParOf" srcId="{E6CE8193-5301-4F6F-93DC-A9E701472B89}" destId="{8726F47A-8E93-4114-8492-F3B3ADCFACE7}" srcOrd="1" destOrd="0" presId="urn:microsoft.com/office/officeart/2005/8/layout/pyramid3"/>
    <dgm:cxn modelId="{4BCA1FB0-FF0D-472D-A1AE-04F9BA5401C6}" type="presParOf" srcId="{6722F430-3CD3-4C24-B113-99DDDB2EB109}" destId="{9743606C-3C6D-4BB5-B92B-7A664B91989F}" srcOrd="2" destOrd="0" presId="urn:microsoft.com/office/officeart/2005/8/layout/pyramid3"/>
    <dgm:cxn modelId="{7CA30EEF-F36F-4835-95A1-A6C206EE4691}" type="presParOf" srcId="{9743606C-3C6D-4BB5-B92B-7A664B91989F}" destId="{0C2A2C2A-A340-4363-8D70-44EA7CE45A08}" srcOrd="0" destOrd="0" presId="urn:microsoft.com/office/officeart/2005/8/layout/pyramid3"/>
    <dgm:cxn modelId="{1B51578F-EBFD-4665-A8EE-B5886D9C1E11}" type="presParOf" srcId="{9743606C-3C6D-4BB5-B92B-7A664B91989F}" destId="{D56E1AC4-872A-4F71-86AC-20D3501454C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F462E25-10B3-420B-A04A-B97A0B1C4F9B}" type="doc">
      <dgm:prSet loTypeId="urn:microsoft.com/office/officeart/2008/layout/AscendingPictureAccent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4FF7EBB-DB33-4C92-BB2D-99B73EC58F9B}">
      <dgm:prSet phldrT="[Текст]"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Разраб-ся УМК, тестовые задания, инструкции</a:t>
          </a:r>
          <a:endParaRPr lang="ru-RU" sz="1400" b="1" dirty="0">
            <a:solidFill>
              <a:schemeClr val="bg1"/>
            </a:solidFill>
          </a:endParaRPr>
        </a:p>
      </dgm:t>
    </dgm:pt>
    <dgm:pt modelId="{A1080DCF-8E79-458D-910B-E886048F63D6}" type="parTrans" cxnId="{4C72C0E8-04F5-4BE5-9BE4-7E6DE3EF4E9D}">
      <dgm:prSet/>
      <dgm:spPr/>
      <dgm:t>
        <a:bodyPr/>
        <a:lstStyle/>
        <a:p>
          <a:endParaRPr lang="ru-RU"/>
        </a:p>
      </dgm:t>
    </dgm:pt>
    <dgm:pt modelId="{EE90E95E-526C-43B4-A0A8-A949A5B8BF53}" type="sibTrans" cxnId="{4C72C0E8-04F5-4BE5-9BE4-7E6DE3EF4E9D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B0F0"/>
          </a:solidFill>
        </a:ln>
      </dgm:spPr>
      <dgm:t>
        <a:bodyPr/>
        <a:lstStyle/>
        <a:p>
          <a:endParaRPr lang="ru-RU"/>
        </a:p>
      </dgm:t>
    </dgm:pt>
    <dgm:pt modelId="{EF5102E1-9A0C-40C7-860E-685463BBBC47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r>
            <a:rPr lang="ru-RU" sz="1500" b="1" dirty="0" smtClean="0"/>
            <a:t>НПА по реализации ПК с ДОТ</a:t>
          </a:r>
          <a:endParaRPr lang="ru-RU" sz="1500" b="1" dirty="0"/>
        </a:p>
      </dgm:t>
    </dgm:pt>
    <dgm:pt modelId="{4A31A8B5-B4D8-41BE-99DD-6C7E5F746571}" type="parTrans" cxnId="{88A167ED-0CB2-4D53-A735-9313C6F04EA3}">
      <dgm:prSet/>
      <dgm:spPr/>
      <dgm:t>
        <a:bodyPr/>
        <a:lstStyle/>
        <a:p>
          <a:endParaRPr lang="ru-RU"/>
        </a:p>
      </dgm:t>
    </dgm:pt>
    <dgm:pt modelId="{F244B2D4-BA43-4F17-89D7-C6326849159D}" type="sibTrans" cxnId="{88A167ED-0CB2-4D53-A735-9313C6F04EA3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B0F0"/>
          </a:solidFill>
        </a:ln>
      </dgm:spPr>
      <dgm:t>
        <a:bodyPr/>
        <a:lstStyle/>
        <a:p>
          <a:endParaRPr lang="ru-RU"/>
        </a:p>
      </dgm:t>
    </dgm:pt>
    <dgm:pt modelId="{03D26951-9B58-430C-8741-E76E60234BD3}">
      <dgm:prSet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1500" b="1" dirty="0" smtClean="0"/>
            <a:t>Семинар по внедрению ДОТ</a:t>
          </a:r>
          <a:endParaRPr lang="ru-RU" sz="1500" b="1" dirty="0"/>
        </a:p>
      </dgm:t>
    </dgm:pt>
    <dgm:pt modelId="{9329A709-5E1F-4102-90FE-E616266BE2B4}" type="parTrans" cxnId="{F82572D4-6D4E-4BF7-8C60-DFE09E94E2C5}">
      <dgm:prSet/>
      <dgm:spPr/>
      <dgm:t>
        <a:bodyPr/>
        <a:lstStyle/>
        <a:p>
          <a:endParaRPr lang="ru-RU"/>
        </a:p>
      </dgm:t>
    </dgm:pt>
    <dgm:pt modelId="{DFCC99DC-2386-4C77-9E75-0621808D26CE}" type="sibTrans" cxnId="{F82572D4-6D4E-4BF7-8C60-DFE09E94E2C5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B0F0"/>
          </a:solidFill>
        </a:ln>
      </dgm:spPr>
      <dgm:t>
        <a:bodyPr/>
        <a:lstStyle/>
        <a:p>
          <a:endParaRPr lang="ru-RU"/>
        </a:p>
      </dgm:t>
    </dgm:pt>
    <dgm:pt modelId="{3148D245-B267-45C1-95B9-5574DC810419}" type="pres">
      <dgm:prSet presAssocID="{9F462E25-10B3-420B-A04A-B97A0B1C4F9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6D5B145-A271-4627-AE13-F26BACD3B389}" type="pres">
      <dgm:prSet presAssocID="{9F462E25-10B3-420B-A04A-B97A0B1C4F9B}" presName="dot1" presStyleLbl="alignNode1" presStyleIdx="0" presStyleCnt="12"/>
      <dgm:spPr/>
    </dgm:pt>
    <dgm:pt modelId="{29388B53-C300-4481-850D-BA620E7A694F}" type="pres">
      <dgm:prSet presAssocID="{9F462E25-10B3-420B-A04A-B97A0B1C4F9B}" presName="dot2" presStyleLbl="alignNode1" presStyleIdx="1" presStyleCnt="12"/>
      <dgm:spPr/>
    </dgm:pt>
    <dgm:pt modelId="{C30FEED3-FD4D-4522-9922-F5ACB0E2AA36}" type="pres">
      <dgm:prSet presAssocID="{9F462E25-10B3-420B-A04A-B97A0B1C4F9B}" presName="dot3" presStyleLbl="alignNode1" presStyleIdx="2" presStyleCnt="12"/>
      <dgm:spPr/>
    </dgm:pt>
    <dgm:pt modelId="{683ED1C0-EA99-4A38-B766-BCB719EF4BFD}" type="pres">
      <dgm:prSet presAssocID="{9F462E25-10B3-420B-A04A-B97A0B1C4F9B}" presName="dot4" presStyleLbl="alignNode1" presStyleIdx="3" presStyleCnt="12"/>
      <dgm:spPr/>
    </dgm:pt>
    <dgm:pt modelId="{49DD6126-FBDB-44D1-B8AF-CE2C4182686A}" type="pres">
      <dgm:prSet presAssocID="{9F462E25-10B3-420B-A04A-B97A0B1C4F9B}" presName="dot5" presStyleLbl="alignNode1" presStyleIdx="4" presStyleCnt="12"/>
      <dgm:spPr/>
    </dgm:pt>
    <dgm:pt modelId="{B06A23B7-71B0-4E6A-AA21-C51E0C714B61}" type="pres">
      <dgm:prSet presAssocID="{9F462E25-10B3-420B-A04A-B97A0B1C4F9B}" presName="dotArrow1" presStyleLbl="alignNode1" presStyleIdx="5" presStyleCnt="12"/>
      <dgm:spPr/>
    </dgm:pt>
    <dgm:pt modelId="{5E984C00-D1C0-4738-BDD3-DD01847E6D57}" type="pres">
      <dgm:prSet presAssocID="{9F462E25-10B3-420B-A04A-B97A0B1C4F9B}" presName="dotArrow2" presStyleLbl="alignNode1" presStyleIdx="6" presStyleCnt="12"/>
      <dgm:spPr/>
    </dgm:pt>
    <dgm:pt modelId="{25A47661-C6DB-4239-8AF6-95587E14CB91}" type="pres">
      <dgm:prSet presAssocID="{9F462E25-10B3-420B-A04A-B97A0B1C4F9B}" presName="dotArrow3" presStyleLbl="alignNode1" presStyleIdx="7" presStyleCnt="12"/>
      <dgm:spPr/>
    </dgm:pt>
    <dgm:pt modelId="{3E1619EA-C471-4724-805F-CBC72BC95FBB}" type="pres">
      <dgm:prSet presAssocID="{9F462E25-10B3-420B-A04A-B97A0B1C4F9B}" presName="dotArrow4" presStyleLbl="alignNode1" presStyleIdx="8" presStyleCnt="12"/>
      <dgm:spPr/>
    </dgm:pt>
    <dgm:pt modelId="{6A213E89-452E-4B1A-94F7-FEC5BA6257DD}" type="pres">
      <dgm:prSet presAssocID="{9F462E25-10B3-420B-A04A-B97A0B1C4F9B}" presName="dotArrow5" presStyleLbl="alignNode1" presStyleIdx="9" presStyleCnt="12"/>
      <dgm:spPr/>
    </dgm:pt>
    <dgm:pt modelId="{9CA83B86-EDDC-4D37-A004-24186905BA81}" type="pres">
      <dgm:prSet presAssocID="{9F462E25-10B3-420B-A04A-B97A0B1C4F9B}" presName="dotArrow6" presStyleLbl="alignNode1" presStyleIdx="10" presStyleCnt="12"/>
      <dgm:spPr/>
    </dgm:pt>
    <dgm:pt modelId="{7B5BBE5C-AB48-4367-B58F-4FD3EF2CE48C}" type="pres">
      <dgm:prSet presAssocID="{9F462E25-10B3-420B-A04A-B97A0B1C4F9B}" presName="dotArrow7" presStyleLbl="alignNode1" presStyleIdx="11" presStyleCnt="12"/>
      <dgm:spPr/>
    </dgm:pt>
    <dgm:pt modelId="{76A6CB32-1E4C-4234-8D35-0401A82DC6FF}" type="pres">
      <dgm:prSet presAssocID="{B4FF7EBB-DB33-4C92-BB2D-99B73EC58F9B}" presName="parTx1" presStyleLbl="node1" presStyleIdx="0" presStyleCnt="3"/>
      <dgm:spPr/>
      <dgm:t>
        <a:bodyPr/>
        <a:lstStyle/>
        <a:p>
          <a:endParaRPr lang="ru-RU"/>
        </a:p>
      </dgm:t>
    </dgm:pt>
    <dgm:pt modelId="{1B7879B8-91AB-415B-AF08-DA031F7ADEAA}" type="pres">
      <dgm:prSet presAssocID="{EE90E95E-526C-43B4-A0A8-A949A5B8BF53}" presName="picture1" presStyleCnt="0"/>
      <dgm:spPr/>
    </dgm:pt>
    <dgm:pt modelId="{1C263966-9E49-4961-82F5-2A642260923A}" type="pres">
      <dgm:prSet presAssocID="{EE90E95E-526C-43B4-A0A8-A949A5B8BF53}" presName="imageRepeatNode" presStyleLbl="fgImgPlace1" presStyleIdx="0" presStyleCnt="3"/>
      <dgm:spPr/>
      <dgm:t>
        <a:bodyPr/>
        <a:lstStyle/>
        <a:p>
          <a:endParaRPr lang="ru-RU"/>
        </a:p>
      </dgm:t>
    </dgm:pt>
    <dgm:pt modelId="{E501D820-57D6-43AB-8615-E372F2311F66}" type="pres">
      <dgm:prSet presAssocID="{03D26951-9B58-430C-8741-E76E60234BD3}" presName="parTx2" presStyleLbl="node1" presStyleIdx="1" presStyleCnt="3"/>
      <dgm:spPr/>
      <dgm:t>
        <a:bodyPr/>
        <a:lstStyle/>
        <a:p>
          <a:endParaRPr lang="ru-RU"/>
        </a:p>
      </dgm:t>
    </dgm:pt>
    <dgm:pt modelId="{812B8FFC-0D83-426C-B378-78E45517B8D0}" type="pres">
      <dgm:prSet presAssocID="{DFCC99DC-2386-4C77-9E75-0621808D26CE}" presName="picture2" presStyleCnt="0"/>
      <dgm:spPr/>
    </dgm:pt>
    <dgm:pt modelId="{BA6B4BD6-5924-4CF9-94CF-090451366B6B}" type="pres">
      <dgm:prSet presAssocID="{DFCC99DC-2386-4C77-9E75-0621808D26CE}" presName="imageRepeatNode" presStyleLbl="fgImgPlace1" presStyleIdx="1" presStyleCnt="3"/>
      <dgm:spPr/>
      <dgm:t>
        <a:bodyPr/>
        <a:lstStyle/>
        <a:p>
          <a:endParaRPr lang="ru-RU"/>
        </a:p>
      </dgm:t>
    </dgm:pt>
    <dgm:pt modelId="{38D62E09-E90F-4646-A0EA-13325DD9D143}" type="pres">
      <dgm:prSet presAssocID="{EF5102E1-9A0C-40C7-860E-685463BBBC47}" presName="parTx3" presStyleLbl="node1" presStyleIdx="2" presStyleCnt="3"/>
      <dgm:spPr/>
      <dgm:t>
        <a:bodyPr/>
        <a:lstStyle/>
        <a:p>
          <a:endParaRPr lang="ru-RU"/>
        </a:p>
      </dgm:t>
    </dgm:pt>
    <dgm:pt modelId="{7EEBB02C-3525-4871-9395-AC30D6CD2509}" type="pres">
      <dgm:prSet presAssocID="{F244B2D4-BA43-4F17-89D7-C6326849159D}" presName="picture3" presStyleCnt="0"/>
      <dgm:spPr/>
    </dgm:pt>
    <dgm:pt modelId="{35AFA410-2572-4A51-8EAA-4C469620A317}" type="pres">
      <dgm:prSet presAssocID="{F244B2D4-BA43-4F17-89D7-C6326849159D}" presName="imageRepeatNode" presStyleLbl="fgImgPlace1" presStyleIdx="2" presStyleCnt="3"/>
      <dgm:spPr/>
      <dgm:t>
        <a:bodyPr/>
        <a:lstStyle/>
        <a:p>
          <a:endParaRPr lang="ru-RU"/>
        </a:p>
      </dgm:t>
    </dgm:pt>
  </dgm:ptLst>
  <dgm:cxnLst>
    <dgm:cxn modelId="{77E21495-97CA-4BC8-A656-DF04C9286CD5}" type="presOf" srcId="{9F462E25-10B3-420B-A04A-B97A0B1C4F9B}" destId="{3148D245-B267-45C1-95B9-5574DC810419}" srcOrd="0" destOrd="0" presId="urn:microsoft.com/office/officeart/2008/layout/AscendingPictureAccentProcess"/>
    <dgm:cxn modelId="{F82572D4-6D4E-4BF7-8C60-DFE09E94E2C5}" srcId="{9F462E25-10B3-420B-A04A-B97A0B1C4F9B}" destId="{03D26951-9B58-430C-8741-E76E60234BD3}" srcOrd="1" destOrd="0" parTransId="{9329A709-5E1F-4102-90FE-E616266BE2B4}" sibTransId="{DFCC99DC-2386-4C77-9E75-0621808D26CE}"/>
    <dgm:cxn modelId="{88A167ED-0CB2-4D53-A735-9313C6F04EA3}" srcId="{9F462E25-10B3-420B-A04A-B97A0B1C4F9B}" destId="{EF5102E1-9A0C-40C7-860E-685463BBBC47}" srcOrd="2" destOrd="0" parTransId="{4A31A8B5-B4D8-41BE-99DD-6C7E5F746571}" sibTransId="{F244B2D4-BA43-4F17-89D7-C6326849159D}"/>
    <dgm:cxn modelId="{D1BBAB7E-4915-45ED-AF44-E14AD186AF25}" type="presOf" srcId="{DFCC99DC-2386-4C77-9E75-0621808D26CE}" destId="{BA6B4BD6-5924-4CF9-94CF-090451366B6B}" srcOrd="0" destOrd="0" presId="urn:microsoft.com/office/officeart/2008/layout/AscendingPictureAccentProcess"/>
    <dgm:cxn modelId="{B668599E-C917-4A76-94D9-111A2DADE991}" type="presOf" srcId="{EF5102E1-9A0C-40C7-860E-685463BBBC47}" destId="{38D62E09-E90F-4646-A0EA-13325DD9D143}" srcOrd="0" destOrd="0" presId="urn:microsoft.com/office/officeart/2008/layout/AscendingPictureAccentProcess"/>
    <dgm:cxn modelId="{EDAF5ECE-143E-4823-B411-C479B1500153}" type="presOf" srcId="{EE90E95E-526C-43B4-A0A8-A949A5B8BF53}" destId="{1C263966-9E49-4961-82F5-2A642260923A}" srcOrd="0" destOrd="0" presId="urn:microsoft.com/office/officeart/2008/layout/AscendingPictureAccentProcess"/>
    <dgm:cxn modelId="{4C72C0E8-04F5-4BE5-9BE4-7E6DE3EF4E9D}" srcId="{9F462E25-10B3-420B-A04A-B97A0B1C4F9B}" destId="{B4FF7EBB-DB33-4C92-BB2D-99B73EC58F9B}" srcOrd="0" destOrd="0" parTransId="{A1080DCF-8E79-458D-910B-E886048F63D6}" sibTransId="{EE90E95E-526C-43B4-A0A8-A949A5B8BF53}"/>
    <dgm:cxn modelId="{91578C65-6B56-4F49-96BE-DC444BB370DC}" type="presOf" srcId="{B4FF7EBB-DB33-4C92-BB2D-99B73EC58F9B}" destId="{76A6CB32-1E4C-4234-8D35-0401A82DC6FF}" srcOrd="0" destOrd="0" presId="urn:microsoft.com/office/officeart/2008/layout/AscendingPictureAccentProcess"/>
    <dgm:cxn modelId="{710D1DD7-49B0-4556-99E5-8C335BE8B001}" type="presOf" srcId="{F244B2D4-BA43-4F17-89D7-C6326849159D}" destId="{35AFA410-2572-4A51-8EAA-4C469620A317}" srcOrd="0" destOrd="0" presId="urn:microsoft.com/office/officeart/2008/layout/AscendingPictureAccentProcess"/>
    <dgm:cxn modelId="{9415D199-0657-453B-AB98-50D0830EF79A}" type="presOf" srcId="{03D26951-9B58-430C-8741-E76E60234BD3}" destId="{E501D820-57D6-43AB-8615-E372F2311F66}" srcOrd="0" destOrd="0" presId="urn:microsoft.com/office/officeart/2008/layout/AscendingPictureAccentProcess"/>
    <dgm:cxn modelId="{7AAE2B29-DE37-4448-A091-2F4823314C3A}" type="presParOf" srcId="{3148D245-B267-45C1-95B9-5574DC810419}" destId="{D6D5B145-A271-4627-AE13-F26BACD3B389}" srcOrd="0" destOrd="0" presId="urn:microsoft.com/office/officeart/2008/layout/AscendingPictureAccentProcess"/>
    <dgm:cxn modelId="{F30A90C9-AD93-4239-8D19-122663E8CF20}" type="presParOf" srcId="{3148D245-B267-45C1-95B9-5574DC810419}" destId="{29388B53-C300-4481-850D-BA620E7A694F}" srcOrd="1" destOrd="0" presId="urn:microsoft.com/office/officeart/2008/layout/AscendingPictureAccentProcess"/>
    <dgm:cxn modelId="{4B483AA5-9D74-40B1-9BC8-55EABE85925C}" type="presParOf" srcId="{3148D245-B267-45C1-95B9-5574DC810419}" destId="{C30FEED3-FD4D-4522-9922-F5ACB0E2AA36}" srcOrd="2" destOrd="0" presId="urn:microsoft.com/office/officeart/2008/layout/AscendingPictureAccentProcess"/>
    <dgm:cxn modelId="{3420562A-8062-4EC8-9A9E-443663C694BC}" type="presParOf" srcId="{3148D245-B267-45C1-95B9-5574DC810419}" destId="{683ED1C0-EA99-4A38-B766-BCB719EF4BFD}" srcOrd="3" destOrd="0" presId="urn:microsoft.com/office/officeart/2008/layout/AscendingPictureAccentProcess"/>
    <dgm:cxn modelId="{742E3CF8-BB62-4895-BC33-E2A8ADA3034A}" type="presParOf" srcId="{3148D245-B267-45C1-95B9-5574DC810419}" destId="{49DD6126-FBDB-44D1-B8AF-CE2C4182686A}" srcOrd="4" destOrd="0" presId="urn:microsoft.com/office/officeart/2008/layout/AscendingPictureAccentProcess"/>
    <dgm:cxn modelId="{1D785543-0617-48B2-8AB2-A5336274A672}" type="presParOf" srcId="{3148D245-B267-45C1-95B9-5574DC810419}" destId="{B06A23B7-71B0-4E6A-AA21-C51E0C714B61}" srcOrd="5" destOrd="0" presId="urn:microsoft.com/office/officeart/2008/layout/AscendingPictureAccentProcess"/>
    <dgm:cxn modelId="{4D011EDE-8DE5-4338-A4A2-53C8ACF5351E}" type="presParOf" srcId="{3148D245-B267-45C1-95B9-5574DC810419}" destId="{5E984C00-D1C0-4738-BDD3-DD01847E6D57}" srcOrd="6" destOrd="0" presId="urn:microsoft.com/office/officeart/2008/layout/AscendingPictureAccentProcess"/>
    <dgm:cxn modelId="{092149F0-5355-4782-A7CF-16EC57F37A22}" type="presParOf" srcId="{3148D245-B267-45C1-95B9-5574DC810419}" destId="{25A47661-C6DB-4239-8AF6-95587E14CB91}" srcOrd="7" destOrd="0" presId="urn:microsoft.com/office/officeart/2008/layout/AscendingPictureAccentProcess"/>
    <dgm:cxn modelId="{A7380C91-F918-42A4-80F0-DDD3D6EB6678}" type="presParOf" srcId="{3148D245-B267-45C1-95B9-5574DC810419}" destId="{3E1619EA-C471-4724-805F-CBC72BC95FBB}" srcOrd="8" destOrd="0" presId="urn:microsoft.com/office/officeart/2008/layout/AscendingPictureAccentProcess"/>
    <dgm:cxn modelId="{1CDAEAA7-6749-4180-8FD5-E2BEF2C4F554}" type="presParOf" srcId="{3148D245-B267-45C1-95B9-5574DC810419}" destId="{6A213E89-452E-4B1A-94F7-FEC5BA6257DD}" srcOrd="9" destOrd="0" presId="urn:microsoft.com/office/officeart/2008/layout/AscendingPictureAccentProcess"/>
    <dgm:cxn modelId="{30118E5A-C796-4109-A3D7-725A75A5B81D}" type="presParOf" srcId="{3148D245-B267-45C1-95B9-5574DC810419}" destId="{9CA83B86-EDDC-4D37-A004-24186905BA81}" srcOrd="10" destOrd="0" presId="urn:microsoft.com/office/officeart/2008/layout/AscendingPictureAccentProcess"/>
    <dgm:cxn modelId="{DE6E7357-E1D8-407C-BE0D-22528852819E}" type="presParOf" srcId="{3148D245-B267-45C1-95B9-5574DC810419}" destId="{7B5BBE5C-AB48-4367-B58F-4FD3EF2CE48C}" srcOrd="11" destOrd="0" presId="urn:microsoft.com/office/officeart/2008/layout/AscendingPictureAccentProcess"/>
    <dgm:cxn modelId="{43638616-47E6-401B-845D-ADA545A9E088}" type="presParOf" srcId="{3148D245-B267-45C1-95B9-5574DC810419}" destId="{76A6CB32-1E4C-4234-8D35-0401A82DC6FF}" srcOrd="12" destOrd="0" presId="urn:microsoft.com/office/officeart/2008/layout/AscendingPictureAccentProcess"/>
    <dgm:cxn modelId="{CE6E9F20-7730-4827-BB01-D097AA570429}" type="presParOf" srcId="{3148D245-B267-45C1-95B9-5574DC810419}" destId="{1B7879B8-91AB-415B-AF08-DA031F7ADEAA}" srcOrd="13" destOrd="0" presId="urn:microsoft.com/office/officeart/2008/layout/AscendingPictureAccentProcess"/>
    <dgm:cxn modelId="{89A9ACED-648D-4626-A9DB-346718FF0C25}" type="presParOf" srcId="{1B7879B8-91AB-415B-AF08-DA031F7ADEAA}" destId="{1C263966-9E49-4961-82F5-2A642260923A}" srcOrd="0" destOrd="0" presId="urn:microsoft.com/office/officeart/2008/layout/AscendingPictureAccentProcess"/>
    <dgm:cxn modelId="{38C63653-BF47-4F65-A4DD-924C887845B2}" type="presParOf" srcId="{3148D245-B267-45C1-95B9-5574DC810419}" destId="{E501D820-57D6-43AB-8615-E372F2311F66}" srcOrd="14" destOrd="0" presId="urn:microsoft.com/office/officeart/2008/layout/AscendingPictureAccentProcess"/>
    <dgm:cxn modelId="{E50695BB-401E-49BD-A476-98DBC2F297BA}" type="presParOf" srcId="{3148D245-B267-45C1-95B9-5574DC810419}" destId="{812B8FFC-0D83-426C-B378-78E45517B8D0}" srcOrd="15" destOrd="0" presId="urn:microsoft.com/office/officeart/2008/layout/AscendingPictureAccentProcess"/>
    <dgm:cxn modelId="{68D616D5-E4D8-495F-934E-2C67A74912E5}" type="presParOf" srcId="{812B8FFC-0D83-426C-B378-78E45517B8D0}" destId="{BA6B4BD6-5924-4CF9-94CF-090451366B6B}" srcOrd="0" destOrd="0" presId="urn:microsoft.com/office/officeart/2008/layout/AscendingPictureAccentProcess"/>
    <dgm:cxn modelId="{187EB862-454E-4D30-A38C-88D6AE992ECC}" type="presParOf" srcId="{3148D245-B267-45C1-95B9-5574DC810419}" destId="{38D62E09-E90F-4646-A0EA-13325DD9D143}" srcOrd="16" destOrd="0" presId="urn:microsoft.com/office/officeart/2008/layout/AscendingPictureAccentProcess"/>
    <dgm:cxn modelId="{8CD52FAD-96D2-45E3-8E94-C3995E612A52}" type="presParOf" srcId="{3148D245-B267-45C1-95B9-5574DC810419}" destId="{7EEBB02C-3525-4871-9395-AC30D6CD2509}" srcOrd="17" destOrd="0" presId="urn:microsoft.com/office/officeart/2008/layout/AscendingPictureAccentProcess"/>
    <dgm:cxn modelId="{723FD9D4-D0AA-4153-A469-A9D861C84DD2}" type="presParOf" srcId="{7EEBB02C-3525-4871-9395-AC30D6CD2509}" destId="{35AFA410-2572-4A51-8EAA-4C469620A31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C898E-2D5D-48F5-BE51-9961409A6328}">
      <dsp:nvSpPr>
        <dsp:cNvPr id="0" name=""/>
        <dsp:cNvSpPr/>
      </dsp:nvSpPr>
      <dsp:spPr>
        <a:xfrm>
          <a:off x="0" y="0"/>
          <a:ext cx="1983590" cy="3472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ВПО</a:t>
          </a:r>
          <a:endParaRPr lang="ru-RU" sz="3200" b="1" kern="1200" dirty="0"/>
        </a:p>
      </dsp:txBody>
      <dsp:txXfrm>
        <a:off x="0" y="1388864"/>
        <a:ext cx="1983590" cy="1388864"/>
      </dsp:txXfrm>
    </dsp:sp>
    <dsp:sp modelId="{29AE024C-A25E-4392-81EB-92E11D259C4D}">
      <dsp:nvSpPr>
        <dsp:cNvPr id="0" name=""/>
        <dsp:cNvSpPr/>
      </dsp:nvSpPr>
      <dsp:spPr>
        <a:xfrm>
          <a:off x="414955" y="208329"/>
          <a:ext cx="1156229" cy="11562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FD1ED35-7EF1-45E8-A91E-D86507777F84}">
      <dsp:nvSpPr>
        <dsp:cNvPr id="0" name=""/>
        <dsp:cNvSpPr/>
      </dsp:nvSpPr>
      <dsp:spPr>
        <a:xfrm>
          <a:off x="2044372" y="0"/>
          <a:ext cx="1983590" cy="3472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СПО</a:t>
          </a:r>
          <a:endParaRPr lang="ru-RU" sz="3200" b="1" kern="1200" dirty="0"/>
        </a:p>
      </dsp:txBody>
      <dsp:txXfrm>
        <a:off x="2044372" y="1388864"/>
        <a:ext cx="1983590" cy="1388864"/>
      </dsp:txXfrm>
    </dsp:sp>
    <dsp:sp modelId="{CE65BDF7-EB2B-46B7-8EA0-6DC17C4465FC}">
      <dsp:nvSpPr>
        <dsp:cNvPr id="0" name=""/>
        <dsp:cNvSpPr/>
      </dsp:nvSpPr>
      <dsp:spPr>
        <a:xfrm>
          <a:off x="2458053" y="208329"/>
          <a:ext cx="1156229" cy="115622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79B6124-AA63-4F9A-BC8B-494219243FB6}">
      <dsp:nvSpPr>
        <dsp:cNvPr id="0" name=""/>
        <dsp:cNvSpPr/>
      </dsp:nvSpPr>
      <dsp:spPr>
        <a:xfrm>
          <a:off x="4087470" y="0"/>
          <a:ext cx="1983590" cy="3472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НПО</a:t>
          </a:r>
          <a:endParaRPr lang="ru-RU" sz="3200" b="1" kern="1200" dirty="0"/>
        </a:p>
      </dsp:txBody>
      <dsp:txXfrm>
        <a:off x="4087470" y="1388864"/>
        <a:ext cx="1983590" cy="1388864"/>
      </dsp:txXfrm>
    </dsp:sp>
    <dsp:sp modelId="{7F1029FB-8937-4823-A39D-F44E5878A6AC}">
      <dsp:nvSpPr>
        <dsp:cNvPr id="0" name=""/>
        <dsp:cNvSpPr/>
      </dsp:nvSpPr>
      <dsp:spPr>
        <a:xfrm>
          <a:off x="4501151" y="208329"/>
          <a:ext cx="1156229" cy="115622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E6202AB-D923-4B1F-972D-C694606F1738}">
      <dsp:nvSpPr>
        <dsp:cNvPr id="0" name=""/>
        <dsp:cNvSpPr/>
      </dsp:nvSpPr>
      <dsp:spPr>
        <a:xfrm>
          <a:off x="242893" y="2617598"/>
          <a:ext cx="5586549" cy="84108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356DB-B69F-48D7-BDA4-5FBEAC91D443}">
      <dsp:nvSpPr>
        <dsp:cNvPr id="0" name=""/>
        <dsp:cNvSpPr/>
      </dsp:nvSpPr>
      <dsp:spPr>
        <a:xfrm>
          <a:off x="0" y="335287"/>
          <a:ext cx="456016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642668-3F84-4D6E-A114-63F0FC86F9C1}">
      <dsp:nvSpPr>
        <dsp:cNvPr id="0" name=""/>
        <dsp:cNvSpPr/>
      </dsp:nvSpPr>
      <dsp:spPr>
        <a:xfrm>
          <a:off x="228008" y="10567"/>
          <a:ext cx="3192117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4" tIns="0" rIns="12065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Переподготовка</a:t>
          </a:r>
          <a:endParaRPr lang="ru-RU" sz="2000" b="1" kern="1200" dirty="0"/>
        </a:p>
      </dsp:txBody>
      <dsp:txXfrm>
        <a:off x="259711" y="42270"/>
        <a:ext cx="3128711" cy="586034"/>
      </dsp:txXfrm>
    </dsp:sp>
    <dsp:sp modelId="{8AFBEE53-0F7B-41A4-89A3-491EB9628E86}">
      <dsp:nvSpPr>
        <dsp:cNvPr id="0" name=""/>
        <dsp:cNvSpPr/>
      </dsp:nvSpPr>
      <dsp:spPr>
        <a:xfrm>
          <a:off x="0" y="1333207"/>
          <a:ext cx="456016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AC8E5B-BA16-4B5A-ADF8-28341B227EC5}">
      <dsp:nvSpPr>
        <dsp:cNvPr id="0" name=""/>
        <dsp:cNvSpPr/>
      </dsp:nvSpPr>
      <dsp:spPr>
        <a:xfrm>
          <a:off x="228008" y="1008487"/>
          <a:ext cx="3192117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4" tIns="0" rIns="12065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Повышение квалификации</a:t>
          </a:r>
          <a:endParaRPr lang="ru-RU" sz="2000" b="1" kern="1200" dirty="0"/>
        </a:p>
      </dsp:txBody>
      <dsp:txXfrm>
        <a:off x="259711" y="1040190"/>
        <a:ext cx="3128711" cy="586034"/>
      </dsp:txXfrm>
    </dsp:sp>
    <dsp:sp modelId="{F4587819-CFC0-4D58-B3E0-ED9B203F2B59}">
      <dsp:nvSpPr>
        <dsp:cNvPr id="0" name=""/>
        <dsp:cNvSpPr/>
      </dsp:nvSpPr>
      <dsp:spPr>
        <a:xfrm>
          <a:off x="0" y="2331127"/>
          <a:ext cx="456016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7F0687-565C-49D5-B9B5-228B544CD2EE}">
      <dsp:nvSpPr>
        <dsp:cNvPr id="0" name=""/>
        <dsp:cNvSpPr/>
      </dsp:nvSpPr>
      <dsp:spPr>
        <a:xfrm>
          <a:off x="228008" y="2006407"/>
          <a:ext cx="3192117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4" tIns="0" rIns="12065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Стажировка</a:t>
          </a:r>
          <a:endParaRPr lang="ru-RU" sz="2000" b="1" kern="1200" dirty="0"/>
        </a:p>
      </dsp:txBody>
      <dsp:txXfrm>
        <a:off x="259711" y="2038110"/>
        <a:ext cx="3128711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675D5-FEDC-4DCD-8CE2-3935F5C2FCB3}">
      <dsp:nvSpPr>
        <dsp:cNvPr id="0" name=""/>
        <dsp:cNvSpPr/>
      </dsp:nvSpPr>
      <dsp:spPr>
        <a:xfrm>
          <a:off x="2496316" y="0"/>
          <a:ext cx="1463040" cy="8128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1 </a:t>
          </a:r>
          <a:r>
            <a:rPr lang="ru-RU" sz="2300" kern="1200" dirty="0" smtClean="0"/>
            <a:t>неделя</a:t>
          </a:r>
          <a:endParaRPr lang="ru-RU" sz="2300" kern="1200" dirty="0"/>
        </a:p>
      </dsp:txBody>
      <dsp:txXfrm>
        <a:off x="2520122" y="23806"/>
        <a:ext cx="1415428" cy="765188"/>
      </dsp:txXfrm>
    </dsp:sp>
    <dsp:sp modelId="{62E526C1-E4DB-424B-A2FF-B617B0015027}">
      <dsp:nvSpPr>
        <dsp:cNvPr id="0" name=""/>
        <dsp:cNvSpPr/>
      </dsp:nvSpPr>
      <dsp:spPr>
        <a:xfrm>
          <a:off x="4857127" y="15776"/>
          <a:ext cx="1463040" cy="8128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2 неделя</a:t>
          </a:r>
          <a:endParaRPr lang="ru-RU" sz="2300" kern="1200" dirty="0"/>
        </a:p>
      </dsp:txBody>
      <dsp:txXfrm>
        <a:off x="4880933" y="39582"/>
        <a:ext cx="1415428" cy="765188"/>
      </dsp:txXfrm>
    </dsp:sp>
    <dsp:sp modelId="{CE931F71-7A22-43F1-B59E-5B035A6BB7AB}">
      <dsp:nvSpPr>
        <dsp:cNvPr id="0" name=""/>
        <dsp:cNvSpPr/>
      </dsp:nvSpPr>
      <dsp:spPr>
        <a:xfrm>
          <a:off x="3979676" y="3454400"/>
          <a:ext cx="609600" cy="60960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BB4EB-A5C7-42CA-911B-32EFCC35BC5C}">
      <dsp:nvSpPr>
        <dsp:cNvPr id="0" name=""/>
        <dsp:cNvSpPr/>
      </dsp:nvSpPr>
      <dsp:spPr>
        <a:xfrm rot="240000">
          <a:off x="2455117" y="3193179"/>
          <a:ext cx="3658717" cy="25584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5C1C6-CE3E-4975-A0E5-E34922F76916}">
      <dsp:nvSpPr>
        <dsp:cNvPr id="0" name=""/>
        <dsp:cNvSpPr/>
      </dsp:nvSpPr>
      <dsp:spPr>
        <a:xfrm rot="240000">
          <a:off x="4651859" y="2553510"/>
          <a:ext cx="1459793" cy="680114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Итоговая аттестация</a:t>
          </a:r>
          <a:endParaRPr lang="ru-RU" sz="1700" kern="1200" dirty="0"/>
        </a:p>
      </dsp:txBody>
      <dsp:txXfrm>
        <a:off x="4685059" y="2586710"/>
        <a:ext cx="1393393" cy="613714"/>
      </dsp:txXfrm>
    </dsp:sp>
    <dsp:sp modelId="{93D38165-E409-48A2-AD90-2FCEA0AFCB61}">
      <dsp:nvSpPr>
        <dsp:cNvPr id="0" name=""/>
        <dsp:cNvSpPr/>
      </dsp:nvSpPr>
      <dsp:spPr>
        <a:xfrm rot="240000">
          <a:off x="4704691" y="1821990"/>
          <a:ext cx="1459793" cy="680114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Вт. – Чт.</a:t>
          </a:r>
          <a:endParaRPr lang="ru-RU" sz="1700" kern="1200" dirty="0"/>
        </a:p>
      </dsp:txBody>
      <dsp:txXfrm>
        <a:off x="4737891" y="1855190"/>
        <a:ext cx="1393393" cy="613714"/>
      </dsp:txXfrm>
    </dsp:sp>
    <dsp:sp modelId="{51BF39F3-122F-426C-81F6-44182D6D914E}">
      <dsp:nvSpPr>
        <dsp:cNvPr id="0" name=""/>
        <dsp:cNvSpPr/>
      </dsp:nvSpPr>
      <dsp:spPr>
        <a:xfrm rot="240000">
          <a:off x="4757523" y="1106726"/>
          <a:ext cx="1459793" cy="680114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Пн.</a:t>
          </a:r>
          <a:endParaRPr lang="ru-RU" sz="1700" kern="1200" dirty="0"/>
        </a:p>
      </dsp:txBody>
      <dsp:txXfrm>
        <a:off x="4790723" y="1139926"/>
        <a:ext cx="1393393" cy="613714"/>
      </dsp:txXfrm>
    </dsp:sp>
    <dsp:sp modelId="{5C3315C7-DF6B-42A0-A5AA-7E2F68D4BFC9}">
      <dsp:nvSpPr>
        <dsp:cNvPr id="0" name=""/>
        <dsp:cNvSpPr/>
      </dsp:nvSpPr>
      <dsp:spPr>
        <a:xfrm rot="240000">
          <a:off x="2558899" y="2407206"/>
          <a:ext cx="1459793" cy="680114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kern="1200" dirty="0" smtClean="0"/>
            <a:t>Вт.- Чт.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592099" y="2440406"/>
        <a:ext cx="1393393" cy="613714"/>
      </dsp:txXfrm>
    </dsp:sp>
    <dsp:sp modelId="{2CC63148-9E00-42EC-85FD-91E475CB25F1}">
      <dsp:nvSpPr>
        <dsp:cNvPr id="0" name=""/>
        <dsp:cNvSpPr/>
      </dsp:nvSpPr>
      <dsp:spPr>
        <a:xfrm rot="240000">
          <a:off x="2611731" y="1675686"/>
          <a:ext cx="1459793" cy="680114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Регистрация и ориентацион-ный день (Пн.)</a:t>
          </a:r>
          <a:endParaRPr lang="ru-RU" sz="1400" b="0" kern="1200" dirty="0"/>
        </a:p>
      </dsp:txBody>
      <dsp:txXfrm>
        <a:off x="2644931" y="1708886"/>
        <a:ext cx="1393393" cy="6137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86958-C440-42C0-A18F-A2F88B441C50}">
      <dsp:nvSpPr>
        <dsp:cNvPr id="0" name=""/>
        <dsp:cNvSpPr/>
      </dsp:nvSpPr>
      <dsp:spPr>
        <a:xfrm>
          <a:off x="1339348" y="0"/>
          <a:ext cx="6106278" cy="3816424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54945A4-1F08-4B49-9F02-B00621A3F451}">
      <dsp:nvSpPr>
        <dsp:cNvPr id="0" name=""/>
        <dsp:cNvSpPr/>
      </dsp:nvSpPr>
      <dsp:spPr>
        <a:xfrm>
          <a:off x="2114846" y="2634095"/>
          <a:ext cx="158763" cy="15876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E2BD72-27FE-49A1-8E23-93085EA4B694}">
      <dsp:nvSpPr>
        <dsp:cNvPr id="0" name=""/>
        <dsp:cNvSpPr/>
      </dsp:nvSpPr>
      <dsp:spPr>
        <a:xfrm>
          <a:off x="1656181" y="3024337"/>
          <a:ext cx="2396245" cy="748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125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Непрерывное </a:t>
          </a:r>
          <a:r>
            <a:rPr lang="ru-RU" sz="1800" b="0" kern="12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профессиональное развитие  педагога</a:t>
          </a:r>
          <a:endParaRPr lang="ru-RU" sz="1800" b="0" kern="120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56181" y="3024337"/>
        <a:ext cx="2396245" cy="748735"/>
      </dsp:txXfrm>
    </dsp:sp>
    <dsp:sp modelId="{4E31E4A6-4B72-439C-B4E5-A5F4A118D846}">
      <dsp:nvSpPr>
        <dsp:cNvPr id="0" name=""/>
        <dsp:cNvSpPr/>
      </dsp:nvSpPr>
      <dsp:spPr>
        <a:xfrm>
          <a:off x="3516237" y="1596791"/>
          <a:ext cx="286995" cy="28699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5F1B37-6FF3-4D0A-90EB-7C319505AF3D}">
      <dsp:nvSpPr>
        <dsp:cNvPr id="0" name=""/>
        <dsp:cNvSpPr/>
      </dsp:nvSpPr>
      <dsp:spPr>
        <a:xfrm>
          <a:off x="3888434" y="1728185"/>
          <a:ext cx="2013327" cy="2076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07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Экономия времени: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Имеется возможность в нерабочее время пройти ПК дистанционно</a:t>
          </a:r>
          <a:endParaRPr lang="ru-RU" sz="1800" b="0" kern="120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88434" y="1728185"/>
        <a:ext cx="2013327" cy="2076134"/>
      </dsp:txXfrm>
    </dsp:sp>
    <dsp:sp modelId="{F1D148CF-6785-43BB-A4B6-5F49C0EE1AF7}">
      <dsp:nvSpPr>
        <dsp:cNvPr id="0" name=""/>
        <dsp:cNvSpPr/>
      </dsp:nvSpPr>
      <dsp:spPr>
        <a:xfrm>
          <a:off x="5201569" y="965555"/>
          <a:ext cx="396908" cy="39690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9D0D9A-3F51-4DE4-B73F-DDA1CD84346B}">
      <dsp:nvSpPr>
        <dsp:cNvPr id="0" name=""/>
        <dsp:cNvSpPr/>
      </dsp:nvSpPr>
      <dsp:spPr>
        <a:xfrm>
          <a:off x="5832648" y="792087"/>
          <a:ext cx="2145516" cy="2652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31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Экономия финансовых затрат: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rPr>
            <a:t>ПК сокращается на 1 неделю и соответственно расходы на проживание, транспортные и суточные</a:t>
          </a:r>
          <a:endParaRPr lang="ru-RU" sz="1800" b="0" kern="1200" dirty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32648" y="792087"/>
        <a:ext cx="2145516" cy="26524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08CAE-9E17-4304-A9E1-4D71668FB2A9}">
      <dsp:nvSpPr>
        <dsp:cNvPr id="0" name=""/>
        <dsp:cNvSpPr/>
      </dsp:nvSpPr>
      <dsp:spPr>
        <a:xfrm>
          <a:off x="790047" y="-4359"/>
          <a:ext cx="4900624" cy="4900624"/>
        </a:xfrm>
        <a:prstGeom prst="circularArrow">
          <a:avLst>
            <a:gd name="adj1" fmla="val 5274"/>
            <a:gd name="adj2" fmla="val 312630"/>
            <a:gd name="adj3" fmla="val 14257436"/>
            <a:gd name="adj4" fmla="val 17109891"/>
            <a:gd name="adj5" fmla="val 547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68228E3-A4B9-485D-8F3E-F303C455679F}">
      <dsp:nvSpPr>
        <dsp:cNvPr id="0" name=""/>
        <dsp:cNvSpPr/>
      </dsp:nvSpPr>
      <dsp:spPr>
        <a:xfrm>
          <a:off x="2324262" y="2140"/>
          <a:ext cx="1832195" cy="91609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I</a:t>
          </a:r>
          <a:r>
            <a:rPr lang="ru-RU" sz="1300" b="1" kern="1200" dirty="0" smtClean="0"/>
            <a:t>. Система Регистрации слушателей</a:t>
          </a:r>
          <a:endParaRPr lang="ru-RU" sz="1300" b="1" kern="1200" dirty="0"/>
        </a:p>
      </dsp:txBody>
      <dsp:txXfrm>
        <a:off x="2368982" y="46860"/>
        <a:ext cx="1742755" cy="826657"/>
      </dsp:txXfrm>
    </dsp:sp>
    <dsp:sp modelId="{41F965F1-5E19-4DCF-984F-357EF8AE6B5B}">
      <dsp:nvSpPr>
        <dsp:cNvPr id="0" name=""/>
        <dsp:cNvSpPr/>
      </dsp:nvSpPr>
      <dsp:spPr>
        <a:xfrm>
          <a:off x="4176467" y="1152131"/>
          <a:ext cx="1832195" cy="916097"/>
        </a:xfrm>
        <a:prstGeom prst="roundRect">
          <a:avLst/>
        </a:prstGeom>
        <a:gradFill rotWithShape="0">
          <a:gsLst>
            <a:gs pos="0">
              <a:schemeClr val="accent5">
                <a:hueOff val="1343823"/>
                <a:satOff val="378"/>
                <a:lumOff val="-5412"/>
                <a:alphaOff val="0"/>
                <a:tint val="50000"/>
                <a:satMod val="300000"/>
              </a:schemeClr>
            </a:gs>
            <a:gs pos="35000">
              <a:schemeClr val="accent5">
                <a:hueOff val="1343823"/>
                <a:satOff val="378"/>
                <a:lumOff val="-5412"/>
                <a:alphaOff val="0"/>
                <a:tint val="37000"/>
                <a:satMod val="300000"/>
              </a:schemeClr>
            </a:gs>
            <a:gs pos="100000">
              <a:schemeClr val="accent5">
                <a:hueOff val="1343823"/>
                <a:satOff val="378"/>
                <a:lumOff val="-541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II</a:t>
          </a:r>
          <a:r>
            <a:rPr lang="ru-RU" sz="1300" b="1" kern="1200" dirty="0" smtClean="0"/>
            <a:t>. Создание учётной записи слушателей</a:t>
          </a:r>
          <a:endParaRPr lang="ru-RU" sz="1300" b="1" kern="1200" dirty="0"/>
        </a:p>
      </dsp:txBody>
      <dsp:txXfrm>
        <a:off x="4221187" y="1196851"/>
        <a:ext cx="1742755" cy="826657"/>
      </dsp:txXfrm>
    </dsp:sp>
    <dsp:sp modelId="{2B9D5AFF-1D89-4344-94EA-1A26B896E462}">
      <dsp:nvSpPr>
        <dsp:cNvPr id="0" name=""/>
        <dsp:cNvSpPr/>
      </dsp:nvSpPr>
      <dsp:spPr>
        <a:xfrm>
          <a:off x="4032438" y="2880322"/>
          <a:ext cx="1832195" cy="916097"/>
        </a:xfrm>
        <a:prstGeom prst="roundRect">
          <a:avLst/>
        </a:prstGeom>
        <a:gradFill rotWithShape="0">
          <a:gsLst>
            <a:gs pos="0">
              <a:schemeClr val="accent5">
                <a:hueOff val="2687647"/>
                <a:satOff val="756"/>
                <a:lumOff val="-10824"/>
                <a:alphaOff val="0"/>
                <a:tint val="50000"/>
                <a:satMod val="300000"/>
              </a:schemeClr>
            </a:gs>
            <a:gs pos="35000">
              <a:schemeClr val="accent5">
                <a:hueOff val="2687647"/>
                <a:satOff val="756"/>
                <a:lumOff val="-10824"/>
                <a:alphaOff val="0"/>
                <a:tint val="37000"/>
                <a:satMod val="300000"/>
              </a:schemeClr>
            </a:gs>
            <a:gs pos="100000">
              <a:schemeClr val="accent5">
                <a:hueOff val="2687647"/>
                <a:satOff val="756"/>
                <a:lumOff val="-1082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III</a:t>
          </a:r>
          <a:r>
            <a:rPr lang="ru-RU" sz="1300" b="1" kern="1200" dirty="0" smtClean="0"/>
            <a:t>. Освоение 1-го онлайн модуля  при поддержке тьютора</a:t>
          </a:r>
          <a:endParaRPr lang="ru-RU" sz="1300" b="1" kern="1200" dirty="0"/>
        </a:p>
      </dsp:txBody>
      <dsp:txXfrm>
        <a:off x="4077158" y="2925042"/>
        <a:ext cx="1742755" cy="826657"/>
      </dsp:txXfrm>
    </dsp:sp>
    <dsp:sp modelId="{5B3CE8DD-0BAF-4A7A-B451-7F9043EFDF55}">
      <dsp:nvSpPr>
        <dsp:cNvPr id="0" name=""/>
        <dsp:cNvSpPr/>
      </dsp:nvSpPr>
      <dsp:spPr>
        <a:xfrm>
          <a:off x="2324262" y="3978305"/>
          <a:ext cx="1832195" cy="916097"/>
        </a:xfrm>
        <a:prstGeom prst="roundRect">
          <a:avLst/>
        </a:prstGeom>
        <a:gradFill rotWithShape="0">
          <a:gsLst>
            <a:gs pos="0">
              <a:schemeClr val="accent5">
                <a:hueOff val="4031470"/>
                <a:satOff val="1133"/>
                <a:lumOff val="-16236"/>
                <a:alphaOff val="0"/>
                <a:tint val="50000"/>
                <a:satMod val="300000"/>
              </a:schemeClr>
            </a:gs>
            <a:gs pos="35000">
              <a:schemeClr val="accent5">
                <a:hueOff val="4031470"/>
                <a:satOff val="1133"/>
                <a:lumOff val="-16236"/>
                <a:alphaOff val="0"/>
                <a:tint val="37000"/>
                <a:satMod val="300000"/>
              </a:schemeClr>
            </a:gs>
            <a:gs pos="100000">
              <a:schemeClr val="accent5">
                <a:hueOff val="4031470"/>
                <a:satOff val="1133"/>
                <a:lumOff val="-1623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IV</a:t>
          </a:r>
          <a:r>
            <a:rPr lang="ru-RU" sz="1300" b="1" kern="1200" dirty="0" smtClean="0"/>
            <a:t>. Освоение            4-х онлайн модулей самостоятельно </a:t>
          </a:r>
          <a:endParaRPr lang="ru-RU" sz="1300" b="1" kern="1200" dirty="0"/>
        </a:p>
      </dsp:txBody>
      <dsp:txXfrm>
        <a:off x="2368982" y="4023025"/>
        <a:ext cx="1742755" cy="826657"/>
      </dsp:txXfrm>
    </dsp:sp>
    <dsp:sp modelId="{F7A69169-C581-4CCB-A9A3-9F3EBB8BDAC3}">
      <dsp:nvSpPr>
        <dsp:cNvPr id="0" name=""/>
        <dsp:cNvSpPr/>
      </dsp:nvSpPr>
      <dsp:spPr>
        <a:xfrm>
          <a:off x="576058" y="2808312"/>
          <a:ext cx="1832195" cy="1036253"/>
        </a:xfrm>
        <a:prstGeom prst="roundRect">
          <a:avLst/>
        </a:prstGeom>
        <a:gradFill rotWithShape="0">
          <a:gsLst>
            <a:gs pos="0">
              <a:schemeClr val="accent5">
                <a:hueOff val="5375293"/>
                <a:satOff val="1511"/>
                <a:lumOff val="-21648"/>
                <a:alphaOff val="0"/>
                <a:tint val="50000"/>
                <a:satMod val="300000"/>
              </a:schemeClr>
            </a:gs>
            <a:gs pos="35000">
              <a:schemeClr val="accent5">
                <a:hueOff val="5375293"/>
                <a:satOff val="1511"/>
                <a:lumOff val="-21648"/>
                <a:alphaOff val="0"/>
                <a:tint val="37000"/>
                <a:satMod val="300000"/>
              </a:schemeClr>
            </a:gs>
            <a:gs pos="100000">
              <a:schemeClr val="accent5">
                <a:hueOff val="5375293"/>
                <a:satOff val="1511"/>
                <a:lumOff val="-2164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V</a:t>
          </a:r>
          <a:r>
            <a:rPr lang="ru-RU" sz="1200" b="1" kern="1200" dirty="0" smtClean="0"/>
            <a:t>. Практико-ориентированные семинарские занятия с учетом гос. стандартов (общего и предметных) </a:t>
          </a:r>
          <a:endParaRPr lang="ru-RU" sz="1200" b="1" kern="1200" dirty="0"/>
        </a:p>
      </dsp:txBody>
      <dsp:txXfrm>
        <a:off x="626644" y="2858898"/>
        <a:ext cx="1731023" cy="935081"/>
      </dsp:txXfrm>
    </dsp:sp>
    <dsp:sp modelId="{2D85DBAC-35BA-4520-823F-3DD775027C06}">
      <dsp:nvSpPr>
        <dsp:cNvPr id="0" name=""/>
        <dsp:cNvSpPr/>
      </dsp:nvSpPr>
      <dsp:spPr>
        <a:xfrm>
          <a:off x="576054" y="1152129"/>
          <a:ext cx="1832195" cy="916097"/>
        </a:xfrm>
        <a:prstGeom prst="roundRect">
          <a:avLst/>
        </a:prstGeom>
        <a:gradFill rotWithShape="0">
          <a:gsLst>
            <a:gs pos="0">
              <a:schemeClr val="accent5">
                <a:hueOff val="6719117"/>
                <a:satOff val="1889"/>
                <a:lumOff val="-27060"/>
                <a:alphaOff val="0"/>
                <a:tint val="50000"/>
                <a:satMod val="300000"/>
              </a:schemeClr>
            </a:gs>
            <a:gs pos="35000">
              <a:schemeClr val="accent5">
                <a:hueOff val="6719117"/>
                <a:satOff val="1889"/>
                <a:lumOff val="-27060"/>
                <a:alphaOff val="0"/>
                <a:tint val="37000"/>
                <a:satMod val="300000"/>
              </a:schemeClr>
            </a:gs>
            <a:gs pos="100000">
              <a:schemeClr val="accent5">
                <a:hueOff val="6719117"/>
                <a:satOff val="1889"/>
                <a:lumOff val="-2706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VI</a:t>
          </a:r>
          <a:r>
            <a:rPr lang="ru-RU" sz="1300" b="1" kern="1200" dirty="0" smtClean="0"/>
            <a:t>. Итоговая аттестация: защита конспекта урока, рабочая тетрадь, тест </a:t>
          </a:r>
          <a:endParaRPr lang="ru-RU" sz="1300" b="1" kern="1200" dirty="0"/>
        </a:p>
      </dsp:txBody>
      <dsp:txXfrm>
        <a:off x="620774" y="1196849"/>
        <a:ext cx="1742755" cy="8266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9015B-B7CA-4995-AFA4-EFFDE75E0802}">
      <dsp:nvSpPr>
        <dsp:cNvPr id="0" name=""/>
        <dsp:cNvSpPr/>
      </dsp:nvSpPr>
      <dsp:spPr>
        <a:xfrm rot="10800000">
          <a:off x="0" y="0"/>
          <a:ext cx="5447927" cy="1608178"/>
        </a:xfrm>
        <a:prstGeom prst="trapezoid">
          <a:avLst>
            <a:gd name="adj" fmla="val 56461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0000"/>
              </a:solidFill>
            </a:rPr>
            <a:t>5 онлайн курсов (42 ч.):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1. «Теория оценивания»</a:t>
          </a:r>
        </a:p>
        <a:p>
          <a:pPr marL="263525" lvl="0" indent="-263525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2. «Планирование обучения на основе компетентностного подхода»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3. «ИКТ в школах КР»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4. «НПР»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5. «Активное и интерактивное обучение»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</a:t>
          </a:r>
          <a:endParaRPr lang="ru-RU" sz="1600" b="1" kern="1200" dirty="0"/>
        </a:p>
      </dsp:txBody>
      <dsp:txXfrm rot="-10800000">
        <a:off x="953387" y="0"/>
        <a:ext cx="3541153" cy="1608178"/>
      </dsp:txXfrm>
    </dsp:sp>
    <dsp:sp modelId="{489BACC2-A0A0-4549-B40A-18E9732CB1DD}">
      <dsp:nvSpPr>
        <dsp:cNvPr id="0" name=""/>
        <dsp:cNvSpPr/>
      </dsp:nvSpPr>
      <dsp:spPr>
        <a:xfrm rot="10800000">
          <a:off x="907988" y="1608178"/>
          <a:ext cx="3631951" cy="1608178"/>
        </a:xfrm>
        <a:prstGeom prst="trapezoid">
          <a:avLst>
            <a:gd name="adj" fmla="val 56461"/>
          </a:avLst>
        </a:prstGeom>
        <a:gradFill rotWithShape="0">
          <a:gsLst>
            <a:gs pos="0">
              <a:schemeClr val="accent5">
                <a:hueOff val="3359558"/>
                <a:satOff val="945"/>
                <a:lumOff val="-13530"/>
                <a:alphaOff val="0"/>
                <a:tint val="50000"/>
                <a:satMod val="300000"/>
              </a:schemeClr>
            </a:gs>
            <a:gs pos="35000">
              <a:schemeClr val="accent5">
                <a:hueOff val="3359558"/>
                <a:satOff val="945"/>
                <a:lumOff val="-13530"/>
                <a:alphaOff val="0"/>
                <a:tint val="37000"/>
                <a:satMod val="300000"/>
              </a:schemeClr>
            </a:gs>
            <a:gs pos="100000">
              <a:schemeClr val="accent5">
                <a:hueOff val="3359558"/>
                <a:satOff val="945"/>
                <a:lumOff val="-135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0000"/>
              </a:solidFill>
            </a:rPr>
            <a:t>Блок обязательных дисциплин + практикум           (6 ч. + 24 ч.):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1. Педагогика и инклюзивное образование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2. НПА в образовании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3. История КР</a:t>
          </a:r>
          <a:endParaRPr lang="ru-RU" sz="1200" b="1" kern="1200" dirty="0"/>
        </a:p>
      </dsp:txBody>
      <dsp:txXfrm rot="-10800000">
        <a:off x="1543579" y="1608178"/>
        <a:ext cx="2360768" cy="1608178"/>
      </dsp:txXfrm>
    </dsp:sp>
    <dsp:sp modelId="{0C2A2C2A-A340-4363-8D70-44EA7CE45A08}">
      <dsp:nvSpPr>
        <dsp:cNvPr id="0" name=""/>
        <dsp:cNvSpPr/>
      </dsp:nvSpPr>
      <dsp:spPr>
        <a:xfrm rot="10800000">
          <a:off x="1815976" y="3216357"/>
          <a:ext cx="1815975" cy="1608178"/>
        </a:xfrm>
        <a:prstGeom prst="trapezoid">
          <a:avLst>
            <a:gd name="adj" fmla="val 56461"/>
          </a:avLst>
        </a:prstGeom>
        <a:gradFill rotWithShape="0">
          <a:gsLst>
            <a:gs pos="0">
              <a:schemeClr val="accent5">
                <a:hueOff val="6719117"/>
                <a:satOff val="1889"/>
                <a:lumOff val="-27060"/>
                <a:alphaOff val="0"/>
                <a:tint val="50000"/>
                <a:satMod val="300000"/>
              </a:schemeClr>
            </a:gs>
            <a:gs pos="35000">
              <a:schemeClr val="accent5">
                <a:hueOff val="6719117"/>
                <a:satOff val="1889"/>
                <a:lumOff val="-27060"/>
                <a:alphaOff val="0"/>
                <a:tint val="37000"/>
                <a:satMod val="300000"/>
              </a:schemeClr>
            </a:gs>
            <a:gs pos="100000">
              <a:schemeClr val="accent5">
                <a:hueOff val="6719117"/>
                <a:satOff val="1889"/>
                <a:lumOff val="-2706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rgbClr val="FF0000"/>
              </a:solidFill>
            </a:rPr>
            <a:t>Итоговая 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rgbClr val="FF0000"/>
              </a:solidFill>
            </a:rPr>
            <a:t>аттестация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FF0000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FF0000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FF0000"/>
            </a:solidFill>
          </a:endParaRPr>
        </a:p>
      </dsp:txBody>
      <dsp:txXfrm rot="-10800000">
        <a:off x="1815976" y="3216357"/>
        <a:ext cx="1815975" cy="16081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8BDFC-5F30-47DB-B8F5-B0B7BED9187D}">
      <dsp:nvSpPr>
        <dsp:cNvPr id="0" name=""/>
        <dsp:cNvSpPr/>
      </dsp:nvSpPr>
      <dsp:spPr>
        <a:xfrm rot="10800000">
          <a:off x="0" y="0"/>
          <a:ext cx="3456383" cy="1032114"/>
        </a:xfrm>
        <a:prstGeom prst="trapezoid">
          <a:avLst>
            <a:gd name="adj" fmla="val 55814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70C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0000"/>
              </a:solidFill>
            </a:rPr>
            <a:t>Лекции (38 ч.)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Базовая часть</a:t>
          </a:r>
          <a:endParaRPr lang="ru-RU" sz="1200" kern="1200" dirty="0"/>
        </a:p>
      </dsp:txBody>
      <dsp:txXfrm rot="-10800000">
        <a:off x="604867" y="0"/>
        <a:ext cx="2246649" cy="1032114"/>
      </dsp:txXfrm>
    </dsp:sp>
    <dsp:sp modelId="{9F0836C5-5158-4EE9-B0EB-0B41095C0AEB}">
      <dsp:nvSpPr>
        <dsp:cNvPr id="0" name=""/>
        <dsp:cNvSpPr/>
      </dsp:nvSpPr>
      <dsp:spPr>
        <a:xfrm rot="10800000">
          <a:off x="576064" y="1032114"/>
          <a:ext cx="2304255" cy="1032114"/>
        </a:xfrm>
        <a:prstGeom prst="trapezoid">
          <a:avLst>
            <a:gd name="adj" fmla="val 55814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70C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0000"/>
              </a:solidFill>
            </a:rPr>
            <a:t>Лекции + Семинарские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0000"/>
              </a:solidFill>
            </a:rPr>
            <a:t>(34 ч.)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Профильная часть</a:t>
          </a:r>
          <a:endParaRPr lang="ru-RU" sz="1200" kern="1200" dirty="0"/>
        </a:p>
      </dsp:txBody>
      <dsp:txXfrm rot="-10800000">
        <a:off x="979308" y="1032114"/>
        <a:ext cx="1497766" cy="1032114"/>
      </dsp:txXfrm>
    </dsp:sp>
    <dsp:sp modelId="{DCF40261-D912-4BA5-8D5D-B888AD26C96A}">
      <dsp:nvSpPr>
        <dsp:cNvPr id="0" name=""/>
        <dsp:cNvSpPr/>
      </dsp:nvSpPr>
      <dsp:spPr>
        <a:xfrm rot="10800000">
          <a:off x="1152128" y="2064229"/>
          <a:ext cx="1152127" cy="1032114"/>
        </a:xfrm>
        <a:prstGeom prst="trapezoid">
          <a:avLst>
            <a:gd name="adj" fmla="val 55814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70C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FF0000"/>
              </a:solidFill>
            </a:rPr>
            <a:t>Итоговая аттестация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kern="1200" dirty="0" smtClean="0">
            <a:solidFill>
              <a:srgbClr val="FF0000"/>
            </a:solidFill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10800000">
        <a:off x="1152128" y="2064229"/>
        <a:ext cx="1152127" cy="10321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9015B-B7CA-4995-AFA4-EFFDE75E0802}">
      <dsp:nvSpPr>
        <dsp:cNvPr id="0" name=""/>
        <dsp:cNvSpPr/>
      </dsp:nvSpPr>
      <dsp:spPr>
        <a:xfrm rot="10800000">
          <a:off x="0" y="0"/>
          <a:ext cx="4824536" cy="1673340"/>
        </a:xfrm>
        <a:prstGeom prst="trapezoid">
          <a:avLst>
            <a:gd name="adj" fmla="val 4805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 smtClean="0">
            <a:solidFill>
              <a:srgbClr val="FF000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0000"/>
              </a:solidFill>
            </a:rPr>
            <a:t>5 онлайн курсов (42 ч.):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1. «Теория оценивания»</a:t>
          </a:r>
        </a:p>
        <a:p>
          <a:pPr marL="263525" lvl="0" indent="-263525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2. «Планирование обучения на основе компетентностного подхода»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3. «ИКТ в школах КР»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4. «НПР»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5. «Активное и интеракт-ое обучение»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</a:t>
          </a:r>
          <a:endParaRPr lang="ru-RU" sz="1600" b="1" kern="1200" dirty="0"/>
        </a:p>
      </dsp:txBody>
      <dsp:txXfrm rot="-10800000">
        <a:off x="844293" y="0"/>
        <a:ext cx="3135948" cy="1673340"/>
      </dsp:txXfrm>
    </dsp:sp>
    <dsp:sp modelId="{489BACC2-A0A0-4549-B40A-18E9732CB1DD}">
      <dsp:nvSpPr>
        <dsp:cNvPr id="0" name=""/>
        <dsp:cNvSpPr/>
      </dsp:nvSpPr>
      <dsp:spPr>
        <a:xfrm rot="10800000">
          <a:off x="804089" y="1673340"/>
          <a:ext cx="3216357" cy="1673340"/>
        </a:xfrm>
        <a:prstGeom prst="trapezoid">
          <a:avLst>
            <a:gd name="adj" fmla="val 48053"/>
          </a:avLst>
        </a:prstGeom>
        <a:gradFill rotWithShape="0">
          <a:gsLst>
            <a:gs pos="0">
              <a:schemeClr val="accent5">
                <a:hueOff val="3359558"/>
                <a:satOff val="945"/>
                <a:lumOff val="-13530"/>
                <a:alphaOff val="0"/>
                <a:tint val="50000"/>
                <a:satMod val="300000"/>
              </a:schemeClr>
            </a:gs>
            <a:gs pos="35000">
              <a:schemeClr val="accent5">
                <a:hueOff val="3359558"/>
                <a:satOff val="945"/>
                <a:lumOff val="-13530"/>
                <a:alphaOff val="0"/>
                <a:tint val="37000"/>
                <a:satMod val="300000"/>
              </a:schemeClr>
            </a:gs>
            <a:gs pos="100000">
              <a:schemeClr val="accent5">
                <a:hueOff val="3359558"/>
                <a:satOff val="945"/>
                <a:lumOff val="-135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0000"/>
              </a:solidFill>
            </a:rPr>
            <a:t>Блок обязательных дисциплин + практикум           (6 ч. + 24 ч.):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1. Педагогика и инклюзивное образование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2. НПА в образовании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3. История КР</a:t>
          </a:r>
          <a:endParaRPr lang="ru-RU" sz="1200" b="1" kern="1200" dirty="0"/>
        </a:p>
      </dsp:txBody>
      <dsp:txXfrm rot="-10800000">
        <a:off x="1366951" y="1673340"/>
        <a:ext cx="2090632" cy="1673340"/>
      </dsp:txXfrm>
    </dsp:sp>
    <dsp:sp modelId="{0C2A2C2A-A340-4363-8D70-44EA7CE45A08}">
      <dsp:nvSpPr>
        <dsp:cNvPr id="0" name=""/>
        <dsp:cNvSpPr/>
      </dsp:nvSpPr>
      <dsp:spPr>
        <a:xfrm rot="10800000">
          <a:off x="1608178" y="3346681"/>
          <a:ext cx="1608178" cy="1673340"/>
        </a:xfrm>
        <a:prstGeom prst="trapezoid">
          <a:avLst>
            <a:gd name="adj" fmla="val 50000"/>
          </a:avLst>
        </a:prstGeom>
        <a:gradFill rotWithShape="0">
          <a:gsLst>
            <a:gs pos="0">
              <a:schemeClr val="accent5">
                <a:hueOff val="6719117"/>
                <a:satOff val="1889"/>
                <a:lumOff val="-27060"/>
                <a:alphaOff val="0"/>
                <a:tint val="50000"/>
                <a:satMod val="300000"/>
              </a:schemeClr>
            </a:gs>
            <a:gs pos="35000">
              <a:schemeClr val="accent5">
                <a:hueOff val="6719117"/>
                <a:satOff val="1889"/>
                <a:lumOff val="-27060"/>
                <a:alphaOff val="0"/>
                <a:tint val="37000"/>
                <a:satMod val="300000"/>
              </a:schemeClr>
            </a:gs>
            <a:gs pos="100000">
              <a:schemeClr val="accent5">
                <a:hueOff val="6719117"/>
                <a:satOff val="1889"/>
                <a:lumOff val="-2706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rgbClr val="FF0000"/>
              </a:solidFill>
            </a:rPr>
            <a:t>Итоговая 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rgbClr val="FF0000"/>
              </a:solidFill>
            </a:rPr>
            <a:t>аттестация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FF0000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FF0000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FF0000"/>
            </a:solidFill>
          </a:endParaRPr>
        </a:p>
      </dsp:txBody>
      <dsp:txXfrm rot="-10800000">
        <a:off x="1608178" y="3346681"/>
        <a:ext cx="1608178" cy="16733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5B145-A271-4627-AE13-F26BACD3B389}">
      <dsp:nvSpPr>
        <dsp:cNvPr id="0" name=""/>
        <dsp:cNvSpPr/>
      </dsp:nvSpPr>
      <dsp:spPr>
        <a:xfrm>
          <a:off x="3455725" y="2897359"/>
          <a:ext cx="105936" cy="10593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388B53-C300-4481-850D-BA620E7A694F}">
      <dsp:nvSpPr>
        <dsp:cNvPr id="0" name=""/>
        <dsp:cNvSpPr/>
      </dsp:nvSpPr>
      <dsp:spPr>
        <a:xfrm>
          <a:off x="3256034" y="2993488"/>
          <a:ext cx="105936" cy="105936"/>
        </a:xfrm>
        <a:prstGeom prst="ellipse">
          <a:avLst/>
        </a:prstGeom>
        <a:solidFill>
          <a:schemeClr val="accent5">
            <a:hueOff val="610829"/>
            <a:satOff val="172"/>
            <a:lumOff val="-246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0FEED3-FD4D-4522-9922-F5ACB0E2AA36}">
      <dsp:nvSpPr>
        <dsp:cNvPr id="0" name=""/>
        <dsp:cNvSpPr/>
      </dsp:nvSpPr>
      <dsp:spPr>
        <a:xfrm>
          <a:off x="3046809" y="3069419"/>
          <a:ext cx="105936" cy="105936"/>
        </a:xfrm>
        <a:prstGeom prst="ellipse">
          <a:avLst/>
        </a:prstGeom>
        <a:solidFill>
          <a:schemeClr val="accent5">
            <a:hueOff val="1221658"/>
            <a:satOff val="343"/>
            <a:lumOff val="-492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3ED1C0-EA99-4A38-B766-BCB719EF4BFD}">
      <dsp:nvSpPr>
        <dsp:cNvPr id="0" name=""/>
        <dsp:cNvSpPr/>
      </dsp:nvSpPr>
      <dsp:spPr>
        <a:xfrm>
          <a:off x="4414455" y="1784576"/>
          <a:ext cx="105936" cy="105936"/>
        </a:xfrm>
        <a:prstGeom prst="ellipse">
          <a:avLst/>
        </a:prstGeom>
        <a:solidFill>
          <a:schemeClr val="accent5">
            <a:hueOff val="1832486"/>
            <a:satOff val="515"/>
            <a:lumOff val="-738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DD6126-FBDB-44D1-B8AF-CE2C4182686A}">
      <dsp:nvSpPr>
        <dsp:cNvPr id="0" name=""/>
        <dsp:cNvSpPr/>
      </dsp:nvSpPr>
      <dsp:spPr>
        <a:xfrm>
          <a:off x="4333943" y="1980201"/>
          <a:ext cx="105936" cy="105936"/>
        </a:xfrm>
        <a:prstGeom prst="ellipse">
          <a:avLst/>
        </a:prstGeom>
        <a:solidFill>
          <a:schemeClr val="accent5">
            <a:hueOff val="2443315"/>
            <a:satOff val="687"/>
            <a:lumOff val="-984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6A23B7-71B0-4E6A-AA21-C51E0C714B61}">
      <dsp:nvSpPr>
        <dsp:cNvPr id="0" name=""/>
        <dsp:cNvSpPr/>
      </dsp:nvSpPr>
      <dsp:spPr>
        <a:xfrm>
          <a:off x="4276737" y="311962"/>
          <a:ext cx="105936" cy="105936"/>
        </a:xfrm>
        <a:prstGeom prst="ellipse">
          <a:avLst/>
        </a:prstGeom>
        <a:solidFill>
          <a:schemeClr val="accent5">
            <a:hueOff val="3054144"/>
            <a:satOff val="859"/>
            <a:lumOff val="-1230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984C00-D1C0-4738-BDD3-DD01847E6D57}">
      <dsp:nvSpPr>
        <dsp:cNvPr id="0" name=""/>
        <dsp:cNvSpPr/>
      </dsp:nvSpPr>
      <dsp:spPr>
        <a:xfrm>
          <a:off x="4423989" y="218450"/>
          <a:ext cx="105936" cy="105936"/>
        </a:xfrm>
        <a:prstGeom prst="ellipse">
          <a:avLst/>
        </a:prstGeom>
        <a:solidFill>
          <a:schemeClr val="accent5">
            <a:hueOff val="3664973"/>
            <a:satOff val="1030"/>
            <a:lumOff val="-1476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A47661-C6DB-4239-8AF6-95587E14CB91}">
      <dsp:nvSpPr>
        <dsp:cNvPr id="0" name=""/>
        <dsp:cNvSpPr/>
      </dsp:nvSpPr>
      <dsp:spPr>
        <a:xfrm>
          <a:off x="4571242" y="124939"/>
          <a:ext cx="105936" cy="105936"/>
        </a:xfrm>
        <a:prstGeom prst="ellipse">
          <a:avLst/>
        </a:prstGeom>
        <a:solidFill>
          <a:schemeClr val="accent5">
            <a:hueOff val="4275802"/>
            <a:satOff val="1202"/>
            <a:lumOff val="-1722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1619EA-C471-4724-805F-CBC72BC95FBB}">
      <dsp:nvSpPr>
        <dsp:cNvPr id="0" name=""/>
        <dsp:cNvSpPr/>
      </dsp:nvSpPr>
      <dsp:spPr>
        <a:xfrm>
          <a:off x="4718494" y="218450"/>
          <a:ext cx="105936" cy="105936"/>
        </a:xfrm>
        <a:prstGeom prst="ellipse">
          <a:avLst/>
        </a:prstGeom>
        <a:solidFill>
          <a:schemeClr val="accent5">
            <a:hueOff val="4886630"/>
            <a:satOff val="1374"/>
            <a:lumOff val="-1968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213E89-452E-4B1A-94F7-FEC5BA6257DD}">
      <dsp:nvSpPr>
        <dsp:cNvPr id="0" name=""/>
        <dsp:cNvSpPr/>
      </dsp:nvSpPr>
      <dsp:spPr>
        <a:xfrm>
          <a:off x="4865746" y="311962"/>
          <a:ext cx="105936" cy="105936"/>
        </a:xfrm>
        <a:prstGeom prst="ellipse">
          <a:avLst/>
        </a:prstGeom>
        <a:solidFill>
          <a:schemeClr val="accent5">
            <a:hueOff val="5497459"/>
            <a:satOff val="1546"/>
            <a:lumOff val="-2214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A83B86-EDDC-4D37-A004-24186905BA81}">
      <dsp:nvSpPr>
        <dsp:cNvPr id="0" name=""/>
        <dsp:cNvSpPr/>
      </dsp:nvSpPr>
      <dsp:spPr>
        <a:xfrm>
          <a:off x="4571242" y="322061"/>
          <a:ext cx="105936" cy="105936"/>
        </a:xfrm>
        <a:prstGeom prst="ellipse">
          <a:avLst/>
        </a:prstGeom>
        <a:solidFill>
          <a:schemeClr val="accent5">
            <a:hueOff val="6108288"/>
            <a:satOff val="1717"/>
            <a:lumOff val="-2460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5BBE5C-AB48-4367-B58F-4FD3EF2CE48C}">
      <dsp:nvSpPr>
        <dsp:cNvPr id="0" name=""/>
        <dsp:cNvSpPr/>
      </dsp:nvSpPr>
      <dsp:spPr>
        <a:xfrm>
          <a:off x="4571242" y="519556"/>
          <a:ext cx="105936" cy="105936"/>
        </a:xfrm>
        <a:prstGeom prst="ellipse">
          <a:avLst/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A6CB32-1E4C-4234-8D35-0401A82DC6FF}">
      <dsp:nvSpPr>
        <dsp:cNvPr id="0" name=""/>
        <dsp:cNvSpPr/>
      </dsp:nvSpPr>
      <dsp:spPr>
        <a:xfrm>
          <a:off x="2530366" y="3294823"/>
          <a:ext cx="2285060" cy="6126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solidFill>
            <a:srgbClr val="7030A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671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Разраб-ся УМК, тестовые задания, инструкции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2560275" y="3324732"/>
        <a:ext cx="2225242" cy="552867"/>
      </dsp:txXfrm>
    </dsp:sp>
    <dsp:sp modelId="{1C263966-9E49-4961-82F5-2A642260923A}">
      <dsp:nvSpPr>
        <dsp:cNvPr id="0" name=""/>
        <dsp:cNvSpPr/>
      </dsp:nvSpPr>
      <dsp:spPr>
        <a:xfrm>
          <a:off x="1896863" y="2694107"/>
          <a:ext cx="1059369" cy="105929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B0F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01D820-57D6-43AB-8615-E372F2311F66}">
      <dsp:nvSpPr>
        <dsp:cNvPr id="0" name=""/>
        <dsp:cNvSpPr/>
      </dsp:nvSpPr>
      <dsp:spPr>
        <a:xfrm>
          <a:off x="4000241" y="2499229"/>
          <a:ext cx="2285060" cy="612685"/>
        </a:xfrm>
        <a:prstGeom prst="roundRect">
          <a:avLst/>
        </a:prstGeom>
        <a:solidFill>
          <a:schemeClr val="accent5">
            <a:hueOff val="3359558"/>
            <a:satOff val="945"/>
            <a:lumOff val="-13530"/>
            <a:alphaOff val="0"/>
          </a:schemeClr>
        </a:solidFill>
        <a:ln>
          <a:solidFill>
            <a:srgbClr val="7030A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671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Семинар по внедрению ДОТ</a:t>
          </a:r>
          <a:endParaRPr lang="ru-RU" sz="1500" b="1" kern="1200" dirty="0"/>
        </a:p>
      </dsp:txBody>
      <dsp:txXfrm>
        <a:off x="4030150" y="2529138"/>
        <a:ext cx="2225242" cy="552867"/>
      </dsp:txXfrm>
    </dsp:sp>
    <dsp:sp modelId="{BA6B4BD6-5924-4CF9-94CF-090451366B6B}">
      <dsp:nvSpPr>
        <dsp:cNvPr id="0" name=""/>
        <dsp:cNvSpPr/>
      </dsp:nvSpPr>
      <dsp:spPr>
        <a:xfrm>
          <a:off x="3366738" y="1898513"/>
          <a:ext cx="1059369" cy="105929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B0F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D62E09-E90F-4646-A0EA-13325DD9D143}">
      <dsp:nvSpPr>
        <dsp:cNvPr id="0" name=""/>
        <dsp:cNvSpPr/>
      </dsp:nvSpPr>
      <dsp:spPr>
        <a:xfrm>
          <a:off x="4675060" y="1292561"/>
          <a:ext cx="2285060" cy="612685"/>
        </a:xfrm>
        <a:prstGeom prst="roundRect">
          <a:avLst/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>
          <a:solidFill>
            <a:srgbClr val="C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671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НПА по реализации ПК с ДОТ</a:t>
          </a:r>
          <a:endParaRPr lang="ru-RU" sz="1500" b="1" kern="1200" dirty="0"/>
        </a:p>
      </dsp:txBody>
      <dsp:txXfrm>
        <a:off x="4704969" y="1322470"/>
        <a:ext cx="2225242" cy="552867"/>
      </dsp:txXfrm>
    </dsp:sp>
    <dsp:sp modelId="{35AFA410-2572-4A51-8EAA-4C469620A317}">
      <dsp:nvSpPr>
        <dsp:cNvPr id="0" name=""/>
        <dsp:cNvSpPr/>
      </dsp:nvSpPr>
      <dsp:spPr>
        <a:xfrm>
          <a:off x="4041557" y="691845"/>
          <a:ext cx="1059369" cy="105929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B0F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468" cy="493941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742" y="0"/>
            <a:ext cx="2918468" cy="493941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r">
              <a:defRPr sz="1200"/>
            </a:lvl1pPr>
          </a:lstStyle>
          <a:p>
            <a:fld id="{5EA9B117-3180-43E8-B2ED-01F6DA1B3323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0809"/>
            <a:ext cx="2918468" cy="49394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742" y="9370809"/>
            <a:ext cx="2918468" cy="49394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r">
              <a:defRPr sz="1200"/>
            </a:lvl1pPr>
          </a:lstStyle>
          <a:p>
            <a:fld id="{495A8CBD-9793-4926-AF36-1A94DB930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9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  <a:noFill/>
          <a:ln>
            <a:noFill/>
          </a:ln>
        </p:spPr>
        <p:txBody>
          <a:bodyPr lIns="94842" tIns="94842" rIns="94842" bIns="94842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06789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44482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0" y="1090762"/>
            <a:ext cx="8847501" cy="2961974"/>
            <a:chOff x="-8178042" y="-4493254"/>
            <a:chExt cx="19483597" cy="6522736"/>
          </a:xfrm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3677235" y="4278348"/>
            <a:ext cx="5480828" cy="432996"/>
            <a:chOff x="5582264" y="4646737"/>
            <a:chExt cx="5480828" cy="432996"/>
          </a:xfrm>
        </p:grpSpPr>
        <p:sp>
          <p:nvSpPr>
            <p:cNvPr id="18" name="Shape 18"/>
            <p:cNvSpPr/>
            <p:nvPr/>
          </p:nvSpPr>
          <p:spPr>
            <a:xfrm rot="10800000">
              <a:off x="5582264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1" y="4646737"/>
              <a:ext cx="5477861" cy="304551"/>
              <a:chOff x="-24158748" y="330075"/>
              <a:chExt cx="30568422" cy="1699505"/>
            </a:xfrm>
          </p:grpSpPr>
          <p:sp>
            <p:nvSpPr>
              <p:cNvPr id="20" name="Shape 20"/>
              <p:cNvSpPr/>
              <p:nvPr/>
            </p:nvSpPr>
            <p:spPr>
              <a:xfrm>
                <a:off x="-24158748" y="330080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36277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1957241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6796"/>
            <a:ext cx="7772400" cy="68457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2"/>
                </a:solidFill>
              </a:defRPr>
            </a:lvl1pPr>
            <a:lvl2pPr marL="456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90215" y="191691"/>
            <a:ext cx="309048" cy="173237"/>
          </a:xfrm>
          <a:prstGeom prst="rect">
            <a:avLst/>
          </a:prstGeom>
        </p:spPr>
        <p:txBody>
          <a:bodyPr vert="horz" wrap="square" lIns="38405" tIns="19202" rIns="38405" bIns="19202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defTabSz="767429" fontAlgn="base">
              <a:spcBef>
                <a:spcPct val="0"/>
              </a:spcBef>
              <a:spcAft>
                <a:spcPct val="0"/>
              </a:spcAft>
              <a:defRPr/>
            </a:pPr>
            <a:fld id="{15A37495-82B3-4C29-9AE9-4BA09208906E}" type="slidenum">
              <a:rPr lang="en-US" altLang="ru-RU" sz="1500" kern="1200">
                <a:solidFill>
                  <a:srgbClr val="737572"/>
                </a:solidFill>
                <a:latin typeface="Lato Light"/>
                <a:ea typeface="MS PGothic" pitchFamily="34" charset="-128"/>
                <a:cs typeface="+mn-cs"/>
              </a:rPr>
              <a:pPr defTabSz="76742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 sz="1500" kern="1200">
              <a:solidFill>
                <a:srgbClr val="737572"/>
              </a:solidFill>
              <a:latin typeface="Lato Light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70445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07260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7544482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Shape 4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45" name="Shape 45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Shape 47"/>
          <p:cNvGrpSpPr/>
          <p:nvPr/>
        </p:nvGrpSpPr>
        <p:grpSpPr>
          <a:xfrm rot="10800000" flipH="1">
            <a:off x="0" y="1090762"/>
            <a:ext cx="8847501" cy="2961974"/>
            <a:chOff x="-8178042" y="-4493254"/>
            <a:chExt cx="19483597" cy="6522736"/>
          </a:xfrm>
        </p:grpSpPr>
        <p:sp>
          <p:nvSpPr>
            <p:cNvPr id="48" name="Shape 48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7200" b="1">
                <a:solidFill>
                  <a:srgbClr val="FF9800"/>
                </a:solidFill>
              </a:rPr>
              <a:t>“</a:t>
            </a:r>
          </a:p>
        </p:txBody>
      </p:sp>
      <p:grpSp>
        <p:nvGrpSpPr>
          <p:cNvPr id="52" name="Shape 52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53" name="Shape 53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54" name="Shape 54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55" name="Shape 55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57" name="Shape 57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58" name="Shape 58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Shape 82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83" name="Shape 8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Shape 84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Shape 87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Shape 90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91" name="Shape 91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92" name="Shape 92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95" name="Shape 95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96" name="Shape 96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14275" y="1537987"/>
            <a:ext cx="3378300" cy="272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396123" y="1537987"/>
            <a:ext cx="3378299" cy="272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Shape 125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126" name="Shape 12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Shape 127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Shape 130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131" name="Shape 131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Shape 133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134" name="Shape 134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35" name="Shape 135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36" name="Shape 136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37" name="Shape 13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38" name="Shape 138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39" name="Shape 139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pSp>
        <p:nvGrpSpPr>
          <p:cNvPr id="164" name="Shape 164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8" y="-2"/>
            <a:ext cx="2202829" cy="670794"/>
            <a:chOff x="5575241" y="4472722"/>
            <a:chExt cx="2202829" cy="670794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6796"/>
            <a:ext cx="7772400" cy="68457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900">
                <a:solidFill>
                  <a:schemeClr val="tx2"/>
                </a:solidFill>
              </a:defRPr>
            </a:lvl1pPr>
            <a:lvl2pPr marL="40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5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8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5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3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1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90215" y="191691"/>
            <a:ext cx="309048" cy="173236"/>
          </a:xfrm>
          <a:prstGeom prst="rect">
            <a:avLst/>
          </a:prstGeom>
        </p:spPr>
        <p:txBody>
          <a:bodyPr vert="horz" wrap="square" lIns="34277" tIns="17138" rIns="34277" bIns="17138" numCol="1" anchor="t" anchorCtr="0" compatLnSpc="1">
            <a:prstTxWarp prst="textNoShape">
              <a:avLst/>
            </a:prstTxWarp>
          </a:bodyPr>
          <a:lstStyle>
            <a:lvl1pPr defTabSz="684944">
              <a:defRPr>
                <a:latin typeface="Lato Light" charset="0"/>
              </a:defRPr>
            </a:lvl1pPr>
          </a:lstStyle>
          <a:p>
            <a:pPr>
              <a:defRPr/>
            </a:pPr>
            <a:fld id="{89B5E6CB-49DA-4FCA-8556-28995B9A028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419271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12494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12494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8DCF9-F2D4-4AD7-A1B2-516FFAD48D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404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0610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hyperlink" Target="WWW.GRAPHICPANDA.NET" TargetMode="Externa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60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8" r:id="rId7"/>
    <p:sldLayoutId id="214748365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814" y="273844"/>
            <a:ext cx="7886372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794" tIns="38397" rIns="76794" bIns="38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814" y="1369219"/>
            <a:ext cx="7886372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794" tIns="38397" rIns="76794" bIns="38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028" name="TextBox 10"/>
          <p:cNvSpPr txBox="1">
            <a:spLocks noChangeArrowheads="1"/>
          </p:cNvSpPr>
          <p:nvPr userDrawn="1"/>
        </p:nvSpPr>
        <p:spPr bwMode="auto">
          <a:xfrm>
            <a:off x="609759" y="4679752"/>
            <a:ext cx="1370766" cy="2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defTabSz="76742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altLang="ru-RU" sz="800" kern="1200" smtClean="0">
                <a:solidFill>
                  <a:srgbClr val="737572"/>
                </a:solidFill>
                <a:cs typeface="+mn-cs"/>
                <a:hlinkClick r:id="rId6" action="ppaction://hlinkfile"/>
              </a:rPr>
              <a:t>WWW.</a:t>
            </a:r>
            <a:r>
              <a:rPr lang="id-ID" altLang="ru-RU" sz="800" kern="1200" smtClean="0">
                <a:solidFill>
                  <a:srgbClr val="737572"/>
                </a:solidFill>
                <a:latin typeface="Lato Black" charset="0"/>
                <a:cs typeface="+mn-cs"/>
                <a:hlinkClick r:id="rId6" action="ppaction://hlinkfile"/>
              </a:rPr>
              <a:t>GRAPHICPANDA.NET</a:t>
            </a:r>
            <a:endParaRPr lang="id-ID" altLang="ru-RU" sz="800" kern="1200" smtClean="0">
              <a:solidFill>
                <a:srgbClr val="737572"/>
              </a:solidFill>
              <a:latin typeface="Lato Black" charset="0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980526" y="4771430"/>
            <a:ext cx="65751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0" name="TextBox 11"/>
          <p:cNvSpPr txBox="1">
            <a:spLocks noChangeArrowheads="1"/>
          </p:cNvSpPr>
          <p:nvPr userDrawn="1"/>
        </p:nvSpPr>
        <p:spPr bwMode="auto">
          <a:xfrm>
            <a:off x="8489206" y="307181"/>
            <a:ext cx="312182" cy="23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794" tIns="38397" rIns="76794" bIns="38397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algn="ctr" defTabSz="767429" fontAlgn="base">
              <a:spcBef>
                <a:spcPct val="0"/>
              </a:spcBef>
              <a:spcAft>
                <a:spcPct val="0"/>
              </a:spcAft>
              <a:defRPr/>
            </a:pPr>
            <a:fld id="{CD3991D9-3D53-4DD5-B1EE-4362E3C1C073}" type="slidenum">
              <a:rPr lang="id-ID" altLang="ru-RU" sz="1000" b="1" kern="1200" smtClean="0">
                <a:solidFill>
                  <a:srgbClr val="737572"/>
                </a:solidFill>
                <a:cs typeface="+mn-cs"/>
              </a:rPr>
              <a:pPr algn="ctr" defTabSz="76742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ru-RU" sz="1000" kern="1200" smtClean="0">
              <a:solidFill>
                <a:srgbClr val="737572"/>
              </a:solidFill>
              <a:cs typeface="+mn-cs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18165" y="281583"/>
            <a:ext cx="257837" cy="257771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405" tIns="19202" rIns="38405" bIns="19202" anchor="ctr"/>
          <a:lstStyle/>
          <a:p>
            <a:pPr algn="ctr" defTabSz="767942">
              <a:defRPr/>
            </a:pPr>
            <a:endParaRPr lang="en-US" sz="1800" kern="1200" dirty="0">
              <a:solidFill>
                <a:srgbClr val="737572"/>
              </a:solidFill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92195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76742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500" kern="1200">
          <a:solidFill>
            <a:schemeClr val="tx1"/>
          </a:solidFill>
          <a:latin typeface="Lato Light"/>
          <a:ea typeface="MS PGothic" pitchFamily="34" charset="-128"/>
          <a:cs typeface="Lato Light"/>
        </a:defRPr>
      </a:lvl1pPr>
      <a:lvl2pPr algn="l" defTabSz="76742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Lato Light" charset="0"/>
          <a:ea typeface="MS PGothic" pitchFamily="34" charset="-128"/>
          <a:cs typeface="Lato Light" charset="0"/>
        </a:defRPr>
      </a:lvl2pPr>
      <a:lvl3pPr algn="l" defTabSz="76742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Lato Light" charset="0"/>
          <a:ea typeface="MS PGothic" pitchFamily="34" charset="-128"/>
          <a:cs typeface="Lato Light" charset="0"/>
        </a:defRPr>
      </a:lvl3pPr>
      <a:lvl4pPr algn="l" defTabSz="76742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Lato Light" charset="0"/>
          <a:ea typeface="MS PGothic" pitchFamily="34" charset="-128"/>
          <a:cs typeface="Lato Light" charset="0"/>
        </a:defRPr>
      </a:lvl4pPr>
      <a:lvl5pPr algn="l" defTabSz="76742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Lato Light" charset="0"/>
          <a:ea typeface="MS PGothic" pitchFamily="34" charset="-128"/>
          <a:cs typeface="Lato Light" charset="0"/>
        </a:defRPr>
      </a:lvl5pPr>
      <a:lvl6pPr marL="192024" algn="l" defTabSz="767429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Lato Light" charset="0"/>
          <a:ea typeface="MS PGothic" pitchFamily="34" charset="-128"/>
        </a:defRPr>
      </a:lvl6pPr>
      <a:lvl7pPr marL="384048" algn="l" defTabSz="767429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Lato Light" charset="0"/>
          <a:ea typeface="MS PGothic" pitchFamily="34" charset="-128"/>
        </a:defRPr>
      </a:lvl7pPr>
      <a:lvl8pPr marL="576072" algn="l" defTabSz="767429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Lato Light" charset="0"/>
          <a:ea typeface="MS PGothic" pitchFamily="34" charset="-128"/>
        </a:defRPr>
      </a:lvl8pPr>
      <a:lvl9pPr marL="768096" algn="l" defTabSz="767429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Lato Light" charset="0"/>
          <a:ea typeface="MS PGothic" pitchFamily="34" charset="-128"/>
        </a:defRPr>
      </a:lvl9pPr>
    </p:titleStyle>
    <p:bodyStyle>
      <a:lvl1pPr algn="l" defTabSz="767429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itchFamily="34" charset="0"/>
        <a:defRPr lang="en-US" sz="2000" kern="1200" dirty="0">
          <a:solidFill>
            <a:schemeClr val="tx1"/>
          </a:solidFill>
          <a:latin typeface="Lato Light"/>
          <a:ea typeface="MS PGothic" pitchFamily="34" charset="-128"/>
          <a:cs typeface="Lato Light"/>
        </a:defRPr>
      </a:lvl1pPr>
      <a:lvl2pPr marL="383381" algn="l" defTabSz="767429" rtl="0" eaLnBrk="0" fontAlgn="base" hangingPunct="0">
        <a:lnSpc>
          <a:spcPct val="90000"/>
        </a:lnSpc>
        <a:spcBef>
          <a:spcPts val="420"/>
        </a:spcBef>
        <a:spcAft>
          <a:spcPct val="0"/>
        </a:spcAft>
        <a:buFont typeface="Arial" pitchFamily="34" charset="0"/>
        <a:defRPr lang="en-US" sz="1700" kern="1200" dirty="0">
          <a:solidFill>
            <a:schemeClr val="tx1"/>
          </a:solidFill>
          <a:latin typeface="Lato Light"/>
          <a:ea typeface="MS PGothic" pitchFamily="34" charset="-128"/>
          <a:cs typeface="Lato Light"/>
        </a:defRPr>
      </a:lvl2pPr>
      <a:lvl3pPr marL="767429" algn="l" defTabSz="767429" rtl="0" eaLnBrk="0" fontAlgn="base" hangingPunct="0">
        <a:lnSpc>
          <a:spcPct val="90000"/>
        </a:lnSpc>
        <a:spcBef>
          <a:spcPts val="420"/>
        </a:spcBef>
        <a:spcAft>
          <a:spcPct val="0"/>
        </a:spcAft>
        <a:buFont typeface="Arial" pitchFamily="34" charset="0"/>
        <a:defRPr lang="en-US" sz="1500" kern="1200" dirty="0">
          <a:solidFill>
            <a:schemeClr val="tx1"/>
          </a:solidFill>
          <a:latin typeface="Lato Light"/>
          <a:ea typeface="MS PGothic" pitchFamily="34" charset="-128"/>
          <a:cs typeface="Lato Light"/>
        </a:defRPr>
      </a:lvl3pPr>
      <a:lvl4pPr marL="1151477" algn="l" defTabSz="767429" rtl="0" eaLnBrk="0" fontAlgn="base" hangingPunct="0">
        <a:lnSpc>
          <a:spcPct val="90000"/>
        </a:lnSpc>
        <a:spcBef>
          <a:spcPts val="420"/>
        </a:spcBef>
        <a:spcAft>
          <a:spcPct val="0"/>
        </a:spcAft>
        <a:buFont typeface="Arial" pitchFamily="34" charset="0"/>
        <a:defRPr lang="en-US" sz="1300" kern="1200" dirty="0">
          <a:solidFill>
            <a:schemeClr val="tx1"/>
          </a:solidFill>
          <a:latin typeface="Lato Light"/>
          <a:ea typeface="MS PGothic" pitchFamily="34" charset="-128"/>
          <a:cs typeface="Lato Light"/>
        </a:defRPr>
      </a:lvl4pPr>
      <a:lvl5pPr marL="1535525" algn="l" defTabSz="767429" rtl="0" eaLnBrk="0" fontAlgn="base" hangingPunct="0">
        <a:lnSpc>
          <a:spcPct val="90000"/>
        </a:lnSpc>
        <a:spcBef>
          <a:spcPts val="420"/>
        </a:spcBef>
        <a:spcAft>
          <a:spcPct val="0"/>
        </a:spcAft>
        <a:buFont typeface="Arial" pitchFamily="34" charset="0"/>
        <a:defRPr lang="en-US" sz="1300" kern="1200" dirty="0">
          <a:solidFill>
            <a:schemeClr val="tx1"/>
          </a:solidFill>
          <a:latin typeface="Lato Light"/>
          <a:ea typeface="MS PGothic" pitchFamily="34" charset="-128"/>
          <a:cs typeface="Lato Light"/>
        </a:defRPr>
      </a:lvl5pPr>
      <a:lvl6pPr marL="2111841" indent="-191986" algn="l" defTabSz="767942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5813" indent="-191986" algn="l" defTabSz="767942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79784" indent="-191986" algn="l" defTabSz="767942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755" indent="-191986" algn="l" defTabSz="767942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79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971" algn="l" defTabSz="7679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942" algn="l" defTabSz="7679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913" algn="l" defTabSz="7679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885" algn="l" defTabSz="7679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856" algn="l" defTabSz="7679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3827" algn="l" defTabSz="7679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7798" algn="l" defTabSz="7679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1770" algn="l" defTabSz="76794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ripk.kg/ru" TargetMode="External"/><Relationship Id="rId4" Type="http://schemas.openxmlformats.org/officeDocument/2006/relationships/hyperlink" Target="https://e.mail.ru/compose/?mailto=mailto:ripk.kg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../embeddings/Microsoft_Excel_97-2003_Worksheet1.xls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611560" y="1131590"/>
            <a:ext cx="6336704" cy="288032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ru-RU" sz="2400" dirty="0"/>
              <a:t>Стратегии развития организаций ДПО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условиях глобализации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образования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08" y="149900"/>
            <a:ext cx="1009741" cy="83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149900"/>
            <a:ext cx="6048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Министерство образования и науки Кыргызской Республики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Республиканский институт повышения квалификации 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переподготовки при МОН КР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7500" y="4243939"/>
            <a:ext cx="4560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hlinkClick r:id="rId4"/>
              </a:rPr>
              <a:t>ripk.kg@gmail.com</a:t>
            </a:r>
            <a:r>
              <a:rPr lang="en-US" sz="1600" b="1" dirty="0">
                <a:solidFill>
                  <a:schemeClr val="bg1"/>
                </a:solidFill>
              </a:rPr>
              <a:t>  </a:t>
            </a:r>
            <a:r>
              <a:rPr lang="en-US" sz="1600" b="1" dirty="0">
                <a:solidFill>
                  <a:schemeClr val="bg1"/>
                </a:solidFill>
                <a:hlinkClick r:id="rId5"/>
              </a:rPr>
              <a:t>http://</a:t>
            </a:r>
            <a:r>
              <a:rPr lang="en-US" sz="1600" b="1" dirty="0" smtClean="0">
                <a:solidFill>
                  <a:schemeClr val="bg1"/>
                </a:solidFill>
                <a:hlinkClick r:id="rId5"/>
              </a:rPr>
              <a:t>ripk.kg/ru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900"/>
            <a:ext cx="864096" cy="834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КУТ БИЛИМ 20-сентябрь № 36 (10830)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9622"/>
            <a:ext cx="3024336" cy="3648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89390" y="522112"/>
            <a:ext cx="3562172" cy="53571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981515"/>
              </p:ext>
            </p:extLst>
          </p:nvPr>
        </p:nvGraphicFramePr>
        <p:xfrm>
          <a:off x="627027" y="1004887"/>
          <a:ext cx="7830995" cy="3818336"/>
        </p:xfrm>
        <a:graphic>
          <a:graphicData uri="http://schemas.openxmlformats.org/drawingml/2006/table">
            <a:tbl>
              <a:tblPr/>
              <a:tblGrid>
                <a:gridCol w="1566080"/>
                <a:gridCol w="1566080"/>
                <a:gridCol w="1566675"/>
                <a:gridCol w="1566080"/>
                <a:gridCol w="1566080"/>
              </a:tblGrid>
              <a:tr h="661392"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Директор ОО</a:t>
                      </a:r>
                      <a:endParaRPr kumimoji="0" lang="en-US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Заместители директора ОО</a:t>
                      </a:r>
                      <a:endParaRPr kumimoji="0" lang="en-US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Методист</a:t>
                      </a:r>
                      <a:endParaRPr kumimoji="0" lang="en-US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Воспитатели/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Помощник воспитателя</a:t>
                      </a:r>
                      <a:endParaRPr kumimoji="0" lang="en-US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6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Учитель всех специальностей в ДОО</a:t>
                      </a:r>
                      <a:endParaRPr kumimoji="0" lang="en-US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64977"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Психолог 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1D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Музыкальный руководитель</a:t>
                      </a:r>
                      <a:endParaRPr kumimoji="0" lang="en-US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CDE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Организатор по внеклассной и внешкольной работе с детьми</a:t>
                      </a:r>
                      <a:endParaRPr kumimoji="0" lang="en-US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Библиотекарь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D18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Социальный педагог</a:t>
                      </a:r>
                      <a:endParaRPr kumimoji="0" lang="en-US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65"/>
                    </a:solidFill>
                  </a:tcPr>
                </a:tc>
              </a:tr>
              <a:tr h="542330"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Учитель физического воспитания</a:t>
                      </a:r>
                      <a:endParaRPr kumimoji="0" lang="en-US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Работник кружков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Учитель начальных классов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B4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Допризывная подготовка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C58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Учитель ОБЖ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B3E4"/>
                    </a:solidFill>
                  </a:tcPr>
                </a:tc>
              </a:tr>
              <a:tr h="542330"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Классные руководители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Руководитель ШМО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Этика (Адеп)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A3A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Граждановедение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1D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Кыргызский/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Русский яз., литература</a:t>
                      </a:r>
                      <a:endParaRPr kumimoji="0" lang="en-US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764977"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Родиноведение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Наристе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Балалык</a:t>
                      </a:r>
                      <a:endParaRPr kumimoji="0" lang="en-US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Педагог дополнительного внешкольного образования</a:t>
                      </a:r>
                      <a:endParaRPr kumimoji="0" lang="en-US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Учитель информатики</a:t>
                      </a:r>
                      <a:endParaRPr kumimoji="0" lang="en-US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Химия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1D1"/>
                    </a:solidFill>
                  </a:tcPr>
                </a:tc>
              </a:tr>
              <a:tr h="542330"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Биология</a:t>
                      </a:r>
                      <a:endParaRPr kumimoji="0" lang="en-US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География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1D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Математика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Английский/Немецкий язык</a:t>
                      </a:r>
                      <a:endParaRPr kumimoji="0" lang="en-US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eaLnBrk="0" hangingPunct="0"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41116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45688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50260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5483225" indent="-1825625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9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ato Light"/>
                          <a:ea typeface="Lato Light"/>
                          <a:cs typeface="Lato Light"/>
                          <a:sym typeface="Arial" pitchFamily="34" charset="0"/>
                        </a:rPr>
                        <a:t>Манасоведение</a:t>
                      </a: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ato Light"/>
                        <a:ea typeface="Lato Light"/>
                        <a:cs typeface="Lato Light"/>
                        <a:sym typeface="Arial" pitchFamily="34" charset="0"/>
                      </a:endParaRPr>
                    </a:p>
                  </a:txBody>
                  <a:tcPr marL="34284" marR="34284" marT="17144" marB="17144" anchor="ctr" horzOverflow="overflow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9198" name="TextBox 8"/>
          <p:cNvSpPr txBox="1">
            <a:spLocks noChangeArrowheads="1"/>
          </p:cNvSpPr>
          <p:nvPr/>
        </p:nvSpPr>
        <p:spPr bwMode="auto">
          <a:xfrm>
            <a:off x="1171584" y="276821"/>
            <a:ext cx="6846720" cy="52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4277" tIns="17138" rIns="34277" bIns="17138">
            <a:spAutoFit/>
          </a:bodyPr>
          <a:lstStyle>
            <a:lvl1pPr eaLnBrk="0" hangingPunct="0">
              <a:defRPr sz="3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3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3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3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3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defTabSz="1825625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defTabSz="1825625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defTabSz="1825625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defTabSz="1825625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chemeClr val="bg2"/>
                </a:solidFill>
                <a:latin typeface="Lato Light"/>
              </a:rPr>
              <a:t>Более </a:t>
            </a:r>
            <a:r>
              <a:rPr lang="ru-RU" altLang="ru-RU" sz="1600" b="1" dirty="0" smtClean="0">
                <a:solidFill>
                  <a:srgbClr val="C00000"/>
                </a:solidFill>
                <a:latin typeface="Lato Light"/>
              </a:rPr>
              <a:t>40 должностей </a:t>
            </a:r>
            <a:r>
              <a:rPr lang="ru-RU" altLang="ru-RU" sz="1600" b="1" dirty="0" smtClean="0">
                <a:solidFill>
                  <a:schemeClr val="bg2"/>
                </a:solidFill>
                <a:latin typeface="Lato Light"/>
              </a:rPr>
              <a:t>педагогических работников, 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chemeClr val="bg2"/>
                </a:solidFill>
                <a:latin typeface="Lato Light"/>
              </a:rPr>
              <a:t>которые проходят повышение квалификации в РИПКППР за 1 год</a:t>
            </a:r>
            <a:endParaRPr lang="en-US" altLang="ru-RU" sz="1600" b="1" dirty="0">
              <a:solidFill>
                <a:schemeClr val="bg2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900615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  <p:sp>
        <p:nvSpPr>
          <p:cNvPr id="221" name="Shape 221"/>
          <p:cNvSpPr txBox="1">
            <a:spLocks noGrp="1"/>
          </p:cNvSpPr>
          <p:nvPr>
            <p:ph type="title" idx="4294967295"/>
          </p:nvPr>
        </p:nvSpPr>
        <p:spPr>
          <a:xfrm>
            <a:off x="0" y="392113"/>
            <a:ext cx="5257800" cy="76676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TRANSITION HEADLINE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52059616"/>
              </p:ext>
            </p:extLst>
          </p:nvPr>
        </p:nvGraphicFramePr>
        <p:xfrm>
          <a:off x="251520" y="539750"/>
          <a:ext cx="85689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t="21517" r="20734" b="13635"/>
          <a:stretch/>
        </p:blipFill>
        <p:spPr bwMode="auto">
          <a:xfrm rot="259385">
            <a:off x="1625580" y="2868158"/>
            <a:ext cx="1073323" cy="65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426">
            <a:off x="6635759" y="1822015"/>
            <a:ext cx="1050150" cy="63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703">
            <a:off x="6561198" y="2602804"/>
            <a:ext cx="1161716" cy="73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743">
            <a:off x="6543154" y="3352576"/>
            <a:ext cx="995710" cy="61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019118"/>
            <a:ext cx="2375718" cy="1477328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72-х часовое 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повышение 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квалификации</a:t>
            </a:r>
          </a:p>
          <a:p>
            <a:pPr algn="ctr"/>
            <a:r>
              <a:rPr lang="ru-RU" sz="1800" b="1" dirty="0" smtClean="0">
                <a:solidFill>
                  <a:srgbClr val="C00000"/>
                </a:solidFill>
              </a:rPr>
              <a:t>(5 дней пребывания)</a:t>
            </a: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91904979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67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2050" name="Picture 2" descr="C:\Users\Администратор.000\Documents\ПЕРВЫЙ ДЕНЬ ПК С ДОТ_2019 сент\СКРИН адреса электр. обуче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5" y="555526"/>
            <a:ext cx="8352927" cy="43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93" y="216972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https</a:t>
            </a:r>
            <a:r>
              <a:rPr lang="ru-RU" sz="1600" b="1" dirty="0" smtClean="0">
                <a:solidFill>
                  <a:srgbClr val="FFFF00"/>
                </a:solidFill>
              </a:rPr>
              <a:t>://</a:t>
            </a:r>
            <a:r>
              <a:rPr lang="en-US" sz="1600" b="1" dirty="0" smtClean="0">
                <a:solidFill>
                  <a:srgbClr val="FFFF00"/>
                </a:solidFill>
              </a:rPr>
              <a:t>ec.ripk.kg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6753" y="69169"/>
            <a:ext cx="469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ПЛАТФОРМА ДИСТАНЦИОННОГО ОБУЧЕНИЯ</a:t>
            </a:r>
            <a:endParaRPr lang="ru-RU" sz="1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06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22163" r="7362" b="5313"/>
          <a:stretch/>
        </p:blipFill>
        <p:spPr bwMode="auto">
          <a:xfrm>
            <a:off x="323528" y="699542"/>
            <a:ext cx="4987638" cy="235527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743" y="2211710"/>
            <a:ext cx="4869601" cy="273915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1078532"/>
            <a:ext cx="3257623" cy="83099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Он-</a:t>
            </a:r>
            <a:r>
              <a:rPr lang="ru-RU" sz="1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лайн</a:t>
            </a:r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обучающие курсы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2-х языках: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государственном и официальном 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1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22411" r="9292" b="-2721"/>
          <a:stretch/>
        </p:blipFill>
        <p:spPr bwMode="auto">
          <a:xfrm>
            <a:off x="467544" y="699542"/>
            <a:ext cx="3699165" cy="233339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283717"/>
            <a:ext cx="4790964" cy="269491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6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68097369"/>
              </p:ext>
            </p:extLst>
          </p:nvPr>
        </p:nvGraphicFramePr>
        <p:xfrm>
          <a:off x="179512" y="915566"/>
          <a:ext cx="8784976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536" y="1136962"/>
            <a:ext cx="39789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Увеличение количества слушателей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повышения квалификации: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х 2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411510"/>
            <a:ext cx="53014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</a:rPr>
              <a:t>Эффекты от ПК с применением ДОТ</a:t>
            </a:r>
            <a:endParaRPr lang="ru-RU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4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Shape 376"/>
          <p:cNvGrpSpPr/>
          <p:nvPr/>
        </p:nvGrpSpPr>
        <p:grpSpPr>
          <a:xfrm>
            <a:off x="563297" y="1059582"/>
            <a:ext cx="8044527" cy="2067200"/>
            <a:chOff x="185742" y="1287959"/>
            <a:chExt cx="8044527" cy="2067200"/>
          </a:xfrm>
        </p:grpSpPr>
        <p:sp>
          <p:nvSpPr>
            <p:cNvPr id="377" name="Shape 377"/>
            <p:cNvSpPr/>
            <p:nvPr/>
          </p:nvSpPr>
          <p:spPr>
            <a:xfrm>
              <a:off x="6978450" y="1287959"/>
              <a:ext cx="1243800" cy="414299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8" name="Shape 378"/>
            <p:cNvSpPr/>
            <p:nvPr/>
          </p:nvSpPr>
          <p:spPr>
            <a:xfrm rot="10800000" flipH="1">
              <a:off x="1423250" y="1697050"/>
              <a:ext cx="5566500" cy="12438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9" name="Shape 379"/>
            <p:cNvSpPr/>
            <p:nvPr/>
          </p:nvSpPr>
          <p:spPr>
            <a:xfrm rot="10800000" flipH="1">
              <a:off x="6986469" y="1697042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 flipH="1">
              <a:off x="185742" y="1697042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 rot="10800000">
              <a:off x="185747" y="2940859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382" name="Shape 382"/>
          <p:cNvSpPr txBox="1">
            <a:spLocks noGrp="1"/>
          </p:cNvSpPr>
          <p:nvPr>
            <p:ph type="ctrTitle" idx="4294967295"/>
          </p:nvPr>
        </p:nvSpPr>
        <p:spPr>
          <a:xfrm>
            <a:off x="568724" y="1486982"/>
            <a:ext cx="8039100" cy="122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-RU" sz="7200" dirty="0" smtClean="0">
                <a:solidFill>
                  <a:srgbClr val="3F5378"/>
                </a:solidFill>
              </a:rPr>
              <a:t>15879 </a:t>
            </a:r>
            <a:r>
              <a:rPr lang="ru-RU" sz="7200" dirty="0" smtClean="0">
                <a:solidFill>
                  <a:srgbClr val="3F5378"/>
                </a:solidFill>
                <a:latin typeface="Arial"/>
                <a:cs typeface="Arial"/>
              </a:rPr>
              <a:t>≥ 20%</a:t>
            </a:r>
            <a:endParaRPr lang="en" sz="7200" dirty="0">
              <a:solidFill>
                <a:srgbClr val="3F5378"/>
              </a:solidFill>
            </a:endParaRPr>
          </a:p>
        </p:txBody>
      </p:sp>
      <p:sp>
        <p:nvSpPr>
          <p:cNvPr id="383" name="Shape 383"/>
          <p:cNvSpPr txBox="1">
            <a:spLocks noGrp="1"/>
          </p:cNvSpPr>
          <p:nvPr>
            <p:ph type="subTitle" idx="4294967295"/>
          </p:nvPr>
        </p:nvSpPr>
        <p:spPr>
          <a:xfrm>
            <a:off x="2357296" y="195486"/>
            <a:ext cx="6445632" cy="86409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ПЛАН повышения квалификации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 2019-2020 учебный год</a:t>
            </a:r>
            <a:endParaRPr lang="en" b="1" dirty="0">
              <a:solidFill>
                <a:srgbClr val="C00000"/>
              </a:solidFill>
            </a:endParaRPr>
          </a:p>
        </p:txBody>
      </p:sp>
      <p:sp>
        <p:nvSpPr>
          <p:cNvPr id="384" name="Shape 38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  <p:sp>
        <p:nvSpPr>
          <p:cNvPr id="2" name="TextBox 1"/>
          <p:cNvSpPr txBox="1"/>
          <p:nvPr/>
        </p:nvSpPr>
        <p:spPr>
          <a:xfrm>
            <a:off x="755576" y="3494253"/>
            <a:ext cx="48245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y-KG" dirty="0" smtClean="0">
                <a:solidFill>
                  <a:schemeClr val="bg2">
                    <a:lumMod val="50000"/>
                  </a:schemeClr>
                </a:solidFill>
              </a:rPr>
              <a:t>1) РИПКППР-</a:t>
            </a:r>
            <a:r>
              <a:rPr lang="ky-KG" b="1" dirty="0" smtClean="0">
                <a:solidFill>
                  <a:schemeClr val="bg2">
                    <a:lumMod val="50000"/>
                  </a:schemeClr>
                </a:solidFill>
              </a:rPr>
              <a:t>7420 + 1712 (выездные курсы)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 lvl="0"/>
            <a:r>
              <a:rPr lang="ky-KG" dirty="0" smtClean="0">
                <a:solidFill>
                  <a:schemeClr val="bg2">
                    <a:lumMod val="50000"/>
                  </a:schemeClr>
                </a:solidFill>
              </a:rPr>
              <a:t>2) Иссык-Кульский ИО-</a:t>
            </a:r>
            <a:r>
              <a:rPr lang="ky-KG" b="1" dirty="0" smtClean="0">
                <a:solidFill>
                  <a:schemeClr val="bg2">
                    <a:lumMod val="50000"/>
                  </a:schemeClr>
                </a:solidFill>
              </a:rPr>
              <a:t>850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ky-KG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ky-KG" dirty="0" smtClean="0">
                <a:solidFill>
                  <a:schemeClr val="bg2">
                    <a:lumMod val="50000"/>
                  </a:schemeClr>
                </a:solidFill>
              </a:rPr>
              <a:t>) Ошский </a:t>
            </a:r>
            <a:r>
              <a:rPr lang="ky-KG" dirty="0">
                <a:solidFill>
                  <a:schemeClr val="bg2">
                    <a:lumMod val="50000"/>
                  </a:schemeClr>
                </a:solidFill>
              </a:rPr>
              <a:t>ИО-</a:t>
            </a:r>
            <a:r>
              <a:rPr lang="ky-KG" b="1" dirty="0">
                <a:solidFill>
                  <a:schemeClr val="bg2">
                    <a:lumMod val="50000"/>
                  </a:schemeClr>
                </a:solidFill>
              </a:rPr>
              <a:t>3120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ky-KG" dirty="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ky-KG" dirty="0" smtClean="0">
                <a:solidFill>
                  <a:schemeClr val="bg2">
                    <a:lumMod val="50000"/>
                  </a:schemeClr>
                </a:solidFill>
              </a:rPr>
              <a:t>) Джалал-Абадский </a:t>
            </a:r>
            <a:r>
              <a:rPr lang="ky-KG" dirty="0">
                <a:solidFill>
                  <a:schemeClr val="bg2">
                    <a:lumMod val="50000"/>
                  </a:schemeClr>
                </a:solidFill>
              </a:rPr>
              <a:t>МЦ-</a:t>
            </a:r>
            <a:r>
              <a:rPr lang="ky-KG" b="1" dirty="0">
                <a:solidFill>
                  <a:schemeClr val="bg2">
                    <a:lumMod val="50000"/>
                  </a:schemeClr>
                </a:solidFill>
              </a:rPr>
              <a:t>1174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ky-KG" dirty="0">
                <a:solidFill>
                  <a:schemeClr val="bg2">
                    <a:lumMod val="50000"/>
                  </a:schemeClr>
                </a:solidFill>
              </a:rPr>
              <a:t>5</a:t>
            </a:r>
            <a:r>
              <a:rPr lang="ky-KG" dirty="0" smtClean="0">
                <a:solidFill>
                  <a:schemeClr val="bg2">
                    <a:lumMod val="50000"/>
                  </a:schemeClr>
                </a:solidFill>
              </a:rPr>
              <a:t>) Таласский </a:t>
            </a:r>
            <a:r>
              <a:rPr lang="ky-KG" dirty="0">
                <a:solidFill>
                  <a:schemeClr val="bg2">
                    <a:lumMod val="50000"/>
                  </a:schemeClr>
                </a:solidFill>
              </a:rPr>
              <a:t>МЦ-</a:t>
            </a:r>
            <a:r>
              <a:rPr lang="ky-KG" b="1" dirty="0">
                <a:solidFill>
                  <a:schemeClr val="bg2">
                    <a:lumMod val="50000"/>
                  </a:schemeClr>
                </a:solidFill>
              </a:rPr>
              <a:t>703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ky-KG" dirty="0">
                <a:solidFill>
                  <a:schemeClr val="bg2">
                    <a:lumMod val="50000"/>
                  </a:schemeClr>
                </a:solidFill>
              </a:rPr>
              <a:t>6</a:t>
            </a:r>
            <a:r>
              <a:rPr lang="ky-KG" dirty="0" smtClean="0">
                <a:solidFill>
                  <a:schemeClr val="bg2">
                    <a:lumMod val="50000"/>
                  </a:schemeClr>
                </a:solidFill>
              </a:rPr>
              <a:t>) Нарынский </a:t>
            </a:r>
            <a:r>
              <a:rPr lang="ky-KG" dirty="0">
                <a:solidFill>
                  <a:schemeClr val="bg2">
                    <a:lumMod val="50000"/>
                  </a:schemeClr>
                </a:solidFill>
              </a:rPr>
              <a:t>МЦ - </a:t>
            </a:r>
            <a:r>
              <a:rPr lang="ky-KG" b="1" dirty="0">
                <a:solidFill>
                  <a:schemeClr val="bg2">
                    <a:lumMod val="50000"/>
                  </a:schemeClr>
                </a:solidFill>
              </a:rPr>
              <a:t>900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58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2"/>
          <p:cNvSpPr txBox="1">
            <a:spLocks noGrp="1"/>
          </p:cNvSpPr>
          <p:nvPr>
            <p:ph type="title"/>
          </p:nvPr>
        </p:nvSpPr>
        <p:spPr>
          <a:xfrm>
            <a:off x="179512" y="483518"/>
            <a:ext cx="6462609" cy="569714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>
                <a:srgbClr val="97ABBC"/>
              </a:buClr>
              <a:buFont typeface="Raleway"/>
              <a:buNone/>
            </a:pPr>
            <a:r>
              <a:rPr lang="ru-RU" altLang="ru-RU" sz="1500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Соотношение  минимального объема часов в профессиональном развитии учителя современной формации</a:t>
            </a:r>
            <a:endParaRPr lang="ru-RU" altLang="ru-RU" sz="1500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840" y="205978"/>
            <a:ext cx="1594067" cy="14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036" name="Диаграмма 5"/>
          <p:cNvGraphicFramePr>
            <a:graphicFrameLocks/>
          </p:cNvGraphicFramePr>
          <p:nvPr/>
        </p:nvGraphicFramePr>
        <p:xfrm>
          <a:off x="312621" y="756643"/>
          <a:ext cx="8547341" cy="4063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r:id="rId4" imgW="22788823" imgH="10839627" progId="Excel.Chart.8">
                  <p:embed/>
                </p:oleObj>
              </mc:Choice>
              <mc:Fallback>
                <p:oleObj r:id="rId4" imgW="22788823" imgH="1083962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621" y="756643"/>
                        <a:ext cx="8547341" cy="40636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4208170" y="1701999"/>
            <a:ext cx="581176" cy="25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4277" tIns="17138" rIns="34277" bIns="17138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500 ч.</a:t>
            </a:r>
          </a:p>
        </p:txBody>
      </p:sp>
      <p:sp>
        <p:nvSpPr>
          <p:cNvPr id="44038" name="TextBox 8"/>
          <p:cNvSpPr txBox="1">
            <a:spLocks noChangeArrowheads="1"/>
          </p:cNvSpPr>
          <p:nvPr/>
        </p:nvSpPr>
        <p:spPr bwMode="auto">
          <a:xfrm>
            <a:off x="4208170" y="2655094"/>
            <a:ext cx="469228" cy="25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4277" tIns="17138" rIns="34277" bIns="17138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72 ч.</a:t>
            </a:r>
          </a:p>
        </p:txBody>
      </p:sp>
      <p:sp>
        <p:nvSpPr>
          <p:cNvPr id="44039" name="TextBox 9"/>
          <p:cNvSpPr txBox="1">
            <a:spLocks noChangeArrowheads="1"/>
          </p:cNvSpPr>
          <p:nvPr/>
        </p:nvSpPr>
        <p:spPr bwMode="auto">
          <a:xfrm>
            <a:off x="4157555" y="3490318"/>
            <a:ext cx="682406" cy="25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4277" tIns="17138" rIns="34277" bIns="17138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4560 ч.</a:t>
            </a:r>
          </a:p>
        </p:txBody>
      </p:sp>
    </p:spTree>
    <p:extLst>
      <p:ext uri="{BB962C8B-B14F-4D97-AF65-F5344CB8AC3E}">
        <p14:creationId xmlns:p14="http://schemas.microsoft.com/office/powerpoint/2010/main" val="153003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107504" y="1131590"/>
            <a:ext cx="8496944" cy="30243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ru-RU" sz="1400" b="1" i="0" dirty="0" smtClean="0">
                <a:solidFill>
                  <a:schemeClr val="bg1"/>
                </a:solidFill>
              </a:rPr>
              <a:t>Закон Кыргызской Республики «Об образовании» (ст. 17, ст. 24) (от 30 апреля 2003 г. № 92 / в ред. от 1 июля 2019 г. № 78)</a:t>
            </a:r>
          </a:p>
          <a:p>
            <a:pPr lvl="0">
              <a:buNone/>
            </a:pPr>
            <a:endParaRPr lang="ru-RU" sz="1400" b="1" i="0" dirty="0" smtClean="0">
              <a:solidFill>
                <a:schemeClr val="bg1"/>
              </a:solidFill>
            </a:endParaRPr>
          </a:p>
          <a:p>
            <a:pPr lvl="0">
              <a:buNone/>
            </a:pPr>
            <a:r>
              <a:rPr lang="ru-RU" sz="1400" b="1" i="0" dirty="0" smtClean="0">
                <a:solidFill>
                  <a:schemeClr val="bg1"/>
                </a:solidFill>
              </a:rPr>
              <a:t>Положение о ДПО в Кыргызской Республике (ПП КР от 3  февраля 2004 г. № 53)</a:t>
            </a:r>
          </a:p>
          <a:p>
            <a:pPr lvl="0">
              <a:buNone/>
            </a:pPr>
            <a:endParaRPr lang="ru-RU" sz="1400" b="1" i="0" dirty="0">
              <a:solidFill>
                <a:schemeClr val="bg1"/>
              </a:solidFill>
            </a:endParaRPr>
          </a:p>
          <a:p>
            <a:pPr lvl="0">
              <a:buNone/>
            </a:pPr>
            <a:r>
              <a:rPr lang="ru-RU" sz="1400" b="1" i="0" dirty="0" smtClean="0">
                <a:solidFill>
                  <a:schemeClr val="bg1"/>
                </a:solidFill>
              </a:rPr>
              <a:t>Положение о структурном подразделении высшего и профессионального </a:t>
            </a:r>
          </a:p>
          <a:p>
            <a:pPr lvl="0">
              <a:buNone/>
            </a:pPr>
            <a:r>
              <a:rPr lang="ru-RU" sz="1400" b="1" i="0" dirty="0" smtClean="0">
                <a:solidFill>
                  <a:schemeClr val="bg1"/>
                </a:solidFill>
              </a:rPr>
              <a:t>учебного заведения, реализующем программы ДПО </a:t>
            </a:r>
          </a:p>
          <a:p>
            <a:pPr lvl="0">
              <a:buNone/>
            </a:pPr>
            <a:r>
              <a:rPr lang="ru-RU" sz="1400" b="1" i="0" dirty="0" smtClean="0">
                <a:solidFill>
                  <a:schemeClr val="bg1"/>
                </a:solidFill>
              </a:rPr>
              <a:t>(ПП КР от 29 мая 2012 г. № 346)</a:t>
            </a:r>
          </a:p>
          <a:p>
            <a:pPr lvl="0">
              <a:buNone/>
            </a:pPr>
            <a:endParaRPr lang="ru-RU" sz="1400" b="1" i="0" dirty="0">
              <a:solidFill>
                <a:schemeClr val="bg1"/>
              </a:solidFill>
            </a:endParaRPr>
          </a:p>
          <a:p>
            <a:pPr lvl="0">
              <a:buNone/>
            </a:pPr>
            <a:r>
              <a:rPr lang="ru-RU" sz="1400" b="1" i="0" dirty="0" smtClean="0">
                <a:solidFill>
                  <a:schemeClr val="bg1"/>
                </a:solidFill>
              </a:rPr>
              <a:t>Об утверждении Единого реестра гос. услуг, оказываемых органами </a:t>
            </a:r>
          </a:p>
          <a:p>
            <a:pPr lvl="0">
              <a:buNone/>
            </a:pPr>
            <a:r>
              <a:rPr lang="ru-RU" sz="1400" b="1" i="0" dirty="0" smtClean="0">
                <a:solidFill>
                  <a:schemeClr val="bg1"/>
                </a:solidFill>
              </a:rPr>
              <a:t>государственной власти, их структурными подразделениями и </a:t>
            </a:r>
          </a:p>
          <a:p>
            <a:pPr lvl="0">
              <a:buNone/>
            </a:pPr>
            <a:r>
              <a:rPr lang="ru-RU" sz="1400" b="1" i="0" dirty="0" smtClean="0">
                <a:solidFill>
                  <a:schemeClr val="bg1"/>
                </a:solidFill>
              </a:rPr>
              <a:t>подведомственными учреждениями (от 10 февраля 2012 г. № 85 / </a:t>
            </a:r>
          </a:p>
          <a:p>
            <a:pPr lvl="0">
              <a:buNone/>
            </a:pPr>
            <a:r>
              <a:rPr lang="ru-RU" sz="1400" b="1" i="0" dirty="0" smtClean="0">
                <a:solidFill>
                  <a:schemeClr val="bg1"/>
                </a:solidFill>
              </a:rPr>
              <a:t>в ред. от 26 марта 2015 г. № 160)</a:t>
            </a:r>
          </a:p>
          <a:p>
            <a:pPr lvl="0">
              <a:buNone/>
            </a:pPr>
            <a:endParaRPr lang="ru-RU" sz="1400" b="1" i="0" dirty="0" smtClean="0">
              <a:solidFill>
                <a:schemeClr val="bg1"/>
              </a:solidFill>
            </a:endParaRPr>
          </a:p>
          <a:p>
            <a:pPr lvl="0">
              <a:buNone/>
            </a:pPr>
            <a:endParaRPr lang="ru-RU" sz="1800" b="1" i="0" dirty="0">
              <a:solidFill>
                <a:schemeClr val="bg1"/>
              </a:solidFill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type="sldNum" idx="4294967295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361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dirty="0" smtClean="0"/>
              <a:t>Первые результаты повышения квалификации с применением ДОТ</a:t>
            </a:r>
            <a:endParaRPr lang="ru-RU" sz="3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7656513" y="4637088"/>
            <a:ext cx="1487487" cy="314325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270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339502"/>
            <a:ext cx="3059832" cy="766200"/>
          </a:xfrm>
        </p:spPr>
        <p:txBody>
          <a:bodyPr/>
          <a:lstStyle/>
          <a:p>
            <a:r>
              <a:rPr lang="ru-RU" dirty="0" smtClean="0"/>
              <a:t>Новая циклограмма учебного процесса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2044971"/>
              </p:ext>
            </p:extLst>
          </p:nvPr>
        </p:nvGraphicFramePr>
        <p:xfrm>
          <a:off x="1979712" y="123478"/>
          <a:ext cx="648072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769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11510"/>
            <a:ext cx="3744416" cy="766200"/>
          </a:xfrm>
        </p:spPr>
        <p:txBody>
          <a:bodyPr/>
          <a:lstStyle/>
          <a:p>
            <a:r>
              <a:rPr lang="ru-RU" sz="1800" dirty="0" smtClean="0"/>
              <a:t>Новая структура 72-х часовой</a:t>
            </a:r>
            <a:br>
              <a:rPr lang="ru-RU" sz="1800" dirty="0" smtClean="0"/>
            </a:br>
            <a:r>
              <a:rPr lang="ru-RU" sz="1800" dirty="0" smtClean="0"/>
              <a:t>образовательной  программы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66097958"/>
              </p:ext>
            </p:extLst>
          </p:nvPr>
        </p:nvGraphicFramePr>
        <p:xfrm>
          <a:off x="3563888" y="195486"/>
          <a:ext cx="544792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722843838"/>
              </p:ext>
            </p:extLst>
          </p:nvPr>
        </p:nvGraphicFramePr>
        <p:xfrm>
          <a:off x="144897" y="1400847"/>
          <a:ext cx="345638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3491880" y="4080746"/>
            <a:ext cx="2160240" cy="6549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</a:rPr>
              <a:t>58 % - дистанционно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42 % - очно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4896" y="4179605"/>
            <a:ext cx="1472689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</a:rPr>
              <a:t>100% - очно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101" y="3776142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«ДО»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3594" y="3622252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«ПОСЛЕ»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0215" y="3699195"/>
            <a:ext cx="904415" cy="292388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rgbClr val="FF0000"/>
                </a:solidFill>
              </a:rPr>
              <a:t>Реферат</a:t>
            </a:r>
            <a:endParaRPr lang="ru-RU" sz="1300" b="1" dirty="0">
              <a:solidFill>
                <a:srgbClr val="FF0000"/>
              </a:solidFill>
            </a:endParaRPr>
          </a:p>
        </p:txBody>
      </p:sp>
      <p:cxnSp>
        <p:nvCxnSpPr>
          <p:cNvPr id="7" name="Прямая соединительная линия 6"/>
          <p:cNvCxnSpPr>
            <a:endCxn id="3" idx="1"/>
          </p:cNvCxnSpPr>
          <p:nvPr/>
        </p:nvCxnSpPr>
        <p:spPr>
          <a:xfrm flipV="1">
            <a:off x="1907704" y="3845389"/>
            <a:ext cx="652511" cy="7694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15839" y="3483751"/>
            <a:ext cx="1820657" cy="892552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300" b="1" dirty="0" smtClean="0">
                <a:solidFill>
                  <a:srgbClr val="FF0000"/>
                </a:solidFill>
              </a:rPr>
              <a:t>Рабочая тетрадь</a:t>
            </a:r>
          </a:p>
          <a:p>
            <a:pPr marL="342900" indent="-342900">
              <a:buAutoNum type="arabicPeriod"/>
            </a:pPr>
            <a:r>
              <a:rPr lang="ru-RU" sz="1300" b="1" dirty="0" smtClean="0">
                <a:solidFill>
                  <a:srgbClr val="FF0000"/>
                </a:solidFill>
              </a:rPr>
              <a:t>Конспект урока</a:t>
            </a:r>
          </a:p>
          <a:p>
            <a:pPr marL="342900" indent="-342900">
              <a:buAutoNum type="arabicPeriod"/>
            </a:pPr>
            <a:r>
              <a:rPr lang="ru-RU" sz="1300" b="1" dirty="0" smtClean="0">
                <a:solidFill>
                  <a:srgbClr val="FF0000"/>
                </a:solidFill>
              </a:rPr>
              <a:t>Тест</a:t>
            </a:r>
            <a:endParaRPr lang="ru-RU" sz="1300" b="1" dirty="0">
              <a:solidFill>
                <a:srgbClr val="FF0000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372200" y="4179605"/>
            <a:ext cx="843639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2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Количество слушателей за </a:t>
            </a:r>
            <a:r>
              <a:rPr lang="ru-RU" u="sng" dirty="0" smtClean="0"/>
              <a:t>октябрь, ноябрь</a:t>
            </a:r>
            <a:r>
              <a:rPr lang="ru-RU" dirty="0" smtClean="0"/>
              <a:t> в сравнении по годам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34145893"/>
              </p:ext>
            </p:extLst>
          </p:nvPr>
        </p:nvGraphicFramePr>
        <p:xfrm>
          <a:off x="539552" y="1275606"/>
          <a:ext cx="6768752" cy="3775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52321" y="2499742"/>
            <a:ext cx="1584176" cy="738664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Увеличение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количества в 2,5 раза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1524131"/>
            <a:ext cx="2627784" cy="2533202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C00000"/>
                </a:solidFill>
              </a:rPr>
              <a:t>Схема реализации образовательной программы в регионах</a:t>
            </a:r>
            <a:endParaRPr lang="ru-RU" sz="1800" dirty="0">
              <a:solidFill>
                <a:srgbClr val="C0000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49164996"/>
              </p:ext>
            </p:extLst>
          </p:nvPr>
        </p:nvGraphicFramePr>
        <p:xfrm>
          <a:off x="4139952" y="123478"/>
          <a:ext cx="4824536" cy="5020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Выноска 2 11"/>
          <p:cNvSpPr/>
          <p:nvPr/>
        </p:nvSpPr>
        <p:spPr>
          <a:xfrm flipH="1">
            <a:off x="2915816" y="636237"/>
            <a:ext cx="1091862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4761"/>
              <a:gd name="adj6" fmla="val -4286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C00000"/>
                </a:solidFill>
              </a:rPr>
              <a:t>РИПК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2212975"/>
            <a:ext cx="1524496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53" y="3700487"/>
            <a:ext cx="1537617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07905" y="2400092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Регионы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0153" y="3882081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Регионы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8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3921"/>
          <p:cNvSpPr>
            <a:spLocks/>
          </p:cNvSpPr>
          <p:nvPr/>
        </p:nvSpPr>
        <p:spPr bwMode="auto">
          <a:xfrm>
            <a:off x="3547202" y="1903640"/>
            <a:ext cx="2049600" cy="1659136"/>
          </a:xfrm>
          <a:custGeom>
            <a:avLst/>
            <a:gdLst>
              <a:gd name="T0" fmla="*/ 496985602 w 19679"/>
              <a:gd name="T1" fmla="*/ 497293657 h 19679"/>
              <a:gd name="T2" fmla="*/ 496985602 w 19679"/>
              <a:gd name="T3" fmla="*/ 497293657 h 19679"/>
              <a:gd name="T4" fmla="*/ 496985602 w 19679"/>
              <a:gd name="T5" fmla="*/ 497293657 h 19679"/>
              <a:gd name="T6" fmla="*/ 496985602 w 19679"/>
              <a:gd name="T7" fmla="*/ 497293657 h 19679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bg2">
              <a:lumMod val="50000"/>
              <a:alpha val="74901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 defTabSz="767283" fontAlgn="base">
              <a:spcBef>
                <a:spcPct val="0"/>
              </a:spcBef>
              <a:spcAft>
                <a:spcPct val="0"/>
              </a:spcAft>
            </a:pPr>
            <a:r>
              <a:rPr lang="ru-RU" sz="6000" kern="1200" dirty="0" smtClean="0">
                <a:solidFill>
                  <a:srgbClr val="737572"/>
                </a:solidFill>
                <a:ea typeface="MS PGothic" pitchFamily="34" charset="-128"/>
                <a:cs typeface="+mn-cs"/>
              </a:rPr>
              <a:t>  </a:t>
            </a:r>
            <a:r>
              <a:rPr lang="ru-RU" sz="1800" b="1" kern="1200" dirty="0" smtClean="0">
                <a:solidFill>
                  <a:schemeClr val="bg1"/>
                </a:solidFill>
                <a:ea typeface="MS PGothic" pitchFamily="34" charset="-128"/>
                <a:cs typeface="+mn-cs"/>
              </a:rPr>
              <a:t>Д</a:t>
            </a:r>
            <a:r>
              <a:rPr lang="ru-RU" sz="1800" b="1" kern="1200" dirty="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истанционное повышение квалификации</a:t>
            </a:r>
          </a:p>
          <a:p>
            <a:pPr algn="ctr" defTabSz="767283" fontAlgn="base">
              <a:spcBef>
                <a:spcPct val="0"/>
              </a:spcBef>
              <a:spcAft>
                <a:spcPct val="0"/>
              </a:spcAft>
            </a:pPr>
            <a:endParaRPr lang="ru-RU" sz="1800" b="1" kern="1200" dirty="0">
              <a:solidFill>
                <a:prstClr val="white"/>
              </a:solidFill>
              <a:ea typeface="MS PGothic" pitchFamily="34" charset="-128"/>
              <a:cs typeface="+mn-cs"/>
            </a:endParaRPr>
          </a:p>
          <a:p>
            <a:pPr algn="ctr" defTabSz="767283" fontAlgn="base">
              <a:spcBef>
                <a:spcPct val="0"/>
              </a:spcBef>
              <a:spcAft>
                <a:spcPct val="0"/>
              </a:spcAft>
            </a:pPr>
            <a:endParaRPr lang="ru-RU" sz="1800" b="1" kern="1200" dirty="0" smtClean="0">
              <a:solidFill>
                <a:prstClr val="white"/>
              </a:solidFill>
              <a:ea typeface="MS PGothic" pitchFamily="34" charset="-128"/>
              <a:cs typeface="+mn-cs"/>
            </a:endParaRPr>
          </a:p>
          <a:p>
            <a:pPr algn="ctr" defTabSz="767283" fontAlgn="base">
              <a:spcBef>
                <a:spcPct val="0"/>
              </a:spcBef>
              <a:spcAft>
                <a:spcPct val="0"/>
              </a:spcAft>
            </a:pPr>
            <a:endParaRPr lang="ru-RU" sz="1800" b="1" kern="1200" dirty="0">
              <a:solidFill>
                <a:prstClr val="white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222" name="Shape 3958"/>
          <p:cNvSpPr>
            <a:spLocks/>
          </p:cNvSpPr>
          <p:nvPr/>
        </p:nvSpPr>
        <p:spPr bwMode="auto">
          <a:xfrm>
            <a:off x="2627786" y="1307926"/>
            <a:ext cx="919417" cy="938191"/>
          </a:xfrm>
          <a:custGeom>
            <a:avLst/>
            <a:gdLst>
              <a:gd name="T0" fmla="*/ 315629515 w 21600"/>
              <a:gd name="T1" fmla="*/ 162882350 h 21600"/>
              <a:gd name="T2" fmla="*/ 315629515 w 21600"/>
              <a:gd name="T3" fmla="*/ 162882350 h 21600"/>
              <a:gd name="T4" fmla="*/ 315629515 w 21600"/>
              <a:gd name="T5" fmla="*/ 162882350 h 21600"/>
              <a:gd name="T6" fmla="*/ 315629515 w 21600"/>
              <a:gd name="T7" fmla="*/ 16288235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0214" y="9302"/>
                  <a:pt x="13014" y="2102"/>
                  <a:pt x="0" y="0"/>
                </a:cubicBezTo>
              </a:path>
            </a:pathLst>
          </a:custGeom>
          <a:noFill/>
          <a:ln w="6350">
            <a:solidFill>
              <a:srgbClr val="53585F"/>
            </a:solidFill>
            <a:miter lim="4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6779" tIns="38390" rIns="76779" bIns="38390"/>
          <a:lstStyle/>
          <a:p>
            <a:pPr defTabSz="767283" fontAlgn="base">
              <a:spcBef>
                <a:spcPct val="0"/>
              </a:spcBef>
              <a:spcAft>
                <a:spcPct val="0"/>
              </a:spcAft>
            </a:pPr>
            <a:endParaRPr lang="ru-RU" sz="1500" kern="1200">
              <a:solidFill>
                <a:srgbClr val="737572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223" name="Shape 3959"/>
          <p:cNvSpPr>
            <a:spLocks/>
          </p:cNvSpPr>
          <p:nvPr/>
        </p:nvSpPr>
        <p:spPr bwMode="auto">
          <a:xfrm>
            <a:off x="2200253" y="3369468"/>
            <a:ext cx="1346948" cy="787004"/>
          </a:xfrm>
          <a:custGeom>
            <a:avLst/>
            <a:gdLst>
              <a:gd name="T0" fmla="*/ 298501958 w 21600"/>
              <a:gd name="T1" fmla="*/ 121327684 h 18160"/>
              <a:gd name="T2" fmla="*/ 298501958 w 21600"/>
              <a:gd name="T3" fmla="*/ 121327684 h 18160"/>
              <a:gd name="T4" fmla="*/ 298501958 w 21600"/>
              <a:gd name="T5" fmla="*/ 121327684 h 18160"/>
              <a:gd name="T6" fmla="*/ 298501958 w 21600"/>
              <a:gd name="T7" fmla="*/ 121327684 h 1816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18160" extrusionOk="0">
                <a:moveTo>
                  <a:pt x="21600" y="0"/>
                </a:moveTo>
                <a:cubicBezTo>
                  <a:pt x="15161" y="16259"/>
                  <a:pt x="7961" y="21600"/>
                  <a:pt x="0" y="16023"/>
                </a:cubicBezTo>
              </a:path>
            </a:pathLst>
          </a:custGeom>
          <a:noFill/>
          <a:ln w="6350">
            <a:solidFill>
              <a:srgbClr val="53585F"/>
            </a:solidFill>
            <a:miter lim="4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6779" tIns="38390" rIns="76779" bIns="38390"/>
          <a:lstStyle/>
          <a:p>
            <a:pPr defTabSz="767283" fontAlgn="base">
              <a:spcBef>
                <a:spcPct val="0"/>
              </a:spcBef>
              <a:spcAft>
                <a:spcPct val="0"/>
              </a:spcAft>
            </a:pPr>
            <a:endParaRPr lang="ru-RU" sz="1500" kern="1200">
              <a:solidFill>
                <a:srgbClr val="737572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224" name="Shape 3960"/>
          <p:cNvSpPr>
            <a:spLocks/>
          </p:cNvSpPr>
          <p:nvPr/>
        </p:nvSpPr>
        <p:spPr bwMode="auto">
          <a:xfrm>
            <a:off x="2854674" y="2549074"/>
            <a:ext cx="380503" cy="277472"/>
          </a:xfrm>
          <a:custGeom>
            <a:avLst/>
            <a:gdLst>
              <a:gd name="T0" fmla="*/ 203112088 w 21600"/>
              <a:gd name="T1" fmla="*/ 8144505 h 21600"/>
              <a:gd name="T2" fmla="*/ 203112088 w 21600"/>
              <a:gd name="T3" fmla="*/ 8144505 h 21600"/>
              <a:gd name="T4" fmla="*/ 203112088 w 21600"/>
              <a:gd name="T5" fmla="*/ 8144505 h 21600"/>
              <a:gd name="T6" fmla="*/ 203112088 w 21600"/>
              <a:gd name="T7" fmla="*/ 814450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9185" y="8290"/>
                  <a:pt x="11985" y="1090"/>
                  <a:pt x="0" y="0"/>
                </a:cubicBezTo>
              </a:path>
            </a:pathLst>
          </a:custGeom>
          <a:noFill/>
          <a:ln w="6350">
            <a:solidFill>
              <a:srgbClr val="53585F"/>
            </a:solidFill>
            <a:miter lim="4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6779" tIns="38390" rIns="76779" bIns="38390"/>
          <a:lstStyle/>
          <a:p>
            <a:pPr defTabSz="767283" fontAlgn="base">
              <a:spcBef>
                <a:spcPct val="0"/>
              </a:spcBef>
              <a:spcAft>
                <a:spcPct val="0"/>
              </a:spcAft>
            </a:pPr>
            <a:endParaRPr lang="ru-RU" sz="1500" kern="1200">
              <a:solidFill>
                <a:srgbClr val="737572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225" name="Shape 3961"/>
          <p:cNvSpPr>
            <a:spLocks/>
          </p:cNvSpPr>
          <p:nvPr/>
        </p:nvSpPr>
        <p:spPr bwMode="auto">
          <a:xfrm>
            <a:off x="5424752" y="1241824"/>
            <a:ext cx="792567" cy="963733"/>
          </a:xfrm>
          <a:custGeom>
            <a:avLst/>
            <a:gdLst>
              <a:gd name="T0" fmla="*/ 413388396 w 21600"/>
              <a:gd name="T1" fmla="*/ 162882350 h 21600"/>
              <a:gd name="T2" fmla="*/ 413388396 w 21600"/>
              <a:gd name="T3" fmla="*/ 162882350 h 21600"/>
              <a:gd name="T4" fmla="*/ 413388396 w 21600"/>
              <a:gd name="T5" fmla="*/ 162882350 h 21600"/>
              <a:gd name="T6" fmla="*/ 413388396 w 21600"/>
              <a:gd name="T7" fmla="*/ 16288235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386" y="9302"/>
                  <a:pt x="8586" y="2102"/>
                  <a:pt x="21600" y="0"/>
                </a:cubicBezTo>
              </a:path>
            </a:pathLst>
          </a:custGeom>
          <a:noFill/>
          <a:ln w="6350">
            <a:solidFill>
              <a:srgbClr val="53585F"/>
            </a:solidFill>
            <a:miter lim="4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6779" tIns="38390" rIns="76779" bIns="38390"/>
          <a:lstStyle/>
          <a:p>
            <a:pPr defTabSz="767283" fontAlgn="base">
              <a:spcBef>
                <a:spcPct val="0"/>
              </a:spcBef>
              <a:spcAft>
                <a:spcPct val="0"/>
              </a:spcAft>
            </a:pPr>
            <a:endParaRPr lang="ru-RU" sz="1500" kern="1200">
              <a:solidFill>
                <a:srgbClr val="737572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226" name="Shape 3962"/>
          <p:cNvSpPr>
            <a:spLocks/>
          </p:cNvSpPr>
          <p:nvPr/>
        </p:nvSpPr>
        <p:spPr bwMode="auto">
          <a:xfrm>
            <a:off x="5589658" y="3369468"/>
            <a:ext cx="1544643" cy="787004"/>
          </a:xfrm>
          <a:custGeom>
            <a:avLst/>
            <a:gdLst>
              <a:gd name="T0" fmla="*/ 392479050 w 21600"/>
              <a:gd name="T1" fmla="*/ 121327684 h 18160"/>
              <a:gd name="T2" fmla="*/ 392479050 w 21600"/>
              <a:gd name="T3" fmla="*/ 121327684 h 18160"/>
              <a:gd name="T4" fmla="*/ 392479050 w 21600"/>
              <a:gd name="T5" fmla="*/ 121327684 h 18160"/>
              <a:gd name="T6" fmla="*/ 392479050 w 21600"/>
              <a:gd name="T7" fmla="*/ 121327684 h 1816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18160" extrusionOk="0">
                <a:moveTo>
                  <a:pt x="0" y="0"/>
                </a:moveTo>
                <a:cubicBezTo>
                  <a:pt x="6439" y="16259"/>
                  <a:pt x="13639" y="21600"/>
                  <a:pt x="21600" y="16023"/>
                </a:cubicBezTo>
              </a:path>
            </a:pathLst>
          </a:custGeom>
          <a:noFill/>
          <a:ln w="6350">
            <a:solidFill>
              <a:srgbClr val="53585F"/>
            </a:solidFill>
            <a:miter lim="4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6779" tIns="38390" rIns="76779" bIns="38390"/>
          <a:lstStyle/>
          <a:p>
            <a:pPr defTabSz="767283" fontAlgn="base">
              <a:spcBef>
                <a:spcPct val="0"/>
              </a:spcBef>
              <a:spcAft>
                <a:spcPct val="0"/>
              </a:spcAft>
            </a:pPr>
            <a:endParaRPr lang="ru-RU" sz="1500" kern="1200">
              <a:solidFill>
                <a:srgbClr val="737572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227" name="Shape 3963"/>
          <p:cNvSpPr>
            <a:spLocks/>
          </p:cNvSpPr>
          <p:nvPr/>
        </p:nvSpPr>
        <p:spPr bwMode="auto">
          <a:xfrm>
            <a:off x="5821036" y="2638979"/>
            <a:ext cx="396283" cy="187566"/>
          </a:xfrm>
          <a:custGeom>
            <a:avLst/>
            <a:gdLst>
              <a:gd name="T0" fmla="*/ 235492596 w 21600"/>
              <a:gd name="T1" fmla="*/ 8144505 h 21600"/>
              <a:gd name="T2" fmla="*/ 235492596 w 21600"/>
              <a:gd name="T3" fmla="*/ 8144505 h 21600"/>
              <a:gd name="T4" fmla="*/ 235492596 w 21600"/>
              <a:gd name="T5" fmla="*/ 8144505 h 21600"/>
              <a:gd name="T6" fmla="*/ 235492596 w 21600"/>
              <a:gd name="T7" fmla="*/ 814450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415" y="8290"/>
                  <a:pt x="9615" y="1090"/>
                  <a:pt x="21600" y="0"/>
                </a:cubicBezTo>
              </a:path>
            </a:pathLst>
          </a:custGeom>
          <a:noFill/>
          <a:ln w="6350">
            <a:solidFill>
              <a:srgbClr val="53585F"/>
            </a:solidFill>
            <a:miter lim="4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6779" tIns="38390" rIns="76779" bIns="38390"/>
          <a:lstStyle/>
          <a:p>
            <a:pPr defTabSz="767283" fontAlgn="base">
              <a:spcBef>
                <a:spcPct val="0"/>
              </a:spcBef>
              <a:spcAft>
                <a:spcPct val="0"/>
              </a:spcAft>
            </a:pPr>
            <a:endParaRPr lang="ru-RU" sz="1500" kern="1200">
              <a:solidFill>
                <a:srgbClr val="737572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9229" name="TextBox 60"/>
          <p:cNvSpPr txBox="1">
            <a:spLocks noChangeArrowheads="1"/>
          </p:cNvSpPr>
          <p:nvPr/>
        </p:nvSpPr>
        <p:spPr bwMode="auto">
          <a:xfrm>
            <a:off x="197753" y="1241825"/>
            <a:ext cx="2107452" cy="32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779" tIns="38390" rIns="76779" bIns="3839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algn="ctr" defTabSz="7672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kern="12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Экономия времени</a:t>
            </a:r>
            <a:endParaRPr lang="id-ID" altLang="ru-RU" sz="1600" b="1" kern="1200" dirty="0">
              <a:solidFill>
                <a:schemeClr val="bg2">
                  <a:lumMod val="50000"/>
                </a:schemeClr>
              </a:solidFill>
              <a:cs typeface="+mn-cs"/>
            </a:endParaRPr>
          </a:p>
        </p:txBody>
      </p:sp>
      <p:sp>
        <p:nvSpPr>
          <p:cNvPr id="9231" name="TextBox 62"/>
          <p:cNvSpPr txBox="1">
            <a:spLocks noChangeArrowheads="1"/>
          </p:cNvSpPr>
          <p:nvPr/>
        </p:nvSpPr>
        <p:spPr bwMode="auto">
          <a:xfrm>
            <a:off x="116356" y="2335335"/>
            <a:ext cx="2757373" cy="56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779" tIns="38390" rIns="76779" bIns="3839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algn="ctr" defTabSz="7672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kern="12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Экономия </a:t>
            </a:r>
          </a:p>
          <a:p>
            <a:pPr algn="ctr" defTabSz="7672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kern="12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командировочных затрат</a:t>
            </a:r>
            <a:endParaRPr lang="id-ID" altLang="ru-RU" sz="1600" b="1" kern="1200" dirty="0">
              <a:solidFill>
                <a:schemeClr val="bg2">
                  <a:lumMod val="50000"/>
                </a:schemeClr>
              </a:solidFill>
              <a:cs typeface="+mn-cs"/>
            </a:endParaRPr>
          </a:p>
        </p:txBody>
      </p:sp>
      <p:sp>
        <p:nvSpPr>
          <p:cNvPr id="9232" name="TextBox 64"/>
          <p:cNvSpPr txBox="1">
            <a:spLocks noChangeArrowheads="1"/>
          </p:cNvSpPr>
          <p:nvPr/>
        </p:nvSpPr>
        <p:spPr bwMode="auto">
          <a:xfrm>
            <a:off x="6038984" y="1094186"/>
            <a:ext cx="3003401" cy="56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779" tIns="38390" rIns="76779" bIns="3839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algn="ctr" defTabSz="7672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kern="12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Развитие навыков </a:t>
            </a:r>
          </a:p>
          <a:p>
            <a:pPr algn="ctr" defTabSz="7672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kern="12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компьютерной грамотности</a:t>
            </a:r>
            <a:endParaRPr lang="id-ID" altLang="ru-RU" sz="1600" b="1" kern="1200" dirty="0">
              <a:solidFill>
                <a:schemeClr val="bg2">
                  <a:lumMod val="50000"/>
                </a:schemeClr>
              </a:solidFill>
              <a:cs typeface="+mn-cs"/>
            </a:endParaRPr>
          </a:p>
        </p:txBody>
      </p:sp>
      <p:sp>
        <p:nvSpPr>
          <p:cNvPr id="9234" name="TextBox 69"/>
          <p:cNvSpPr txBox="1">
            <a:spLocks noChangeArrowheads="1"/>
          </p:cNvSpPr>
          <p:nvPr/>
        </p:nvSpPr>
        <p:spPr bwMode="auto">
          <a:xfrm>
            <a:off x="43569" y="3714157"/>
            <a:ext cx="3100416" cy="32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779" tIns="38390" rIns="76779" bIns="3839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algn="ctr" defTabSz="7672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kern="12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Частичный отрыв от работы</a:t>
            </a:r>
            <a:endParaRPr lang="id-ID" altLang="ru-RU" sz="1600" b="1" kern="1200" dirty="0">
              <a:solidFill>
                <a:schemeClr val="bg2">
                  <a:lumMod val="50000"/>
                </a:schemeClr>
              </a:solidFill>
              <a:cs typeface="+mn-cs"/>
            </a:endParaRPr>
          </a:p>
        </p:txBody>
      </p:sp>
      <p:sp>
        <p:nvSpPr>
          <p:cNvPr id="9236" name="TextBox 77"/>
          <p:cNvSpPr txBox="1">
            <a:spLocks noChangeArrowheads="1"/>
          </p:cNvSpPr>
          <p:nvPr/>
        </p:nvSpPr>
        <p:spPr bwMode="auto">
          <a:xfrm>
            <a:off x="6287403" y="2347319"/>
            <a:ext cx="2903182" cy="56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779" tIns="38390" rIns="76779" bIns="3839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algn="ctr" defTabSz="7672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kern="12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Доступность информации </a:t>
            </a:r>
          </a:p>
          <a:p>
            <a:pPr algn="ctr" defTabSz="7672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kern="12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в любое удобное время</a:t>
            </a:r>
            <a:endParaRPr lang="id-ID" altLang="ru-RU" sz="1600" b="1" kern="1200" dirty="0">
              <a:solidFill>
                <a:schemeClr val="bg2">
                  <a:lumMod val="50000"/>
                </a:schemeClr>
              </a:solidFill>
              <a:cs typeface="+mn-cs"/>
            </a:endParaRPr>
          </a:p>
        </p:txBody>
      </p:sp>
      <p:sp>
        <p:nvSpPr>
          <p:cNvPr id="9238" name="TextBox 79"/>
          <p:cNvSpPr txBox="1">
            <a:spLocks noChangeArrowheads="1"/>
          </p:cNvSpPr>
          <p:nvPr/>
        </p:nvSpPr>
        <p:spPr bwMode="auto">
          <a:xfrm>
            <a:off x="6474361" y="3567113"/>
            <a:ext cx="2577516" cy="56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779" tIns="38390" rIns="76779" bIns="3839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algn="ctr" defTabSz="7672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kern="12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Индивидуальный темп </a:t>
            </a:r>
          </a:p>
          <a:p>
            <a:pPr algn="ctr" defTabSz="7672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kern="12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освоения курса</a:t>
            </a:r>
            <a:endParaRPr lang="id-ID" altLang="ru-RU" sz="1600" b="1" kern="1200" dirty="0">
              <a:solidFill>
                <a:schemeClr val="bg2">
                  <a:lumMod val="50000"/>
                </a:schemeClr>
              </a:solidFill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56968" y="2024476"/>
            <a:ext cx="265373" cy="231614"/>
            <a:chOff x="1450975" y="3768725"/>
            <a:chExt cx="300038" cy="261938"/>
          </a:xfrm>
          <a:solidFill>
            <a:schemeClr val="accent2"/>
          </a:solidFill>
        </p:grpSpPr>
        <p:sp>
          <p:nvSpPr>
            <p:cNvPr id="95" name="Oval 154"/>
            <p:cNvSpPr>
              <a:spLocks noChangeArrowheads="1"/>
            </p:cNvSpPr>
            <p:nvPr/>
          </p:nvSpPr>
          <p:spPr bwMode="auto">
            <a:xfrm>
              <a:off x="1489075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67796">
                <a:defRPr/>
              </a:pPr>
              <a:endParaRPr lang="en-US" sz="1500" kern="1200">
                <a:solidFill>
                  <a:srgbClr val="737572"/>
                </a:solidFill>
                <a:latin typeface="Lato Light"/>
                <a:ea typeface="MS PGothic" pitchFamily="34" charset="-128"/>
                <a:cs typeface="+mn-cs"/>
              </a:endParaRPr>
            </a:p>
          </p:txBody>
        </p:sp>
        <p:sp>
          <p:nvSpPr>
            <p:cNvPr id="96" name="Oval 155"/>
            <p:cNvSpPr>
              <a:spLocks noChangeArrowheads="1"/>
            </p:cNvSpPr>
            <p:nvPr/>
          </p:nvSpPr>
          <p:spPr bwMode="auto">
            <a:xfrm>
              <a:off x="1655763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67796">
                <a:defRPr/>
              </a:pPr>
              <a:endParaRPr lang="en-US" sz="1500" kern="1200">
                <a:solidFill>
                  <a:srgbClr val="737572"/>
                </a:solidFill>
                <a:latin typeface="Lato Light"/>
                <a:ea typeface="MS PGothic" pitchFamily="34" charset="-128"/>
                <a:cs typeface="+mn-cs"/>
              </a:endParaRPr>
            </a:p>
          </p:txBody>
        </p:sp>
        <p:sp>
          <p:nvSpPr>
            <p:cNvPr id="97" name="Freeform 156"/>
            <p:cNvSpPr>
              <a:spLocks noEditPoints="1"/>
            </p:cNvSpPr>
            <p:nvPr/>
          </p:nvSpPr>
          <p:spPr bwMode="auto">
            <a:xfrm>
              <a:off x="1450975" y="3768725"/>
              <a:ext cx="300038" cy="20478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40" y="0"/>
                </a:cxn>
                <a:cxn ang="0">
                  <a:pos x="37" y="4"/>
                </a:cxn>
                <a:cxn ang="0">
                  <a:pos x="37" y="15"/>
                </a:cxn>
                <a:cxn ang="0">
                  <a:pos x="19" y="15"/>
                </a:cxn>
                <a:cxn ang="0">
                  <a:pos x="13" y="18"/>
                </a:cxn>
                <a:cxn ang="0">
                  <a:pos x="2" y="40"/>
                </a:cxn>
                <a:cxn ang="0">
                  <a:pos x="0" y="47"/>
                </a:cxn>
                <a:cxn ang="0">
                  <a:pos x="0" y="69"/>
                </a:cxn>
                <a:cxn ang="0">
                  <a:pos x="3" y="75"/>
                </a:cxn>
                <a:cxn ang="0">
                  <a:pos x="5" y="77"/>
                </a:cxn>
                <a:cxn ang="0">
                  <a:pos x="9" y="79"/>
                </a:cxn>
                <a:cxn ang="0">
                  <a:pos x="29" y="65"/>
                </a:cxn>
                <a:cxn ang="0">
                  <a:pos x="50" y="80"/>
                </a:cxn>
                <a:cxn ang="0">
                  <a:pos x="74" y="80"/>
                </a:cxn>
                <a:cxn ang="0">
                  <a:pos x="95" y="65"/>
                </a:cxn>
                <a:cxn ang="0">
                  <a:pos x="115" y="79"/>
                </a:cxn>
                <a:cxn ang="0">
                  <a:pos x="117" y="76"/>
                </a:cxn>
                <a:cxn ang="0">
                  <a:pos x="117" y="4"/>
                </a:cxn>
                <a:cxn ang="0">
                  <a:pos x="113" y="0"/>
                </a:cxn>
                <a:cxn ang="0">
                  <a:pos x="37" y="44"/>
                </a:cxn>
                <a:cxn ang="0">
                  <a:pos x="15" y="44"/>
                </a:cxn>
                <a:cxn ang="0">
                  <a:pos x="22" y="22"/>
                </a:cxn>
                <a:cxn ang="0">
                  <a:pos x="37" y="22"/>
                </a:cxn>
                <a:cxn ang="0">
                  <a:pos x="37" y="44"/>
                </a:cxn>
              </a:cxnLst>
              <a:rect l="0" t="0" r="r" b="b"/>
              <a:pathLst>
                <a:path w="117" h="80">
                  <a:moveTo>
                    <a:pt x="113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8" y="0"/>
                    <a:pt x="37" y="2"/>
                    <a:pt x="37" y="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4" y="16"/>
                    <a:pt x="13" y="18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2"/>
                    <a:pt x="0" y="45"/>
                    <a:pt x="0" y="4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2" y="74"/>
                    <a:pt x="3" y="75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6" y="78"/>
                    <a:pt x="8" y="79"/>
                    <a:pt x="9" y="79"/>
                  </a:cubicBezTo>
                  <a:cubicBezTo>
                    <a:pt x="12" y="71"/>
                    <a:pt x="20" y="65"/>
                    <a:pt x="29" y="65"/>
                  </a:cubicBezTo>
                  <a:cubicBezTo>
                    <a:pt x="39" y="65"/>
                    <a:pt x="47" y="71"/>
                    <a:pt x="50" y="80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7" y="71"/>
                    <a:pt x="85" y="65"/>
                    <a:pt x="95" y="65"/>
                  </a:cubicBezTo>
                  <a:cubicBezTo>
                    <a:pt x="104" y="65"/>
                    <a:pt x="112" y="71"/>
                    <a:pt x="115" y="79"/>
                  </a:cubicBezTo>
                  <a:cubicBezTo>
                    <a:pt x="116" y="78"/>
                    <a:pt x="117" y="77"/>
                    <a:pt x="117" y="76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2"/>
                    <a:pt x="115" y="0"/>
                    <a:pt x="113" y="0"/>
                  </a:cubicBezTo>
                  <a:close/>
                  <a:moveTo>
                    <a:pt x="37" y="44"/>
                  </a:moveTo>
                  <a:cubicBezTo>
                    <a:pt x="15" y="44"/>
                    <a:pt x="15" y="44"/>
                    <a:pt x="15" y="44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37" y="22"/>
                    <a:pt x="37" y="22"/>
                    <a:pt x="37" y="22"/>
                  </a:cubicBezTo>
                  <a:lnTo>
                    <a:pt x="37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767796">
                <a:defRPr/>
              </a:pPr>
              <a:endParaRPr lang="en-US" sz="1500" kern="1200">
                <a:solidFill>
                  <a:srgbClr val="737572"/>
                </a:solidFill>
                <a:latin typeface="Lato Light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98" name="Freeform 165"/>
          <p:cNvSpPr>
            <a:spLocks noEditPoints="1"/>
          </p:cNvSpPr>
          <p:nvPr/>
        </p:nvSpPr>
        <p:spPr bwMode="auto">
          <a:xfrm>
            <a:off x="1425554" y="3274221"/>
            <a:ext cx="262601" cy="264914"/>
          </a:xfrm>
          <a:custGeom>
            <a:avLst/>
            <a:gdLst/>
            <a:ahLst/>
            <a:cxnLst>
              <a:cxn ang="0">
                <a:pos x="94" y="0"/>
              </a:cxn>
              <a:cxn ang="0">
                <a:pos x="12" y="176"/>
              </a:cxn>
              <a:cxn ang="0">
                <a:pos x="0" y="189"/>
              </a:cxn>
              <a:cxn ang="0">
                <a:pos x="187" y="48"/>
              </a:cxn>
              <a:cxn ang="0">
                <a:pos x="71" y="176"/>
              </a:cxn>
              <a:cxn ang="0">
                <a:pos x="36" y="153"/>
              </a:cxn>
              <a:cxn ang="0">
                <a:pos x="71" y="176"/>
              </a:cxn>
              <a:cxn ang="0">
                <a:pos x="25" y="129"/>
              </a:cxn>
              <a:cxn ang="0">
                <a:pos x="83" y="118"/>
              </a:cxn>
              <a:cxn ang="0">
                <a:pos x="83" y="106"/>
              </a:cxn>
              <a:cxn ang="0">
                <a:pos x="25" y="95"/>
              </a:cxn>
              <a:cxn ang="0">
                <a:pos x="83" y="106"/>
              </a:cxn>
              <a:cxn ang="0">
                <a:pos x="25" y="82"/>
              </a:cxn>
              <a:cxn ang="0">
                <a:pos x="83" y="71"/>
              </a:cxn>
              <a:cxn ang="0">
                <a:pos x="83" y="59"/>
              </a:cxn>
              <a:cxn ang="0">
                <a:pos x="25" y="48"/>
              </a:cxn>
              <a:cxn ang="0">
                <a:pos x="83" y="59"/>
              </a:cxn>
              <a:cxn ang="0">
                <a:pos x="25" y="35"/>
              </a:cxn>
              <a:cxn ang="0">
                <a:pos x="83" y="24"/>
              </a:cxn>
              <a:cxn ang="0">
                <a:pos x="141" y="164"/>
              </a:cxn>
              <a:cxn ang="0">
                <a:pos x="118" y="142"/>
              </a:cxn>
              <a:cxn ang="0">
                <a:pos x="141" y="164"/>
              </a:cxn>
              <a:cxn ang="0">
                <a:pos x="118" y="129"/>
              </a:cxn>
              <a:cxn ang="0">
                <a:pos x="141" y="106"/>
              </a:cxn>
              <a:cxn ang="0">
                <a:pos x="141" y="95"/>
              </a:cxn>
              <a:cxn ang="0">
                <a:pos x="118" y="71"/>
              </a:cxn>
              <a:cxn ang="0">
                <a:pos x="141" y="95"/>
              </a:cxn>
              <a:cxn ang="0">
                <a:pos x="152" y="164"/>
              </a:cxn>
              <a:cxn ang="0">
                <a:pos x="176" y="142"/>
              </a:cxn>
              <a:cxn ang="0">
                <a:pos x="176" y="129"/>
              </a:cxn>
              <a:cxn ang="0">
                <a:pos x="152" y="106"/>
              </a:cxn>
              <a:cxn ang="0">
                <a:pos x="176" y="129"/>
              </a:cxn>
              <a:cxn ang="0">
                <a:pos x="152" y="95"/>
              </a:cxn>
              <a:cxn ang="0">
                <a:pos x="176" y="71"/>
              </a:cxn>
            </a:cxnLst>
            <a:rect l="0" t="0" r="r" b="b"/>
            <a:pathLst>
              <a:path w="187" h="189">
                <a:moveTo>
                  <a:pt x="94" y="48"/>
                </a:moveTo>
                <a:lnTo>
                  <a:pt x="94" y="0"/>
                </a:lnTo>
                <a:lnTo>
                  <a:pt x="12" y="0"/>
                </a:lnTo>
                <a:lnTo>
                  <a:pt x="12" y="176"/>
                </a:lnTo>
                <a:lnTo>
                  <a:pt x="0" y="176"/>
                </a:lnTo>
                <a:lnTo>
                  <a:pt x="0" y="189"/>
                </a:lnTo>
                <a:lnTo>
                  <a:pt x="187" y="189"/>
                </a:lnTo>
                <a:lnTo>
                  <a:pt x="187" y="48"/>
                </a:lnTo>
                <a:lnTo>
                  <a:pt x="94" y="48"/>
                </a:lnTo>
                <a:close/>
                <a:moveTo>
                  <a:pt x="71" y="176"/>
                </a:moveTo>
                <a:lnTo>
                  <a:pt x="36" y="176"/>
                </a:lnTo>
                <a:lnTo>
                  <a:pt x="36" y="153"/>
                </a:lnTo>
                <a:lnTo>
                  <a:pt x="71" y="153"/>
                </a:lnTo>
                <a:lnTo>
                  <a:pt x="71" y="176"/>
                </a:lnTo>
                <a:close/>
                <a:moveTo>
                  <a:pt x="83" y="129"/>
                </a:moveTo>
                <a:lnTo>
                  <a:pt x="25" y="129"/>
                </a:lnTo>
                <a:lnTo>
                  <a:pt x="25" y="118"/>
                </a:lnTo>
                <a:lnTo>
                  <a:pt x="83" y="118"/>
                </a:lnTo>
                <a:lnTo>
                  <a:pt x="83" y="129"/>
                </a:lnTo>
                <a:close/>
                <a:moveTo>
                  <a:pt x="83" y="106"/>
                </a:moveTo>
                <a:lnTo>
                  <a:pt x="25" y="106"/>
                </a:lnTo>
                <a:lnTo>
                  <a:pt x="25" y="95"/>
                </a:lnTo>
                <a:lnTo>
                  <a:pt x="83" y="95"/>
                </a:lnTo>
                <a:lnTo>
                  <a:pt x="83" y="106"/>
                </a:lnTo>
                <a:close/>
                <a:moveTo>
                  <a:pt x="83" y="82"/>
                </a:moveTo>
                <a:lnTo>
                  <a:pt x="25" y="82"/>
                </a:lnTo>
                <a:lnTo>
                  <a:pt x="25" y="71"/>
                </a:lnTo>
                <a:lnTo>
                  <a:pt x="83" y="71"/>
                </a:lnTo>
                <a:lnTo>
                  <a:pt x="83" y="82"/>
                </a:lnTo>
                <a:close/>
                <a:moveTo>
                  <a:pt x="83" y="59"/>
                </a:moveTo>
                <a:lnTo>
                  <a:pt x="25" y="59"/>
                </a:lnTo>
                <a:lnTo>
                  <a:pt x="25" y="48"/>
                </a:lnTo>
                <a:lnTo>
                  <a:pt x="83" y="48"/>
                </a:lnTo>
                <a:lnTo>
                  <a:pt x="83" y="59"/>
                </a:lnTo>
                <a:close/>
                <a:moveTo>
                  <a:pt x="83" y="35"/>
                </a:moveTo>
                <a:lnTo>
                  <a:pt x="25" y="35"/>
                </a:lnTo>
                <a:lnTo>
                  <a:pt x="25" y="24"/>
                </a:lnTo>
                <a:lnTo>
                  <a:pt x="83" y="24"/>
                </a:lnTo>
                <a:lnTo>
                  <a:pt x="83" y="35"/>
                </a:lnTo>
                <a:close/>
                <a:moveTo>
                  <a:pt x="141" y="164"/>
                </a:moveTo>
                <a:lnTo>
                  <a:pt x="118" y="164"/>
                </a:lnTo>
                <a:lnTo>
                  <a:pt x="118" y="142"/>
                </a:lnTo>
                <a:lnTo>
                  <a:pt x="141" y="142"/>
                </a:lnTo>
                <a:lnTo>
                  <a:pt x="141" y="164"/>
                </a:lnTo>
                <a:close/>
                <a:moveTo>
                  <a:pt x="141" y="129"/>
                </a:moveTo>
                <a:lnTo>
                  <a:pt x="118" y="129"/>
                </a:lnTo>
                <a:lnTo>
                  <a:pt x="118" y="106"/>
                </a:lnTo>
                <a:lnTo>
                  <a:pt x="141" y="106"/>
                </a:lnTo>
                <a:lnTo>
                  <a:pt x="141" y="129"/>
                </a:lnTo>
                <a:close/>
                <a:moveTo>
                  <a:pt x="141" y="95"/>
                </a:moveTo>
                <a:lnTo>
                  <a:pt x="118" y="95"/>
                </a:lnTo>
                <a:lnTo>
                  <a:pt x="118" y="71"/>
                </a:lnTo>
                <a:lnTo>
                  <a:pt x="141" y="71"/>
                </a:lnTo>
                <a:lnTo>
                  <a:pt x="141" y="95"/>
                </a:lnTo>
                <a:close/>
                <a:moveTo>
                  <a:pt x="176" y="164"/>
                </a:moveTo>
                <a:lnTo>
                  <a:pt x="152" y="164"/>
                </a:lnTo>
                <a:lnTo>
                  <a:pt x="152" y="142"/>
                </a:lnTo>
                <a:lnTo>
                  <a:pt x="176" y="142"/>
                </a:lnTo>
                <a:lnTo>
                  <a:pt x="176" y="164"/>
                </a:lnTo>
                <a:close/>
                <a:moveTo>
                  <a:pt x="176" y="129"/>
                </a:moveTo>
                <a:lnTo>
                  <a:pt x="152" y="129"/>
                </a:lnTo>
                <a:lnTo>
                  <a:pt x="152" y="106"/>
                </a:lnTo>
                <a:lnTo>
                  <a:pt x="176" y="106"/>
                </a:lnTo>
                <a:lnTo>
                  <a:pt x="176" y="129"/>
                </a:lnTo>
                <a:close/>
                <a:moveTo>
                  <a:pt x="176" y="95"/>
                </a:moveTo>
                <a:lnTo>
                  <a:pt x="152" y="95"/>
                </a:lnTo>
                <a:lnTo>
                  <a:pt x="152" y="71"/>
                </a:lnTo>
                <a:lnTo>
                  <a:pt x="176" y="71"/>
                </a:lnTo>
                <a:lnTo>
                  <a:pt x="176" y="95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lIns="38398" tIns="19198" rIns="38398" bIns="19198"/>
          <a:lstStyle/>
          <a:p>
            <a:pPr defTabSz="767796">
              <a:defRPr/>
            </a:pPr>
            <a:endParaRPr lang="en-US" sz="1500" kern="1200">
              <a:solidFill>
                <a:srgbClr val="737572"/>
              </a:solidFill>
              <a:latin typeface="Lato Light"/>
              <a:ea typeface="MS PGothic" pitchFamily="34" charset="-128"/>
              <a:cs typeface="+mn-cs"/>
            </a:endParaRPr>
          </a:p>
        </p:txBody>
      </p:sp>
      <p:sp>
        <p:nvSpPr>
          <p:cNvPr id="104" name="Freeform 171"/>
          <p:cNvSpPr>
            <a:spLocks noEditPoints="1"/>
          </p:cNvSpPr>
          <p:nvPr/>
        </p:nvSpPr>
        <p:spPr bwMode="auto">
          <a:xfrm>
            <a:off x="7634494" y="3270648"/>
            <a:ext cx="255455" cy="234554"/>
          </a:xfrm>
          <a:custGeom>
            <a:avLst/>
            <a:gdLst/>
            <a:ahLst/>
            <a:cxnLst>
              <a:cxn ang="0">
                <a:pos x="148" y="44"/>
              </a:cxn>
              <a:cxn ang="0">
                <a:pos x="148" y="2"/>
              </a:cxn>
              <a:cxn ang="0">
                <a:pos x="126" y="2"/>
              </a:cxn>
              <a:cxn ang="0">
                <a:pos x="126" y="26"/>
              </a:cxn>
              <a:cxn ang="0">
                <a:pos x="90" y="0"/>
              </a:cxn>
              <a:cxn ang="0">
                <a:pos x="0" y="70"/>
              </a:cxn>
              <a:cxn ang="0">
                <a:pos x="15" y="87"/>
              </a:cxn>
              <a:cxn ang="0">
                <a:pos x="24" y="81"/>
              </a:cxn>
              <a:cxn ang="0">
                <a:pos x="24" y="167"/>
              </a:cxn>
              <a:cxn ang="0">
                <a:pos x="158" y="167"/>
              </a:cxn>
              <a:cxn ang="0">
                <a:pos x="158" y="81"/>
              </a:cxn>
              <a:cxn ang="0">
                <a:pos x="168" y="87"/>
              </a:cxn>
              <a:cxn ang="0">
                <a:pos x="182" y="70"/>
              </a:cxn>
              <a:cxn ang="0">
                <a:pos x="148" y="44"/>
              </a:cxn>
              <a:cxn ang="0">
                <a:pos x="145" y="154"/>
              </a:cxn>
              <a:cxn ang="0">
                <a:pos x="115" y="154"/>
              </a:cxn>
              <a:cxn ang="0">
                <a:pos x="115" y="104"/>
              </a:cxn>
              <a:cxn ang="0">
                <a:pos x="68" y="104"/>
              </a:cxn>
              <a:cxn ang="0">
                <a:pos x="68" y="154"/>
              </a:cxn>
              <a:cxn ang="0">
                <a:pos x="37" y="154"/>
              </a:cxn>
              <a:cxn ang="0">
                <a:pos x="37" y="71"/>
              </a:cxn>
              <a:cxn ang="0">
                <a:pos x="90" y="31"/>
              </a:cxn>
              <a:cxn ang="0">
                <a:pos x="145" y="71"/>
              </a:cxn>
              <a:cxn ang="0">
                <a:pos x="145" y="154"/>
              </a:cxn>
            </a:cxnLst>
            <a:rect l="0" t="0" r="r" b="b"/>
            <a:pathLst>
              <a:path w="182" h="167">
                <a:moveTo>
                  <a:pt x="148" y="44"/>
                </a:moveTo>
                <a:lnTo>
                  <a:pt x="148" y="2"/>
                </a:lnTo>
                <a:lnTo>
                  <a:pt x="126" y="2"/>
                </a:lnTo>
                <a:lnTo>
                  <a:pt x="126" y="26"/>
                </a:lnTo>
                <a:lnTo>
                  <a:pt x="90" y="0"/>
                </a:lnTo>
                <a:lnTo>
                  <a:pt x="0" y="70"/>
                </a:lnTo>
                <a:lnTo>
                  <a:pt x="15" y="87"/>
                </a:lnTo>
                <a:lnTo>
                  <a:pt x="24" y="81"/>
                </a:lnTo>
                <a:lnTo>
                  <a:pt x="24" y="167"/>
                </a:lnTo>
                <a:lnTo>
                  <a:pt x="158" y="167"/>
                </a:lnTo>
                <a:lnTo>
                  <a:pt x="158" y="81"/>
                </a:lnTo>
                <a:lnTo>
                  <a:pt x="168" y="87"/>
                </a:lnTo>
                <a:lnTo>
                  <a:pt x="182" y="70"/>
                </a:lnTo>
                <a:lnTo>
                  <a:pt x="148" y="44"/>
                </a:lnTo>
                <a:close/>
                <a:moveTo>
                  <a:pt x="145" y="154"/>
                </a:moveTo>
                <a:lnTo>
                  <a:pt x="115" y="154"/>
                </a:lnTo>
                <a:lnTo>
                  <a:pt x="115" y="104"/>
                </a:lnTo>
                <a:lnTo>
                  <a:pt x="68" y="104"/>
                </a:lnTo>
                <a:lnTo>
                  <a:pt x="68" y="154"/>
                </a:lnTo>
                <a:lnTo>
                  <a:pt x="37" y="154"/>
                </a:lnTo>
                <a:lnTo>
                  <a:pt x="37" y="71"/>
                </a:lnTo>
                <a:lnTo>
                  <a:pt x="90" y="31"/>
                </a:lnTo>
                <a:lnTo>
                  <a:pt x="145" y="71"/>
                </a:lnTo>
                <a:lnTo>
                  <a:pt x="145" y="154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lIns="38398" tIns="19198" rIns="38398" bIns="19198"/>
          <a:lstStyle/>
          <a:p>
            <a:pPr defTabSz="767796">
              <a:defRPr/>
            </a:pPr>
            <a:endParaRPr lang="en-US" sz="1500" kern="1200">
              <a:solidFill>
                <a:srgbClr val="737572"/>
              </a:solidFill>
              <a:latin typeface="Lato Light"/>
              <a:ea typeface="MS PGothic" pitchFamily="34" charset="-128"/>
              <a:cs typeface="+mn-cs"/>
            </a:endParaRPr>
          </a:p>
        </p:txBody>
      </p:sp>
      <p:sp>
        <p:nvSpPr>
          <p:cNvPr id="105" name="Freeform 153"/>
          <p:cNvSpPr>
            <a:spLocks/>
          </p:cNvSpPr>
          <p:nvPr/>
        </p:nvSpPr>
        <p:spPr bwMode="auto">
          <a:xfrm>
            <a:off x="7749415" y="2019898"/>
            <a:ext cx="255456" cy="254198"/>
          </a:xfrm>
          <a:custGeom>
            <a:avLst/>
            <a:gdLst/>
            <a:ahLst/>
            <a:cxnLst>
              <a:cxn ang="0">
                <a:pos x="91" y="89"/>
              </a:cxn>
              <a:cxn ang="0">
                <a:pos x="80" y="98"/>
              </a:cxn>
              <a:cxn ang="0">
                <a:pos x="43" y="98"/>
              </a:cxn>
              <a:cxn ang="0">
                <a:pos x="38" y="91"/>
              </a:cxn>
              <a:cxn ang="0">
                <a:pos x="43" y="76"/>
              </a:cxn>
              <a:cxn ang="0">
                <a:pos x="101" y="76"/>
              </a:cxn>
              <a:cxn ang="0">
                <a:pos x="113" y="26"/>
              </a:cxn>
              <a:cxn ang="0">
                <a:pos x="21" y="13"/>
              </a:cxn>
              <a:cxn ang="0">
                <a:pos x="13" y="8"/>
              </a:cxn>
              <a:cxn ang="0">
                <a:pos x="14" y="7"/>
              </a:cxn>
              <a:cxn ang="0">
                <a:pos x="7" y="0"/>
              </a:cxn>
              <a:cxn ang="0">
                <a:pos x="0" y="7"/>
              </a:cxn>
              <a:cxn ang="0">
                <a:pos x="7" y="14"/>
              </a:cxn>
              <a:cxn ang="0">
                <a:pos x="8" y="14"/>
              </a:cxn>
              <a:cxn ang="0">
                <a:pos x="17" y="19"/>
              </a:cxn>
              <a:cxn ang="0">
                <a:pos x="31" y="76"/>
              </a:cxn>
              <a:cxn ang="0">
                <a:pos x="35" y="76"/>
              </a:cxn>
              <a:cxn ang="0">
                <a:pos x="31" y="88"/>
              </a:cxn>
              <a:cxn ang="0">
                <a:pos x="31" y="88"/>
              </a:cxn>
              <a:cxn ang="0">
                <a:pos x="19" y="100"/>
              </a:cxn>
              <a:cxn ang="0">
                <a:pos x="31" y="112"/>
              </a:cxn>
              <a:cxn ang="0">
                <a:pos x="42" y="105"/>
              </a:cxn>
              <a:cxn ang="0">
                <a:pos x="80" y="105"/>
              </a:cxn>
              <a:cxn ang="0">
                <a:pos x="91" y="112"/>
              </a:cxn>
              <a:cxn ang="0">
                <a:pos x="103" y="101"/>
              </a:cxn>
              <a:cxn ang="0">
                <a:pos x="91" y="89"/>
              </a:cxn>
            </a:cxnLst>
            <a:rect l="0" t="0" r="r" b="b"/>
            <a:pathLst>
              <a:path w="113" h="112">
                <a:moveTo>
                  <a:pt x="91" y="89"/>
                </a:moveTo>
                <a:cubicBezTo>
                  <a:pt x="86" y="89"/>
                  <a:pt x="81" y="93"/>
                  <a:pt x="80" y="98"/>
                </a:cubicBezTo>
                <a:cubicBezTo>
                  <a:pt x="43" y="98"/>
                  <a:pt x="43" y="98"/>
                  <a:pt x="43" y="98"/>
                </a:cubicBezTo>
                <a:cubicBezTo>
                  <a:pt x="42" y="95"/>
                  <a:pt x="41" y="92"/>
                  <a:pt x="38" y="91"/>
                </a:cubicBezTo>
                <a:cubicBezTo>
                  <a:pt x="43" y="76"/>
                  <a:pt x="43" y="76"/>
                  <a:pt x="43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113" y="26"/>
                  <a:pt x="113" y="26"/>
                  <a:pt x="113" y="26"/>
                </a:cubicBezTo>
                <a:cubicBezTo>
                  <a:pt x="21" y="13"/>
                  <a:pt x="21" y="13"/>
                  <a:pt x="21" y="13"/>
                </a:cubicBezTo>
                <a:cubicBezTo>
                  <a:pt x="13" y="8"/>
                  <a:pt x="13" y="8"/>
                  <a:pt x="13" y="8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3"/>
                  <a:pt x="10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1"/>
                  <a:pt x="3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17" y="19"/>
                  <a:pt x="17" y="19"/>
                  <a:pt x="17" y="19"/>
                </a:cubicBezTo>
                <a:cubicBezTo>
                  <a:pt x="31" y="76"/>
                  <a:pt x="31" y="76"/>
                  <a:pt x="31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1" y="88"/>
                  <a:pt x="31" y="88"/>
                  <a:pt x="31" y="88"/>
                </a:cubicBezTo>
                <a:cubicBezTo>
                  <a:pt x="31" y="88"/>
                  <a:pt x="31" y="88"/>
                  <a:pt x="31" y="88"/>
                </a:cubicBezTo>
                <a:cubicBezTo>
                  <a:pt x="24" y="88"/>
                  <a:pt x="19" y="94"/>
                  <a:pt x="19" y="100"/>
                </a:cubicBezTo>
                <a:cubicBezTo>
                  <a:pt x="19" y="107"/>
                  <a:pt x="24" y="112"/>
                  <a:pt x="31" y="112"/>
                </a:cubicBezTo>
                <a:cubicBezTo>
                  <a:pt x="36" y="112"/>
                  <a:pt x="40" y="109"/>
                  <a:pt x="42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82" y="109"/>
                  <a:pt x="86" y="112"/>
                  <a:pt x="91" y="112"/>
                </a:cubicBezTo>
                <a:cubicBezTo>
                  <a:pt x="98" y="112"/>
                  <a:pt x="103" y="107"/>
                  <a:pt x="103" y="101"/>
                </a:cubicBezTo>
                <a:cubicBezTo>
                  <a:pt x="103" y="94"/>
                  <a:pt x="98" y="89"/>
                  <a:pt x="91" y="89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lIns="38398" tIns="19198" rIns="38398" bIns="19198"/>
          <a:lstStyle/>
          <a:p>
            <a:pPr defTabSz="767796">
              <a:defRPr/>
            </a:pPr>
            <a:endParaRPr lang="en-US" sz="1500" kern="1200">
              <a:solidFill>
                <a:srgbClr val="737572"/>
              </a:solidFill>
              <a:latin typeface="Lato Light"/>
              <a:ea typeface="MS PGothic" pitchFamily="34" charset="-128"/>
              <a:cs typeface="+mn-cs"/>
            </a:endParaRPr>
          </a:p>
        </p:txBody>
      </p:sp>
      <p:sp>
        <p:nvSpPr>
          <p:cNvPr id="9246" name="TextBox 38"/>
          <p:cNvSpPr txBox="1">
            <a:spLocks noChangeArrowheads="1"/>
          </p:cNvSpPr>
          <p:nvPr/>
        </p:nvSpPr>
        <p:spPr bwMode="auto">
          <a:xfrm>
            <a:off x="1482287" y="276823"/>
            <a:ext cx="6225896" cy="34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398" tIns="19198" rIns="38398" bIns="19198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algn="ctr" defTabSz="7672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kern="1200" dirty="0" smtClean="0">
                <a:solidFill>
                  <a:srgbClr val="C00000"/>
                </a:solidFill>
                <a:cs typeface="+mn-cs"/>
              </a:rPr>
              <a:t>Эффективность дистанционного обучения в ПК</a:t>
            </a:r>
            <a:endParaRPr lang="en-US" altLang="ru-RU" sz="2000" b="1" kern="1200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69339" y="128855"/>
            <a:ext cx="548775" cy="555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39" y="897493"/>
            <a:ext cx="33496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59" y="758188"/>
            <a:ext cx="384175" cy="27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6" y="4468760"/>
            <a:ext cx="1837661" cy="674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80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92575"/>
            <a:ext cx="6192688" cy="766200"/>
          </a:xfrm>
        </p:spPr>
        <p:txBody>
          <a:bodyPr/>
          <a:lstStyle/>
          <a:p>
            <a:r>
              <a:rPr lang="ru-RU" sz="2400" dirty="0" smtClean="0"/>
              <a:t>В настоящее время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67030007"/>
              </p:ext>
            </p:extLst>
          </p:nvPr>
        </p:nvGraphicFramePr>
        <p:xfrm>
          <a:off x="107504" y="987574"/>
          <a:ext cx="8856984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76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33032887"/>
              </p:ext>
            </p:extLst>
          </p:nvPr>
        </p:nvGraphicFramePr>
        <p:xfrm>
          <a:off x="755576" y="195486"/>
          <a:ext cx="6672064" cy="471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9060" y="75078"/>
            <a:ext cx="13612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2019 год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167" y="3954767"/>
            <a:ext cx="1186543" cy="52322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11540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7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AutoShape 3"/>
          <p:cNvSpPr>
            <a:spLocks noChangeArrowheads="1"/>
          </p:cNvSpPr>
          <p:nvPr/>
        </p:nvSpPr>
        <p:spPr bwMode="ltGray">
          <a:xfrm>
            <a:off x="2014538" y="1600201"/>
            <a:ext cx="6877942" cy="919163"/>
          </a:xfrm>
          <a:prstGeom prst="roundRect">
            <a:avLst>
              <a:gd name="adj" fmla="val 16449"/>
            </a:avLst>
          </a:prstGeom>
          <a:gradFill rotWithShape="1">
            <a:gsLst>
              <a:gs pos="0">
                <a:srgbClr val="C0C0C0">
                  <a:gamma/>
                  <a:tint val="91765"/>
                  <a:invGamma/>
                </a:srgbClr>
              </a:gs>
              <a:gs pos="50000">
                <a:srgbClr val="C0C0C0">
                  <a:alpha val="30000"/>
                </a:srgb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Arial" charset="0"/>
              <a:ea typeface="+mn-ea"/>
            </a:endParaRPr>
          </a:p>
        </p:txBody>
      </p:sp>
      <p:sp>
        <p:nvSpPr>
          <p:cNvPr id="106500" name="AutoShape 4"/>
          <p:cNvSpPr>
            <a:spLocks noChangeArrowheads="1"/>
          </p:cNvSpPr>
          <p:nvPr/>
        </p:nvSpPr>
        <p:spPr bwMode="ltGray">
          <a:xfrm>
            <a:off x="2044700" y="2686051"/>
            <a:ext cx="6847780" cy="966788"/>
          </a:xfrm>
          <a:prstGeom prst="roundRect">
            <a:avLst>
              <a:gd name="adj" fmla="val 16227"/>
            </a:avLst>
          </a:prstGeom>
          <a:gradFill rotWithShape="1">
            <a:gsLst>
              <a:gs pos="0">
                <a:srgbClr val="C0C0C0">
                  <a:gamma/>
                  <a:tint val="91765"/>
                  <a:invGamma/>
                </a:srgbClr>
              </a:gs>
              <a:gs pos="50000">
                <a:srgbClr val="C0C0C0">
                  <a:alpha val="30000"/>
                </a:srgb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Arial" charset="0"/>
              <a:ea typeface="+mn-ea"/>
            </a:endParaRPr>
          </a:p>
        </p:txBody>
      </p:sp>
      <p:sp>
        <p:nvSpPr>
          <p:cNvPr id="106501" name="AutoShape 5"/>
          <p:cNvSpPr>
            <a:spLocks noChangeArrowheads="1"/>
          </p:cNvSpPr>
          <p:nvPr/>
        </p:nvSpPr>
        <p:spPr bwMode="ltGray">
          <a:xfrm>
            <a:off x="2044700" y="3824288"/>
            <a:ext cx="6847780" cy="919163"/>
          </a:xfrm>
          <a:prstGeom prst="roundRect">
            <a:avLst>
              <a:gd name="adj" fmla="val 22019"/>
            </a:avLst>
          </a:prstGeom>
          <a:gradFill rotWithShape="1">
            <a:gsLst>
              <a:gs pos="0">
                <a:srgbClr val="C0C0C0">
                  <a:gamma/>
                  <a:tint val="91765"/>
                  <a:invGamma/>
                </a:srgbClr>
              </a:gs>
              <a:gs pos="50000">
                <a:srgbClr val="C0C0C0">
                  <a:alpha val="30000"/>
                </a:srgb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Arial" charset="0"/>
              <a:ea typeface="+mn-ea"/>
            </a:endParaRP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gray">
          <a:xfrm>
            <a:off x="3189360" y="1606479"/>
            <a:ext cx="56936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800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Внедрена </a:t>
            </a:r>
            <a:r>
              <a:rPr lang="ru-RU" sz="1800" u="sng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платформа дистанционного </a:t>
            </a:r>
            <a:r>
              <a:rPr lang="ru-RU" sz="1800" u="sng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ПК </a:t>
            </a:r>
            <a:r>
              <a:rPr lang="ru-RU" sz="1800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Реализуются </a:t>
            </a:r>
            <a:r>
              <a:rPr lang="ru-RU" sz="1800" u="sng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он-</a:t>
            </a:r>
            <a:r>
              <a:rPr lang="ru-RU" sz="1800" u="sng" kern="1200" dirty="0" err="1" smtClean="0">
                <a:solidFill>
                  <a:srgbClr val="080808"/>
                </a:solidFill>
                <a:latin typeface="Arial" charset="0"/>
                <a:ea typeface="+mn-ea"/>
              </a:rPr>
              <a:t>лайн</a:t>
            </a:r>
            <a:r>
              <a:rPr lang="ru-RU" sz="1800" u="sng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 </a:t>
            </a:r>
            <a:r>
              <a:rPr lang="ru-RU" sz="1800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курсы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ru-RU" sz="1800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Данные о ПК на </a:t>
            </a:r>
            <a:r>
              <a:rPr lang="ru-RU" sz="1800" u="sng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портале Правительства «ОД»</a:t>
            </a:r>
            <a:endParaRPr lang="en-US" sz="1800" u="sng" kern="1200" dirty="0">
              <a:solidFill>
                <a:srgbClr val="080808"/>
              </a:solidFill>
              <a:latin typeface="Arial" charset="0"/>
              <a:ea typeface="+mn-ea"/>
            </a:endParaRPr>
          </a:p>
        </p:txBody>
      </p:sp>
      <p:sp>
        <p:nvSpPr>
          <p:cNvPr id="106504" name="AutoShape 8"/>
          <p:cNvSpPr>
            <a:spLocks noChangeArrowheads="1"/>
          </p:cNvSpPr>
          <p:nvPr/>
        </p:nvSpPr>
        <p:spPr bwMode="ltGray">
          <a:xfrm>
            <a:off x="251520" y="1725217"/>
            <a:ext cx="2779021" cy="69770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Arial" charset="0"/>
              <a:ea typeface="+mn-ea"/>
            </a:endParaRPr>
          </a:p>
        </p:txBody>
      </p:sp>
      <p:sp>
        <p:nvSpPr>
          <p:cNvPr id="106506" name="Rectangle 10"/>
          <p:cNvSpPr>
            <a:spLocks noChangeArrowheads="1"/>
          </p:cNvSpPr>
          <p:nvPr/>
        </p:nvSpPr>
        <p:spPr bwMode="black">
          <a:xfrm>
            <a:off x="251520" y="1907382"/>
            <a:ext cx="27298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kern="1200" dirty="0" smtClean="0">
                <a:solidFill>
                  <a:srgbClr val="FFFF00"/>
                </a:solidFill>
                <a:latin typeface="Arial" charset="0"/>
                <a:ea typeface="+mn-ea"/>
              </a:rPr>
              <a:t>Цифровизация</a:t>
            </a:r>
            <a:endParaRPr lang="en-US" sz="18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06508" name="AutoShape 12"/>
          <p:cNvSpPr>
            <a:spLocks noChangeArrowheads="1"/>
          </p:cNvSpPr>
          <p:nvPr/>
        </p:nvSpPr>
        <p:spPr bwMode="gray">
          <a:xfrm>
            <a:off x="251520" y="2811066"/>
            <a:ext cx="2802833" cy="697706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Arial" charset="0"/>
              <a:ea typeface="+mn-ea"/>
            </a:endParaRPr>
          </a:p>
        </p:txBody>
      </p:sp>
      <p:sp>
        <p:nvSpPr>
          <p:cNvPr id="106511" name="AutoShape 15"/>
          <p:cNvSpPr>
            <a:spLocks noChangeArrowheads="1"/>
          </p:cNvSpPr>
          <p:nvPr/>
        </p:nvSpPr>
        <p:spPr bwMode="ltGray">
          <a:xfrm>
            <a:off x="251522" y="3931444"/>
            <a:ext cx="2791720" cy="69770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800" kern="1200">
              <a:latin typeface="Arial" charset="0"/>
              <a:ea typeface="+mn-ea"/>
            </a:endParaRP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black">
          <a:xfrm>
            <a:off x="251521" y="3006329"/>
            <a:ext cx="2761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800" b="1" kern="1200" dirty="0" smtClean="0">
                <a:solidFill>
                  <a:srgbClr val="FFFF00"/>
                </a:solidFill>
                <a:latin typeface="Arial" charset="0"/>
                <a:ea typeface="+mn-ea"/>
              </a:rPr>
              <a:t>Развитие регионов</a:t>
            </a:r>
            <a:endParaRPr lang="en-US" sz="1800" b="1" kern="1200" dirty="0">
              <a:solidFill>
                <a:srgbClr val="FFFF00"/>
              </a:solidFill>
              <a:latin typeface="Arial" charset="0"/>
              <a:ea typeface="+mn-ea"/>
            </a:endParaRPr>
          </a:p>
        </p:txBody>
      </p:sp>
      <p:sp>
        <p:nvSpPr>
          <p:cNvPr id="106514" name="Text Box 18"/>
          <p:cNvSpPr txBox="1">
            <a:spLocks noChangeArrowheads="1"/>
          </p:cNvSpPr>
          <p:nvPr/>
        </p:nvSpPr>
        <p:spPr bwMode="black">
          <a:xfrm>
            <a:off x="237232" y="4034075"/>
            <a:ext cx="27377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800" b="1" kern="1200" dirty="0" smtClean="0">
                <a:solidFill>
                  <a:srgbClr val="FFFF00"/>
                </a:solidFill>
                <a:latin typeface="Arial" charset="0"/>
                <a:ea typeface="+mn-ea"/>
              </a:rPr>
              <a:t>Технологизация</a:t>
            </a:r>
            <a:r>
              <a:rPr lang="ru-RU" sz="2400" b="1" kern="1200" dirty="0" smtClean="0">
                <a:solidFill>
                  <a:srgbClr val="F8F8F8"/>
                </a:solidFill>
                <a:latin typeface="Arial" charset="0"/>
                <a:ea typeface="+mn-ea"/>
              </a:rPr>
              <a:t> </a:t>
            </a:r>
            <a:endParaRPr lang="en-US" sz="2400" b="1" kern="1200" dirty="0">
              <a:solidFill>
                <a:srgbClr val="F8F8F8"/>
              </a:solidFill>
              <a:latin typeface="Arial" charset="0"/>
              <a:ea typeface="+mn-ea"/>
            </a:endParaRPr>
          </a:p>
        </p:txBody>
      </p:sp>
      <p:sp>
        <p:nvSpPr>
          <p:cNvPr id="106515" name="Rectangle 19"/>
          <p:cNvSpPr>
            <a:spLocks noChangeArrowheads="1"/>
          </p:cNvSpPr>
          <p:nvPr/>
        </p:nvSpPr>
        <p:spPr bwMode="gray">
          <a:xfrm>
            <a:off x="3190670" y="2686051"/>
            <a:ext cx="583768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800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Переход областных институтов и центров образования на </a:t>
            </a:r>
            <a:r>
              <a:rPr lang="ru-RU" sz="1800" u="sng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дистанционное</a:t>
            </a:r>
            <a:r>
              <a:rPr lang="ru-RU" sz="1800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 повышение квалификации</a:t>
            </a:r>
          </a:p>
        </p:txBody>
      </p:sp>
      <p:sp>
        <p:nvSpPr>
          <p:cNvPr id="106516" name="Rectangle 20"/>
          <p:cNvSpPr>
            <a:spLocks noChangeArrowheads="1"/>
          </p:cNvSpPr>
          <p:nvPr/>
        </p:nvSpPr>
        <p:spPr bwMode="gray">
          <a:xfrm>
            <a:off x="3030541" y="3833382"/>
            <a:ext cx="585248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2550" indent="-8255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80808"/>
                </a:solidFill>
                <a:latin typeface="Arial" charset="0"/>
                <a:ea typeface="+mn-ea"/>
              </a:rPr>
              <a:t> </a:t>
            </a:r>
            <a:r>
              <a:rPr lang="ru-RU" sz="1800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Внедрены новые </a:t>
            </a:r>
            <a:r>
              <a:rPr lang="ru-RU" sz="1800" u="sng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технологии обучения</a:t>
            </a:r>
            <a:r>
              <a:rPr lang="ru-RU" sz="1800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, </a:t>
            </a:r>
            <a:r>
              <a:rPr lang="ru-RU" sz="1800" u="sng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технологии оценивания</a:t>
            </a:r>
            <a:r>
              <a:rPr lang="ru-RU" sz="1800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, изменена </a:t>
            </a:r>
            <a:r>
              <a:rPr lang="ru-RU" sz="1800" u="sng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структура</a:t>
            </a:r>
            <a:r>
              <a:rPr lang="ru-RU" sz="1800" kern="1200" dirty="0" smtClean="0">
                <a:solidFill>
                  <a:srgbClr val="080808"/>
                </a:solidFill>
                <a:latin typeface="Arial" charset="0"/>
                <a:ea typeface="+mn-ea"/>
              </a:rPr>
              <a:t> повышения квалификации</a:t>
            </a:r>
            <a:endParaRPr lang="en-US" sz="1800" kern="1200" dirty="0">
              <a:solidFill>
                <a:srgbClr val="080808"/>
              </a:solidFill>
              <a:latin typeface="Arial" charset="0"/>
              <a:ea typeface="+mn-ea"/>
            </a:endParaRPr>
          </a:p>
        </p:txBody>
      </p:sp>
      <p:sp>
        <p:nvSpPr>
          <p:cNvPr id="106518" name="Rectangle 22"/>
          <p:cNvSpPr>
            <a:spLocks noGrp="1" noChangeArrowheads="1"/>
          </p:cNvSpPr>
          <p:nvPr>
            <p:ph type="title"/>
          </p:nvPr>
        </p:nvSpPr>
        <p:spPr>
          <a:xfrm>
            <a:off x="266879" y="411510"/>
            <a:ext cx="5492400" cy="766200"/>
          </a:xfrm>
        </p:spPr>
        <p:txBody>
          <a:bodyPr/>
          <a:lstStyle/>
          <a:p>
            <a:r>
              <a:rPr lang="ru-RU" dirty="0" smtClean="0"/>
              <a:t>ВЕДУЩИЕ ТРЕНДЫ в КЫРГЫЗСТАНЕ</a:t>
            </a:r>
            <a:endParaRPr lang="en-US" dirty="0"/>
          </a:p>
        </p:txBody>
      </p:sp>
      <p:pic>
        <p:nvPicPr>
          <p:cNvPr id="106519" name="Picture 2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5458"/>
            <a:ext cx="2723455" cy="29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21" name="Picture 25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6" y="3957639"/>
            <a:ext cx="2972374" cy="3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6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проекте СРО </a:t>
            </a:r>
            <a:r>
              <a:rPr lang="ru-RU" dirty="0"/>
              <a:t>в Кыргызской Республике</a:t>
            </a:r>
            <a:br>
              <a:rPr lang="ru-RU" dirty="0"/>
            </a:br>
            <a:r>
              <a:rPr lang="ru-RU" dirty="0"/>
              <a:t>на 2021-2040 </a:t>
            </a:r>
            <a:r>
              <a:rPr lang="ru-RU" dirty="0" smtClean="0"/>
              <a:t>годы позиционируются: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3711" y="1347614"/>
            <a:ext cx="8928992" cy="379588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ru-RU" sz="18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8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6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Разработка программ профессионального образования, для взрослых в том числе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Разработка и совершенствование программ ДПО по принципам инклюзии и ранней диагностики, адаптированным программам дошкольного образования, программам менторства/наставничества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Разработка рекомендаций по организации уроков, нацеленных на формирование ключевых и предметных компетенций, навыков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XXI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 века, диагностируемых/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</a:rPr>
              <a:t>мониторируемых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, в том числе, и в международных исследованиях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Разработка программ, формирующих цифровые навыки и навыки по их использованию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Увеличение количества электронных обучающих ресурсов, дистанционных платформ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8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dirty="0" smtClean="0"/>
              <a:t> </a:t>
            </a:r>
            <a:endParaRPr lang="ru-RU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8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3509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07504" y="1059582"/>
            <a:ext cx="8280920" cy="3960440"/>
          </a:xfrm>
        </p:spPr>
        <p:txBody>
          <a:bodyPr/>
          <a:lstStyle/>
          <a:p>
            <a:pPr algn="just">
              <a:buNone/>
            </a:pPr>
            <a:r>
              <a:rPr lang="ru-RU" sz="1600" b="1" dirty="0" smtClean="0">
                <a:solidFill>
                  <a:srgbClr val="00B0F0"/>
                </a:solidFill>
              </a:rPr>
              <a:t>ДПО</a:t>
            </a:r>
            <a:r>
              <a:rPr lang="ru-RU" sz="1600" dirty="0" smtClean="0">
                <a:solidFill>
                  <a:srgbClr val="00B0F0"/>
                </a:solidFill>
              </a:rPr>
              <a:t> – это образование, направленное на непрерывное ПК и ПП лиц, имеющих профессиональное образование, за пределами ООП в соответствии  с квалификационными требованиями к профессиям и должностям  и способствующие развитию деловых и творческих способностей этих лиц, а также повышению их культурного уровня» </a:t>
            </a:r>
            <a:r>
              <a:rPr lang="en-US" sz="1600" dirty="0" smtClean="0">
                <a:solidFill>
                  <a:srgbClr val="00B0F0"/>
                </a:solidFill>
              </a:rPr>
              <a:t>[</a:t>
            </a:r>
            <a:r>
              <a:rPr lang="ru-RU" sz="1600" dirty="0" smtClean="0">
                <a:solidFill>
                  <a:srgbClr val="00B0F0"/>
                </a:solidFill>
              </a:rPr>
              <a:t>Положение о ДПО в КР, п. 1.1.</a:t>
            </a:r>
            <a:r>
              <a:rPr lang="en-US" sz="1600" dirty="0" smtClean="0">
                <a:solidFill>
                  <a:srgbClr val="00B0F0"/>
                </a:solidFill>
              </a:rPr>
              <a:t>]</a:t>
            </a:r>
            <a:endParaRPr lang="ru-RU" sz="1600" dirty="0" smtClean="0">
              <a:solidFill>
                <a:srgbClr val="00B0F0"/>
              </a:solidFill>
            </a:endParaRPr>
          </a:p>
          <a:p>
            <a:pPr algn="just">
              <a:buNone/>
            </a:pPr>
            <a:endParaRPr lang="ru-RU" sz="1600" dirty="0">
              <a:solidFill>
                <a:srgbClr val="00B0F0"/>
              </a:solidFill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rgbClr val="00B0F0"/>
                </a:solidFill>
              </a:rPr>
              <a:t>Дополнительное образование взрослых </a:t>
            </a:r>
          </a:p>
          <a:p>
            <a:pPr marL="179388" indent="-179388" algn="just">
              <a:buNone/>
            </a:pPr>
            <a:r>
              <a:rPr lang="ru-RU" sz="1600" dirty="0" smtClean="0">
                <a:solidFill>
                  <a:srgbClr val="00B0F0"/>
                </a:solidFill>
              </a:rPr>
              <a:t>- более полное удовлетворение</a:t>
            </a:r>
            <a:r>
              <a:rPr lang="ru-RU" sz="1600" b="1" dirty="0" smtClean="0">
                <a:solidFill>
                  <a:srgbClr val="00B0F0"/>
                </a:solidFill>
              </a:rPr>
              <a:t> </a:t>
            </a:r>
            <a:r>
              <a:rPr lang="ru-RU" sz="1600" dirty="0" smtClean="0">
                <a:solidFill>
                  <a:srgbClr val="00B0F0"/>
                </a:solidFill>
              </a:rPr>
              <a:t>запросов личности в целях непрерывного ПК    рабочих, служащих, специалистов в связи с постоянным совершенствованием образовательных стандартов </a:t>
            </a:r>
            <a:r>
              <a:rPr lang="en-US" sz="1600" dirty="0" smtClean="0">
                <a:solidFill>
                  <a:srgbClr val="00B0F0"/>
                </a:solidFill>
              </a:rPr>
              <a:t>[</a:t>
            </a:r>
            <a:r>
              <a:rPr lang="ru-RU" sz="1600" dirty="0" smtClean="0">
                <a:solidFill>
                  <a:srgbClr val="00B0F0"/>
                </a:solidFill>
              </a:rPr>
              <a:t>ст. 1 Закон КР «Об образовании»</a:t>
            </a:r>
            <a:r>
              <a:rPr lang="en-US" sz="1600" dirty="0" smtClean="0">
                <a:solidFill>
                  <a:srgbClr val="00B0F0"/>
                </a:solidFill>
              </a:rPr>
              <a:t>]</a:t>
            </a:r>
            <a:endParaRPr lang="ru-RU" sz="1600" dirty="0" smtClean="0">
              <a:solidFill>
                <a:srgbClr val="00B0F0"/>
              </a:solidFill>
            </a:endParaRPr>
          </a:p>
          <a:p>
            <a:pPr marL="179388" indent="-179388" algn="just">
              <a:buNone/>
            </a:pPr>
            <a:r>
              <a:rPr lang="ru-RU" sz="1600" dirty="0" smtClean="0">
                <a:solidFill>
                  <a:srgbClr val="00B0F0"/>
                </a:solidFill>
              </a:rPr>
              <a:t>- (в том числе ПП и ПК) осуществляется через систему разных  видов и типов ОО в соответствии с НСК </a:t>
            </a:r>
            <a:r>
              <a:rPr lang="en-US" sz="1600" dirty="0" smtClean="0">
                <a:solidFill>
                  <a:srgbClr val="00B0F0"/>
                </a:solidFill>
              </a:rPr>
              <a:t>[</a:t>
            </a:r>
            <a:r>
              <a:rPr lang="ru-RU" sz="1600" dirty="0" smtClean="0">
                <a:solidFill>
                  <a:srgbClr val="00B0F0"/>
                </a:solidFill>
              </a:rPr>
              <a:t>ст. 24 Закон КР «Об образовании», </a:t>
            </a:r>
            <a:r>
              <a:rPr lang="en-US" sz="1600" dirty="0" smtClean="0">
                <a:solidFill>
                  <a:srgbClr val="00B0F0"/>
                </a:solidFill>
              </a:rPr>
              <a:t>]</a:t>
            </a:r>
            <a:r>
              <a:rPr lang="ru-RU" sz="1600" dirty="0" smtClean="0">
                <a:solidFill>
                  <a:srgbClr val="00B0F0"/>
                </a:solidFill>
              </a:rPr>
              <a:t>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B0F0"/>
                </a:solidFill>
              </a:rPr>
              <a:t> </a:t>
            </a:r>
            <a:endParaRPr lang="ru-RU" sz="1600" dirty="0">
              <a:solidFill>
                <a:srgbClr val="00B0F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0512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11510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С 2006 г.  значительную роль в развитии системы образования взрослых играет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Кыргызская Ассоциация Образования Взрослых (КАОВ). </a:t>
            </a:r>
            <a:endParaRPr lang="ru-RU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членстве КАОВ состоят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13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Центров Обучения из всех 7 областей Кыргызской Республики.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Все программы и модули, реализуемые КАОВ и другими провайдерами, разрабатываются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в тесном сотрудничестве с работодателями. </a:t>
            </a:r>
            <a:endParaRPr lang="ru-RU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На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сегодняшний день в центрах КАОВ разработаны программы и модули по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30 направлениям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(навыки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использования компьютеров, навыки национального ремесла и прикладного искусства, знания в области бухгалтерского учета, основ ведения бизнеса по разным направлениям, бытовые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услуги, швейного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дела, поварского и кондитерского, парикмахерского искусства, в области менеджмента, информационных технологий и др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.)</a:t>
            </a:r>
            <a:endParaRPr lang="ru-RU" sz="1600" dirty="0"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8782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0" y="514094"/>
            <a:ext cx="9144000" cy="460851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Инновационная стратегия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- внедрение новых технологий обучения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слушателей,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новых методов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управления системой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ДПО, накопительной системы повышения квалификации, разработки СМК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Интегральная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</a:rPr>
              <a:t>стратегия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– интеграция в образовательные кластеры, укрупнение и усиление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структурных подразделений,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диверсификация, содействие НПР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Экономическая стратегия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-  включение государственных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и рыночных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механизмов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стимулирования системы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ДПО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</a:rPr>
              <a:t>Маркетинговая стратегия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- создание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необходимых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условий для продвижения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дополнительных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ОП на рынке образовательных услуг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с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помощью рекламы, PR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- мероприятий, системы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консультирования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Стратегия выживания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- сохранение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основных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ресурсов, группового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потенциала системы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ДПО (при изменении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конъюнктуры рынка труда,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сокращении бюджетного финансирования, ухода сотрудников в более высокооплачиваемые ОО, изменении потребностей и запросов, появлении конкурентов)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Стратегия оптимизации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- улучшение, совершенствование, модификация, обновление, перестройка того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что уже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имеется . </a:t>
            </a:r>
            <a:endParaRPr lang="ru-RU" sz="15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195736" y="123478"/>
            <a:ext cx="6120680" cy="37943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/>
                </a:solidFill>
              </a:rPr>
              <a:t>ВЕКТОРЫ СТРАТЕГИЙ ДПО</a:t>
            </a:r>
            <a:endParaRPr lang="ru-R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62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2195736" y="2382148"/>
            <a:ext cx="4653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Благодарю за внимание!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5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52296341"/>
              </p:ext>
            </p:extLst>
          </p:nvPr>
        </p:nvGraphicFramePr>
        <p:xfrm>
          <a:off x="1547664" y="843558"/>
          <a:ext cx="6072336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3727" y="3749371"/>
            <a:ext cx="5153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Виды программ ДПО в проекции на уровни подготовки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8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79512" y="1347614"/>
            <a:ext cx="3882356" cy="337237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К программам ДПО относятся программы </a:t>
            </a:r>
          </a:p>
          <a:p>
            <a:pPr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«ДОП всех уровней могут быть программами доп. обр. </a:t>
            </a:r>
            <a:r>
              <a:rPr lang="ru-RU" b="1" u="sng" dirty="0" smtClean="0">
                <a:solidFill>
                  <a:srgbClr val="0070C0"/>
                </a:solidFill>
              </a:rPr>
              <a:t>взрослых</a:t>
            </a:r>
            <a:r>
              <a:rPr lang="ru-RU" dirty="0" smtClean="0">
                <a:solidFill>
                  <a:srgbClr val="0070C0"/>
                </a:solidFill>
              </a:rPr>
              <a:t> и доп. обр. лиц независимо от возраста»       </a:t>
            </a:r>
            <a:r>
              <a:rPr lang="en-US" dirty="0" smtClean="0">
                <a:solidFill>
                  <a:srgbClr val="0070C0"/>
                </a:solidFill>
              </a:rPr>
              <a:t>[</a:t>
            </a:r>
            <a:r>
              <a:rPr lang="ru-RU" dirty="0" smtClean="0">
                <a:solidFill>
                  <a:srgbClr val="0070C0"/>
                </a:solidFill>
              </a:rPr>
              <a:t>п. 1.2. Положение о ДПО в КР</a:t>
            </a:r>
            <a:r>
              <a:rPr lang="en-US" dirty="0" smtClean="0">
                <a:solidFill>
                  <a:srgbClr val="0070C0"/>
                </a:solidFill>
              </a:rPr>
              <a:t>]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05466840"/>
              </p:ext>
            </p:extLst>
          </p:nvPr>
        </p:nvGraphicFramePr>
        <p:xfrm>
          <a:off x="4211960" y="1635646"/>
          <a:ext cx="4560168" cy="2896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546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Главные задачи ДПО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7544" y="1419622"/>
            <a:ext cx="4981861" cy="31455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Удовлетворение потребностей личности в получении знаний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Расширение и углубление профессионального образования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</a:rPr>
              <a:t>Обеспечение условий для непрерывного образования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8" r="9716"/>
          <a:stretch/>
        </p:blipFill>
        <p:spPr bwMode="auto">
          <a:xfrm>
            <a:off x="5940152" y="0"/>
            <a:ext cx="320384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05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Государственные звенья системы повышения квалификации в КР</a:t>
            </a:r>
            <a:endParaRPr lang="en" dirty="0"/>
          </a:p>
        </p:txBody>
      </p:sp>
      <p:sp>
        <p:nvSpPr>
          <p:cNvPr id="321" name="Shape 32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  <p:grpSp>
        <p:nvGrpSpPr>
          <p:cNvPr id="325" name="Shape 325"/>
          <p:cNvGrpSpPr/>
          <p:nvPr/>
        </p:nvGrpSpPr>
        <p:grpSpPr>
          <a:xfrm>
            <a:off x="263100" y="580105"/>
            <a:ext cx="407743" cy="391135"/>
            <a:chOff x="5233525" y="4954450"/>
            <a:chExt cx="538275" cy="516350"/>
          </a:xfrm>
        </p:grpSpPr>
        <p:sp>
          <p:nvSpPr>
            <p:cNvPr id="326" name="Shape 326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0" t="0" r="0" b="0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0" t="0" r="0" b="0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0" t="0" r="0" b="0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0" t="0" r="0" b="0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0" t="0" r="0" b="0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0" t="0" r="0" b="0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0" t="0" r="0" b="0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0" t="0" r="0" b="0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0" t="0" r="0" b="0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399084"/>
            <a:ext cx="756083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4168" y="3086626"/>
            <a:ext cx="2836033" cy="36933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7 областей – 7 звеньев</a:t>
            </a: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1"/>
          <a:stretch/>
        </p:blipFill>
        <p:spPr bwMode="auto">
          <a:xfrm>
            <a:off x="1043608" y="411510"/>
            <a:ext cx="7128791" cy="4267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69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5556" y="987574"/>
            <a:ext cx="7920880" cy="766200"/>
          </a:xfrm>
          <a:ln>
            <a:solidFill>
              <a:srgbClr val="C00000"/>
            </a:solidFill>
            <a:prstDash val="dash"/>
          </a:ln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Один из главных индикаторов к</a:t>
            </a:r>
            <a:r>
              <a:rPr lang="ru-RU" sz="1600" dirty="0" smtClean="0">
                <a:solidFill>
                  <a:srgbClr val="C00000"/>
                </a:solidFill>
              </a:rPr>
              <a:t> 2020 </a:t>
            </a:r>
            <a:r>
              <a:rPr lang="ru-RU" sz="1600" dirty="0" smtClean="0">
                <a:solidFill>
                  <a:srgbClr val="002060"/>
                </a:solidFill>
              </a:rPr>
              <a:t>году – </a:t>
            </a:r>
            <a:r>
              <a:rPr lang="ru-RU" sz="1600" dirty="0" smtClean="0">
                <a:solidFill>
                  <a:srgbClr val="C00000"/>
                </a:solidFill>
              </a:rPr>
              <a:t>20%</a:t>
            </a:r>
            <a:r>
              <a:rPr lang="ru-RU" sz="1600" dirty="0" smtClean="0">
                <a:solidFill>
                  <a:srgbClr val="002060"/>
                </a:solidFill>
              </a:rPr>
              <a:t> охват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учителей повышением квалификации, т.е. </a:t>
            </a:r>
            <a:r>
              <a:rPr lang="ru-RU" sz="1600" dirty="0" smtClean="0">
                <a:solidFill>
                  <a:srgbClr val="002060"/>
                </a:solidFill>
                <a:latin typeface="Arial"/>
                <a:cs typeface="Arial"/>
              </a:rPr>
              <a:t>≈ </a:t>
            </a:r>
            <a:r>
              <a:rPr lang="ru-RU" sz="1600" dirty="0" smtClean="0">
                <a:solidFill>
                  <a:srgbClr val="C00000"/>
                </a:solidFill>
              </a:rPr>
              <a:t>16 000</a:t>
            </a:r>
            <a:r>
              <a:rPr lang="ru-RU" sz="1600" dirty="0" smtClean="0">
                <a:solidFill>
                  <a:srgbClr val="002060"/>
                </a:solidFill>
              </a:rPr>
              <a:t> учителей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91140" name="AutoShape 4"/>
          <p:cNvSpPr>
            <a:spLocks noChangeArrowheads="1"/>
          </p:cNvSpPr>
          <p:nvPr/>
        </p:nvSpPr>
        <p:spPr bwMode="gray">
          <a:xfrm>
            <a:off x="5399882" y="2209442"/>
            <a:ext cx="1560513" cy="1989534"/>
          </a:xfrm>
          <a:prstGeom prst="roundRect">
            <a:avLst>
              <a:gd name="adj" fmla="val 9523"/>
            </a:avLst>
          </a:prstGeom>
          <a:solidFill>
            <a:schemeClr val="hlink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1141" name="AutoShape 5"/>
          <p:cNvSpPr>
            <a:spLocks noChangeArrowheads="1"/>
          </p:cNvSpPr>
          <p:nvPr/>
        </p:nvSpPr>
        <p:spPr bwMode="gray">
          <a:xfrm>
            <a:off x="3720784" y="2212790"/>
            <a:ext cx="1560512" cy="1989534"/>
          </a:xfrm>
          <a:prstGeom prst="roundRect">
            <a:avLst>
              <a:gd name="adj" fmla="val 9523"/>
            </a:avLst>
          </a:prstGeom>
          <a:solidFill>
            <a:schemeClr val="folHlink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1142" name="AutoShape 6"/>
          <p:cNvSpPr>
            <a:spLocks noChangeArrowheads="1"/>
          </p:cNvSpPr>
          <p:nvPr/>
        </p:nvSpPr>
        <p:spPr bwMode="gray">
          <a:xfrm>
            <a:off x="2057234" y="2189299"/>
            <a:ext cx="1560513" cy="1989534"/>
          </a:xfrm>
          <a:prstGeom prst="roundRect">
            <a:avLst>
              <a:gd name="adj" fmla="val 9523"/>
            </a:avLst>
          </a:prstGeom>
          <a:solidFill>
            <a:schemeClr val="accent2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gray">
          <a:xfrm>
            <a:off x="389561" y="2139973"/>
            <a:ext cx="1560512" cy="1989534"/>
          </a:xfrm>
          <a:prstGeom prst="roundRect">
            <a:avLst>
              <a:gd name="adj" fmla="val 9523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gray">
          <a:xfrm>
            <a:off x="683568" y="377074"/>
            <a:ext cx="7704856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ru-RU" sz="1600" b="1" dirty="0" smtClean="0">
                <a:solidFill>
                  <a:srgbClr val="C00000"/>
                </a:solidFill>
                <a:cs typeface="Arial" charset="0"/>
              </a:rPr>
              <a:t>ГОСУДАРСТВЕННЫЙ ЗАКАЗ НА ПОВЫШЕНИЕ КВАЛИФИКАЦИИ</a:t>
            </a:r>
            <a:endParaRPr lang="en-US" sz="1600" b="1" dirty="0">
              <a:solidFill>
                <a:srgbClr val="C00000"/>
              </a:solidFill>
              <a:cs typeface="Arial" charset="0"/>
            </a:endParaRPr>
          </a:p>
        </p:txBody>
      </p:sp>
      <p:grpSp>
        <p:nvGrpSpPr>
          <p:cNvPr id="91145" name="Group 9"/>
          <p:cNvGrpSpPr>
            <a:grpSpLocks/>
          </p:cNvGrpSpPr>
          <p:nvPr/>
        </p:nvGrpSpPr>
        <p:grpSpPr bwMode="auto">
          <a:xfrm>
            <a:off x="389561" y="4079781"/>
            <a:ext cx="1554163" cy="528638"/>
            <a:chOff x="657" y="2893"/>
            <a:chExt cx="1032" cy="590"/>
          </a:xfrm>
        </p:grpSpPr>
        <p:sp>
          <p:nvSpPr>
            <p:cNvPr id="91146" name="AutoShape 10"/>
            <p:cNvSpPr>
              <a:spLocks noChangeArrowheads="1"/>
            </p:cNvSpPr>
            <p:nvPr/>
          </p:nvSpPr>
          <p:spPr bwMode="gray">
            <a:xfrm>
              <a:off x="657" y="2893"/>
              <a:ext cx="1031" cy="590"/>
            </a:xfrm>
            <a:prstGeom prst="roundRect">
              <a:avLst>
                <a:gd name="adj" fmla="val 12736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47" name="AutoShape 11"/>
            <p:cNvSpPr>
              <a:spLocks noChangeArrowheads="1"/>
            </p:cNvSpPr>
            <p:nvPr/>
          </p:nvSpPr>
          <p:spPr bwMode="gray">
            <a:xfrm>
              <a:off x="658" y="2894"/>
              <a:ext cx="1031" cy="236"/>
            </a:xfrm>
            <a:prstGeom prst="roundRect">
              <a:avLst>
                <a:gd name="adj" fmla="val 30769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1148" name="Group 12"/>
          <p:cNvGrpSpPr>
            <a:grpSpLocks/>
          </p:cNvGrpSpPr>
          <p:nvPr/>
        </p:nvGrpSpPr>
        <p:grpSpPr bwMode="auto">
          <a:xfrm>
            <a:off x="2051720" y="4080677"/>
            <a:ext cx="1554163" cy="528638"/>
            <a:chOff x="657" y="2893"/>
            <a:chExt cx="1032" cy="590"/>
          </a:xfrm>
        </p:grpSpPr>
        <p:sp>
          <p:nvSpPr>
            <p:cNvPr id="91149" name="AutoShape 13"/>
            <p:cNvSpPr>
              <a:spLocks noChangeArrowheads="1"/>
            </p:cNvSpPr>
            <p:nvPr/>
          </p:nvSpPr>
          <p:spPr bwMode="gray">
            <a:xfrm>
              <a:off x="657" y="2893"/>
              <a:ext cx="1031" cy="590"/>
            </a:xfrm>
            <a:prstGeom prst="roundRect">
              <a:avLst>
                <a:gd name="adj" fmla="val 12736"/>
              </a:avLst>
            </a:prstGeom>
            <a:gradFill rotWithShape="1">
              <a:gsLst>
                <a:gs pos="0">
                  <a:schemeClr val="accent2">
                    <a:gamma/>
                    <a:shade val="85882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50" name="AutoShape 14"/>
            <p:cNvSpPr>
              <a:spLocks noChangeArrowheads="1"/>
            </p:cNvSpPr>
            <p:nvPr/>
          </p:nvSpPr>
          <p:spPr bwMode="gray">
            <a:xfrm>
              <a:off x="658" y="2894"/>
              <a:ext cx="1031" cy="236"/>
            </a:xfrm>
            <a:prstGeom prst="roundRect">
              <a:avLst>
                <a:gd name="adj" fmla="val 30769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5921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1151" name="Group 15"/>
          <p:cNvGrpSpPr>
            <a:grpSpLocks/>
          </p:cNvGrpSpPr>
          <p:nvPr/>
        </p:nvGrpSpPr>
        <p:grpSpPr bwMode="auto">
          <a:xfrm>
            <a:off x="3727134" y="4079781"/>
            <a:ext cx="1554162" cy="528638"/>
            <a:chOff x="657" y="2893"/>
            <a:chExt cx="1032" cy="590"/>
          </a:xfrm>
        </p:grpSpPr>
        <p:sp>
          <p:nvSpPr>
            <p:cNvPr id="91152" name="AutoShape 16"/>
            <p:cNvSpPr>
              <a:spLocks noChangeArrowheads="1"/>
            </p:cNvSpPr>
            <p:nvPr/>
          </p:nvSpPr>
          <p:spPr bwMode="ltGray">
            <a:xfrm>
              <a:off x="657" y="2893"/>
              <a:ext cx="1031" cy="590"/>
            </a:xfrm>
            <a:prstGeom prst="roundRect">
              <a:avLst>
                <a:gd name="adj" fmla="val 12736"/>
              </a:avLst>
            </a:prstGeom>
            <a:gradFill rotWithShape="1">
              <a:gsLst>
                <a:gs pos="0">
                  <a:schemeClr val="folHlink">
                    <a:gamma/>
                    <a:shade val="85882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53" name="AutoShape 17"/>
            <p:cNvSpPr>
              <a:spLocks noChangeArrowheads="1"/>
            </p:cNvSpPr>
            <p:nvPr/>
          </p:nvSpPr>
          <p:spPr bwMode="ltGray">
            <a:xfrm>
              <a:off x="658" y="2894"/>
              <a:ext cx="1031" cy="236"/>
            </a:xfrm>
            <a:prstGeom prst="roundRect">
              <a:avLst>
                <a:gd name="adj" fmla="val 30769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5921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1154" name="Group 18"/>
          <p:cNvGrpSpPr>
            <a:grpSpLocks/>
          </p:cNvGrpSpPr>
          <p:nvPr/>
        </p:nvGrpSpPr>
        <p:grpSpPr bwMode="auto">
          <a:xfrm>
            <a:off x="5412496" y="4075300"/>
            <a:ext cx="1554162" cy="528638"/>
            <a:chOff x="657" y="2893"/>
            <a:chExt cx="1032" cy="590"/>
          </a:xfrm>
        </p:grpSpPr>
        <p:sp>
          <p:nvSpPr>
            <p:cNvPr id="91155" name="AutoShape 19"/>
            <p:cNvSpPr>
              <a:spLocks noChangeArrowheads="1"/>
            </p:cNvSpPr>
            <p:nvPr/>
          </p:nvSpPr>
          <p:spPr bwMode="gray">
            <a:xfrm>
              <a:off x="657" y="2893"/>
              <a:ext cx="1031" cy="590"/>
            </a:xfrm>
            <a:prstGeom prst="roundRect">
              <a:avLst>
                <a:gd name="adj" fmla="val 12736"/>
              </a:avLst>
            </a:prstGeom>
            <a:gradFill rotWithShape="1">
              <a:gsLst>
                <a:gs pos="0">
                  <a:schemeClr val="hlink">
                    <a:gamma/>
                    <a:shade val="85882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56" name="AutoShape 20"/>
            <p:cNvSpPr>
              <a:spLocks noChangeArrowheads="1"/>
            </p:cNvSpPr>
            <p:nvPr/>
          </p:nvSpPr>
          <p:spPr bwMode="gray">
            <a:xfrm>
              <a:off x="658" y="2894"/>
              <a:ext cx="1031" cy="236"/>
            </a:xfrm>
            <a:prstGeom prst="roundRect">
              <a:avLst>
                <a:gd name="adj" fmla="val 30769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235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1157" name="Text Box 21"/>
          <p:cNvSpPr txBox="1">
            <a:spLocks noChangeArrowheads="1"/>
          </p:cNvSpPr>
          <p:nvPr/>
        </p:nvSpPr>
        <p:spPr bwMode="gray">
          <a:xfrm>
            <a:off x="389561" y="2216622"/>
            <a:ext cx="142716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80808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cs typeface="Arial" charset="0"/>
              </a:rPr>
              <a:t>План мероприятий и задач, высказанных Президентом при вступлении в должность</a:t>
            </a:r>
            <a:endParaRPr lang="en-US" b="1" dirty="0">
              <a:cs typeface="Arial" charset="0"/>
            </a:endParaRPr>
          </a:p>
        </p:txBody>
      </p:sp>
      <p:sp>
        <p:nvSpPr>
          <p:cNvPr id="91158" name="Text Box 22"/>
          <p:cNvSpPr txBox="1">
            <a:spLocks noChangeArrowheads="1"/>
          </p:cNvSpPr>
          <p:nvPr/>
        </p:nvSpPr>
        <p:spPr bwMode="gray">
          <a:xfrm>
            <a:off x="3720784" y="2337712"/>
            <a:ext cx="154948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80808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cs typeface="Arial" charset="0"/>
              </a:rPr>
              <a:t>План Правительства </a:t>
            </a:r>
            <a:r>
              <a:rPr lang="ru-RU" b="1" dirty="0" smtClean="0">
                <a:cs typeface="Arial" charset="0"/>
              </a:rPr>
              <a:t>КР</a:t>
            </a:r>
            <a:endParaRPr lang="en-US" b="1" dirty="0">
              <a:cs typeface="Arial" charset="0"/>
            </a:endParaRPr>
          </a:p>
        </p:txBody>
      </p:sp>
      <p:sp>
        <p:nvSpPr>
          <p:cNvPr id="91159" name="Text Box 23"/>
          <p:cNvSpPr txBox="1">
            <a:spLocks noChangeArrowheads="1"/>
          </p:cNvSpPr>
          <p:nvPr/>
        </p:nvSpPr>
        <p:spPr bwMode="gray">
          <a:xfrm>
            <a:off x="5423409" y="2323699"/>
            <a:ext cx="14922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80808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cs typeface="Arial" charset="0"/>
              </a:rPr>
              <a:t>Личный план министра образования и науки </a:t>
            </a:r>
            <a:r>
              <a:rPr lang="ru-RU" b="1" dirty="0" smtClean="0">
                <a:cs typeface="Arial" charset="0"/>
              </a:rPr>
              <a:t>КР</a:t>
            </a:r>
            <a:endParaRPr lang="en-US" b="1" dirty="0">
              <a:cs typeface="Arial" charset="0"/>
            </a:endParaRPr>
          </a:p>
        </p:txBody>
      </p:sp>
      <p:sp>
        <p:nvSpPr>
          <p:cNvPr id="91160" name="Text Box 24"/>
          <p:cNvSpPr txBox="1">
            <a:spLocks noChangeArrowheads="1"/>
          </p:cNvSpPr>
          <p:nvPr/>
        </p:nvSpPr>
        <p:spPr bwMode="gray">
          <a:xfrm>
            <a:off x="7029004" y="2277533"/>
            <a:ext cx="1549526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80808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cs typeface="Arial" charset="0"/>
              </a:rPr>
              <a:t>СРО</a:t>
            </a:r>
          </a:p>
          <a:p>
            <a:pPr algn="ctr">
              <a:spcBef>
                <a:spcPct val="50000"/>
              </a:spcBef>
            </a:pPr>
            <a:r>
              <a:rPr lang="ru-RU" b="1" dirty="0" smtClean="0">
                <a:cs typeface="Arial" charset="0"/>
              </a:rPr>
              <a:t>2018-2040 гг.</a:t>
            </a:r>
            <a:endParaRPr lang="en-US" b="1" dirty="0">
              <a:cs typeface="Arial" charset="0"/>
            </a:endParaRPr>
          </a:p>
        </p:txBody>
      </p:sp>
      <p:sp>
        <p:nvSpPr>
          <p:cNvPr id="91161" name="Text Box 25"/>
          <p:cNvSpPr txBox="1">
            <a:spLocks noChangeArrowheads="1"/>
          </p:cNvSpPr>
          <p:nvPr/>
        </p:nvSpPr>
        <p:spPr bwMode="gray">
          <a:xfrm>
            <a:off x="1503795" y="4031465"/>
            <a:ext cx="365125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srgbClr val="F8F8F8"/>
                </a:solidFill>
                <a:cs typeface="Arial" charset="0"/>
              </a:rPr>
              <a:t>1</a:t>
            </a:r>
            <a:endParaRPr lang="en-US" sz="3600" b="1" dirty="0">
              <a:solidFill>
                <a:srgbClr val="F8F8F8"/>
              </a:solidFill>
              <a:cs typeface="Arial" charset="0"/>
            </a:endParaRPr>
          </a:p>
        </p:txBody>
      </p:sp>
      <p:sp>
        <p:nvSpPr>
          <p:cNvPr id="91162" name="Text Box 26"/>
          <p:cNvSpPr txBox="1">
            <a:spLocks noChangeArrowheads="1"/>
          </p:cNvSpPr>
          <p:nvPr/>
        </p:nvSpPr>
        <p:spPr bwMode="gray">
          <a:xfrm>
            <a:off x="3082926" y="4006215"/>
            <a:ext cx="365125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srgbClr val="F8F8F8"/>
                </a:solidFill>
                <a:cs typeface="Arial" charset="0"/>
              </a:rPr>
              <a:t>2</a:t>
            </a:r>
            <a:endParaRPr lang="en-US" sz="3600" b="1" dirty="0">
              <a:solidFill>
                <a:srgbClr val="F8F8F8"/>
              </a:solidFill>
              <a:cs typeface="Arial" charset="0"/>
            </a:endParaRPr>
          </a:p>
        </p:txBody>
      </p:sp>
      <p:sp>
        <p:nvSpPr>
          <p:cNvPr id="91163" name="Text Box 27"/>
          <p:cNvSpPr txBox="1">
            <a:spLocks noChangeArrowheads="1"/>
          </p:cNvSpPr>
          <p:nvPr/>
        </p:nvSpPr>
        <p:spPr bwMode="gray">
          <a:xfrm>
            <a:off x="4763294" y="3956125"/>
            <a:ext cx="363538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srgbClr val="F8F8F8"/>
                </a:solidFill>
                <a:cs typeface="Arial" charset="0"/>
              </a:rPr>
              <a:t>3</a:t>
            </a:r>
            <a:endParaRPr lang="en-US" sz="3600" b="1" dirty="0">
              <a:solidFill>
                <a:srgbClr val="F8F8F8"/>
              </a:solidFill>
              <a:cs typeface="Arial" charset="0"/>
            </a:endParaRPr>
          </a:p>
        </p:txBody>
      </p:sp>
      <p:sp>
        <p:nvSpPr>
          <p:cNvPr id="91164" name="Text Box 28"/>
          <p:cNvSpPr txBox="1">
            <a:spLocks noChangeArrowheads="1"/>
          </p:cNvSpPr>
          <p:nvPr/>
        </p:nvSpPr>
        <p:spPr bwMode="gray">
          <a:xfrm>
            <a:off x="6408421" y="3998769"/>
            <a:ext cx="365125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srgbClr val="F8F8F8"/>
                </a:solidFill>
                <a:cs typeface="Arial" charset="0"/>
              </a:rPr>
              <a:t>4</a:t>
            </a:r>
            <a:endParaRPr lang="en-US" sz="3600" b="1" dirty="0">
              <a:solidFill>
                <a:srgbClr val="F8F8F8"/>
              </a:solidFill>
              <a:cs typeface="Arial" charset="0"/>
            </a:endParaRPr>
          </a:p>
        </p:txBody>
      </p:sp>
      <p:grpSp>
        <p:nvGrpSpPr>
          <p:cNvPr id="91192" name="Group 56"/>
          <p:cNvGrpSpPr>
            <a:grpSpLocks/>
          </p:cNvGrpSpPr>
          <p:nvPr/>
        </p:nvGrpSpPr>
        <p:grpSpPr bwMode="auto">
          <a:xfrm>
            <a:off x="3719280" y="3926303"/>
            <a:ext cx="1550987" cy="114300"/>
            <a:chOff x="764" y="2737"/>
            <a:chExt cx="1032" cy="102"/>
          </a:xfrm>
          <a:solidFill>
            <a:srgbClr val="7030A0"/>
          </a:solidFill>
        </p:grpSpPr>
        <p:sp>
          <p:nvSpPr>
            <p:cNvPr id="91193" name="AutoShape 57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pFill/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194" name="AutoShape 58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1198" name="Group 62"/>
          <p:cNvGrpSpPr>
            <a:grpSpLocks/>
          </p:cNvGrpSpPr>
          <p:nvPr/>
        </p:nvGrpSpPr>
        <p:grpSpPr bwMode="auto">
          <a:xfrm>
            <a:off x="5394084" y="3883278"/>
            <a:ext cx="1549400" cy="115491"/>
            <a:chOff x="764" y="2737"/>
            <a:chExt cx="1032" cy="102"/>
          </a:xfrm>
        </p:grpSpPr>
        <p:sp>
          <p:nvSpPr>
            <p:cNvPr id="91199" name="AutoShape 63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hlink">
                    <a:gamma/>
                    <a:shade val="85882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200" name="AutoShape 64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1201" name="Group 65"/>
          <p:cNvGrpSpPr>
            <a:grpSpLocks/>
          </p:cNvGrpSpPr>
          <p:nvPr/>
        </p:nvGrpSpPr>
        <p:grpSpPr bwMode="auto">
          <a:xfrm>
            <a:off x="7029046" y="3776680"/>
            <a:ext cx="1550987" cy="114300"/>
            <a:chOff x="764" y="2737"/>
            <a:chExt cx="1032" cy="102"/>
          </a:xfrm>
        </p:grpSpPr>
        <p:sp>
          <p:nvSpPr>
            <p:cNvPr id="91202" name="AutoShape 66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2">
                    <a:gamma/>
                    <a:shade val="85882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203" name="AutoShape 67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1204" name="Group 68"/>
          <p:cNvGrpSpPr>
            <a:grpSpLocks/>
          </p:cNvGrpSpPr>
          <p:nvPr/>
        </p:nvGrpSpPr>
        <p:grpSpPr bwMode="auto">
          <a:xfrm>
            <a:off x="7041030" y="3926303"/>
            <a:ext cx="1550987" cy="114300"/>
            <a:chOff x="764" y="2737"/>
            <a:chExt cx="1032" cy="102"/>
          </a:xfrm>
        </p:grpSpPr>
        <p:sp>
          <p:nvSpPr>
            <p:cNvPr id="91205" name="AutoShape 69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2">
                    <a:gamma/>
                    <a:shade val="85882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206" name="AutoShape 70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1207" name="Group 71"/>
          <p:cNvGrpSpPr>
            <a:grpSpLocks/>
          </p:cNvGrpSpPr>
          <p:nvPr/>
        </p:nvGrpSpPr>
        <p:grpSpPr bwMode="auto">
          <a:xfrm>
            <a:off x="2057234" y="3940333"/>
            <a:ext cx="1550987" cy="114300"/>
            <a:chOff x="764" y="2737"/>
            <a:chExt cx="1032" cy="102"/>
          </a:xfrm>
        </p:grpSpPr>
        <p:sp>
          <p:nvSpPr>
            <p:cNvPr id="91208" name="AutoShape 72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2">
                    <a:gamma/>
                    <a:shade val="85882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209" name="AutoShape 73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1216" name="Group 80"/>
          <p:cNvGrpSpPr>
            <a:grpSpLocks/>
          </p:cNvGrpSpPr>
          <p:nvPr/>
        </p:nvGrpSpPr>
        <p:grpSpPr bwMode="auto">
          <a:xfrm>
            <a:off x="5410995" y="3692350"/>
            <a:ext cx="1549400" cy="115490"/>
            <a:chOff x="764" y="2737"/>
            <a:chExt cx="1032" cy="102"/>
          </a:xfrm>
        </p:grpSpPr>
        <p:sp>
          <p:nvSpPr>
            <p:cNvPr id="91217" name="AutoShape 81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hlink">
                    <a:gamma/>
                    <a:shade val="85882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218" name="AutoShape 82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3" name="AutoShape 4"/>
          <p:cNvSpPr>
            <a:spLocks noChangeArrowheads="1"/>
          </p:cNvSpPr>
          <p:nvPr/>
        </p:nvSpPr>
        <p:spPr bwMode="gray">
          <a:xfrm>
            <a:off x="7031301" y="2175181"/>
            <a:ext cx="1560513" cy="1989534"/>
          </a:xfrm>
          <a:prstGeom prst="roundRect">
            <a:avLst>
              <a:gd name="adj" fmla="val 9523"/>
            </a:avLst>
          </a:prstGeom>
          <a:solidFill>
            <a:srgbClr val="FFC000">
              <a:alpha val="30000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84" name="Group 18"/>
          <p:cNvGrpSpPr>
            <a:grpSpLocks/>
          </p:cNvGrpSpPr>
          <p:nvPr/>
        </p:nvGrpSpPr>
        <p:grpSpPr bwMode="auto">
          <a:xfrm>
            <a:off x="7042533" y="4077289"/>
            <a:ext cx="1554162" cy="528638"/>
            <a:chOff x="657" y="2893"/>
            <a:chExt cx="1032" cy="590"/>
          </a:xfrm>
          <a:solidFill>
            <a:srgbClr val="FFC000"/>
          </a:solidFill>
        </p:grpSpPr>
        <p:sp>
          <p:nvSpPr>
            <p:cNvPr id="85" name="AutoShape 19"/>
            <p:cNvSpPr>
              <a:spLocks noChangeArrowheads="1"/>
            </p:cNvSpPr>
            <p:nvPr/>
          </p:nvSpPr>
          <p:spPr bwMode="gray">
            <a:xfrm>
              <a:off x="657" y="2893"/>
              <a:ext cx="1031" cy="590"/>
            </a:xfrm>
            <a:prstGeom prst="roundRect">
              <a:avLst>
                <a:gd name="adj" fmla="val 12736"/>
              </a:avLst>
            </a:prstGeom>
            <a:grpFill/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" name="AutoShape 20"/>
            <p:cNvSpPr>
              <a:spLocks noChangeArrowheads="1"/>
            </p:cNvSpPr>
            <p:nvPr/>
          </p:nvSpPr>
          <p:spPr bwMode="gray">
            <a:xfrm>
              <a:off x="658" y="2894"/>
              <a:ext cx="1031" cy="236"/>
            </a:xfrm>
            <a:prstGeom prst="roundRect">
              <a:avLst>
                <a:gd name="adj" fmla="val 30769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91120" y="2356767"/>
            <a:ext cx="16738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Указ Президента</a:t>
            </a:r>
            <a:endParaRPr lang="ru-RU" b="1" dirty="0"/>
          </a:p>
          <a:p>
            <a:pPr algn="ctr"/>
            <a:r>
              <a:rPr lang="ru-RU" b="1" dirty="0" smtClean="0"/>
              <a:t>о развитии </a:t>
            </a:r>
          </a:p>
          <a:p>
            <a:pPr algn="ctr"/>
            <a:r>
              <a:rPr lang="ru-RU" b="1" dirty="0" smtClean="0"/>
              <a:t>Регионов и др.</a:t>
            </a:r>
          </a:p>
          <a:p>
            <a:endParaRPr lang="ru-RU" dirty="0"/>
          </a:p>
        </p:txBody>
      </p:sp>
      <p:grpSp>
        <p:nvGrpSpPr>
          <p:cNvPr id="88" name="Group 56"/>
          <p:cNvGrpSpPr>
            <a:grpSpLocks/>
          </p:cNvGrpSpPr>
          <p:nvPr/>
        </p:nvGrpSpPr>
        <p:grpSpPr bwMode="auto">
          <a:xfrm>
            <a:off x="2061246" y="3774488"/>
            <a:ext cx="1550987" cy="114300"/>
            <a:chOff x="764" y="2737"/>
            <a:chExt cx="1032" cy="102"/>
          </a:xfrm>
        </p:grpSpPr>
        <p:sp>
          <p:nvSpPr>
            <p:cNvPr id="89" name="AutoShape 57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2">
                    <a:gamma/>
                    <a:shade val="85882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AutoShape 58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1" name="Group 56"/>
          <p:cNvGrpSpPr>
            <a:grpSpLocks/>
          </p:cNvGrpSpPr>
          <p:nvPr/>
        </p:nvGrpSpPr>
        <p:grpSpPr bwMode="auto">
          <a:xfrm>
            <a:off x="3699199" y="3708528"/>
            <a:ext cx="1550987" cy="114300"/>
            <a:chOff x="764" y="2737"/>
            <a:chExt cx="1032" cy="102"/>
          </a:xfrm>
          <a:solidFill>
            <a:srgbClr val="7030A0"/>
          </a:solidFill>
        </p:grpSpPr>
        <p:sp>
          <p:nvSpPr>
            <p:cNvPr id="92" name="AutoShape 57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pFill/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" name="AutoShape 58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4" name="Group 56"/>
          <p:cNvGrpSpPr>
            <a:grpSpLocks/>
          </p:cNvGrpSpPr>
          <p:nvPr/>
        </p:nvGrpSpPr>
        <p:grpSpPr bwMode="auto">
          <a:xfrm>
            <a:off x="7029798" y="3646406"/>
            <a:ext cx="1550987" cy="114300"/>
            <a:chOff x="764" y="2737"/>
            <a:chExt cx="1032" cy="102"/>
          </a:xfrm>
          <a:solidFill>
            <a:srgbClr val="FFC000"/>
          </a:solidFill>
        </p:grpSpPr>
        <p:sp>
          <p:nvSpPr>
            <p:cNvPr id="95" name="AutoShape 57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pFill/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" name="AutoShape 58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7" name="Text Box 28"/>
          <p:cNvSpPr txBox="1">
            <a:spLocks noChangeArrowheads="1"/>
          </p:cNvSpPr>
          <p:nvPr/>
        </p:nvSpPr>
        <p:spPr bwMode="gray">
          <a:xfrm>
            <a:off x="8023299" y="4010163"/>
            <a:ext cx="365125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srgbClr val="F8F8F8"/>
                </a:solidFill>
                <a:cs typeface="Arial" charset="0"/>
              </a:rPr>
              <a:t>5</a:t>
            </a:r>
            <a:endParaRPr lang="en-US" sz="3600" b="1" dirty="0">
              <a:solidFill>
                <a:srgbClr val="F8F8F8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White BG">
      <a:dk1>
        <a:srgbClr val="737572"/>
      </a:dk1>
      <a:lt1>
        <a:sysClr val="window" lastClr="FFFFFF"/>
      </a:lt1>
      <a:dk2>
        <a:srgbClr val="445469"/>
      </a:dk2>
      <a:lt2>
        <a:srgbClr val="FAFCFF"/>
      </a:lt2>
      <a:accent1>
        <a:srgbClr val="0D73B2"/>
      </a:accent1>
      <a:accent2>
        <a:srgbClr val="445468"/>
      </a:accent2>
      <a:accent3>
        <a:srgbClr val="33D1AD"/>
      </a:accent3>
      <a:accent4>
        <a:srgbClr val="F19A14"/>
      </a:accent4>
      <a:accent5>
        <a:srgbClr val="91CE55"/>
      </a:accent5>
      <a:accent6>
        <a:srgbClr val="CAC9D0"/>
      </a:accent6>
      <a:hlink>
        <a:srgbClr val="216BA9"/>
      </a:hlink>
      <a:folHlink>
        <a:srgbClr val="1FB18A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1427</Words>
  <Application>Microsoft Office PowerPoint</Application>
  <PresentationFormat>Экран (16:9)</PresentationFormat>
  <Paragraphs>272</Paragraphs>
  <Slides>32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Salerio template</vt:lpstr>
      <vt:lpstr>Default Theme</vt:lpstr>
      <vt:lpstr>Диаграмма Microsoft Excel</vt:lpstr>
      <vt:lpstr>Стратегии развития организаций ДПО  в условиях глобализации  образования  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Главные задачи ДПО</vt:lpstr>
      <vt:lpstr>Государственные звенья системы повышения квалификации в КР</vt:lpstr>
      <vt:lpstr>Презентация PowerPoint</vt:lpstr>
      <vt:lpstr>Один из главных индикаторов к 2020 году – 20% охват учителей повышением квалификации, т.е. ≈ 16 000 учителей</vt:lpstr>
      <vt:lpstr>КУТ БИЛИМ 20-сентябрь № 36 (10830)</vt:lpstr>
      <vt:lpstr>Презентация PowerPoint</vt:lpstr>
      <vt:lpstr>TRANSITION HEADLINE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15879 ≥ 20%</vt:lpstr>
      <vt:lpstr>Соотношение  минимального объема часов в профессиональном развитии учителя современной формации</vt:lpstr>
      <vt:lpstr>Первые результаты повышения квалификации с применением ДОТ</vt:lpstr>
      <vt:lpstr>Новая циклограмма учебного процесса</vt:lpstr>
      <vt:lpstr>Новая структура 72-х часовой образовательной  программы</vt:lpstr>
      <vt:lpstr>Количество слушателей за октябрь, ноябрь в сравнении по годам </vt:lpstr>
      <vt:lpstr>Схема реализации образовательной программы в регионах</vt:lpstr>
      <vt:lpstr>Презентация PowerPoint</vt:lpstr>
      <vt:lpstr>В настоящее время</vt:lpstr>
      <vt:lpstr>Презентация PowerPoint</vt:lpstr>
      <vt:lpstr>ВЕДУЩИЕ ТРЕНДЫ в КЫРГЫЗСТАНЕ</vt:lpstr>
      <vt:lpstr>В проекте СРО в Кыргызской Республике на 2021-2040 годы позиционируются: </vt:lpstr>
      <vt:lpstr>Презентация PowerPoint</vt:lpstr>
      <vt:lpstr>ВЕКТОРЫ СТРАТЕГИЙ ДПО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Администратор</dc:creator>
  <cp:lastModifiedBy>XTreme.ws</cp:lastModifiedBy>
  <cp:revision>135</cp:revision>
  <cp:lastPrinted>2020-01-19T19:40:36Z</cp:lastPrinted>
  <dcterms:modified xsi:type="dcterms:W3CDTF">2020-05-25T22:58:08Z</dcterms:modified>
</cp:coreProperties>
</file>