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9"/>
  </p:notesMasterIdLst>
  <p:sldIdLst>
    <p:sldId id="321" r:id="rId5"/>
    <p:sldId id="357" r:id="rId6"/>
    <p:sldId id="332" r:id="rId7"/>
    <p:sldId id="358" r:id="rId8"/>
    <p:sldId id="364" r:id="rId9"/>
    <p:sldId id="361" r:id="rId10"/>
    <p:sldId id="363" r:id="rId11"/>
    <p:sldId id="353" r:id="rId12"/>
    <p:sldId id="362" r:id="rId13"/>
    <p:sldId id="365" r:id="rId14"/>
    <p:sldId id="366" r:id="rId15"/>
    <p:sldId id="367" r:id="rId16"/>
    <p:sldId id="310" r:id="rId17"/>
    <p:sldId id="323"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ogramme intro slides" id="{FFBE7267-0542-4DB7-987C-C7C77E1A75D2}">
          <p14:sldIdLst>
            <p14:sldId id="321"/>
            <p14:sldId id="357"/>
            <p14:sldId id="332"/>
            <p14:sldId id="358"/>
            <p14:sldId id="364"/>
            <p14:sldId id="361"/>
            <p14:sldId id="363"/>
            <p14:sldId id="353"/>
            <p14:sldId id="362"/>
            <p14:sldId id="365"/>
            <p14:sldId id="366"/>
            <p14:sldId id="367"/>
          </p14:sldIdLst>
        </p14:section>
        <p14:section name="Session slides" id="{22D4621D-ED61-4C2D-93DD-55AE97C9385B}">
          <p14:sldIdLst>
            <p14:sldId id="310"/>
            <p14:sldId id="32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B4B"/>
    <a:srgbClr val="E64A3A"/>
    <a:srgbClr val="F8E3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201003-2031-48FA-8960-0AABAA73BC55}" v="5" dt="2019-12-02T08:07:15.3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200" autoAdjust="0"/>
  </p:normalViewPr>
  <p:slideViewPr>
    <p:cSldViewPr snapToGrid="0">
      <p:cViewPr varScale="1">
        <p:scale>
          <a:sx n="71" d="100"/>
          <a:sy n="71" d="100"/>
        </p:scale>
        <p:origin x="1109" y="5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emosu, Esther" userId="dbbc15ae-1cec-41f5-a5a0-87c35e7e54d9" providerId="ADAL" clId="{4E26727C-3822-4EF8-AB9B-A800775BEFE3}"/>
    <pc:docChg chg="modSld">
      <pc:chgData name="Ademosu, Esther" userId="dbbc15ae-1cec-41f5-a5a0-87c35e7e54d9" providerId="ADAL" clId="{4E26727C-3822-4EF8-AB9B-A800775BEFE3}" dt="2019-11-25T09:20:41.951" v="33" actId="20577"/>
      <pc:docMkLst>
        <pc:docMk/>
      </pc:docMkLst>
      <pc:sldChg chg="addSp delSp modSp">
        <pc:chgData name="Ademosu, Esther" userId="dbbc15ae-1cec-41f5-a5a0-87c35e7e54d9" providerId="ADAL" clId="{4E26727C-3822-4EF8-AB9B-A800775BEFE3}" dt="2019-11-25T09:20:41.951" v="33" actId="20577"/>
        <pc:sldMkLst>
          <pc:docMk/>
          <pc:sldMk cId="51239827" sldId="349"/>
        </pc:sldMkLst>
        <pc:spChg chg="mod">
          <ac:chgData name="Ademosu, Esther" userId="dbbc15ae-1cec-41f5-a5a0-87c35e7e54d9" providerId="ADAL" clId="{4E26727C-3822-4EF8-AB9B-A800775BEFE3}" dt="2019-11-25T09:20:12.465" v="13" actId="12"/>
          <ac:spMkLst>
            <pc:docMk/>
            <pc:sldMk cId="51239827" sldId="349"/>
            <ac:spMk id="2" creationId="{DEFC2939-3AD6-9448-B552-B7B5B19CF781}"/>
          </ac:spMkLst>
        </pc:spChg>
        <pc:spChg chg="add mod">
          <ac:chgData name="Ademosu, Esther" userId="dbbc15ae-1cec-41f5-a5a0-87c35e7e54d9" providerId="ADAL" clId="{4E26727C-3822-4EF8-AB9B-A800775BEFE3}" dt="2019-11-25T09:20:08.974" v="12" actId="12"/>
          <ac:spMkLst>
            <pc:docMk/>
            <pc:sldMk cId="51239827" sldId="349"/>
            <ac:spMk id="6" creationId="{E15A0100-E097-4154-AE2E-262E0BB007A2}"/>
          </ac:spMkLst>
        </pc:spChg>
        <pc:spChg chg="add del">
          <ac:chgData name="Ademosu, Esther" userId="dbbc15ae-1cec-41f5-a5a0-87c35e7e54d9" providerId="ADAL" clId="{4E26727C-3822-4EF8-AB9B-A800775BEFE3}" dt="2019-11-25T09:19:42.167" v="8"/>
          <ac:spMkLst>
            <pc:docMk/>
            <pc:sldMk cId="51239827" sldId="349"/>
            <ac:spMk id="7" creationId="{5CE7D760-B4DA-40BC-AEE9-D8A5F93EFD21}"/>
          </ac:spMkLst>
        </pc:spChg>
        <pc:spChg chg="mod">
          <ac:chgData name="Ademosu, Esther" userId="dbbc15ae-1cec-41f5-a5a0-87c35e7e54d9" providerId="ADAL" clId="{4E26727C-3822-4EF8-AB9B-A800775BEFE3}" dt="2019-11-25T09:20:41.951" v="33" actId="20577"/>
          <ac:spMkLst>
            <pc:docMk/>
            <pc:sldMk cId="51239827" sldId="349"/>
            <ac:spMk id="8" creationId="{47721290-83A1-40B1-9050-196C9221C023}"/>
          </ac:spMkLst>
        </pc:spChg>
      </pc:sldChg>
    </pc:docChg>
  </pc:docChgLst>
  <pc:docChgLst>
    <pc:chgData name="Nelson, Hayley" userId="fdb7e8e5-88f6-4a35-b748-f628124f43be" providerId="ADAL" clId="{F2201003-2031-48FA-8960-0AABAA73BC55}"/>
    <pc:docChg chg="modSld">
      <pc:chgData name="Nelson, Hayley" userId="fdb7e8e5-88f6-4a35-b748-f628124f43be" providerId="ADAL" clId="{F2201003-2031-48FA-8960-0AABAA73BC55}" dt="2019-12-02T08:09:44.717" v="104" actId="20577"/>
      <pc:docMkLst>
        <pc:docMk/>
      </pc:docMkLst>
      <pc:sldChg chg="addSp delSp modSp">
        <pc:chgData name="Nelson, Hayley" userId="fdb7e8e5-88f6-4a35-b748-f628124f43be" providerId="ADAL" clId="{F2201003-2031-48FA-8960-0AABAA73BC55}" dt="2019-12-02T08:09:44.717" v="104" actId="20577"/>
        <pc:sldMkLst>
          <pc:docMk/>
          <pc:sldMk cId="51239827" sldId="349"/>
        </pc:sldMkLst>
        <pc:spChg chg="mod">
          <ac:chgData name="Nelson, Hayley" userId="fdb7e8e5-88f6-4a35-b748-f628124f43be" providerId="ADAL" clId="{F2201003-2031-48FA-8960-0AABAA73BC55}" dt="2019-12-02T08:06:00.834" v="66" actId="5793"/>
          <ac:spMkLst>
            <pc:docMk/>
            <pc:sldMk cId="51239827" sldId="349"/>
            <ac:spMk id="2" creationId="{DEFC2939-3AD6-9448-B552-B7B5B19CF781}"/>
          </ac:spMkLst>
        </pc:spChg>
        <pc:spChg chg="add del mod">
          <ac:chgData name="Nelson, Hayley" userId="fdb7e8e5-88f6-4a35-b748-f628124f43be" providerId="ADAL" clId="{F2201003-2031-48FA-8960-0AABAA73BC55}" dt="2019-12-02T08:07:31.784" v="71"/>
          <ac:spMkLst>
            <pc:docMk/>
            <pc:sldMk cId="51239827" sldId="349"/>
            <ac:spMk id="3" creationId="{516AF449-5D02-42D8-9C5C-9AAFA562DF87}"/>
          </ac:spMkLst>
        </pc:spChg>
        <pc:spChg chg="add mod">
          <ac:chgData name="Nelson, Hayley" userId="fdb7e8e5-88f6-4a35-b748-f628124f43be" providerId="ADAL" clId="{F2201003-2031-48FA-8960-0AABAA73BC55}" dt="2019-12-02T08:09:22.800" v="80" actId="14100"/>
          <ac:spMkLst>
            <pc:docMk/>
            <pc:sldMk cId="51239827" sldId="349"/>
            <ac:spMk id="6" creationId="{7B3D76F6-2633-4F66-86D5-DFA1F3027599}"/>
          </ac:spMkLst>
        </pc:spChg>
        <pc:spChg chg="del mod">
          <ac:chgData name="Nelson, Hayley" userId="fdb7e8e5-88f6-4a35-b748-f628124f43be" providerId="ADAL" clId="{F2201003-2031-48FA-8960-0AABAA73BC55}" dt="2019-12-02T08:02:05.016" v="13"/>
          <ac:spMkLst>
            <pc:docMk/>
            <pc:sldMk cId="51239827" sldId="349"/>
            <ac:spMk id="6" creationId="{E15A0100-E097-4154-AE2E-262E0BB007A2}"/>
          </ac:spMkLst>
        </pc:spChg>
        <pc:spChg chg="mod">
          <ac:chgData name="Nelson, Hayley" userId="fdb7e8e5-88f6-4a35-b748-f628124f43be" providerId="ADAL" clId="{F2201003-2031-48FA-8960-0AABAA73BC55}" dt="2019-12-02T08:09:44.717" v="104" actId="20577"/>
          <ac:spMkLst>
            <pc:docMk/>
            <pc:sldMk cId="51239827" sldId="349"/>
            <ac:spMk id="8" creationId="{47721290-83A1-40B1-9050-196C9221C02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6EC83C-1DD4-4773-A944-95F91AD4B08E}"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AC693759-0374-46CE-ACF3-B8525EF75D76}">
      <dgm:prSet phldrT="[Text]" custT="1"/>
      <dgm:spPr/>
      <dgm:t>
        <a:bodyPr/>
        <a:lstStyle/>
        <a:p>
          <a:r>
            <a:rPr lang="ru-RU" sz="1600" dirty="0" smtClean="0"/>
            <a:t>Наш подход к обучению</a:t>
          </a:r>
          <a:endParaRPr lang="en-US" sz="1600" dirty="0"/>
        </a:p>
      </dgm:t>
    </dgm:pt>
    <dgm:pt modelId="{4C6A6B86-1D45-4162-B687-64299A911D68}" type="parTrans" cxnId="{A0D69139-A0DC-462E-BC02-32C783C79F41}">
      <dgm:prSet/>
      <dgm:spPr/>
      <dgm:t>
        <a:bodyPr/>
        <a:lstStyle/>
        <a:p>
          <a:endParaRPr lang="en-US"/>
        </a:p>
      </dgm:t>
    </dgm:pt>
    <dgm:pt modelId="{A93AD819-0D0A-41A7-A6AB-AC98F0FB7423}" type="sibTrans" cxnId="{A0D69139-A0DC-462E-BC02-32C783C79F41}">
      <dgm:prSet/>
      <dgm:spPr/>
      <dgm:t>
        <a:bodyPr/>
        <a:lstStyle/>
        <a:p>
          <a:endParaRPr lang="en-US"/>
        </a:p>
      </dgm:t>
    </dgm:pt>
    <dgm:pt modelId="{CA425869-9CE7-4F22-A685-7E0700BA3477}">
      <dgm:prSet phldrT="[Text]" custT="1"/>
      <dgm:spPr/>
      <dgm:t>
        <a:bodyPr/>
        <a:lstStyle/>
        <a:p>
          <a:r>
            <a:rPr lang="ru-RU" sz="1400" dirty="0" smtClean="0"/>
            <a:t>Ускоренный</a:t>
          </a:r>
          <a:endParaRPr lang="en-US" sz="1400" dirty="0"/>
        </a:p>
      </dgm:t>
    </dgm:pt>
    <dgm:pt modelId="{1C9DF8FF-8AC6-4BED-B343-684DC8176750}" type="parTrans" cxnId="{A2A98C24-CD48-4F4C-B583-FD834B3645AB}">
      <dgm:prSet/>
      <dgm:spPr/>
      <dgm:t>
        <a:bodyPr/>
        <a:lstStyle/>
        <a:p>
          <a:endParaRPr lang="en-US"/>
        </a:p>
      </dgm:t>
    </dgm:pt>
    <dgm:pt modelId="{0DF8898E-D304-462D-BBFF-9BF7A510AFE2}" type="sibTrans" cxnId="{A2A98C24-CD48-4F4C-B583-FD834B3645AB}">
      <dgm:prSet/>
      <dgm:spPr/>
      <dgm:t>
        <a:bodyPr/>
        <a:lstStyle/>
        <a:p>
          <a:endParaRPr lang="en-US"/>
        </a:p>
      </dgm:t>
    </dgm:pt>
    <dgm:pt modelId="{664C92EC-8CB4-4A9E-BAA9-6268602E3A53}">
      <dgm:prSet phldrT="[Text]" custT="1"/>
      <dgm:spPr/>
      <dgm:t>
        <a:bodyPr/>
        <a:lstStyle/>
        <a:p>
          <a:r>
            <a:rPr lang="ru-RU" sz="1400" dirty="0" smtClean="0"/>
            <a:t>Интерактив</a:t>
          </a:r>
        </a:p>
        <a:p>
          <a:r>
            <a:rPr lang="ru-RU" sz="1400" dirty="0" smtClean="0"/>
            <a:t>ный</a:t>
          </a:r>
          <a:endParaRPr lang="en-US" sz="1400" dirty="0"/>
        </a:p>
      </dgm:t>
    </dgm:pt>
    <dgm:pt modelId="{53240455-E831-49C5-8B2A-F29CB38752E5}" type="parTrans" cxnId="{1E9026A9-1ECA-4C99-9FFB-29DD59D50057}">
      <dgm:prSet/>
      <dgm:spPr/>
      <dgm:t>
        <a:bodyPr/>
        <a:lstStyle/>
        <a:p>
          <a:endParaRPr lang="en-US"/>
        </a:p>
      </dgm:t>
    </dgm:pt>
    <dgm:pt modelId="{3B74759F-A1A8-45C6-B9E5-799DC8462BD9}" type="sibTrans" cxnId="{1E9026A9-1ECA-4C99-9FFB-29DD59D50057}">
      <dgm:prSet/>
      <dgm:spPr/>
      <dgm:t>
        <a:bodyPr/>
        <a:lstStyle/>
        <a:p>
          <a:endParaRPr lang="en-US"/>
        </a:p>
      </dgm:t>
    </dgm:pt>
    <dgm:pt modelId="{DA001EE6-8EDC-4FDE-8E9C-251FECD49037}">
      <dgm:prSet phldrT="[Text]" custT="1"/>
      <dgm:spPr/>
      <dgm:t>
        <a:bodyPr/>
        <a:lstStyle/>
        <a:p>
          <a:r>
            <a:rPr lang="ru-RU" sz="1400" dirty="0" smtClean="0"/>
            <a:t>Практичес</a:t>
          </a:r>
        </a:p>
        <a:p>
          <a:r>
            <a:rPr lang="ru-RU" sz="1400" dirty="0" smtClean="0"/>
            <a:t>кий</a:t>
          </a:r>
          <a:endParaRPr lang="en-US" sz="1400" dirty="0"/>
        </a:p>
      </dgm:t>
    </dgm:pt>
    <dgm:pt modelId="{115A7632-B146-42CE-A6C7-129AADB0CD27}" type="parTrans" cxnId="{2BE50C4A-5CD1-448C-86AC-821865D55823}">
      <dgm:prSet/>
      <dgm:spPr/>
      <dgm:t>
        <a:bodyPr/>
        <a:lstStyle/>
        <a:p>
          <a:endParaRPr lang="en-US"/>
        </a:p>
      </dgm:t>
    </dgm:pt>
    <dgm:pt modelId="{0E8BD938-412A-4E8F-8EDD-280EA4FC7EF0}" type="sibTrans" cxnId="{2BE50C4A-5CD1-448C-86AC-821865D55823}">
      <dgm:prSet/>
      <dgm:spPr/>
      <dgm:t>
        <a:bodyPr/>
        <a:lstStyle/>
        <a:p>
          <a:endParaRPr lang="en-US"/>
        </a:p>
      </dgm:t>
    </dgm:pt>
    <dgm:pt modelId="{17A5D8DB-6667-428E-A8C5-107057A1DD63}">
      <dgm:prSet phldrT="[Text]" custT="1"/>
      <dgm:spPr/>
      <dgm:t>
        <a:bodyPr/>
        <a:lstStyle/>
        <a:p>
          <a:r>
            <a:rPr lang="ru-RU" sz="1400" dirty="0" smtClean="0"/>
            <a:t>Динамич</a:t>
          </a:r>
        </a:p>
        <a:p>
          <a:r>
            <a:rPr lang="ru-RU" sz="1400" dirty="0" smtClean="0"/>
            <a:t>ный</a:t>
          </a:r>
          <a:endParaRPr lang="en-US" sz="1400" dirty="0"/>
        </a:p>
      </dgm:t>
    </dgm:pt>
    <dgm:pt modelId="{E3E87BEB-75A5-4CF6-9F22-8CAAE9DA4AA2}" type="parTrans" cxnId="{DE70CBCB-5D49-4BC2-B0BA-4AB14C9C7E70}">
      <dgm:prSet/>
      <dgm:spPr/>
      <dgm:t>
        <a:bodyPr/>
        <a:lstStyle/>
        <a:p>
          <a:endParaRPr lang="en-US"/>
        </a:p>
      </dgm:t>
    </dgm:pt>
    <dgm:pt modelId="{15FF7981-A8CF-47CC-8576-B5B1AC267EAB}" type="sibTrans" cxnId="{DE70CBCB-5D49-4BC2-B0BA-4AB14C9C7E70}">
      <dgm:prSet/>
      <dgm:spPr/>
      <dgm:t>
        <a:bodyPr/>
        <a:lstStyle/>
        <a:p>
          <a:endParaRPr lang="en-US"/>
        </a:p>
      </dgm:t>
    </dgm:pt>
    <dgm:pt modelId="{0923DDE7-10DB-4609-A5BA-11925ADD35AB}">
      <dgm:prSet phldrT="[Text]" custT="1"/>
      <dgm:spPr/>
      <dgm:t>
        <a:bodyPr/>
        <a:lstStyle/>
        <a:p>
          <a:r>
            <a:rPr lang="ru-RU" sz="1200" dirty="0" smtClean="0"/>
            <a:t>Основанный на практическом планировании</a:t>
          </a:r>
          <a:endParaRPr lang="en-US" sz="1200" dirty="0"/>
        </a:p>
      </dgm:t>
    </dgm:pt>
    <dgm:pt modelId="{3B1969DE-B508-4992-92E0-668248C3694C}" type="parTrans" cxnId="{EEC9C9EB-C73E-487B-976B-B559B21F14AD}">
      <dgm:prSet/>
      <dgm:spPr/>
      <dgm:t>
        <a:bodyPr/>
        <a:lstStyle/>
        <a:p>
          <a:endParaRPr lang="en-US"/>
        </a:p>
      </dgm:t>
    </dgm:pt>
    <dgm:pt modelId="{CE2939CB-C361-478D-9D62-8BCE622E793A}" type="sibTrans" cxnId="{EEC9C9EB-C73E-487B-976B-B559B21F14AD}">
      <dgm:prSet/>
      <dgm:spPr/>
      <dgm:t>
        <a:bodyPr/>
        <a:lstStyle/>
        <a:p>
          <a:endParaRPr lang="en-US"/>
        </a:p>
      </dgm:t>
    </dgm:pt>
    <dgm:pt modelId="{D1FD92E3-1CEB-41AF-94F6-ED2A9188E7C0}">
      <dgm:prSet phldrT="[Text]" custT="1"/>
      <dgm:spPr/>
      <dgm:t>
        <a:bodyPr/>
        <a:lstStyle/>
        <a:p>
          <a:r>
            <a:rPr lang="ru-RU" sz="1400" dirty="0" smtClean="0"/>
            <a:t>Экспериментальный</a:t>
          </a:r>
          <a:endParaRPr lang="en-US" sz="1400" dirty="0"/>
        </a:p>
      </dgm:t>
    </dgm:pt>
    <dgm:pt modelId="{FEA90F52-FA73-4D5E-A0A7-66CCAAE5E2B0}" type="parTrans" cxnId="{A5C4FBBF-25CE-4375-BCD0-3FBB5412A001}">
      <dgm:prSet/>
      <dgm:spPr/>
      <dgm:t>
        <a:bodyPr/>
        <a:lstStyle/>
        <a:p>
          <a:endParaRPr lang="en-US"/>
        </a:p>
      </dgm:t>
    </dgm:pt>
    <dgm:pt modelId="{ECDE04F4-D2C1-4032-9B48-CBE37DFDC8AA}" type="sibTrans" cxnId="{A5C4FBBF-25CE-4375-BCD0-3FBB5412A001}">
      <dgm:prSet/>
      <dgm:spPr/>
      <dgm:t>
        <a:bodyPr/>
        <a:lstStyle/>
        <a:p>
          <a:endParaRPr lang="en-US"/>
        </a:p>
      </dgm:t>
    </dgm:pt>
    <dgm:pt modelId="{6175BF07-8873-4D2C-8A7E-C866FB4ACB41}" type="pres">
      <dgm:prSet presAssocID="{936EC83C-1DD4-4773-A944-95F91AD4B08E}" presName="Name0" presStyleCnt="0">
        <dgm:presLayoutVars>
          <dgm:chMax val="1"/>
          <dgm:chPref val="1"/>
          <dgm:dir/>
          <dgm:animOne val="branch"/>
          <dgm:animLvl val="lvl"/>
        </dgm:presLayoutVars>
      </dgm:prSet>
      <dgm:spPr/>
      <dgm:t>
        <a:bodyPr/>
        <a:lstStyle/>
        <a:p>
          <a:endParaRPr lang="en-US"/>
        </a:p>
      </dgm:t>
    </dgm:pt>
    <dgm:pt modelId="{4DF21A16-FE70-4954-B27B-03ACCD4DF065}" type="pres">
      <dgm:prSet presAssocID="{AC693759-0374-46CE-ACF3-B8525EF75D76}" presName="Parent" presStyleLbl="node0" presStyleIdx="0" presStyleCnt="1" custLinFactNeighborX="-1147" custLinFactNeighborY="14">
        <dgm:presLayoutVars>
          <dgm:chMax val="6"/>
          <dgm:chPref val="6"/>
        </dgm:presLayoutVars>
      </dgm:prSet>
      <dgm:spPr/>
      <dgm:t>
        <a:bodyPr/>
        <a:lstStyle/>
        <a:p>
          <a:endParaRPr lang="en-US"/>
        </a:p>
      </dgm:t>
    </dgm:pt>
    <dgm:pt modelId="{B5EED64D-FB63-4B58-A3FC-4E0B87C1E6E8}" type="pres">
      <dgm:prSet presAssocID="{CA425869-9CE7-4F22-A685-7E0700BA3477}" presName="Accent1" presStyleCnt="0"/>
      <dgm:spPr/>
    </dgm:pt>
    <dgm:pt modelId="{A4B0B729-6A7A-42B4-9898-C960618D66D9}" type="pres">
      <dgm:prSet presAssocID="{CA425869-9CE7-4F22-A685-7E0700BA3477}" presName="Accent" presStyleLbl="bgShp" presStyleIdx="0" presStyleCnt="6"/>
      <dgm:spPr/>
    </dgm:pt>
    <dgm:pt modelId="{F0B71B4D-9C8B-4DB6-BE3C-CA27E788D56E}" type="pres">
      <dgm:prSet presAssocID="{CA425869-9CE7-4F22-A685-7E0700BA3477}" presName="Child1" presStyleLbl="node1" presStyleIdx="0" presStyleCnt="6">
        <dgm:presLayoutVars>
          <dgm:chMax val="0"/>
          <dgm:chPref val="0"/>
          <dgm:bulletEnabled val="1"/>
        </dgm:presLayoutVars>
      </dgm:prSet>
      <dgm:spPr/>
      <dgm:t>
        <a:bodyPr/>
        <a:lstStyle/>
        <a:p>
          <a:endParaRPr lang="en-US"/>
        </a:p>
      </dgm:t>
    </dgm:pt>
    <dgm:pt modelId="{E76C28D5-AFC2-4533-BCE6-10DC82AED8F3}" type="pres">
      <dgm:prSet presAssocID="{664C92EC-8CB4-4A9E-BAA9-6268602E3A53}" presName="Accent2" presStyleCnt="0"/>
      <dgm:spPr/>
    </dgm:pt>
    <dgm:pt modelId="{FFCF406C-E80D-4AC6-B838-89C4A1B900BE}" type="pres">
      <dgm:prSet presAssocID="{664C92EC-8CB4-4A9E-BAA9-6268602E3A53}" presName="Accent" presStyleLbl="bgShp" presStyleIdx="1" presStyleCnt="6"/>
      <dgm:spPr/>
    </dgm:pt>
    <dgm:pt modelId="{264A6A72-42EE-4779-821B-2D2C82C328AE}" type="pres">
      <dgm:prSet presAssocID="{664C92EC-8CB4-4A9E-BAA9-6268602E3A53}" presName="Child2" presStyleLbl="node1" presStyleIdx="1" presStyleCnt="6">
        <dgm:presLayoutVars>
          <dgm:chMax val="0"/>
          <dgm:chPref val="0"/>
          <dgm:bulletEnabled val="1"/>
        </dgm:presLayoutVars>
      </dgm:prSet>
      <dgm:spPr/>
      <dgm:t>
        <a:bodyPr/>
        <a:lstStyle/>
        <a:p>
          <a:endParaRPr lang="en-US"/>
        </a:p>
      </dgm:t>
    </dgm:pt>
    <dgm:pt modelId="{7F9F84E9-2656-4396-8403-AECF4DCC1C07}" type="pres">
      <dgm:prSet presAssocID="{DA001EE6-8EDC-4FDE-8E9C-251FECD49037}" presName="Accent3" presStyleCnt="0"/>
      <dgm:spPr/>
    </dgm:pt>
    <dgm:pt modelId="{B495C8F1-FDEF-4532-BE72-31304D2F0E5C}" type="pres">
      <dgm:prSet presAssocID="{DA001EE6-8EDC-4FDE-8E9C-251FECD49037}" presName="Accent" presStyleLbl="bgShp" presStyleIdx="2" presStyleCnt="6"/>
      <dgm:spPr/>
    </dgm:pt>
    <dgm:pt modelId="{B88931AF-B683-4E3C-9288-5A2DE6D7DC02}" type="pres">
      <dgm:prSet presAssocID="{DA001EE6-8EDC-4FDE-8E9C-251FECD49037}" presName="Child3" presStyleLbl="node1" presStyleIdx="2" presStyleCnt="6">
        <dgm:presLayoutVars>
          <dgm:chMax val="0"/>
          <dgm:chPref val="0"/>
          <dgm:bulletEnabled val="1"/>
        </dgm:presLayoutVars>
      </dgm:prSet>
      <dgm:spPr/>
      <dgm:t>
        <a:bodyPr/>
        <a:lstStyle/>
        <a:p>
          <a:endParaRPr lang="en-US"/>
        </a:p>
      </dgm:t>
    </dgm:pt>
    <dgm:pt modelId="{1B1C5C15-F764-4A5E-B376-92CCDEB8CE7F}" type="pres">
      <dgm:prSet presAssocID="{17A5D8DB-6667-428E-A8C5-107057A1DD63}" presName="Accent4" presStyleCnt="0"/>
      <dgm:spPr/>
    </dgm:pt>
    <dgm:pt modelId="{319C915E-EC41-4AE5-941D-FB9EF76DC91C}" type="pres">
      <dgm:prSet presAssocID="{17A5D8DB-6667-428E-A8C5-107057A1DD63}" presName="Accent" presStyleLbl="bgShp" presStyleIdx="3" presStyleCnt="6"/>
      <dgm:spPr/>
    </dgm:pt>
    <dgm:pt modelId="{AD4196FC-F116-4347-B665-DEE57B4AF0D2}" type="pres">
      <dgm:prSet presAssocID="{17A5D8DB-6667-428E-A8C5-107057A1DD63}" presName="Child4" presStyleLbl="node1" presStyleIdx="3" presStyleCnt="6">
        <dgm:presLayoutVars>
          <dgm:chMax val="0"/>
          <dgm:chPref val="0"/>
          <dgm:bulletEnabled val="1"/>
        </dgm:presLayoutVars>
      </dgm:prSet>
      <dgm:spPr/>
      <dgm:t>
        <a:bodyPr/>
        <a:lstStyle/>
        <a:p>
          <a:endParaRPr lang="en-US"/>
        </a:p>
      </dgm:t>
    </dgm:pt>
    <dgm:pt modelId="{EE1EFA6C-61FF-4020-8D3E-9D469A6B02ED}" type="pres">
      <dgm:prSet presAssocID="{0923DDE7-10DB-4609-A5BA-11925ADD35AB}" presName="Accent5" presStyleCnt="0"/>
      <dgm:spPr/>
    </dgm:pt>
    <dgm:pt modelId="{6331D9E1-8C6F-4C4C-A09F-1A73B1AD98FF}" type="pres">
      <dgm:prSet presAssocID="{0923DDE7-10DB-4609-A5BA-11925ADD35AB}" presName="Accent" presStyleLbl="bgShp" presStyleIdx="4" presStyleCnt="6"/>
      <dgm:spPr/>
    </dgm:pt>
    <dgm:pt modelId="{8334761E-BA0F-493D-8739-C75AFBFEBFD6}" type="pres">
      <dgm:prSet presAssocID="{0923DDE7-10DB-4609-A5BA-11925ADD35AB}" presName="Child5" presStyleLbl="node1" presStyleIdx="4" presStyleCnt="6">
        <dgm:presLayoutVars>
          <dgm:chMax val="0"/>
          <dgm:chPref val="0"/>
          <dgm:bulletEnabled val="1"/>
        </dgm:presLayoutVars>
      </dgm:prSet>
      <dgm:spPr/>
      <dgm:t>
        <a:bodyPr/>
        <a:lstStyle/>
        <a:p>
          <a:endParaRPr lang="en-US"/>
        </a:p>
      </dgm:t>
    </dgm:pt>
    <dgm:pt modelId="{81358CBB-A8FF-4B71-BA92-3512DDB0023C}" type="pres">
      <dgm:prSet presAssocID="{D1FD92E3-1CEB-41AF-94F6-ED2A9188E7C0}" presName="Accent6" presStyleCnt="0"/>
      <dgm:spPr/>
    </dgm:pt>
    <dgm:pt modelId="{B7F92157-937D-4126-AD51-130EDBD907D9}" type="pres">
      <dgm:prSet presAssocID="{D1FD92E3-1CEB-41AF-94F6-ED2A9188E7C0}" presName="Accent" presStyleLbl="bgShp" presStyleIdx="5" presStyleCnt="6"/>
      <dgm:spPr/>
    </dgm:pt>
    <dgm:pt modelId="{1ACD2B9D-8BD0-45D0-A6C6-8024B117113D}" type="pres">
      <dgm:prSet presAssocID="{D1FD92E3-1CEB-41AF-94F6-ED2A9188E7C0}" presName="Child6" presStyleLbl="node1" presStyleIdx="5" presStyleCnt="6">
        <dgm:presLayoutVars>
          <dgm:chMax val="0"/>
          <dgm:chPref val="0"/>
          <dgm:bulletEnabled val="1"/>
        </dgm:presLayoutVars>
      </dgm:prSet>
      <dgm:spPr/>
      <dgm:t>
        <a:bodyPr/>
        <a:lstStyle/>
        <a:p>
          <a:endParaRPr lang="en-US"/>
        </a:p>
      </dgm:t>
    </dgm:pt>
  </dgm:ptLst>
  <dgm:cxnLst>
    <dgm:cxn modelId="{A419DD44-54B3-41B9-821C-F69701814BFB}" type="presOf" srcId="{664C92EC-8CB4-4A9E-BAA9-6268602E3A53}" destId="{264A6A72-42EE-4779-821B-2D2C82C328AE}" srcOrd="0" destOrd="0" presId="urn:microsoft.com/office/officeart/2011/layout/HexagonRadial"/>
    <dgm:cxn modelId="{01CE6AB5-8F0F-4382-9913-C4E546E77389}" type="presOf" srcId="{936EC83C-1DD4-4773-A944-95F91AD4B08E}" destId="{6175BF07-8873-4D2C-8A7E-C866FB4ACB41}" srcOrd="0" destOrd="0" presId="urn:microsoft.com/office/officeart/2011/layout/HexagonRadial"/>
    <dgm:cxn modelId="{A5C4FBBF-25CE-4375-BCD0-3FBB5412A001}" srcId="{AC693759-0374-46CE-ACF3-B8525EF75D76}" destId="{D1FD92E3-1CEB-41AF-94F6-ED2A9188E7C0}" srcOrd="5" destOrd="0" parTransId="{FEA90F52-FA73-4D5E-A0A7-66CCAAE5E2B0}" sibTransId="{ECDE04F4-D2C1-4032-9B48-CBE37DFDC8AA}"/>
    <dgm:cxn modelId="{EAAE1CD9-01B7-4756-B300-E47C735F2E91}" type="presOf" srcId="{0923DDE7-10DB-4609-A5BA-11925ADD35AB}" destId="{8334761E-BA0F-493D-8739-C75AFBFEBFD6}" srcOrd="0" destOrd="0" presId="urn:microsoft.com/office/officeart/2011/layout/HexagonRadial"/>
    <dgm:cxn modelId="{DE70CBCB-5D49-4BC2-B0BA-4AB14C9C7E70}" srcId="{AC693759-0374-46CE-ACF3-B8525EF75D76}" destId="{17A5D8DB-6667-428E-A8C5-107057A1DD63}" srcOrd="3" destOrd="0" parTransId="{E3E87BEB-75A5-4CF6-9F22-8CAAE9DA4AA2}" sibTransId="{15FF7981-A8CF-47CC-8576-B5B1AC267EAB}"/>
    <dgm:cxn modelId="{2BE50C4A-5CD1-448C-86AC-821865D55823}" srcId="{AC693759-0374-46CE-ACF3-B8525EF75D76}" destId="{DA001EE6-8EDC-4FDE-8E9C-251FECD49037}" srcOrd="2" destOrd="0" parTransId="{115A7632-B146-42CE-A6C7-129AADB0CD27}" sibTransId="{0E8BD938-412A-4E8F-8EDD-280EA4FC7EF0}"/>
    <dgm:cxn modelId="{EEC9C9EB-C73E-487B-976B-B559B21F14AD}" srcId="{AC693759-0374-46CE-ACF3-B8525EF75D76}" destId="{0923DDE7-10DB-4609-A5BA-11925ADD35AB}" srcOrd="4" destOrd="0" parTransId="{3B1969DE-B508-4992-92E0-668248C3694C}" sibTransId="{CE2939CB-C361-478D-9D62-8BCE622E793A}"/>
    <dgm:cxn modelId="{F99B5310-FF7A-4859-AA4E-4DE6CEE079E1}" type="presOf" srcId="{CA425869-9CE7-4F22-A685-7E0700BA3477}" destId="{F0B71B4D-9C8B-4DB6-BE3C-CA27E788D56E}" srcOrd="0" destOrd="0" presId="urn:microsoft.com/office/officeart/2011/layout/HexagonRadial"/>
    <dgm:cxn modelId="{D6992BB8-14C0-45B5-B79D-EE89DE71AD1D}" type="presOf" srcId="{D1FD92E3-1CEB-41AF-94F6-ED2A9188E7C0}" destId="{1ACD2B9D-8BD0-45D0-A6C6-8024B117113D}" srcOrd="0" destOrd="0" presId="urn:microsoft.com/office/officeart/2011/layout/HexagonRadial"/>
    <dgm:cxn modelId="{A0D69139-A0DC-462E-BC02-32C783C79F41}" srcId="{936EC83C-1DD4-4773-A944-95F91AD4B08E}" destId="{AC693759-0374-46CE-ACF3-B8525EF75D76}" srcOrd="0" destOrd="0" parTransId="{4C6A6B86-1D45-4162-B687-64299A911D68}" sibTransId="{A93AD819-0D0A-41A7-A6AB-AC98F0FB7423}"/>
    <dgm:cxn modelId="{244852C5-6470-401A-8EEF-65CCD7664665}" type="presOf" srcId="{17A5D8DB-6667-428E-A8C5-107057A1DD63}" destId="{AD4196FC-F116-4347-B665-DEE57B4AF0D2}" srcOrd="0" destOrd="0" presId="urn:microsoft.com/office/officeart/2011/layout/HexagonRadial"/>
    <dgm:cxn modelId="{4B1AEB3A-1297-423F-91A6-8F0B60A6C1FC}" type="presOf" srcId="{AC693759-0374-46CE-ACF3-B8525EF75D76}" destId="{4DF21A16-FE70-4954-B27B-03ACCD4DF065}" srcOrd="0" destOrd="0" presId="urn:microsoft.com/office/officeart/2011/layout/HexagonRadial"/>
    <dgm:cxn modelId="{A2A98C24-CD48-4F4C-B583-FD834B3645AB}" srcId="{AC693759-0374-46CE-ACF3-B8525EF75D76}" destId="{CA425869-9CE7-4F22-A685-7E0700BA3477}" srcOrd="0" destOrd="0" parTransId="{1C9DF8FF-8AC6-4BED-B343-684DC8176750}" sibTransId="{0DF8898E-D304-462D-BBFF-9BF7A510AFE2}"/>
    <dgm:cxn modelId="{7138DAD1-EFA5-4AAD-A5D2-DC8017E285DF}" type="presOf" srcId="{DA001EE6-8EDC-4FDE-8E9C-251FECD49037}" destId="{B88931AF-B683-4E3C-9288-5A2DE6D7DC02}" srcOrd="0" destOrd="0" presId="urn:microsoft.com/office/officeart/2011/layout/HexagonRadial"/>
    <dgm:cxn modelId="{1E9026A9-1ECA-4C99-9FFB-29DD59D50057}" srcId="{AC693759-0374-46CE-ACF3-B8525EF75D76}" destId="{664C92EC-8CB4-4A9E-BAA9-6268602E3A53}" srcOrd="1" destOrd="0" parTransId="{53240455-E831-49C5-8B2A-F29CB38752E5}" sibTransId="{3B74759F-A1A8-45C6-B9E5-799DC8462BD9}"/>
    <dgm:cxn modelId="{D90921F5-550E-4A05-AA5B-002A5CEA351D}" type="presParOf" srcId="{6175BF07-8873-4D2C-8A7E-C866FB4ACB41}" destId="{4DF21A16-FE70-4954-B27B-03ACCD4DF065}" srcOrd="0" destOrd="0" presId="urn:microsoft.com/office/officeart/2011/layout/HexagonRadial"/>
    <dgm:cxn modelId="{65614D60-D5BC-4FCA-A90E-39B63B7B0804}" type="presParOf" srcId="{6175BF07-8873-4D2C-8A7E-C866FB4ACB41}" destId="{B5EED64D-FB63-4B58-A3FC-4E0B87C1E6E8}" srcOrd="1" destOrd="0" presId="urn:microsoft.com/office/officeart/2011/layout/HexagonRadial"/>
    <dgm:cxn modelId="{E8AE4B63-CAC0-454B-B3E2-E2278941B178}" type="presParOf" srcId="{B5EED64D-FB63-4B58-A3FC-4E0B87C1E6E8}" destId="{A4B0B729-6A7A-42B4-9898-C960618D66D9}" srcOrd="0" destOrd="0" presId="urn:microsoft.com/office/officeart/2011/layout/HexagonRadial"/>
    <dgm:cxn modelId="{E7DBF378-0735-4E88-9E6F-526588607245}" type="presParOf" srcId="{6175BF07-8873-4D2C-8A7E-C866FB4ACB41}" destId="{F0B71B4D-9C8B-4DB6-BE3C-CA27E788D56E}" srcOrd="2" destOrd="0" presId="urn:microsoft.com/office/officeart/2011/layout/HexagonRadial"/>
    <dgm:cxn modelId="{76025A8B-5A18-4D51-B518-A9A4CD32EEEC}" type="presParOf" srcId="{6175BF07-8873-4D2C-8A7E-C866FB4ACB41}" destId="{E76C28D5-AFC2-4533-BCE6-10DC82AED8F3}" srcOrd="3" destOrd="0" presId="urn:microsoft.com/office/officeart/2011/layout/HexagonRadial"/>
    <dgm:cxn modelId="{A82945B9-4975-4974-BAB6-274C322D11A6}" type="presParOf" srcId="{E76C28D5-AFC2-4533-BCE6-10DC82AED8F3}" destId="{FFCF406C-E80D-4AC6-B838-89C4A1B900BE}" srcOrd="0" destOrd="0" presId="urn:microsoft.com/office/officeart/2011/layout/HexagonRadial"/>
    <dgm:cxn modelId="{5914A8F8-387F-4519-AB7C-771B21954FDD}" type="presParOf" srcId="{6175BF07-8873-4D2C-8A7E-C866FB4ACB41}" destId="{264A6A72-42EE-4779-821B-2D2C82C328AE}" srcOrd="4" destOrd="0" presId="urn:microsoft.com/office/officeart/2011/layout/HexagonRadial"/>
    <dgm:cxn modelId="{8782B91F-435F-41F5-955C-F6F1A4AC0E8B}" type="presParOf" srcId="{6175BF07-8873-4D2C-8A7E-C866FB4ACB41}" destId="{7F9F84E9-2656-4396-8403-AECF4DCC1C07}" srcOrd="5" destOrd="0" presId="urn:microsoft.com/office/officeart/2011/layout/HexagonRadial"/>
    <dgm:cxn modelId="{E9624E07-C72F-40CF-9473-918EE11A14CE}" type="presParOf" srcId="{7F9F84E9-2656-4396-8403-AECF4DCC1C07}" destId="{B495C8F1-FDEF-4532-BE72-31304D2F0E5C}" srcOrd="0" destOrd="0" presId="urn:microsoft.com/office/officeart/2011/layout/HexagonRadial"/>
    <dgm:cxn modelId="{ECB87D5D-E419-4752-837C-57D7E4040910}" type="presParOf" srcId="{6175BF07-8873-4D2C-8A7E-C866FB4ACB41}" destId="{B88931AF-B683-4E3C-9288-5A2DE6D7DC02}" srcOrd="6" destOrd="0" presId="urn:microsoft.com/office/officeart/2011/layout/HexagonRadial"/>
    <dgm:cxn modelId="{F697ED5C-BCA8-456D-8767-DE51709CB085}" type="presParOf" srcId="{6175BF07-8873-4D2C-8A7E-C866FB4ACB41}" destId="{1B1C5C15-F764-4A5E-B376-92CCDEB8CE7F}" srcOrd="7" destOrd="0" presId="urn:microsoft.com/office/officeart/2011/layout/HexagonRadial"/>
    <dgm:cxn modelId="{09D6F506-F495-4BFA-933D-DA06B7EC5923}" type="presParOf" srcId="{1B1C5C15-F764-4A5E-B376-92CCDEB8CE7F}" destId="{319C915E-EC41-4AE5-941D-FB9EF76DC91C}" srcOrd="0" destOrd="0" presId="urn:microsoft.com/office/officeart/2011/layout/HexagonRadial"/>
    <dgm:cxn modelId="{288FE460-1F46-400D-951D-63DCC013BCBC}" type="presParOf" srcId="{6175BF07-8873-4D2C-8A7E-C866FB4ACB41}" destId="{AD4196FC-F116-4347-B665-DEE57B4AF0D2}" srcOrd="8" destOrd="0" presId="urn:microsoft.com/office/officeart/2011/layout/HexagonRadial"/>
    <dgm:cxn modelId="{90971B5F-680E-4B6B-B95A-1F600E54889F}" type="presParOf" srcId="{6175BF07-8873-4D2C-8A7E-C866FB4ACB41}" destId="{EE1EFA6C-61FF-4020-8D3E-9D469A6B02ED}" srcOrd="9" destOrd="0" presId="urn:microsoft.com/office/officeart/2011/layout/HexagonRadial"/>
    <dgm:cxn modelId="{B6615309-2447-4E38-B356-A39A22772C80}" type="presParOf" srcId="{EE1EFA6C-61FF-4020-8D3E-9D469A6B02ED}" destId="{6331D9E1-8C6F-4C4C-A09F-1A73B1AD98FF}" srcOrd="0" destOrd="0" presId="urn:microsoft.com/office/officeart/2011/layout/HexagonRadial"/>
    <dgm:cxn modelId="{43024F6D-C6EF-423D-A5B9-490C650A7E66}" type="presParOf" srcId="{6175BF07-8873-4D2C-8A7E-C866FB4ACB41}" destId="{8334761E-BA0F-493D-8739-C75AFBFEBFD6}" srcOrd="10" destOrd="0" presId="urn:microsoft.com/office/officeart/2011/layout/HexagonRadial"/>
    <dgm:cxn modelId="{63BFD354-287A-4C59-9152-6920CA6BC663}" type="presParOf" srcId="{6175BF07-8873-4D2C-8A7E-C866FB4ACB41}" destId="{81358CBB-A8FF-4B71-BA92-3512DDB0023C}" srcOrd="11" destOrd="0" presId="urn:microsoft.com/office/officeart/2011/layout/HexagonRadial"/>
    <dgm:cxn modelId="{1279E8DB-E69D-4B4F-B3EB-0C07B0B2E2F4}" type="presParOf" srcId="{81358CBB-A8FF-4B71-BA92-3512DDB0023C}" destId="{B7F92157-937D-4126-AD51-130EDBD907D9}" srcOrd="0" destOrd="0" presId="urn:microsoft.com/office/officeart/2011/layout/HexagonRadial"/>
    <dgm:cxn modelId="{58CACCAA-ACF0-4F91-9ED5-1D9B78A147CF}" type="presParOf" srcId="{6175BF07-8873-4D2C-8A7E-C866FB4ACB41}" destId="{1ACD2B9D-8BD0-45D0-A6C6-8024B117113D}"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21A16-FE70-4954-B27B-03ACCD4DF065}">
      <dsp:nvSpPr>
        <dsp:cNvPr id="0" name=""/>
        <dsp:cNvSpPr/>
      </dsp:nvSpPr>
      <dsp:spPr>
        <a:xfrm>
          <a:off x="2123364" y="1475507"/>
          <a:ext cx="1875145" cy="162207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t>Наш подход к обучению</a:t>
          </a:r>
          <a:endParaRPr lang="en-US" sz="1600" kern="1200" dirty="0"/>
        </a:p>
      </dsp:txBody>
      <dsp:txXfrm>
        <a:off x="2434102" y="1744308"/>
        <a:ext cx="1253669" cy="1084475"/>
      </dsp:txXfrm>
    </dsp:sp>
    <dsp:sp modelId="{FFCF406C-E80D-4AC6-B838-89C4A1B900BE}">
      <dsp:nvSpPr>
        <dsp:cNvPr id="0" name=""/>
        <dsp:cNvSpPr/>
      </dsp:nvSpPr>
      <dsp:spPr>
        <a:xfrm>
          <a:off x="3319074" y="699226"/>
          <a:ext cx="707487" cy="60959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B71B4D-9C8B-4DB6-BE3C-CA27E788D56E}">
      <dsp:nvSpPr>
        <dsp:cNvPr id="0" name=""/>
        <dsp:cNvSpPr/>
      </dsp:nvSpPr>
      <dsp:spPr>
        <a:xfrm>
          <a:off x="2317600" y="0"/>
          <a:ext cx="1536668" cy="1329399"/>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t>Ускоренный</a:t>
          </a:r>
          <a:endParaRPr lang="en-US" sz="1400" kern="1200" dirty="0"/>
        </a:p>
      </dsp:txBody>
      <dsp:txXfrm>
        <a:off x="2572259" y="220310"/>
        <a:ext cx="1027350" cy="888779"/>
      </dsp:txXfrm>
    </dsp:sp>
    <dsp:sp modelId="{B495C8F1-FDEF-4532-BE72-31304D2F0E5C}">
      <dsp:nvSpPr>
        <dsp:cNvPr id="0" name=""/>
        <dsp:cNvSpPr/>
      </dsp:nvSpPr>
      <dsp:spPr>
        <a:xfrm>
          <a:off x="4144766" y="1838841"/>
          <a:ext cx="707487" cy="60959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4A6A72-42EE-4779-821B-2D2C82C328AE}">
      <dsp:nvSpPr>
        <dsp:cNvPr id="0" name=""/>
        <dsp:cNvSpPr/>
      </dsp:nvSpPr>
      <dsp:spPr>
        <a:xfrm>
          <a:off x="3726904" y="817669"/>
          <a:ext cx="1536668" cy="1329399"/>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t>Интерактив</a:t>
          </a:r>
        </a:p>
        <a:p>
          <a:pPr lvl="0" algn="ctr" defTabSz="622300">
            <a:lnSpc>
              <a:spcPct val="90000"/>
            </a:lnSpc>
            <a:spcBef>
              <a:spcPct val="0"/>
            </a:spcBef>
            <a:spcAft>
              <a:spcPct val="35000"/>
            </a:spcAft>
          </a:pPr>
          <a:r>
            <a:rPr lang="ru-RU" sz="1400" kern="1200" dirty="0" smtClean="0"/>
            <a:t>ный</a:t>
          </a:r>
          <a:endParaRPr lang="en-US" sz="1400" kern="1200" dirty="0"/>
        </a:p>
      </dsp:txBody>
      <dsp:txXfrm>
        <a:off x="3981563" y="1037979"/>
        <a:ext cx="1027350" cy="888779"/>
      </dsp:txXfrm>
    </dsp:sp>
    <dsp:sp modelId="{319C915E-EC41-4AE5-941D-FB9EF76DC91C}">
      <dsp:nvSpPr>
        <dsp:cNvPr id="0" name=""/>
        <dsp:cNvSpPr/>
      </dsp:nvSpPr>
      <dsp:spPr>
        <a:xfrm>
          <a:off x="3571187" y="3125253"/>
          <a:ext cx="707487" cy="60959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8931AF-B683-4E3C-9288-5A2DE6D7DC02}">
      <dsp:nvSpPr>
        <dsp:cNvPr id="0" name=""/>
        <dsp:cNvSpPr/>
      </dsp:nvSpPr>
      <dsp:spPr>
        <a:xfrm>
          <a:off x="3726904" y="2425112"/>
          <a:ext cx="1536668" cy="1329399"/>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t>Практичес</a:t>
          </a:r>
        </a:p>
        <a:p>
          <a:pPr lvl="0" algn="ctr" defTabSz="622300">
            <a:lnSpc>
              <a:spcPct val="90000"/>
            </a:lnSpc>
            <a:spcBef>
              <a:spcPct val="0"/>
            </a:spcBef>
            <a:spcAft>
              <a:spcPct val="35000"/>
            </a:spcAft>
          </a:pPr>
          <a:r>
            <a:rPr lang="ru-RU" sz="1400" kern="1200" dirty="0" smtClean="0"/>
            <a:t>кий</a:t>
          </a:r>
          <a:endParaRPr lang="en-US" sz="1400" kern="1200" dirty="0"/>
        </a:p>
      </dsp:txBody>
      <dsp:txXfrm>
        <a:off x="3981563" y="2645422"/>
        <a:ext cx="1027350" cy="888779"/>
      </dsp:txXfrm>
    </dsp:sp>
    <dsp:sp modelId="{6331D9E1-8C6F-4C4C-A09F-1A73B1AD98FF}">
      <dsp:nvSpPr>
        <dsp:cNvPr id="0" name=""/>
        <dsp:cNvSpPr/>
      </dsp:nvSpPr>
      <dsp:spPr>
        <a:xfrm>
          <a:off x="2148361" y="3258788"/>
          <a:ext cx="707487" cy="60959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4196FC-F116-4347-B665-DEE57B4AF0D2}">
      <dsp:nvSpPr>
        <dsp:cNvPr id="0" name=""/>
        <dsp:cNvSpPr/>
      </dsp:nvSpPr>
      <dsp:spPr>
        <a:xfrm>
          <a:off x="2317600" y="3243696"/>
          <a:ext cx="1536668" cy="1329399"/>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t>Динамич</a:t>
          </a:r>
        </a:p>
        <a:p>
          <a:pPr lvl="0" algn="ctr" defTabSz="622300">
            <a:lnSpc>
              <a:spcPct val="90000"/>
            </a:lnSpc>
            <a:spcBef>
              <a:spcPct val="0"/>
            </a:spcBef>
            <a:spcAft>
              <a:spcPct val="35000"/>
            </a:spcAft>
          </a:pPr>
          <a:r>
            <a:rPr lang="ru-RU" sz="1400" kern="1200" dirty="0" smtClean="0"/>
            <a:t>ный</a:t>
          </a:r>
          <a:endParaRPr lang="en-US" sz="1400" kern="1200" dirty="0"/>
        </a:p>
      </dsp:txBody>
      <dsp:txXfrm>
        <a:off x="2572259" y="3464006"/>
        <a:ext cx="1027350" cy="888779"/>
      </dsp:txXfrm>
    </dsp:sp>
    <dsp:sp modelId="{B7F92157-937D-4126-AD51-130EDBD907D9}">
      <dsp:nvSpPr>
        <dsp:cNvPr id="0" name=""/>
        <dsp:cNvSpPr/>
      </dsp:nvSpPr>
      <dsp:spPr>
        <a:xfrm>
          <a:off x="1309147" y="2119629"/>
          <a:ext cx="707487" cy="60959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34761E-BA0F-493D-8739-C75AFBFEBFD6}">
      <dsp:nvSpPr>
        <dsp:cNvPr id="0" name=""/>
        <dsp:cNvSpPr/>
      </dsp:nvSpPr>
      <dsp:spPr>
        <a:xfrm>
          <a:off x="901754" y="2426027"/>
          <a:ext cx="1536668" cy="1329399"/>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t>Основанный на практическом планировании</a:t>
          </a:r>
          <a:endParaRPr lang="en-US" sz="1200" kern="1200" dirty="0"/>
        </a:p>
      </dsp:txBody>
      <dsp:txXfrm>
        <a:off x="1156413" y="2646337"/>
        <a:ext cx="1027350" cy="888779"/>
      </dsp:txXfrm>
    </dsp:sp>
    <dsp:sp modelId="{1ACD2B9D-8BD0-45D0-A6C6-8024B117113D}">
      <dsp:nvSpPr>
        <dsp:cNvPr id="0" name=""/>
        <dsp:cNvSpPr/>
      </dsp:nvSpPr>
      <dsp:spPr>
        <a:xfrm>
          <a:off x="901754" y="815840"/>
          <a:ext cx="1536668" cy="1329399"/>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t>Экспериментальный</a:t>
          </a:r>
          <a:endParaRPr lang="en-US" sz="1400" kern="1200" dirty="0"/>
        </a:p>
      </dsp:txBody>
      <dsp:txXfrm>
        <a:off x="1156413" y="1036150"/>
        <a:ext cx="1027350" cy="888779"/>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DE74478-2BB4-4B32-AD3D-C356D6CDAECA}" type="datetimeFigureOut">
              <a:rPr lang="en-GB" smtClean="0"/>
              <a:t>25/05/2020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97E1FBA-3CBB-4E13-890C-9EBFC182E405}" type="slidenum">
              <a:rPr lang="en-GB" smtClean="0"/>
              <a:t>‹#›</a:t>
            </a:fld>
            <a:endParaRPr lang="en-GB"/>
          </a:p>
        </p:txBody>
      </p:sp>
    </p:spTree>
    <p:extLst>
      <p:ext uri="{BB962C8B-B14F-4D97-AF65-F5344CB8AC3E}">
        <p14:creationId xmlns:p14="http://schemas.microsoft.com/office/powerpoint/2010/main" val="1297107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7E1FBA-3CBB-4E13-890C-9EBFC182E405}" type="slidenum">
              <a:rPr lang="en-GB" smtClean="0"/>
              <a:t>1</a:t>
            </a:fld>
            <a:endParaRPr lang="en-GB"/>
          </a:p>
        </p:txBody>
      </p:sp>
    </p:spTree>
    <p:extLst>
      <p:ext uri="{BB962C8B-B14F-4D97-AF65-F5344CB8AC3E}">
        <p14:creationId xmlns:p14="http://schemas.microsoft.com/office/powerpoint/2010/main" val="195875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Crown Agents</a:t>
            </a:r>
            <a:r>
              <a:rPr lang="ru-RU" sz="1200" kern="1200" dirty="0" smtClean="0">
                <a:solidFill>
                  <a:schemeClr val="tx1"/>
                </a:solidFill>
                <a:effectLst/>
                <a:latin typeface="+mn-lt"/>
                <a:ea typeface="+mn-ea"/>
                <a:cs typeface="+mn-cs"/>
              </a:rPr>
              <a:t> - международная компания развития и социальное предприятие, чье наследие восходит к 1833 году. Мы сотрудничаем с правительствами, организациями по оказанию помощи и организациями государственного и частного секторов почти в 100 странах. Посредством консультирования, управления цепями поставок, финансовых услуг и услуг по обучению мы помогаем странам развивать свою экономику, укреплять свои системы здравоохранения и совершенствовать управление финансами.</a:t>
            </a:r>
          </a:p>
          <a:p>
            <a:endParaRPr lang="en-US" dirty="0"/>
          </a:p>
        </p:txBody>
      </p:sp>
      <p:sp>
        <p:nvSpPr>
          <p:cNvPr id="4" name="Slide Number Placeholder 3"/>
          <p:cNvSpPr>
            <a:spLocks noGrp="1"/>
          </p:cNvSpPr>
          <p:nvPr>
            <p:ph type="sldNum" sz="quarter" idx="10"/>
          </p:nvPr>
        </p:nvSpPr>
        <p:spPr/>
        <p:txBody>
          <a:bodyPr/>
          <a:lstStyle/>
          <a:p>
            <a:fld id="{E9B91E19-BEC1-4B49-82AA-1182A13F9D0D}" type="slidenum">
              <a:rPr lang="en-GB"/>
              <a:t>2</a:t>
            </a:fld>
            <a:endParaRPr lang="en-US"/>
          </a:p>
        </p:txBody>
      </p:sp>
    </p:spTree>
    <p:extLst>
      <p:ext uri="{BB962C8B-B14F-4D97-AF65-F5344CB8AC3E}">
        <p14:creationId xmlns:p14="http://schemas.microsoft.com/office/powerpoint/2010/main" val="67201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mn-lt"/>
                <a:ea typeface="+mn-ea"/>
                <a:cs typeface="+mn-cs"/>
              </a:rPr>
              <a:t>В настоящее время мы работаем в Африке, Азии и Европе и участвуем в развитии стран, в которых мы работаем. Мы работали со многими из наших стран-клиентов в течение нескольких десятилетий, и, хотя наш головной офис находится в Лондоне, мы являемся действительно международной компанией </a:t>
            </a:r>
            <a:r>
              <a:rPr lang="ru-RU" sz="1200" b="1" kern="1200" dirty="0" smtClean="0">
                <a:solidFill>
                  <a:schemeClr val="tx1"/>
                </a:solidFill>
                <a:effectLst/>
                <a:latin typeface="+mn-lt"/>
                <a:ea typeface="+mn-ea"/>
                <a:cs typeface="+mn-cs"/>
              </a:rPr>
              <a:t>с постоянными офисами в 14 странах и присутствием в еще 18 странах</a:t>
            </a:r>
            <a:r>
              <a:rPr lang="ru-RU" sz="1200" kern="1200" dirty="0" smtClean="0">
                <a:solidFill>
                  <a:schemeClr val="tx1"/>
                </a:solidFill>
                <a:effectLst/>
                <a:latin typeface="+mn-lt"/>
                <a:ea typeface="+mn-ea"/>
                <a:cs typeface="+mn-cs"/>
              </a:rPr>
              <a:t> через наши проектные офисы и представителей.</a:t>
            </a:r>
          </a:p>
          <a:p>
            <a:r>
              <a:rPr lang="ru-RU" sz="1200" kern="1200" dirty="0" smtClean="0">
                <a:solidFill>
                  <a:schemeClr val="tx1"/>
                </a:solidFill>
                <a:effectLst/>
                <a:latin typeface="+mn-lt"/>
                <a:ea typeface="+mn-ea"/>
                <a:cs typeface="+mn-cs"/>
              </a:rPr>
              <a:t>Основываясь на нашей разнообразной клиентской базе, у нас есть постоянные офисы в США и Японии, а также по всей Африке и Азии. Эта глобальная сеть является реальным преимуществом для наших клиентов, так как она означает, что мы можем развернуть квалифицированные ресурсы из ряда центральных офисов, а также получить точное представление о реальных проблемах и условиях на местах. </a:t>
            </a:r>
            <a:r>
              <a:rPr lang="ru-RU" sz="1200" b="1" kern="1200" dirty="0" smtClean="0">
                <a:solidFill>
                  <a:schemeClr val="tx1"/>
                </a:solidFill>
                <a:effectLst/>
                <a:latin typeface="+mn-lt"/>
                <a:ea typeface="+mn-ea"/>
                <a:cs typeface="+mn-cs"/>
              </a:rPr>
              <a:t>Это понимание было отточено в течение многих десятилетий, работая в партнерстве с правительствами и агентствами в этих странах.</a:t>
            </a:r>
            <a:endParaRPr lang="ru-RU"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97E1FBA-3CBB-4E13-890C-9EBFC182E405}" type="slidenum">
              <a:rPr lang="en-GB" smtClean="0"/>
              <a:t>3</a:t>
            </a:fld>
            <a:endParaRPr lang="en-GB"/>
          </a:p>
        </p:txBody>
      </p:sp>
    </p:spTree>
    <p:extLst>
      <p:ext uri="{BB962C8B-B14F-4D97-AF65-F5344CB8AC3E}">
        <p14:creationId xmlns:p14="http://schemas.microsoft.com/office/powerpoint/2010/main" val="3005531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Для проведения эффективного обучения мы встраиваем элементы опыта и практического обучения в разрабатываемые нами программы. Это создает мощные возможности практиковать навыки и применять знания. Это помогает людям создавать планы действий, основанные на их собственной реальности и рабочей среде.</a:t>
            </a:r>
          </a:p>
          <a:p>
            <a:r>
              <a:rPr lang="ru-RU" dirty="0" smtClean="0"/>
              <a:t>Наши ускоренные методы обучения и преподавания, а также отказ от традиционного подхода в обучении позволяют отдельным лицам и командам по-настоящему внедрять обучение. Мы объединяем практику с теорией с помощью тематических исследований, ролевых игр, визитов на места и встреч с опытными приглашенными докладчиками из правительства и делового сектора.</a:t>
            </a:r>
          </a:p>
          <a:p>
            <a:endParaRPr lang="ru-RU" dirty="0"/>
          </a:p>
        </p:txBody>
      </p:sp>
      <p:sp>
        <p:nvSpPr>
          <p:cNvPr id="4" name="Slide Number Placeholder 3"/>
          <p:cNvSpPr>
            <a:spLocks noGrp="1"/>
          </p:cNvSpPr>
          <p:nvPr>
            <p:ph type="sldNum" sz="quarter" idx="10"/>
          </p:nvPr>
        </p:nvSpPr>
        <p:spPr/>
        <p:txBody>
          <a:bodyPr/>
          <a:lstStyle/>
          <a:p>
            <a:fld id="{497E1FBA-3CBB-4E13-890C-9EBFC182E405}" type="slidenum">
              <a:rPr lang="en-GB" smtClean="0"/>
              <a:t>7</a:t>
            </a:fld>
            <a:endParaRPr lang="en-GB"/>
          </a:p>
        </p:txBody>
      </p:sp>
    </p:spTree>
    <p:extLst>
      <p:ext uri="{BB962C8B-B14F-4D97-AF65-F5344CB8AC3E}">
        <p14:creationId xmlns:p14="http://schemas.microsoft.com/office/powerpoint/2010/main" val="3137338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200" dirty="0">
                <a:solidFill>
                  <a:schemeClr val="tx1"/>
                </a:solidFill>
              </a:rPr>
              <a:t>We are proud to offer many courses that are endorsed for quality by globally recognised institutions, offering you the opportunity to receive certifications, qualifications and membership to professional bodies.  You can see these on the slide.</a:t>
            </a:r>
          </a:p>
          <a:p>
            <a:pPr>
              <a:lnSpc>
                <a:spcPct val="150000"/>
              </a:lnSpc>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97E1FBA-3CBB-4E13-890C-9EBFC182E405}" type="slidenum">
              <a:rPr lang="en-GB" smtClean="0"/>
              <a:t>8</a:t>
            </a:fld>
            <a:endParaRPr lang="en-GB"/>
          </a:p>
        </p:txBody>
      </p:sp>
    </p:spTree>
    <p:extLst>
      <p:ext uri="{BB962C8B-B14F-4D97-AF65-F5344CB8AC3E}">
        <p14:creationId xmlns:p14="http://schemas.microsoft.com/office/powerpoint/2010/main" val="3211791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TRAINER TAKES OVER AND MOVES ON TO THEIR OPENING COMMENTS.</a:t>
            </a:r>
          </a:p>
          <a:p>
            <a:endParaRPr lang="en-GB"/>
          </a:p>
        </p:txBody>
      </p:sp>
      <p:sp>
        <p:nvSpPr>
          <p:cNvPr id="4" name="Slide Number Placeholder 3"/>
          <p:cNvSpPr>
            <a:spLocks noGrp="1"/>
          </p:cNvSpPr>
          <p:nvPr>
            <p:ph type="sldNum" sz="quarter" idx="10"/>
          </p:nvPr>
        </p:nvSpPr>
        <p:spPr/>
        <p:txBody>
          <a:bodyPr/>
          <a:lstStyle/>
          <a:p>
            <a:fld id="{07354068-CCE5-4BF1-A69C-DC7D1B9F25D6}" type="slidenum">
              <a:rPr lang="en-GB" smtClean="0"/>
              <a:pPr/>
              <a:t>13</a:t>
            </a:fld>
            <a:endParaRPr lang="en-GB"/>
          </a:p>
        </p:txBody>
      </p:sp>
    </p:spTree>
    <p:extLst>
      <p:ext uri="{BB962C8B-B14F-4D97-AF65-F5344CB8AC3E}">
        <p14:creationId xmlns:p14="http://schemas.microsoft.com/office/powerpoint/2010/main" val="3607509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7E1FBA-3CBB-4E13-890C-9EBFC182E405}" type="slidenum">
              <a:rPr lang="en-GB" smtClean="0"/>
              <a:t>14</a:t>
            </a:fld>
            <a:endParaRPr lang="en-GB"/>
          </a:p>
        </p:txBody>
      </p:sp>
    </p:spTree>
    <p:extLst>
      <p:ext uri="{BB962C8B-B14F-4D97-AF65-F5344CB8AC3E}">
        <p14:creationId xmlns:p14="http://schemas.microsoft.com/office/powerpoint/2010/main" val="21146700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DP_Blue - text">
    <p:bg>
      <p:bgPr>
        <a:solidFill>
          <a:srgbClr val="013B4B"/>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8CFD405-806B-4F0D-8FB3-85BE318F9FA0}"/>
              </a:ext>
            </a:extLst>
          </p:cNvPr>
          <p:cNvSpPr>
            <a:spLocks noGrp="1"/>
          </p:cNvSpPr>
          <p:nvPr>
            <p:ph type="title"/>
          </p:nvPr>
        </p:nvSpPr>
        <p:spPr>
          <a:xfrm>
            <a:off x="533401" y="461390"/>
            <a:ext cx="10067259" cy="508255"/>
          </a:xfrm>
          <a:prstGeom prst="rect">
            <a:avLst/>
          </a:prstGeom>
        </p:spPr>
        <p:txBody>
          <a:bodyPr>
            <a:noAutofit/>
          </a:bodyPr>
          <a:lstStyle>
            <a:lvl1pPr>
              <a:defRPr sz="2800" b="1" cap="none" baseline="0">
                <a:solidFill>
                  <a:schemeClr val="accent6"/>
                </a:solidFill>
                <a:latin typeface="+mn-lt"/>
                <a:ea typeface="Simplon BP Regular" pitchFamily="2" charset="0"/>
              </a:defRPr>
            </a:lvl1pPr>
          </a:lstStyle>
          <a:p>
            <a:r>
              <a:rPr lang="en-US"/>
              <a:t>Click to edit Master title style</a:t>
            </a:r>
            <a:endParaRPr lang="en-GB"/>
          </a:p>
        </p:txBody>
      </p:sp>
      <p:cxnSp>
        <p:nvCxnSpPr>
          <p:cNvPr id="7" name="Straight Connector 6">
            <a:extLst>
              <a:ext uri="{FF2B5EF4-FFF2-40B4-BE49-F238E27FC236}">
                <a16:creationId xmlns:a16="http://schemas.microsoft.com/office/drawing/2014/main" id="{5E0AA044-E3B6-4579-9673-C4A4FD9E23AC}"/>
              </a:ext>
            </a:extLst>
          </p:cNvPr>
          <p:cNvCxnSpPr>
            <a:cxnSpLocks/>
          </p:cNvCxnSpPr>
          <p:nvPr userDrawn="1"/>
        </p:nvCxnSpPr>
        <p:spPr>
          <a:xfrm>
            <a:off x="533399" y="1023579"/>
            <a:ext cx="1006726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07F6BF34-14D4-46A8-87A2-055F3573C015}"/>
              </a:ext>
            </a:extLst>
          </p:cNvPr>
          <p:cNvSpPr>
            <a:spLocks noGrp="1"/>
          </p:cNvSpPr>
          <p:nvPr>
            <p:ph type="sldNum" sz="quarter" idx="4"/>
          </p:nvPr>
        </p:nvSpPr>
        <p:spPr>
          <a:xfrm>
            <a:off x="11584276" y="6495588"/>
            <a:ext cx="315880" cy="174838"/>
          </a:xfrm>
          <a:prstGeom prst="rect">
            <a:avLst/>
          </a:prstGeom>
        </p:spPr>
        <p:txBody>
          <a:bodyPr vert="horz" lIns="0" tIns="0" rIns="0" bIns="0" rtlCol="0" anchor="t" anchorCtr="0"/>
          <a:lstStyle>
            <a:lvl1pPr algn="r">
              <a:defRPr sz="900">
                <a:solidFill>
                  <a:srgbClr val="F8E3A9"/>
                </a:solidFill>
              </a:defRPr>
            </a:lvl1pPr>
          </a:lstStyle>
          <a:p>
            <a:fld id="{DDC11977-C34C-4558-BD84-81FB7981711C}" type="slidenum">
              <a:rPr lang="en-GB" smtClean="0"/>
              <a:pPr/>
              <a:t>‹#›</a:t>
            </a:fld>
            <a:endParaRPr lang="en-GB"/>
          </a:p>
        </p:txBody>
      </p:sp>
      <p:sp>
        <p:nvSpPr>
          <p:cNvPr id="9" name="Rectangle 8">
            <a:extLst>
              <a:ext uri="{FF2B5EF4-FFF2-40B4-BE49-F238E27FC236}">
                <a16:creationId xmlns:a16="http://schemas.microsoft.com/office/drawing/2014/main" id="{61F9D565-334A-4D43-8061-DA627D2B1BB5}"/>
              </a:ext>
            </a:extLst>
          </p:cNvPr>
          <p:cNvSpPr/>
          <p:nvPr userDrawn="1"/>
        </p:nvSpPr>
        <p:spPr>
          <a:xfrm>
            <a:off x="9014199" y="6464595"/>
            <a:ext cx="1714052" cy="236825"/>
          </a:xfrm>
          <a:prstGeom prst="rect">
            <a:avLst/>
          </a:prstGeom>
        </p:spPr>
        <p:txBody>
          <a:bodyPr wrap="square">
            <a:spAutoFit/>
          </a:bodyPr>
          <a:lstStyle/>
          <a:p>
            <a:r>
              <a:rPr lang="en-GB" sz="900">
                <a:solidFill>
                  <a:srgbClr val="F8E3A9"/>
                </a:solidFill>
              </a:rPr>
              <a:t>Copyright © Crown Agents 2018</a:t>
            </a:r>
          </a:p>
        </p:txBody>
      </p:sp>
      <p:sp>
        <p:nvSpPr>
          <p:cNvPr id="3" name="Text Placeholder 2">
            <a:extLst>
              <a:ext uri="{FF2B5EF4-FFF2-40B4-BE49-F238E27FC236}">
                <a16:creationId xmlns:a16="http://schemas.microsoft.com/office/drawing/2014/main" id="{0D2DF183-D5B7-422C-BAA8-B742C28000D3}"/>
              </a:ext>
            </a:extLst>
          </p:cNvPr>
          <p:cNvSpPr>
            <a:spLocks noGrp="1"/>
          </p:cNvSpPr>
          <p:nvPr>
            <p:ph type="body" sz="quarter" idx="10"/>
          </p:nvPr>
        </p:nvSpPr>
        <p:spPr>
          <a:xfrm>
            <a:off x="533400" y="1498600"/>
            <a:ext cx="8999538" cy="4637088"/>
          </a:xfrm>
        </p:spPr>
        <p:txBody>
          <a:bodyPr/>
          <a:lstStyle>
            <a:lvl1pPr>
              <a:defRPr sz="2400" b="0">
                <a:solidFill>
                  <a:schemeClr val="accent6"/>
                </a:solidFill>
              </a:defRPr>
            </a:lvl1pPr>
            <a:lvl2pPr marL="361950" indent="-361950">
              <a:buClr>
                <a:schemeClr val="accent6"/>
              </a:buClr>
              <a:defRPr sz="2400">
                <a:solidFill>
                  <a:schemeClr val="accent6"/>
                </a:solidFill>
              </a:defRPr>
            </a:lvl2pPr>
            <a:lvl3pPr marL="612000" indent="-216000">
              <a:buFont typeface="Calibri" panose="020F0502020204030204" pitchFamily="34" charset="0"/>
              <a:buChar char="-"/>
              <a:defRPr sz="2000">
                <a:solidFill>
                  <a:schemeClr val="accent6"/>
                </a:solidFill>
              </a:defRPr>
            </a:lvl3pPr>
            <a:lvl4pPr marL="893763" indent="-215900">
              <a:buClr>
                <a:srgbClr val="E64A3A"/>
              </a:buClr>
              <a:buFont typeface="Calibri" panose="020F0502020204030204" pitchFamily="34" charset="0"/>
              <a:buChar char="-"/>
              <a:defRPr lang="en-US" sz="2000" kern="1200" dirty="0">
                <a:solidFill>
                  <a:schemeClr val="accent6"/>
                </a:solidFill>
                <a:latin typeface="+mn-lt"/>
                <a:ea typeface="+mn-ea"/>
                <a:cs typeface="+mn-cs"/>
              </a:defRPr>
            </a:lvl4pPr>
          </a:lstStyle>
          <a:p>
            <a:pPr lvl="0"/>
            <a:r>
              <a:rPr lang="en-US"/>
              <a:t>Edit Master text styles</a:t>
            </a:r>
          </a:p>
          <a:p>
            <a:pPr lvl="1"/>
            <a:r>
              <a:rPr lang="en-US"/>
              <a:t>Second level</a:t>
            </a:r>
          </a:p>
          <a:p>
            <a:pPr lvl="2"/>
            <a:r>
              <a:rPr lang="en-US"/>
              <a:t>Third level</a:t>
            </a:r>
          </a:p>
          <a:p>
            <a:pPr lvl="3"/>
            <a:r>
              <a:rPr lang="en-US"/>
              <a:t>Fourth level</a:t>
            </a:r>
          </a:p>
        </p:txBody>
      </p:sp>
      <p:pic>
        <p:nvPicPr>
          <p:cNvPr id="10" name="Picture 9">
            <a:extLst>
              <a:ext uri="{FF2B5EF4-FFF2-40B4-BE49-F238E27FC236}">
                <a16:creationId xmlns:a16="http://schemas.microsoft.com/office/drawing/2014/main" id="{1130F34B-F03B-4013-BA57-65F3AB94F0F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391900" y="263269"/>
            <a:ext cx="508256" cy="508256"/>
          </a:xfrm>
          <a:prstGeom prst="rect">
            <a:avLst/>
          </a:prstGeom>
        </p:spPr>
      </p:pic>
    </p:spTree>
    <p:extLst>
      <p:ext uri="{BB962C8B-B14F-4D97-AF65-F5344CB8AC3E}">
        <p14:creationId xmlns:p14="http://schemas.microsoft.com/office/powerpoint/2010/main" val="372858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and bullets">
    <p:bg>
      <p:bgPr>
        <a:solidFill>
          <a:schemeClr val="tx2"/>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8CFD405-806B-4F0D-8FB3-85BE318F9FA0}"/>
              </a:ext>
            </a:extLst>
          </p:cNvPr>
          <p:cNvSpPr>
            <a:spLocks noGrp="1"/>
          </p:cNvSpPr>
          <p:nvPr>
            <p:ph type="title"/>
          </p:nvPr>
        </p:nvSpPr>
        <p:spPr>
          <a:xfrm>
            <a:off x="533402" y="469901"/>
            <a:ext cx="8999999" cy="454024"/>
          </a:xfrm>
          <a:prstGeom prst="rect">
            <a:avLst/>
          </a:prstGeom>
        </p:spPr>
        <p:txBody>
          <a:bodyPr>
            <a:normAutofit/>
          </a:bodyPr>
          <a:lstStyle>
            <a:lvl1pPr>
              <a:defRPr sz="1600" b="1" cap="none" baseline="0">
                <a:solidFill>
                  <a:schemeClr val="accent5"/>
                </a:solidFill>
                <a:latin typeface="+mn-lt"/>
                <a:ea typeface="Simplon BP Regular" pitchFamily="2" charset="0"/>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5322560C-F7F6-40CD-A02D-30EB26340E6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391900" y="263269"/>
            <a:ext cx="508256" cy="508256"/>
          </a:xfrm>
          <a:prstGeom prst="rect">
            <a:avLst/>
          </a:prstGeom>
        </p:spPr>
      </p:pic>
      <p:cxnSp>
        <p:nvCxnSpPr>
          <p:cNvPr id="13" name="Straight Connector 12">
            <a:extLst>
              <a:ext uri="{FF2B5EF4-FFF2-40B4-BE49-F238E27FC236}">
                <a16:creationId xmlns:a16="http://schemas.microsoft.com/office/drawing/2014/main" id="{74241E87-7E16-44CA-ACA5-BD2794482D12}"/>
              </a:ext>
            </a:extLst>
          </p:cNvPr>
          <p:cNvCxnSpPr/>
          <p:nvPr userDrawn="1"/>
        </p:nvCxnSpPr>
        <p:spPr>
          <a:xfrm>
            <a:off x="533399" y="1023579"/>
            <a:ext cx="9000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Picture Placeholder 4"/>
          <p:cNvSpPr>
            <a:spLocks noGrp="1"/>
          </p:cNvSpPr>
          <p:nvPr>
            <p:ph type="pic" sz="quarter" idx="11"/>
          </p:nvPr>
        </p:nvSpPr>
        <p:spPr>
          <a:xfrm>
            <a:off x="533399" y="2131780"/>
            <a:ext cx="4977211" cy="4098900"/>
          </a:xfrm>
          <a:prstGeom prst="rect">
            <a:avLst/>
          </a:prstGeom>
        </p:spPr>
        <p:txBody>
          <a:bodyPr/>
          <a:lstStyle/>
          <a:p>
            <a:r>
              <a:rPr lang="en-US"/>
              <a:t>Click icon to add picture</a:t>
            </a:r>
          </a:p>
        </p:txBody>
      </p:sp>
      <p:sp>
        <p:nvSpPr>
          <p:cNvPr id="14" name="Text Placeholder 2">
            <a:extLst>
              <a:ext uri="{FF2B5EF4-FFF2-40B4-BE49-F238E27FC236}">
                <a16:creationId xmlns:a16="http://schemas.microsoft.com/office/drawing/2014/main" id="{5AA8C315-0780-4777-A384-973D52EFF007}"/>
              </a:ext>
            </a:extLst>
          </p:cNvPr>
          <p:cNvSpPr>
            <a:spLocks noGrp="1"/>
          </p:cNvSpPr>
          <p:nvPr>
            <p:ph type="body" sz="quarter" idx="10" hasCustomPrompt="1"/>
          </p:nvPr>
        </p:nvSpPr>
        <p:spPr>
          <a:xfrm>
            <a:off x="6053962" y="2131782"/>
            <a:ext cx="4992415" cy="4098901"/>
          </a:xfrm>
          <a:prstGeom prst="rect">
            <a:avLst/>
          </a:prstGeom>
        </p:spPr>
        <p:txBody>
          <a:bodyPr>
            <a:noAutofit/>
          </a:bodyPr>
          <a:lstStyle>
            <a:lvl1pPr marL="457200" indent="-457200">
              <a:buFont typeface="Arial" panose="020B0604020202020204" pitchFamily="34" charset="0"/>
              <a:buChar char="•"/>
              <a:tabLst/>
              <a:defRPr baseline="0">
                <a:solidFill>
                  <a:schemeClr val="accent5"/>
                </a:solidFill>
              </a:defRPr>
            </a:lvl1pPr>
          </a:lstStyle>
          <a:p>
            <a:pPr marL="457200" indent="-457200">
              <a:buFont typeface="Arial" panose="020B0604020202020204" pitchFamily="34" charset="0"/>
              <a:buChar char="•"/>
            </a:pPr>
            <a:r>
              <a:rPr lang="en-GB" sz="2200" cap="none"/>
              <a:t>Enter bullet text</a:t>
            </a:r>
          </a:p>
        </p:txBody>
      </p:sp>
    </p:spTree>
    <p:extLst>
      <p:ext uri="{BB962C8B-B14F-4D97-AF65-F5344CB8AC3E}">
        <p14:creationId xmlns:p14="http://schemas.microsoft.com/office/powerpoint/2010/main" val="4164699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Blue">
    <p:bg>
      <p:bgPr>
        <a:solidFill>
          <a:srgbClr val="013B4B"/>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8CFD405-806B-4F0D-8FB3-85BE318F9FA0}"/>
              </a:ext>
            </a:extLst>
          </p:cNvPr>
          <p:cNvSpPr>
            <a:spLocks noGrp="1"/>
          </p:cNvSpPr>
          <p:nvPr>
            <p:ph type="title"/>
          </p:nvPr>
        </p:nvSpPr>
        <p:spPr>
          <a:xfrm>
            <a:off x="533401" y="469901"/>
            <a:ext cx="5476875" cy="454024"/>
          </a:xfrm>
          <a:prstGeom prst="rect">
            <a:avLst/>
          </a:prstGeom>
        </p:spPr>
        <p:txBody>
          <a:bodyPr>
            <a:normAutofit/>
          </a:bodyPr>
          <a:lstStyle>
            <a:lvl1pPr>
              <a:defRPr sz="1600" b="1" cap="none" baseline="0">
                <a:solidFill>
                  <a:schemeClr val="accent5"/>
                </a:solidFill>
                <a:latin typeface="+mn-lt"/>
                <a:ea typeface="Simplon BP Regular" pitchFamily="2" charset="0"/>
              </a:defRPr>
            </a:lvl1pPr>
          </a:lstStyle>
          <a:p>
            <a:r>
              <a:rPr lang="en-US"/>
              <a:t>Click to edit Master title style</a:t>
            </a:r>
            <a:endParaRPr lang="en-GB"/>
          </a:p>
        </p:txBody>
      </p:sp>
      <p:sp>
        <p:nvSpPr>
          <p:cNvPr id="5" name="Text Placeholder 5">
            <a:extLst>
              <a:ext uri="{FF2B5EF4-FFF2-40B4-BE49-F238E27FC236}">
                <a16:creationId xmlns:a16="http://schemas.microsoft.com/office/drawing/2014/main" id="{712F21E1-D8AC-4A58-B0A2-A5ED57AC9EF5}"/>
              </a:ext>
            </a:extLst>
          </p:cNvPr>
          <p:cNvSpPr>
            <a:spLocks noGrp="1"/>
          </p:cNvSpPr>
          <p:nvPr>
            <p:ph type="body" sz="quarter" idx="10" hasCustomPrompt="1"/>
          </p:nvPr>
        </p:nvSpPr>
        <p:spPr>
          <a:xfrm>
            <a:off x="2257426" y="2019300"/>
            <a:ext cx="7172903" cy="2210916"/>
          </a:xfrm>
          <a:prstGeom prst="rect">
            <a:avLst/>
          </a:prstGeom>
        </p:spPr>
        <p:txBody>
          <a:bodyPr/>
          <a:lstStyle>
            <a:lvl1pPr marL="0" indent="0">
              <a:lnSpc>
                <a:spcPct val="100000"/>
              </a:lnSpc>
              <a:buNone/>
              <a:defRPr b="1" i="0" cap="all" baseline="0">
                <a:solidFill>
                  <a:schemeClr val="accent5"/>
                </a:solidFill>
                <a:latin typeface="+mn-lt"/>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TEXT</a:t>
            </a:r>
          </a:p>
          <a:p>
            <a:pPr lvl="0"/>
            <a:endParaRPr lang="en-US"/>
          </a:p>
        </p:txBody>
      </p:sp>
      <p:pic>
        <p:nvPicPr>
          <p:cNvPr id="7" name="Picture 6">
            <a:extLst>
              <a:ext uri="{FF2B5EF4-FFF2-40B4-BE49-F238E27FC236}">
                <a16:creationId xmlns:a16="http://schemas.microsoft.com/office/drawing/2014/main" id="{5322560C-F7F6-40CD-A02D-30EB26340E6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391900" y="263269"/>
            <a:ext cx="508256" cy="508256"/>
          </a:xfrm>
          <a:prstGeom prst="rect">
            <a:avLst/>
          </a:prstGeom>
        </p:spPr>
      </p:pic>
      <p:cxnSp>
        <p:nvCxnSpPr>
          <p:cNvPr id="8" name="Straight Connector 7">
            <a:extLst>
              <a:ext uri="{FF2B5EF4-FFF2-40B4-BE49-F238E27FC236}">
                <a16:creationId xmlns:a16="http://schemas.microsoft.com/office/drawing/2014/main" id="{74241E87-7E16-44CA-ACA5-BD2794482D12}"/>
              </a:ext>
            </a:extLst>
          </p:cNvPr>
          <p:cNvCxnSpPr/>
          <p:nvPr userDrawn="1"/>
        </p:nvCxnSpPr>
        <p:spPr>
          <a:xfrm>
            <a:off x="533399" y="1023579"/>
            <a:ext cx="90000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536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01">
    <p:bg>
      <p:bgPr>
        <a:solidFill>
          <a:srgbClr val="013B4B"/>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F554E6-323F-4C1F-A034-681E44B6B735}"/>
              </a:ext>
            </a:extLst>
          </p:cNvPr>
          <p:cNvSpPr>
            <a:spLocks noGrp="1"/>
          </p:cNvSpPr>
          <p:nvPr>
            <p:ph type="title"/>
          </p:nvPr>
        </p:nvSpPr>
        <p:spPr>
          <a:xfrm>
            <a:off x="533401" y="469901"/>
            <a:ext cx="5476875" cy="454024"/>
          </a:xfrm>
          <a:prstGeom prst="rect">
            <a:avLst/>
          </a:prstGeom>
        </p:spPr>
        <p:txBody>
          <a:bodyPr>
            <a:normAutofit/>
          </a:bodyPr>
          <a:lstStyle>
            <a:lvl1pPr>
              <a:defRPr sz="1600" b="1" cap="none" baseline="0">
                <a:solidFill>
                  <a:schemeClr val="accent5"/>
                </a:solidFill>
                <a:latin typeface="+mn-lt"/>
                <a:ea typeface="Simplon BP Regular" pitchFamily="2" charset="0"/>
              </a:defRPr>
            </a:lvl1pPr>
          </a:lstStyle>
          <a:p>
            <a:r>
              <a:rPr lang="en-US"/>
              <a:t>Click to edit Master title style</a:t>
            </a:r>
            <a:endParaRPr lang="en-GB"/>
          </a:p>
        </p:txBody>
      </p:sp>
      <p:sp>
        <p:nvSpPr>
          <p:cNvPr id="8" name="Text Placeholder 5">
            <a:extLst>
              <a:ext uri="{FF2B5EF4-FFF2-40B4-BE49-F238E27FC236}">
                <a16:creationId xmlns:a16="http://schemas.microsoft.com/office/drawing/2014/main" id="{3B78C12D-C3CE-4560-A655-732D183733EA}"/>
              </a:ext>
            </a:extLst>
          </p:cNvPr>
          <p:cNvSpPr>
            <a:spLocks noGrp="1"/>
          </p:cNvSpPr>
          <p:nvPr>
            <p:ph type="body" sz="quarter" idx="10" hasCustomPrompt="1"/>
          </p:nvPr>
        </p:nvSpPr>
        <p:spPr>
          <a:xfrm>
            <a:off x="2257426" y="2019301"/>
            <a:ext cx="5143500" cy="454024"/>
          </a:xfrm>
          <a:prstGeom prst="rect">
            <a:avLst/>
          </a:prstGeom>
        </p:spPr>
        <p:txBody>
          <a:bodyPr/>
          <a:lstStyle>
            <a:lvl1pPr marL="0" indent="0">
              <a:lnSpc>
                <a:spcPct val="100000"/>
              </a:lnSpc>
              <a:buNone/>
              <a:defRPr b="1" i="0" cap="all" baseline="0">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EDIT MASTER TEXT STYLES</a:t>
            </a:r>
          </a:p>
          <a:p>
            <a:pPr lvl="0"/>
            <a:endParaRPr lang="en-US"/>
          </a:p>
        </p:txBody>
      </p:sp>
      <p:cxnSp>
        <p:nvCxnSpPr>
          <p:cNvPr id="5" name="Straight Connector 4">
            <a:extLst>
              <a:ext uri="{FF2B5EF4-FFF2-40B4-BE49-F238E27FC236}">
                <a16:creationId xmlns:a16="http://schemas.microsoft.com/office/drawing/2014/main" id="{6300D54C-1252-41A3-B1C8-036823294C3F}"/>
              </a:ext>
            </a:extLst>
          </p:cNvPr>
          <p:cNvCxnSpPr/>
          <p:nvPr userDrawn="1"/>
        </p:nvCxnSpPr>
        <p:spPr>
          <a:xfrm>
            <a:off x="533399" y="1023579"/>
            <a:ext cx="9000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AE56859B-0610-4199-809D-D31D8C79C628}"/>
              </a:ext>
            </a:extLst>
          </p:cNvPr>
          <p:cNvSpPr>
            <a:spLocks noGrp="1"/>
          </p:cNvSpPr>
          <p:nvPr>
            <p:ph type="body" sz="quarter" idx="11" hasCustomPrompt="1"/>
          </p:nvPr>
        </p:nvSpPr>
        <p:spPr>
          <a:xfrm>
            <a:off x="2257424" y="2832603"/>
            <a:ext cx="6531733" cy="3308350"/>
          </a:xfrm>
          <a:prstGeom prst="rect">
            <a:avLst/>
          </a:prstGeom>
        </p:spPr>
        <p:txBody>
          <a:bodyPr anchor="ctr" anchorCtr="0">
            <a:normAutofit/>
          </a:bodyPr>
          <a:lstStyle>
            <a:lvl1pPr marL="0" indent="0">
              <a:buFont typeface="Arial" panose="020B0604020202020204" pitchFamily="34" charset="0"/>
              <a:buNone/>
              <a:defRPr sz="1600">
                <a:solidFill>
                  <a:schemeClr val="accent5"/>
                </a:solidFill>
              </a:defRPr>
            </a:lvl1pPr>
            <a:lvl2pPr marL="457200" indent="0">
              <a:buFont typeface="Arial" panose="020B0604020202020204" pitchFamily="34" charset="0"/>
              <a:buNone/>
              <a:defRPr sz="1600">
                <a:solidFill>
                  <a:schemeClr val="accent5"/>
                </a:solidFill>
              </a:defRPr>
            </a:lvl2pPr>
            <a:lvl3pPr marL="914400" indent="0">
              <a:buFont typeface="Arial" panose="020B0604020202020204" pitchFamily="34" charset="0"/>
              <a:buNone/>
              <a:defRPr sz="1600">
                <a:solidFill>
                  <a:schemeClr val="accent5"/>
                </a:solidFill>
              </a:defRPr>
            </a:lvl3pPr>
            <a:lvl4pPr marL="1371600" indent="0">
              <a:buFont typeface="Arial" panose="020B0604020202020204" pitchFamily="34" charset="0"/>
              <a:buNone/>
              <a:defRPr sz="1600">
                <a:solidFill>
                  <a:schemeClr val="accent5"/>
                </a:solidFill>
              </a:defRPr>
            </a:lvl4pPr>
            <a:lvl5pPr marL="1828800" indent="0">
              <a:buFont typeface="Arial" panose="020B0604020202020204" pitchFamily="34" charset="0"/>
              <a:buNone/>
              <a:defRPr sz="1600">
                <a:solidFill>
                  <a:schemeClr val="accent5"/>
                </a:solidFill>
              </a:defRPr>
            </a:lvl5pPr>
          </a:lstStyle>
          <a:p>
            <a:pPr lvl="0"/>
            <a:r>
              <a:rPr lang="en-US"/>
              <a:t>Write paragraph here</a:t>
            </a:r>
          </a:p>
        </p:txBody>
      </p:sp>
      <p:pic>
        <p:nvPicPr>
          <p:cNvPr id="11" name="Picture 10">
            <a:extLst>
              <a:ext uri="{FF2B5EF4-FFF2-40B4-BE49-F238E27FC236}">
                <a16:creationId xmlns:a16="http://schemas.microsoft.com/office/drawing/2014/main" id="{9995C3E5-C81F-4718-AA07-ED198E97425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391900" y="263269"/>
            <a:ext cx="508256" cy="508256"/>
          </a:xfrm>
          <a:prstGeom prst="rect">
            <a:avLst/>
          </a:prstGeom>
        </p:spPr>
      </p:pic>
    </p:spTree>
    <p:extLst>
      <p:ext uri="{BB962C8B-B14F-4D97-AF65-F5344CB8AC3E}">
        <p14:creationId xmlns:p14="http://schemas.microsoft.com/office/powerpoint/2010/main" val="3931799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slashes Blue">
    <p:bg>
      <p:bgPr>
        <a:solidFill>
          <a:srgbClr val="013B4B"/>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E3DDF9C-6D3C-48DF-AABC-751E1C6762F8}"/>
              </a:ext>
            </a:extLst>
          </p:cNvPr>
          <p:cNvSpPr>
            <a:spLocks noGrp="1"/>
          </p:cNvSpPr>
          <p:nvPr>
            <p:ph type="title"/>
          </p:nvPr>
        </p:nvSpPr>
        <p:spPr>
          <a:xfrm>
            <a:off x="533401" y="469901"/>
            <a:ext cx="5476875" cy="454024"/>
          </a:xfrm>
          <a:prstGeom prst="rect">
            <a:avLst/>
          </a:prstGeom>
        </p:spPr>
        <p:txBody>
          <a:bodyPr>
            <a:normAutofit/>
          </a:bodyPr>
          <a:lstStyle>
            <a:lvl1pPr>
              <a:defRPr sz="1600" b="1" cap="none" baseline="0">
                <a:solidFill>
                  <a:schemeClr val="accent5"/>
                </a:solidFill>
                <a:latin typeface="+mn-lt"/>
                <a:ea typeface="Simplon BP Regular" pitchFamily="2" charset="0"/>
              </a:defRPr>
            </a:lvl1pPr>
          </a:lstStyle>
          <a:p>
            <a:r>
              <a:rPr lang="en-US"/>
              <a:t>Click to edit Master title style</a:t>
            </a:r>
            <a:endParaRPr lang="en-GB"/>
          </a:p>
        </p:txBody>
      </p:sp>
      <p:pic>
        <p:nvPicPr>
          <p:cNvPr id="9" name="Graphic 8">
            <a:extLst>
              <a:ext uri="{FF2B5EF4-FFF2-40B4-BE49-F238E27FC236}">
                <a16:creationId xmlns:a16="http://schemas.microsoft.com/office/drawing/2014/main" id="{FFB2AF28-555C-456F-ACE4-326A93FFA79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125354" y="3095814"/>
            <a:ext cx="1221383" cy="2308321"/>
          </a:xfrm>
          <a:prstGeom prst="rect">
            <a:avLst/>
          </a:prstGeom>
        </p:spPr>
      </p:pic>
      <p:pic>
        <p:nvPicPr>
          <p:cNvPr id="10" name="Graphic 9">
            <a:extLst>
              <a:ext uri="{FF2B5EF4-FFF2-40B4-BE49-F238E27FC236}">
                <a16:creationId xmlns:a16="http://schemas.microsoft.com/office/drawing/2014/main" id="{562CA4EF-0143-43DD-A3A7-AB56509E7D4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935442" y="3095815"/>
            <a:ext cx="1221383" cy="2308321"/>
          </a:xfrm>
          <a:prstGeom prst="rect">
            <a:avLst/>
          </a:prstGeom>
        </p:spPr>
      </p:pic>
      <p:sp>
        <p:nvSpPr>
          <p:cNvPr id="13" name="Text Placeholder 12">
            <a:extLst>
              <a:ext uri="{FF2B5EF4-FFF2-40B4-BE49-F238E27FC236}">
                <a16:creationId xmlns:a16="http://schemas.microsoft.com/office/drawing/2014/main" id="{9B83F491-C8A0-4880-B2D7-DB3432D80666}"/>
              </a:ext>
            </a:extLst>
          </p:cNvPr>
          <p:cNvSpPr>
            <a:spLocks noGrp="1"/>
          </p:cNvSpPr>
          <p:nvPr>
            <p:ph type="body" sz="quarter" idx="10" hasCustomPrompt="1"/>
          </p:nvPr>
        </p:nvSpPr>
        <p:spPr>
          <a:xfrm>
            <a:off x="1545425" y="3095814"/>
            <a:ext cx="2579929" cy="2308843"/>
          </a:xfrm>
          <a:prstGeom prst="rect">
            <a:avLst/>
          </a:prstGeom>
        </p:spPr>
        <p:txBody>
          <a:bodyPr anchor="ctr" anchorCtr="0"/>
          <a:lstStyle>
            <a:lvl1pPr marL="0" indent="0">
              <a:buFont typeface="Arial" panose="020B0604020202020204" pitchFamily="34" charset="0"/>
              <a:buNone/>
              <a:defRPr>
                <a:solidFill>
                  <a:schemeClr val="accent5"/>
                </a:solidFill>
              </a:defRPr>
            </a:lvl1pPr>
            <a:lvl2pPr marL="0" indent="0">
              <a:buNone/>
              <a:defRPr/>
            </a:lvl2pPr>
            <a:lvl3pPr marL="0" indent="0">
              <a:buNone/>
              <a:defRPr/>
            </a:lvl3pPr>
            <a:lvl4pPr marL="434250" indent="0">
              <a:buNone/>
              <a:defRPr/>
            </a:lvl4pPr>
            <a:lvl5pPr marL="1828800" indent="0">
              <a:buFont typeface="Arial" panose="020B0604020202020204" pitchFamily="34" charset="0"/>
              <a:buNone/>
              <a:defRPr/>
            </a:lvl5pPr>
          </a:lstStyle>
          <a:p>
            <a:pPr lvl="0"/>
            <a:r>
              <a:rPr lang="en-US"/>
              <a:t>Paragraphs with dividers</a:t>
            </a:r>
          </a:p>
        </p:txBody>
      </p:sp>
      <p:sp>
        <p:nvSpPr>
          <p:cNvPr id="14" name="Text Placeholder 12">
            <a:extLst>
              <a:ext uri="{FF2B5EF4-FFF2-40B4-BE49-F238E27FC236}">
                <a16:creationId xmlns:a16="http://schemas.microsoft.com/office/drawing/2014/main" id="{485CFE16-07E1-403E-B36C-4BCAA98E3B30}"/>
              </a:ext>
            </a:extLst>
          </p:cNvPr>
          <p:cNvSpPr>
            <a:spLocks noGrp="1"/>
          </p:cNvSpPr>
          <p:nvPr>
            <p:ph type="body" sz="quarter" idx="11" hasCustomPrompt="1"/>
          </p:nvPr>
        </p:nvSpPr>
        <p:spPr>
          <a:xfrm>
            <a:off x="5346737" y="3095814"/>
            <a:ext cx="2579929" cy="2308843"/>
          </a:xfrm>
          <a:prstGeom prst="rect">
            <a:avLst/>
          </a:prstGeom>
        </p:spPr>
        <p:txBody>
          <a:bodyPr anchor="ctr" anchorCtr="0"/>
          <a:lstStyle>
            <a:lvl1pPr marL="0" indent="0">
              <a:buFont typeface="Arial" panose="020B0604020202020204" pitchFamily="34" charset="0"/>
              <a:buNone/>
              <a:defRPr>
                <a:solidFill>
                  <a:schemeClr val="accent5"/>
                </a:solidFill>
              </a:defRPr>
            </a:lvl1pPr>
            <a:lvl2pPr marL="0" indent="0">
              <a:buNone/>
              <a:defRPr/>
            </a:lvl2pPr>
            <a:lvl3pPr marL="0" indent="0">
              <a:buNone/>
              <a:defRPr/>
            </a:lvl3pPr>
            <a:lvl4pPr marL="434250" indent="0">
              <a:buNone/>
              <a:defRPr/>
            </a:lvl4pPr>
            <a:lvl5pPr marL="1828800" indent="0">
              <a:buFont typeface="Arial" panose="020B0604020202020204" pitchFamily="34" charset="0"/>
              <a:buNone/>
              <a:defRPr/>
            </a:lvl5pPr>
          </a:lstStyle>
          <a:p>
            <a:pPr lvl="0"/>
            <a:r>
              <a:rPr lang="en-US"/>
              <a:t>Paragraphs with dividers</a:t>
            </a:r>
          </a:p>
        </p:txBody>
      </p:sp>
      <p:sp>
        <p:nvSpPr>
          <p:cNvPr id="15" name="Text Placeholder 12">
            <a:extLst>
              <a:ext uri="{FF2B5EF4-FFF2-40B4-BE49-F238E27FC236}">
                <a16:creationId xmlns:a16="http://schemas.microsoft.com/office/drawing/2014/main" id="{CE1C4F69-AF1C-4640-9DB6-3728BEC236CB}"/>
              </a:ext>
            </a:extLst>
          </p:cNvPr>
          <p:cNvSpPr>
            <a:spLocks noGrp="1"/>
          </p:cNvSpPr>
          <p:nvPr>
            <p:ph type="body" sz="quarter" idx="12" hasCustomPrompt="1"/>
          </p:nvPr>
        </p:nvSpPr>
        <p:spPr>
          <a:xfrm>
            <a:off x="9156825" y="3095292"/>
            <a:ext cx="2579929" cy="2308843"/>
          </a:xfrm>
          <a:prstGeom prst="rect">
            <a:avLst/>
          </a:prstGeom>
        </p:spPr>
        <p:txBody>
          <a:bodyPr anchor="ctr" anchorCtr="0"/>
          <a:lstStyle>
            <a:lvl1pPr marL="0" indent="0">
              <a:buFont typeface="Arial" panose="020B0604020202020204" pitchFamily="34" charset="0"/>
              <a:buNone/>
              <a:defRPr>
                <a:solidFill>
                  <a:schemeClr val="accent5"/>
                </a:solidFill>
              </a:defRPr>
            </a:lvl1pPr>
            <a:lvl2pPr marL="0" indent="0">
              <a:buNone/>
              <a:defRPr/>
            </a:lvl2pPr>
            <a:lvl3pPr marL="0" indent="0">
              <a:buNone/>
              <a:defRPr/>
            </a:lvl3pPr>
            <a:lvl4pPr marL="434250" indent="0">
              <a:buNone/>
              <a:defRPr/>
            </a:lvl4pPr>
            <a:lvl5pPr marL="1828800" indent="0">
              <a:buFont typeface="Arial" panose="020B0604020202020204" pitchFamily="34" charset="0"/>
              <a:buNone/>
              <a:defRPr/>
            </a:lvl5pPr>
          </a:lstStyle>
          <a:p>
            <a:pPr lvl="0"/>
            <a:r>
              <a:rPr lang="en-US"/>
              <a:t>Paragraphs with dividers</a:t>
            </a:r>
          </a:p>
        </p:txBody>
      </p:sp>
      <p:sp>
        <p:nvSpPr>
          <p:cNvPr id="16" name="Text Placeholder 4">
            <a:extLst>
              <a:ext uri="{FF2B5EF4-FFF2-40B4-BE49-F238E27FC236}">
                <a16:creationId xmlns:a16="http://schemas.microsoft.com/office/drawing/2014/main" id="{496C4C70-2DA9-4879-92BF-6CAEC5F12DDA}"/>
              </a:ext>
            </a:extLst>
          </p:cNvPr>
          <p:cNvSpPr>
            <a:spLocks noGrp="1"/>
          </p:cNvSpPr>
          <p:nvPr>
            <p:ph type="body" sz="quarter" idx="13" hasCustomPrompt="1"/>
          </p:nvPr>
        </p:nvSpPr>
        <p:spPr>
          <a:xfrm>
            <a:off x="1371921" y="1885155"/>
            <a:ext cx="5779507" cy="534988"/>
          </a:xfrm>
          <a:prstGeom prst="rect">
            <a:avLst/>
          </a:prstGeom>
        </p:spPr>
        <p:txBody>
          <a:bodyPr>
            <a:normAutofit/>
          </a:bodyPr>
          <a:lstStyle>
            <a:lvl1pPr marL="0" indent="0">
              <a:buNone/>
              <a:defRPr sz="3200" b="1" i="0" cap="all" baseline="0">
                <a:solidFill>
                  <a:schemeClr val="accent5"/>
                </a:solidFill>
                <a:latin typeface="+mn-lt"/>
                <a:ea typeface="Simplon BP Bold" pitchFamily="2" charset="0"/>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Statement here IN CAPS</a:t>
            </a:r>
            <a:endParaRPr lang="en-GB"/>
          </a:p>
        </p:txBody>
      </p:sp>
      <p:sp>
        <p:nvSpPr>
          <p:cNvPr id="17" name="Text Placeholder 4">
            <a:extLst>
              <a:ext uri="{FF2B5EF4-FFF2-40B4-BE49-F238E27FC236}">
                <a16:creationId xmlns:a16="http://schemas.microsoft.com/office/drawing/2014/main" id="{CB89B083-A5FB-4916-808E-CCE6D4E85004}"/>
              </a:ext>
            </a:extLst>
          </p:cNvPr>
          <p:cNvSpPr>
            <a:spLocks noGrp="1"/>
          </p:cNvSpPr>
          <p:nvPr>
            <p:ph type="body" sz="quarter" idx="14" hasCustomPrompt="1"/>
          </p:nvPr>
        </p:nvSpPr>
        <p:spPr>
          <a:xfrm>
            <a:off x="3354987" y="5853111"/>
            <a:ext cx="8381767" cy="534988"/>
          </a:xfrm>
          <a:prstGeom prst="rect">
            <a:avLst/>
          </a:prstGeom>
        </p:spPr>
        <p:txBody>
          <a:bodyPr>
            <a:normAutofit/>
          </a:bodyPr>
          <a:lstStyle>
            <a:lvl1pPr marL="0" indent="0">
              <a:buNone/>
              <a:defRPr sz="3200" b="1" i="0" cap="all" baseline="0">
                <a:solidFill>
                  <a:schemeClr val="accent5"/>
                </a:solidFill>
                <a:latin typeface="+mn-lt"/>
                <a:ea typeface="Simplon BP Bold" pitchFamily="2" charset="0"/>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Statement here</a:t>
            </a:r>
            <a:endParaRPr lang="en-GB"/>
          </a:p>
        </p:txBody>
      </p:sp>
      <p:cxnSp>
        <p:nvCxnSpPr>
          <p:cNvPr id="19" name="Straight Connector 18">
            <a:extLst>
              <a:ext uri="{FF2B5EF4-FFF2-40B4-BE49-F238E27FC236}">
                <a16:creationId xmlns:a16="http://schemas.microsoft.com/office/drawing/2014/main" id="{AE8F867A-D1DA-4CA3-A444-5AA601CBEE56}"/>
              </a:ext>
            </a:extLst>
          </p:cNvPr>
          <p:cNvCxnSpPr/>
          <p:nvPr userDrawn="1"/>
        </p:nvCxnSpPr>
        <p:spPr>
          <a:xfrm>
            <a:off x="533399" y="1023579"/>
            <a:ext cx="90000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 name="Graphic 19">
            <a:extLst>
              <a:ext uri="{FF2B5EF4-FFF2-40B4-BE49-F238E27FC236}">
                <a16:creationId xmlns:a16="http://schemas.microsoft.com/office/drawing/2014/main" id="{4AA00451-864A-49AB-9488-01DC381F2B1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324042" y="3095814"/>
            <a:ext cx="1221383" cy="2308321"/>
          </a:xfrm>
          <a:prstGeom prst="rect">
            <a:avLst/>
          </a:prstGeom>
        </p:spPr>
      </p:pic>
      <p:pic>
        <p:nvPicPr>
          <p:cNvPr id="21" name="Picture 20">
            <a:extLst>
              <a:ext uri="{FF2B5EF4-FFF2-40B4-BE49-F238E27FC236}">
                <a16:creationId xmlns:a16="http://schemas.microsoft.com/office/drawing/2014/main" id="{1C0C4B83-3B8C-4FC8-AA04-029406143F9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391900" y="263269"/>
            <a:ext cx="508256" cy="508256"/>
          </a:xfrm>
          <a:prstGeom prst="rect">
            <a:avLst/>
          </a:prstGeom>
        </p:spPr>
      </p:pic>
    </p:spTree>
    <p:extLst>
      <p:ext uri="{BB962C8B-B14F-4D97-AF65-F5344CB8AC3E}">
        <p14:creationId xmlns:p14="http://schemas.microsoft.com/office/powerpoint/2010/main" val="446802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slide Blue">
    <p:bg>
      <p:bgPr>
        <a:solidFill>
          <a:srgbClr val="013B4B"/>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FCCA20B-15B9-49E0-BF0F-7FE924F19354}"/>
              </a:ext>
            </a:extLst>
          </p:cNvPr>
          <p:cNvSpPr>
            <a:spLocks noGrp="1"/>
          </p:cNvSpPr>
          <p:nvPr>
            <p:ph type="title"/>
          </p:nvPr>
        </p:nvSpPr>
        <p:spPr>
          <a:xfrm>
            <a:off x="533401" y="469901"/>
            <a:ext cx="5476875" cy="454024"/>
          </a:xfrm>
          <a:prstGeom prst="rect">
            <a:avLst/>
          </a:prstGeom>
        </p:spPr>
        <p:txBody>
          <a:bodyPr>
            <a:normAutofit/>
          </a:bodyPr>
          <a:lstStyle>
            <a:lvl1pPr>
              <a:defRPr sz="1600" b="1" cap="none" baseline="0">
                <a:solidFill>
                  <a:schemeClr val="accent5"/>
                </a:solidFill>
                <a:latin typeface="+mn-lt"/>
                <a:ea typeface="Simplon BP Regular" pitchFamily="2" charset="0"/>
              </a:defRPr>
            </a:lvl1pPr>
          </a:lstStyle>
          <a:p>
            <a:r>
              <a:rPr lang="en-US"/>
              <a:t>Click to edit Master title style</a:t>
            </a:r>
            <a:endParaRPr lang="en-GB"/>
          </a:p>
        </p:txBody>
      </p:sp>
      <p:cxnSp>
        <p:nvCxnSpPr>
          <p:cNvPr id="9" name="Straight Connector 8">
            <a:extLst>
              <a:ext uri="{FF2B5EF4-FFF2-40B4-BE49-F238E27FC236}">
                <a16:creationId xmlns:a16="http://schemas.microsoft.com/office/drawing/2014/main" id="{00FE3A67-3E57-4432-A866-85BAF33FFD2B}"/>
              </a:ext>
            </a:extLst>
          </p:cNvPr>
          <p:cNvCxnSpPr/>
          <p:nvPr userDrawn="1"/>
        </p:nvCxnSpPr>
        <p:spPr>
          <a:xfrm>
            <a:off x="533399" y="1023579"/>
            <a:ext cx="9000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Table Placeholder 10">
            <a:extLst>
              <a:ext uri="{FF2B5EF4-FFF2-40B4-BE49-F238E27FC236}">
                <a16:creationId xmlns:a16="http://schemas.microsoft.com/office/drawing/2014/main" id="{F0AAFD92-71DE-4E79-A31F-AE724F2ADA01}"/>
              </a:ext>
            </a:extLst>
          </p:cNvPr>
          <p:cNvSpPr>
            <a:spLocks noGrp="1"/>
          </p:cNvSpPr>
          <p:nvPr>
            <p:ph type="tbl" sz="quarter" idx="10"/>
          </p:nvPr>
        </p:nvSpPr>
        <p:spPr>
          <a:xfrm>
            <a:off x="533401" y="2155826"/>
            <a:ext cx="11122025" cy="4067175"/>
          </a:xfrm>
          <a:prstGeom prst="rect">
            <a:avLst/>
          </a:prstGeom>
        </p:spPr>
        <p:txBody>
          <a:bodyPr/>
          <a:lstStyle/>
          <a:p>
            <a:r>
              <a:rPr lang="en-US"/>
              <a:t>Click icon to add table</a:t>
            </a:r>
            <a:endParaRPr lang="en-GB"/>
          </a:p>
        </p:txBody>
      </p:sp>
      <p:pic>
        <p:nvPicPr>
          <p:cNvPr id="6" name="Picture 5">
            <a:extLst>
              <a:ext uri="{FF2B5EF4-FFF2-40B4-BE49-F238E27FC236}">
                <a16:creationId xmlns:a16="http://schemas.microsoft.com/office/drawing/2014/main" id="{CCC20DFD-8049-4BBA-A3DD-6026549FE4B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391900" y="263269"/>
            <a:ext cx="508256" cy="508256"/>
          </a:xfrm>
          <a:prstGeom prst="rect">
            <a:avLst/>
          </a:prstGeom>
        </p:spPr>
      </p:pic>
    </p:spTree>
    <p:extLst>
      <p:ext uri="{BB962C8B-B14F-4D97-AF65-F5344CB8AC3E}">
        <p14:creationId xmlns:p14="http://schemas.microsoft.com/office/powerpoint/2010/main" val="4045521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xed graphic">
    <p:bg>
      <p:bgPr>
        <a:solidFill>
          <a:srgbClr val="013B4B"/>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5B7ACD0-9995-478D-A54A-B356EF4E6A34}"/>
              </a:ext>
            </a:extLst>
          </p:cNvPr>
          <p:cNvSpPr>
            <a:spLocks noGrp="1"/>
          </p:cNvSpPr>
          <p:nvPr>
            <p:ph type="title"/>
          </p:nvPr>
        </p:nvSpPr>
        <p:spPr>
          <a:xfrm>
            <a:off x="533401" y="469901"/>
            <a:ext cx="5476875" cy="454024"/>
          </a:xfrm>
          <a:prstGeom prst="rect">
            <a:avLst/>
          </a:prstGeom>
        </p:spPr>
        <p:txBody>
          <a:bodyPr>
            <a:normAutofit/>
          </a:bodyPr>
          <a:lstStyle>
            <a:lvl1pPr>
              <a:defRPr sz="1600" b="1" cap="none" baseline="0">
                <a:solidFill>
                  <a:schemeClr val="accent5"/>
                </a:solidFill>
                <a:latin typeface="+mn-lt"/>
                <a:ea typeface="Simplon BP Regular" pitchFamily="2" charset="0"/>
              </a:defRPr>
            </a:lvl1pPr>
          </a:lstStyle>
          <a:p>
            <a:r>
              <a:rPr lang="en-US"/>
              <a:t>Click to edit Master title style</a:t>
            </a:r>
            <a:endParaRPr lang="en-GB"/>
          </a:p>
        </p:txBody>
      </p:sp>
      <p:cxnSp>
        <p:nvCxnSpPr>
          <p:cNvPr id="8" name="Straight Connector 7">
            <a:extLst>
              <a:ext uri="{FF2B5EF4-FFF2-40B4-BE49-F238E27FC236}">
                <a16:creationId xmlns:a16="http://schemas.microsoft.com/office/drawing/2014/main" id="{BAC25B1B-8116-48DD-827E-665E5E4955FF}"/>
              </a:ext>
            </a:extLst>
          </p:cNvPr>
          <p:cNvCxnSpPr/>
          <p:nvPr userDrawn="1"/>
        </p:nvCxnSpPr>
        <p:spPr>
          <a:xfrm>
            <a:off x="533399" y="1023579"/>
            <a:ext cx="9000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99A59184-9A0F-4213-8AA7-91C2C87E5155}"/>
              </a:ext>
            </a:extLst>
          </p:cNvPr>
          <p:cNvSpPr/>
          <p:nvPr userDrawn="1"/>
        </p:nvSpPr>
        <p:spPr>
          <a:xfrm>
            <a:off x="982639" y="1488553"/>
            <a:ext cx="4899547" cy="489954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cxnSp>
        <p:nvCxnSpPr>
          <p:cNvPr id="13" name="Straight Connector 12">
            <a:extLst>
              <a:ext uri="{FF2B5EF4-FFF2-40B4-BE49-F238E27FC236}">
                <a16:creationId xmlns:a16="http://schemas.microsoft.com/office/drawing/2014/main" id="{48854D1F-0689-425C-8C01-FF7653E49572}"/>
              </a:ext>
            </a:extLst>
          </p:cNvPr>
          <p:cNvCxnSpPr/>
          <p:nvPr userDrawn="1"/>
        </p:nvCxnSpPr>
        <p:spPr>
          <a:xfrm flipV="1">
            <a:off x="5882186" y="3934443"/>
            <a:ext cx="1119116" cy="7771"/>
          </a:xfrm>
          <a:prstGeom prst="line">
            <a:avLst/>
          </a:prstGeom>
          <a:ln w="1143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2F69E0E-5411-4D00-A2EB-F6213EC929B9}"/>
              </a:ext>
            </a:extLst>
          </p:cNvPr>
          <p:cNvCxnSpPr>
            <a:cxnSpLocks/>
          </p:cNvCxnSpPr>
          <p:nvPr userDrawn="1"/>
        </p:nvCxnSpPr>
        <p:spPr>
          <a:xfrm>
            <a:off x="7001301" y="2139287"/>
            <a:ext cx="0" cy="3590308"/>
          </a:xfrm>
          <a:prstGeom prst="line">
            <a:avLst/>
          </a:prstGeom>
          <a:ln w="114300"/>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9D839432-05C9-4AD4-8349-24F8CB75EC5A}"/>
              </a:ext>
            </a:extLst>
          </p:cNvPr>
          <p:cNvSpPr>
            <a:spLocks noGrp="1"/>
          </p:cNvSpPr>
          <p:nvPr>
            <p:ph type="body" sz="quarter" idx="10"/>
          </p:nvPr>
        </p:nvSpPr>
        <p:spPr>
          <a:xfrm>
            <a:off x="1596789" y="2757488"/>
            <a:ext cx="3684825" cy="2387600"/>
          </a:xfrm>
          <a:prstGeom prst="rect">
            <a:avLst/>
          </a:prstGeom>
        </p:spPr>
        <p:txBody>
          <a:bodyPr anchor="ctr" anchorCtr="0">
            <a:normAutofit/>
          </a:bodyPr>
          <a:lstStyle>
            <a:lvl1pPr marL="0" indent="0">
              <a:buFont typeface="Arial" panose="020B0604020202020204" pitchFamily="34" charset="0"/>
              <a:buNone/>
              <a:defRPr sz="3200" b="1" i="0" cap="all" baseline="0">
                <a:solidFill>
                  <a:schemeClr val="accent5"/>
                </a:solidFill>
              </a:defRPr>
            </a:lvl1pPr>
            <a:lvl2pPr marL="0" indent="0">
              <a:buNone/>
              <a:defRPr/>
            </a:lvl2pPr>
            <a:lvl3pPr marL="0" indent="0">
              <a:buNone/>
              <a:defRPr/>
            </a:lvl3pPr>
            <a:lvl4pPr marL="434250" indent="0">
              <a:buNone/>
              <a:defRPr/>
            </a:lvl4pPr>
            <a:lvl5pPr marL="1828800" indent="0">
              <a:buFont typeface="Arial" panose="020B0604020202020204" pitchFamily="34" charset="0"/>
              <a:buNone/>
              <a:defRPr/>
            </a:lvl5pPr>
          </a:lstStyle>
          <a:p>
            <a:pPr lvl="0"/>
            <a:r>
              <a:rPr lang="en-US"/>
              <a:t>Edit Master text styles</a:t>
            </a:r>
          </a:p>
        </p:txBody>
      </p:sp>
      <p:sp>
        <p:nvSpPr>
          <p:cNvPr id="19" name="Text Placeholder 2">
            <a:extLst>
              <a:ext uri="{FF2B5EF4-FFF2-40B4-BE49-F238E27FC236}">
                <a16:creationId xmlns:a16="http://schemas.microsoft.com/office/drawing/2014/main" id="{C6150946-9346-4879-ABB4-BFB05D901C23}"/>
              </a:ext>
            </a:extLst>
          </p:cNvPr>
          <p:cNvSpPr>
            <a:spLocks noGrp="1"/>
          </p:cNvSpPr>
          <p:nvPr>
            <p:ph type="body" sz="quarter" idx="11" hasCustomPrompt="1"/>
          </p:nvPr>
        </p:nvSpPr>
        <p:spPr>
          <a:xfrm>
            <a:off x="7455159" y="2280266"/>
            <a:ext cx="4234819" cy="3308350"/>
          </a:xfrm>
          <a:prstGeom prst="rect">
            <a:avLst/>
          </a:prstGeom>
        </p:spPr>
        <p:txBody>
          <a:bodyPr anchor="ctr" anchorCtr="0">
            <a:normAutofit/>
          </a:bodyPr>
          <a:lstStyle>
            <a:lvl1pPr marL="0" indent="0">
              <a:buFont typeface="Arial" panose="020B0604020202020204" pitchFamily="34" charset="0"/>
              <a:buNone/>
              <a:defRPr sz="1600">
                <a:solidFill>
                  <a:schemeClr val="accent5"/>
                </a:solidFill>
              </a:defRPr>
            </a:lvl1pPr>
            <a:lvl2pPr marL="457200" indent="0">
              <a:buFont typeface="Arial" panose="020B0604020202020204" pitchFamily="34" charset="0"/>
              <a:buNone/>
              <a:defRPr sz="1600">
                <a:solidFill>
                  <a:schemeClr val="accent5"/>
                </a:solidFill>
              </a:defRPr>
            </a:lvl2pPr>
            <a:lvl3pPr marL="914400" indent="0">
              <a:buFont typeface="Arial" panose="020B0604020202020204" pitchFamily="34" charset="0"/>
              <a:buNone/>
              <a:defRPr sz="1600">
                <a:solidFill>
                  <a:schemeClr val="accent5"/>
                </a:solidFill>
              </a:defRPr>
            </a:lvl3pPr>
            <a:lvl4pPr marL="1371600" indent="0">
              <a:buFont typeface="Arial" panose="020B0604020202020204" pitchFamily="34" charset="0"/>
              <a:buNone/>
              <a:defRPr sz="1600">
                <a:solidFill>
                  <a:schemeClr val="accent5"/>
                </a:solidFill>
              </a:defRPr>
            </a:lvl4pPr>
            <a:lvl5pPr marL="1828800" indent="0">
              <a:buFont typeface="Arial" panose="020B0604020202020204" pitchFamily="34" charset="0"/>
              <a:buNone/>
              <a:defRPr sz="1600">
                <a:solidFill>
                  <a:schemeClr val="accent5"/>
                </a:solidFill>
              </a:defRPr>
            </a:lvl5pPr>
          </a:lstStyle>
          <a:p>
            <a:pPr lvl="0"/>
            <a:r>
              <a:rPr lang="en-US"/>
              <a:t>Write paragraph here</a:t>
            </a:r>
          </a:p>
        </p:txBody>
      </p:sp>
      <p:pic>
        <p:nvPicPr>
          <p:cNvPr id="20" name="Picture 19">
            <a:extLst>
              <a:ext uri="{FF2B5EF4-FFF2-40B4-BE49-F238E27FC236}">
                <a16:creationId xmlns:a16="http://schemas.microsoft.com/office/drawing/2014/main" id="{89FACB01-0197-4BDE-9AC6-5721503F028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391900" y="263269"/>
            <a:ext cx="508256" cy="508256"/>
          </a:xfrm>
          <a:prstGeom prst="rect">
            <a:avLst/>
          </a:prstGeom>
        </p:spPr>
      </p:pic>
    </p:spTree>
    <p:extLst>
      <p:ext uri="{BB962C8B-B14F-4D97-AF65-F5344CB8AC3E}">
        <p14:creationId xmlns:p14="http://schemas.microsoft.com/office/powerpoint/2010/main" val="603566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Red">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FC33D7-88E9-46F9-97A5-CF1CE39986A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391900" y="263269"/>
            <a:ext cx="508256" cy="508256"/>
          </a:xfrm>
          <a:prstGeom prst="rect">
            <a:avLst/>
          </a:prstGeom>
        </p:spPr>
      </p:pic>
      <p:sp>
        <p:nvSpPr>
          <p:cNvPr id="11" name="Title 1">
            <a:extLst>
              <a:ext uri="{FF2B5EF4-FFF2-40B4-BE49-F238E27FC236}">
                <a16:creationId xmlns:a16="http://schemas.microsoft.com/office/drawing/2014/main" id="{96020DA4-78DF-4EBB-BDB0-F8E53E53BDA0}"/>
              </a:ext>
            </a:extLst>
          </p:cNvPr>
          <p:cNvSpPr>
            <a:spLocks noGrp="1"/>
          </p:cNvSpPr>
          <p:nvPr>
            <p:ph type="title"/>
          </p:nvPr>
        </p:nvSpPr>
        <p:spPr>
          <a:xfrm>
            <a:off x="533401" y="469901"/>
            <a:ext cx="5476875" cy="454024"/>
          </a:xfrm>
          <a:prstGeom prst="rect">
            <a:avLst/>
          </a:prstGeom>
        </p:spPr>
        <p:txBody>
          <a:bodyPr>
            <a:normAutofit/>
          </a:bodyPr>
          <a:lstStyle>
            <a:lvl1pPr>
              <a:defRPr sz="1600" b="1" cap="none" baseline="0">
                <a:solidFill>
                  <a:schemeClr val="accent5"/>
                </a:solidFill>
                <a:latin typeface="+mn-lt"/>
                <a:ea typeface="Simplon BP Regular" pitchFamily="2" charset="0"/>
              </a:defRPr>
            </a:lvl1pPr>
          </a:lstStyle>
          <a:p>
            <a:r>
              <a:rPr lang="en-US"/>
              <a:t>Click to edit Master title style</a:t>
            </a:r>
            <a:endParaRPr lang="en-GB"/>
          </a:p>
        </p:txBody>
      </p:sp>
      <p:cxnSp>
        <p:nvCxnSpPr>
          <p:cNvPr id="12" name="Straight Connector 11">
            <a:extLst>
              <a:ext uri="{FF2B5EF4-FFF2-40B4-BE49-F238E27FC236}">
                <a16:creationId xmlns:a16="http://schemas.microsoft.com/office/drawing/2014/main" id="{A752FA66-5E0E-46FB-8F17-B9BFBCEDD9FF}"/>
              </a:ext>
            </a:extLst>
          </p:cNvPr>
          <p:cNvCxnSpPr/>
          <p:nvPr userDrawn="1"/>
        </p:nvCxnSpPr>
        <p:spPr>
          <a:xfrm>
            <a:off x="533399" y="1036831"/>
            <a:ext cx="9000000" cy="0"/>
          </a:xfrm>
          <a:prstGeom prst="line">
            <a:avLst/>
          </a:prstGeom>
          <a:ln w="12700">
            <a:solidFill>
              <a:srgbClr val="013B4B"/>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B9A25F82-16AC-4101-B384-9A4D54CCF3B1}"/>
              </a:ext>
            </a:extLst>
          </p:cNvPr>
          <p:cNvSpPr>
            <a:spLocks noGrp="1"/>
          </p:cNvSpPr>
          <p:nvPr>
            <p:ph type="sldNum" sz="quarter" idx="4"/>
          </p:nvPr>
        </p:nvSpPr>
        <p:spPr>
          <a:xfrm>
            <a:off x="11376587" y="6516000"/>
            <a:ext cx="315880" cy="174838"/>
          </a:xfrm>
          <a:prstGeom prst="rect">
            <a:avLst/>
          </a:prstGeom>
        </p:spPr>
        <p:txBody>
          <a:bodyPr vert="horz" lIns="0" tIns="0" rIns="0" bIns="0" rtlCol="0" anchor="t" anchorCtr="0"/>
          <a:lstStyle>
            <a:lvl1pPr algn="r">
              <a:defRPr sz="900">
                <a:solidFill>
                  <a:srgbClr val="F8E3A9"/>
                </a:solidFill>
              </a:defRPr>
            </a:lvl1pPr>
          </a:lstStyle>
          <a:p>
            <a:fld id="{DDC11977-C34C-4558-BD84-81FB7981711C}" type="slidenum">
              <a:rPr lang="en-GB" smtClean="0"/>
              <a:pPr/>
              <a:t>‹#›</a:t>
            </a:fld>
            <a:endParaRPr lang="en-GB"/>
          </a:p>
        </p:txBody>
      </p:sp>
      <p:sp>
        <p:nvSpPr>
          <p:cNvPr id="6" name="Rectangle 5">
            <a:extLst>
              <a:ext uri="{FF2B5EF4-FFF2-40B4-BE49-F238E27FC236}">
                <a16:creationId xmlns:a16="http://schemas.microsoft.com/office/drawing/2014/main" id="{A06EED37-5D9B-4530-9E12-466DC8245ECC}"/>
              </a:ext>
            </a:extLst>
          </p:cNvPr>
          <p:cNvSpPr/>
          <p:nvPr userDrawn="1"/>
        </p:nvSpPr>
        <p:spPr>
          <a:xfrm>
            <a:off x="9014199" y="6470588"/>
            <a:ext cx="1699504" cy="230832"/>
          </a:xfrm>
          <a:prstGeom prst="rect">
            <a:avLst/>
          </a:prstGeom>
        </p:spPr>
        <p:txBody>
          <a:bodyPr wrap="none">
            <a:spAutoFit/>
          </a:bodyPr>
          <a:lstStyle/>
          <a:p>
            <a:r>
              <a:rPr lang="en-GB" sz="900">
                <a:solidFill>
                  <a:srgbClr val="F8E3A9"/>
                </a:solidFill>
              </a:rPr>
              <a:t>Copyright © Crown Agents 2018</a:t>
            </a:r>
          </a:p>
        </p:txBody>
      </p:sp>
    </p:spTree>
    <p:extLst>
      <p:ext uri="{BB962C8B-B14F-4D97-AF65-F5344CB8AC3E}">
        <p14:creationId xmlns:p14="http://schemas.microsoft.com/office/powerpoint/2010/main" val="1322977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Blue">
    <p:bg>
      <p:bgPr>
        <a:solidFill>
          <a:srgbClr val="013B4B"/>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FC33D7-88E9-46F9-97A5-CF1CE39986A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391900" y="263269"/>
            <a:ext cx="508256" cy="508256"/>
          </a:xfrm>
          <a:prstGeom prst="rect">
            <a:avLst/>
          </a:prstGeom>
        </p:spPr>
      </p:pic>
      <p:sp>
        <p:nvSpPr>
          <p:cNvPr id="11" name="Title 1">
            <a:extLst>
              <a:ext uri="{FF2B5EF4-FFF2-40B4-BE49-F238E27FC236}">
                <a16:creationId xmlns:a16="http://schemas.microsoft.com/office/drawing/2014/main" id="{96020DA4-78DF-4EBB-BDB0-F8E53E53BDA0}"/>
              </a:ext>
            </a:extLst>
          </p:cNvPr>
          <p:cNvSpPr>
            <a:spLocks noGrp="1"/>
          </p:cNvSpPr>
          <p:nvPr>
            <p:ph type="title"/>
          </p:nvPr>
        </p:nvSpPr>
        <p:spPr>
          <a:xfrm>
            <a:off x="533401" y="469901"/>
            <a:ext cx="5476875" cy="454024"/>
          </a:xfrm>
          <a:prstGeom prst="rect">
            <a:avLst/>
          </a:prstGeom>
        </p:spPr>
        <p:txBody>
          <a:bodyPr>
            <a:normAutofit/>
          </a:bodyPr>
          <a:lstStyle>
            <a:lvl1pPr>
              <a:defRPr sz="1600" b="1" cap="none" baseline="0">
                <a:solidFill>
                  <a:schemeClr val="accent5"/>
                </a:solidFill>
                <a:latin typeface="+mn-lt"/>
                <a:ea typeface="Simplon BP Regular" pitchFamily="2" charset="0"/>
              </a:defRPr>
            </a:lvl1pPr>
          </a:lstStyle>
          <a:p>
            <a:r>
              <a:rPr lang="en-US"/>
              <a:t>Click to edit Master title style</a:t>
            </a:r>
            <a:endParaRPr lang="en-GB"/>
          </a:p>
        </p:txBody>
      </p:sp>
      <p:cxnSp>
        <p:nvCxnSpPr>
          <p:cNvPr id="12" name="Straight Connector 11">
            <a:extLst>
              <a:ext uri="{FF2B5EF4-FFF2-40B4-BE49-F238E27FC236}">
                <a16:creationId xmlns:a16="http://schemas.microsoft.com/office/drawing/2014/main" id="{A752FA66-5E0E-46FB-8F17-B9BFBCEDD9FF}"/>
              </a:ext>
            </a:extLst>
          </p:cNvPr>
          <p:cNvCxnSpPr/>
          <p:nvPr userDrawn="1"/>
        </p:nvCxnSpPr>
        <p:spPr>
          <a:xfrm>
            <a:off x="533399" y="1023579"/>
            <a:ext cx="9000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EDB407AA-4E3C-4190-8D85-FFADFDE36C18}"/>
              </a:ext>
            </a:extLst>
          </p:cNvPr>
          <p:cNvSpPr>
            <a:spLocks noGrp="1"/>
          </p:cNvSpPr>
          <p:nvPr>
            <p:ph type="sldNum" sz="quarter" idx="4"/>
          </p:nvPr>
        </p:nvSpPr>
        <p:spPr>
          <a:xfrm>
            <a:off x="11376587" y="6516000"/>
            <a:ext cx="315880" cy="174838"/>
          </a:xfrm>
          <a:prstGeom prst="rect">
            <a:avLst/>
          </a:prstGeom>
        </p:spPr>
        <p:txBody>
          <a:bodyPr vert="horz" lIns="0" tIns="0" rIns="0" bIns="0" rtlCol="0" anchor="t" anchorCtr="0"/>
          <a:lstStyle>
            <a:lvl1pPr algn="r">
              <a:defRPr sz="900">
                <a:solidFill>
                  <a:srgbClr val="E64A3A"/>
                </a:solidFill>
              </a:defRPr>
            </a:lvl1pPr>
          </a:lstStyle>
          <a:p>
            <a:fld id="{DDC11977-C34C-4558-BD84-81FB7981711C}" type="slidenum">
              <a:rPr lang="en-GB" smtClean="0"/>
              <a:pPr/>
              <a:t>‹#›</a:t>
            </a:fld>
            <a:endParaRPr lang="en-GB"/>
          </a:p>
        </p:txBody>
      </p:sp>
      <p:sp>
        <p:nvSpPr>
          <p:cNvPr id="6" name="Rectangle 5">
            <a:extLst>
              <a:ext uri="{FF2B5EF4-FFF2-40B4-BE49-F238E27FC236}">
                <a16:creationId xmlns:a16="http://schemas.microsoft.com/office/drawing/2014/main" id="{72F095E5-628E-4D99-8B23-76DBF18F5291}"/>
              </a:ext>
            </a:extLst>
          </p:cNvPr>
          <p:cNvSpPr/>
          <p:nvPr userDrawn="1"/>
        </p:nvSpPr>
        <p:spPr>
          <a:xfrm>
            <a:off x="9014199" y="6470588"/>
            <a:ext cx="1699504" cy="230832"/>
          </a:xfrm>
          <a:prstGeom prst="rect">
            <a:avLst/>
          </a:prstGeom>
        </p:spPr>
        <p:txBody>
          <a:bodyPr wrap="none">
            <a:spAutoFit/>
          </a:bodyPr>
          <a:lstStyle/>
          <a:p>
            <a:r>
              <a:rPr lang="en-GB" sz="900">
                <a:solidFill>
                  <a:srgbClr val="E64A3A"/>
                </a:solidFill>
              </a:rPr>
              <a:t>Copyright © Crown Agents 2018</a:t>
            </a:r>
          </a:p>
        </p:txBody>
      </p:sp>
    </p:spTree>
    <p:extLst>
      <p:ext uri="{BB962C8B-B14F-4D97-AF65-F5344CB8AC3E}">
        <p14:creationId xmlns:p14="http://schemas.microsoft.com/office/powerpoint/2010/main" val="1456870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63910-66DA-4712-B415-6E40AA6653D2}"/>
              </a:ext>
            </a:extLst>
          </p:cNvPr>
          <p:cNvSpPr>
            <a:spLocks noGrp="1"/>
          </p:cNvSpPr>
          <p:nvPr>
            <p:ph type="title"/>
          </p:nvPr>
        </p:nvSpPr>
        <p:spPr>
          <a:xfrm>
            <a:off x="533399" y="365126"/>
            <a:ext cx="10515600" cy="508251"/>
          </a:xfrm>
          <a:prstGeom prst="rect">
            <a:avLst/>
          </a:prstGeom>
        </p:spPr>
        <p:txBody>
          <a:bodyPr>
            <a:noAutofit/>
          </a:bodyPr>
          <a:lstStyle>
            <a:lvl1pPr>
              <a:defRPr lang="en-GB" sz="2400" cap="none">
                <a:ea typeface="Simplon BP Regular" pitchFamily="2" charset="0"/>
              </a:defRPr>
            </a:lvl1pPr>
          </a:lstStyle>
          <a:p>
            <a:pPr lvl="0"/>
            <a:r>
              <a:rPr lang="en-US"/>
              <a:t>Click to edit Master title style</a:t>
            </a:r>
            <a:endParaRPr lang="en-GB"/>
          </a:p>
        </p:txBody>
      </p:sp>
      <p:pic>
        <p:nvPicPr>
          <p:cNvPr id="3" name="Picture 2">
            <a:extLst>
              <a:ext uri="{FF2B5EF4-FFF2-40B4-BE49-F238E27FC236}">
                <a16:creationId xmlns:a16="http://schemas.microsoft.com/office/drawing/2014/main" id="{AA44EF4C-9F2E-44A4-9EAA-04F21EE9CA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91900" y="263269"/>
            <a:ext cx="508256" cy="508256"/>
          </a:xfrm>
          <a:prstGeom prst="rect">
            <a:avLst/>
          </a:prstGeom>
        </p:spPr>
      </p:pic>
      <p:cxnSp>
        <p:nvCxnSpPr>
          <p:cNvPr id="4" name="Straight Connector 3">
            <a:extLst>
              <a:ext uri="{FF2B5EF4-FFF2-40B4-BE49-F238E27FC236}">
                <a16:creationId xmlns:a16="http://schemas.microsoft.com/office/drawing/2014/main" id="{A0C31AE4-F3AA-43F8-B2B4-59510E6886B5}"/>
              </a:ext>
            </a:extLst>
          </p:cNvPr>
          <p:cNvCxnSpPr/>
          <p:nvPr userDrawn="1"/>
        </p:nvCxnSpPr>
        <p:spPr>
          <a:xfrm>
            <a:off x="533399" y="1023579"/>
            <a:ext cx="9000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30ED5C04-B496-4721-A60E-2D0D25BD9A8E}"/>
              </a:ext>
            </a:extLst>
          </p:cNvPr>
          <p:cNvSpPr>
            <a:spLocks noGrp="1"/>
          </p:cNvSpPr>
          <p:nvPr>
            <p:ph type="sldNum" sz="quarter" idx="4"/>
          </p:nvPr>
        </p:nvSpPr>
        <p:spPr>
          <a:xfrm>
            <a:off x="11376587" y="6516000"/>
            <a:ext cx="315880" cy="174838"/>
          </a:xfrm>
          <a:prstGeom prst="rect">
            <a:avLst/>
          </a:prstGeom>
        </p:spPr>
        <p:txBody>
          <a:bodyPr vert="horz" lIns="0" tIns="0" rIns="0" bIns="0" rtlCol="0" anchor="t" anchorCtr="0"/>
          <a:lstStyle>
            <a:lvl1pPr algn="r">
              <a:defRPr sz="900">
                <a:solidFill>
                  <a:srgbClr val="E64A3A"/>
                </a:solidFill>
              </a:defRPr>
            </a:lvl1pPr>
          </a:lstStyle>
          <a:p>
            <a:fld id="{DDC11977-C34C-4558-BD84-81FB7981711C}" type="slidenum">
              <a:rPr lang="en-GB" smtClean="0"/>
              <a:pPr/>
              <a:t>‹#›</a:t>
            </a:fld>
            <a:endParaRPr lang="en-GB"/>
          </a:p>
        </p:txBody>
      </p:sp>
      <p:sp>
        <p:nvSpPr>
          <p:cNvPr id="7" name="Rectangle 6">
            <a:extLst>
              <a:ext uri="{FF2B5EF4-FFF2-40B4-BE49-F238E27FC236}">
                <a16:creationId xmlns:a16="http://schemas.microsoft.com/office/drawing/2014/main" id="{32B6871D-AC3A-4478-9B87-143971B33548}"/>
              </a:ext>
            </a:extLst>
          </p:cNvPr>
          <p:cNvSpPr/>
          <p:nvPr userDrawn="1"/>
        </p:nvSpPr>
        <p:spPr>
          <a:xfrm>
            <a:off x="9014199" y="6470588"/>
            <a:ext cx="1699504" cy="230832"/>
          </a:xfrm>
          <a:prstGeom prst="rect">
            <a:avLst/>
          </a:prstGeom>
        </p:spPr>
        <p:txBody>
          <a:bodyPr wrap="none">
            <a:spAutoFit/>
          </a:bodyPr>
          <a:lstStyle/>
          <a:p>
            <a:r>
              <a:rPr lang="en-GB" sz="900">
                <a:solidFill>
                  <a:srgbClr val="E64A3A"/>
                </a:solidFill>
              </a:rPr>
              <a:t>Copyright © Crown Agents 2018</a:t>
            </a:r>
          </a:p>
        </p:txBody>
      </p:sp>
    </p:spTree>
    <p:extLst>
      <p:ext uri="{BB962C8B-B14F-4D97-AF65-F5344CB8AC3E}">
        <p14:creationId xmlns:p14="http://schemas.microsoft.com/office/powerpoint/2010/main" val="1547093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ccelerator Blue 01">
    <p:bg>
      <p:bgPr>
        <a:solidFill>
          <a:srgbClr val="E64A3A"/>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FC33D7-88E9-46F9-97A5-CF1CE39986A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391900" y="263269"/>
            <a:ext cx="508256" cy="508256"/>
          </a:xfrm>
          <a:prstGeom prst="rect">
            <a:avLst/>
          </a:prstGeom>
        </p:spPr>
      </p:pic>
      <p:sp>
        <p:nvSpPr>
          <p:cNvPr id="11" name="Title 1">
            <a:extLst>
              <a:ext uri="{FF2B5EF4-FFF2-40B4-BE49-F238E27FC236}">
                <a16:creationId xmlns:a16="http://schemas.microsoft.com/office/drawing/2014/main" id="{96020DA4-78DF-4EBB-BDB0-F8E53E53BDA0}"/>
              </a:ext>
            </a:extLst>
          </p:cNvPr>
          <p:cNvSpPr>
            <a:spLocks noGrp="1"/>
          </p:cNvSpPr>
          <p:nvPr>
            <p:ph type="title"/>
          </p:nvPr>
        </p:nvSpPr>
        <p:spPr>
          <a:xfrm>
            <a:off x="533401" y="469901"/>
            <a:ext cx="4038600" cy="454024"/>
          </a:xfrm>
          <a:prstGeom prst="rect">
            <a:avLst/>
          </a:prstGeom>
        </p:spPr>
        <p:txBody>
          <a:bodyPr>
            <a:normAutofit/>
          </a:bodyPr>
          <a:lstStyle>
            <a:lvl1pPr>
              <a:defRPr sz="1600" b="1" cap="none" baseline="0">
                <a:solidFill>
                  <a:schemeClr val="accent5"/>
                </a:solidFill>
                <a:latin typeface="+mn-lt"/>
                <a:ea typeface="Simplon BP Regular" pitchFamily="2" charset="0"/>
              </a:defRPr>
            </a:lvl1pPr>
          </a:lstStyle>
          <a:p>
            <a:r>
              <a:rPr lang="en-US"/>
              <a:t>Click to edit Master title style</a:t>
            </a:r>
            <a:endParaRPr lang="en-GB"/>
          </a:p>
        </p:txBody>
      </p:sp>
      <p:pic>
        <p:nvPicPr>
          <p:cNvPr id="3" name="Picture 2">
            <a:extLst>
              <a:ext uri="{FF2B5EF4-FFF2-40B4-BE49-F238E27FC236}">
                <a16:creationId xmlns:a16="http://schemas.microsoft.com/office/drawing/2014/main" id="{DD945B18-7534-4025-9F57-3DAD8801DD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80300" y="472960"/>
            <a:ext cx="6059949" cy="6017251"/>
          </a:xfrm>
          <a:prstGeom prst="rect">
            <a:avLst/>
          </a:prstGeom>
        </p:spPr>
      </p:pic>
      <p:cxnSp>
        <p:nvCxnSpPr>
          <p:cNvPr id="12" name="Straight Connector 11">
            <a:extLst>
              <a:ext uri="{FF2B5EF4-FFF2-40B4-BE49-F238E27FC236}">
                <a16:creationId xmlns:a16="http://schemas.microsoft.com/office/drawing/2014/main" id="{A752FA66-5E0E-46FB-8F17-B9BFBCEDD9FF}"/>
              </a:ext>
            </a:extLst>
          </p:cNvPr>
          <p:cNvCxnSpPr>
            <a:cxnSpLocks/>
          </p:cNvCxnSpPr>
          <p:nvPr userDrawn="1"/>
        </p:nvCxnSpPr>
        <p:spPr>
          <a:xfrm>
            <a:off x="533401" y="1023579"/>
            <a:ext cx="3983183" cy="0"/>
          </a:xfrm>
          <a:prstGeom prst="line">
            <a:avLst/>
          </a:prstGeom>
          <a:ln w="12700">
            <a:solidFill>
              <a:srgbClr val="013B4B"/>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60A7A232-0EBA-4EFC-9F10-60F017CC8C15}"/>
              </a:ext>
            </a:extLst>
          </p:cNvPr>
          <p:cNvSpPr>
            <a:spLocks noGrp="1"/>
          </p:cNvSpPr>
          <p:nvPr>
            <p:ph type="body" sz="quarter" idx="10" hasCustomPrompt="1"/>
          </p:nvPr>
        </p:nvSpPr>
        <p:spPr>
          <a:xfrm>
            <a:off x="4673601" y="1477963"/>
            <a:ext cx="2724151" cy="831850"/>
          </a:xfrm>
          <a:prstGeom prst="rect">
            <a:avLst/>
          </a:prstGeom>
        </p:spPr>
        <p:txBody>
          <a:bodyPr>
            <a:normAutofit/>
          </a:bodyPr>
          <a:lstStyle>
            <a:lvl1pPr algn="ctr">
              <a:defRPr sz="1400">
                <a:solidFill>
                  <a:schemeClr val="accent5"/>
                </a:solidFill>
              </a:defRPr>
            </a:lvl1pPr>
          </a:lstStyle>
          <a:p>
            <a:pPr lvl="0"/>
            <a:r>
              <a:rPr lang="en-US"/>
              <a:t>Write here</a:t>
            </a:r>
            <a:endParaRPr lang="en-GB"/>
          </a:p>
        </p:txBody>
      </p:sp>
      <p:sp>
        <p:nvSpPr>
          <p:cNvPr id="17" name="Text Placeholder 15">
            <a:extLst>
              <a:ext uri="{FF2B5EF4-FFF2-40B4-BE49-F238E27FC236}">
                <a16:creationId xmlns:a16="http://schemas.microsoft.com/office/drawing/2014/main" id="{04119D90-C760-421D-B9FF-C9E6DFE204A3}"/>
              </a:ext>
            </a:extLst>
          </p:cNvPr>
          <p:cNvSpPr>
            <a:spLocks noGrp="1"/>
          </p:cNvSpPr>
          <p:nvPr>
            <p:ph type="body" sz="quarter" idx="11" hasCustomPrompt="1"/>
          </p:nvPr>
        </p:nvSpPr>
        <p:spPr>
          <a:xfrm>
            <a:off x="3362036" y="4632181"/>
            <a:ext cx="1791856" cy="1334510"/>
          </a:xfrm>
          <a:prstGeom prst="rect">
            <a:avLst/>
          </a:prstGeom>
        </p:spPr>
        <p:txBody>
          <a:bodyPr>
            <a:normAutofit/>
          </a:bodyPr>
          <a:lstStyle>
            <a:lvl1pPr algn="ctr">
              <a:defRPr sz="1400">
                <a:solidFill>
                  <a:schemeClr val="accent5"/>
                </a:solidFill>
              </a:defRPr>
            </a:lvl1pPr>
          </a:lstStyle>
          <a:p>
            <a:pPr lvl="0"/>
            <a:r>
              <a:rPr lang="en-US"/>
              <a:t>Write here</a:t>
            </a:r>
            <a:endParaRPr lang="en-GB"/>
          </a:p>
        </p:txBody>
      </p:sp>
      <p:sp>
        <p:nvSpPr>
          <p:cNvPr id="18" name="Text Placeholder 15">
            <a:extLst>
              <a:ext uri="{FF2B5EF4-FFF2-40B4-BE49-F238E27FC236}">
                <a16:creationId xmlns:a16="http://schemas.microsoft.com/office/drawing/2014/main" id="{C195B6C7-8677-49DD-8465-63F01D71AF93}"/>
              </a:ext>
            </a:extLst>
          </p:cNvPr>
          <p:cNvSpPr>
            <a:spLocks noGrp="1"/>
          </p:cNvSpPr>
          <p:nvPr>
            <p:ph type="body" sz="quarter" idx="12" hasCustomPrompt="1"/>
          </p:nvPr>
        </p:nvSpPr>
        <p:spPr>
          <a:xfrm>
            <a:off x="6848763" y="4632181"/>
            <a:ext cx="1791856" cy="1334510"/>
          </a:xfrm>
          <a:prstGeom prst="rect">
            <a:avLst/>
          </a:prstGeom>
        </p:spPr>
        <p:txBody>
          <a:bodyPr>
            <a:normAutofit/>
          </a:bodyPr>
          <a:lstStyle>
            <a:lvl1pPr algn="ctr">
              <a:defRPr sz="1400">
                <a:solidFill>
                  <a:schemeClr val="accent5"/>
                </a:solidFill>
              </a:defRPr>
            </a:lvl1pPr>
          </a:lstStyle>
          <a:p>
            <a:pPr lvl="0"/>
            <a:r>
              <a:rPr lang="en-US"/>
              <a:t>Write here</a:t>
            </a:r>
            <a:endParaRPr lang="en-GB"/>
          </a:p>
        </p:txBody>
      </p:sp>
      <p:sp>
        <p:nvSpPr>
          <p:cNvPr id="19" name="Text Placeholder 15">
            <a:extLst>
              <a:ext uri="{FF2B5EF4-FFF2-40B4-BE49-F238E27FC236}">
                <a16:creationId xmlns:a16="http://schemas.microsoft.com/office/drawing/2014/main" id="{0AB24926-E996-4CEF-BE33-B50071199D4D}"/>
              </a:ext>
            </a:extLst>
          </p:cNvPr>
          <p:cNvSpPr>
            <a:spLocks noGrp="1"/>
          </p:cNvSpPr>
          <p:nvPr>
            <p:ph type="body" sz="quarter" idx="13" hasCustomPrompt="1"/>
          </p:nvPr>
        </p:nvSpPr>
        <p:spPr>
          <a:xfrm>
            <a:off x="4257965" y="3011059"/>
            <a:ext cx="1145311" cy="759699"/>
          </a:xfrm>
          <a:prstGeom prst="rect">
            <a:avLst/>
          </a:prstGeom>
        </p:spPr>
        <p:txBody>
          <a:bodyPr>
            <a:normAutofit/>
          </a:bodyPr>
          <a:lstStyle>
            <a:lvl1pPr algn="ctr">
              <a:defRPr sz="1400">
                <a:solidFill>
                  <a:schemeClr val="accent1"/>
                </a:solidFill>
              </a:defRPr>
            </a:lvl1pPr>
          </a:lstStyle>
          <a:p>
            <a:pPr lvl="0"/>
            <a:r>
              <a:rPr lang="en-US"/>
              <a:t>Write here</a:t>
            </a:r>
            <a:endParaRPr lang="en-GB"/>
          </a:p>
        </p:txBody>
      </p:sp>
      <p:sp>
        <p:nvSpPr>
          <p:cNvPr id="20" name="Text Placeholder 15">
            <a:extLst>
              <a:ext uri="{FF2B5EF4-FFF2-40B4-BE49-F238E27FC236}">
                <a16:creationId xmlns:a16="http://schemas.microsoft.com/office/drawing/2014/main" id="{E65FB473-6F2B-47EF-A73B-68D7C8E9E3F8}"/>
              </a:ext>
            </a:extLst>
          </p:cNvPr>
          <p:cNvSpPr>
            <a:spLocks noGrp="1"/>
          </p:cNvSpPr>
          <p:nvPr>
            <p:ph type="body" sz="quarter" idx="14" hasCustomPrompt="1"/>
          </p:nvPr>
        </p:nvSpPr>
        <p:spPr>
          <a:xfrm>
            <a:off x="6599382" y="2995752"/>
            <a:ext cx="1145311" cy="759699"/>
          </a:xfrm>
          <a:prstGeom prst="rect">
            <a:avLst/>
          </a:prstGeom>
        </p:spPr>
        <p:txBody>
          <a:bodyPr>
            <a:normAutofit/>
          </a:bodyPr>
          <a:lstStyle>
            <a:lvl1pPr algn="ctr">
              <a:defRPr sz="1400">
                <a:solidFill>
                  <a:schemeClr val="accent1"/>
                </a:solidFill>
              </a:defRPr>
            </a:lvl1pPr>
          </a:lstStyle>
          <a:p>
            <a:pPr lvl="0"/>
            <a:r>
              <a:rPr lang="en-US"/>
              <a:t>Write here</a:t>
            </a:r>
            <a:endParaRPr lang="en-GB"/>
          </a:p>
        </p:txBody>
      </p:sp>
    </p:spTree>
    <p:extLst>
      <p:ext uri="{BB962C8B-B14F-4D97-AF65-F5344CB8AC3E}">
        <p14:creationId xmlns:p14="http://schemas.microsoft.com/office/powerpoint/2010/main" val="1750693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DP_Cream - text">
    <p:bg>
      <p:bgPr>
        <a:solidFill>
          <a:schemeClr val="accent6"/>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8CFD405-806B-4F0D-8FB3-85BE318F9FA0}"/>
              </a:ext>
            </a:extLst>
          </p:cNvPr>
          <p:cNvSpPr>
            <a:spLocks noGrp="1"/>
          </p:cNvSpPr>
          <p:nvPr>
            <p:ph type="title"/>
          </p:nvPr>
        </p:nvSpPr>
        <p:spPr>
          <a:xfrm>
            <a:off x="533401" y="461390"/>
            <a:ext cx="10067259" cy="508255"/>
          </a:xfrm>
          <a:prstGeom prst="rect">
            <a:avLst/>
          </a:prstGeom>
        </p:spPr>
        <p:txBody>
          <a:bodyPr>
            <a:noAutofit/>
          </a:bodyPr>
          <a:lstStyle>
            <a:lvl1pPr>
              <a:defRPr sz="2800" b="1" cap="none" baseline="0">
                <a:solidFill>
                  <a:srgbClr val="013B4B"/>
                </a:solidFill>
                <a:latin typeface="+mn-lt"/>
                <a:ea typeface="Simplon BP Regular" pitchFamily="2" charset="0"/>
              </a:defRPr>
            </a:lvl1pPr>
          </a:lstStyle>
          <a:p>
            <a:r>
              <a:rPr lang="en-US"/>
              <a:t>Click to edit Master title style</a:t>
            </a:r>
            <a:endParaRPr lang="en-GB"/>
          </a:p>
        </p:txBody>
      </p:sp>
      <p:pic>
        <p:nvPicPr>
          <p:cNvPr id="6" name="Picture 5">
            <a:extLst>
              <a:ext uri="{FF2B5EF4-FFF2-40B4-BE49-F238E27FC236}">
                <a16:creationId xmlns:a16="http://schemas.microsoft.com/office/drawing/2014/main" id="{78B546DE-7CD8-4F8C-81FF-5B113D9FB3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91900" y="263269"/>
            <a:ext cx="508256" cy="508256"/>
          </a:xfrm>
          <a:prstGeom prst="rect">
            <a:avLst/>
          </a:prstGeom>
        </p:spPr>
      </p:pic>
      <p:cxnSp>
        <p:nvCxnSpPr>
          <p:cNvPr id="7" name="Straight Connector 6">
            <a:extLst>
              <a:ext uri="{FF2B5EF4-FFF2-40B4-BE49-F238E27FC236}">
                <a16:creationId xmlns:a16="http://schemas.microsoft.com/office/drawing/2014/main" id="{5E0AA044-E3B6-4579-9673-C4A4FD9E23AC}"/>
              </a:ext>
            </a:extLst>
          </p:cNvPr>
          <p:cNvCxnSpPr>
            <a:cxnSpLocks/>
          </p:cNvCxnSpPr>
          <p:nvPr userDrawn="1"/>
        </p:nvCxnSpPr>
        <p:spPr>
          <a:xfrm>
            <a:off x="533399" y="1023579"/>
            <a:ext cx="1006726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07F6BF34-14D4-46A8-87A2-055F3573C015}"/>
              </a:ext>
            </a:extLst>
          </p:cNvPr>
          <p:cNvSpPr>
            <a:spLocks noGrp="1"/>
          </p:cNvSpPr>
          <p:nvPr>
            <p:ph type="sldNum" sz="quarter" idx="4"/>
          </p:nvPr>
        </p:nvSpPr>
        <p:spPr>
          <a:xfrm>
            <a:off x="11584276" y="6495588"/>
            <a:ext cx="315880" cy="174838"/>
          </a:xfrm>
          <a:prstGeom prst="rect">
            <a:avLst/>
          </a:prstGeom>
        </p:spPr>
        <p:txBody>
          <a:bodyPr vert="horz" lIns="0" tIns="0" rIns="0" bIns="0" rtlCol="0" anchor="t" anchorCtr="0"/>
          <a:lstStyle>
            <a:lvl1pPr algn="r">
              <a:defRPr sz="900">
                <a:solidFill>
                  <a:srgbClr val="E64A3A"/>
                </a:solidFill>
              </a:defRPr>
            </a:lvl1pPr>
          </a:lstStyle>
          <a:p>
            <a:fld id="{DDC11977-C34C-4558-BD84-81FB7981711C}" type="slidenum">
              <a:rPr lang="en-GB" smtClean="0"/>
              <a:pPr/>
              <a:t>‹#›</a:t>
            </a:fld>
            <a:endParaRPr lang="en-GB"/>
          </a:p>
        </p:txBody>
      </p:sp>
      <p:sp>
        <p:nvSpPr>
          <p:cNvPr id="9" name="Rectangle 8">
            <a:extLst>
              <a:ext uri="{FF2B5EF4-FFF2-40B4-BE49-F238E27FC236}">
                <a16:creationId xmlns:a16="http://schemas.microsoft.com/office/drawing/2014/main" id="{61F9D565-334A-4D43-8061-DA627D2B1BB5}"/>
              </a:ext>
            </a:extLst>
          </p:cNvPr>
          <p:cNvSpPr/>
          <p:nvPr userDrawn="1"/>
        </p:nvSpPr>
        <p:spPr>
          <a:xfrm>
            <a:off x="9014199" y="6464595"/>
            <a:ext cx="1714052" cy="236825"/>
          </a:xfrm>
          <a:prstGeom prst="rect">
            <a:avLst/>
          </a:prstGeom>
        </p:spPr>
        <p:txBody>
          <a:bodyPr wrap="square">
            <a:spAutoFit/>
          </a:bodyPr>
          <a:lstStyle/>
          <a:p>
            <a:r>
              <a:rPr lang="en-GB" sz="900">
                <a:solidFill>
                  <a:srgbClr val="E64A3A"/>
                </a:solidFill>
              </a:rPr>
              <a:t>Copyright © Crown Agents 2018</a:t>
            </a:r>
          </a:p>
        </p:txBody>
      </p:sp>
      <p:sp>
        <p:nvSpPr>
          <p:cNvPr id="3" name="Text Placeholder 2">
            <a:extLst>
              <a:ext uri="{FF2B5EF4-FFF2-40B4-BE49-F238E27FC236}">
                <a16:creationId xmlns:a16="http://schemas.microsoft.com/office/drawing/2014/main" id="{0D2DF183-D5B7-422C-BAA8-B742C28000D3}"/>
              </a:ext>
            </a:extLst>
          </p:cNvPr>
          <p:cNvSpPr>
            <a:spLocks noGrp="1"/>
          </p:cNvSpPr>
          <p:nvPr>
            <p:ph type="body" sz="quarter" idx="10"/>
          </p:nvPr>
        </p:nvSpPr>
        <p:spPr>
          <a:xfrm>
            <a:off x="533400" y="1498600"/>
            <a:ext cx="8999538" cy="4637088"/>
          </a:xfrm>
        </p:spPr>
        <p:txBody>
          <a:bodyPr/>
          <a:lstStyle>
            <a:lvl1pPr>
              <a:defRPr sz="2400" b="0">
                <a:solidFill>
                  <a:srgbClr val="013B4B"/>
                </a:solidFill>
              </a:defRPr>
            </a:lvl1pPr>
            <a:lvl2pPr marL="361950" indent="-361950">
              <a:buClr>
                <a:srgbClr val="013B4B"/>
              </a:buClr>
              <a:defRPr sz="2400"/>
            </a:lvl2pPr>
            <a:lvl3pPr marL="612000" indent="-216000">
              <a:buFont typeface="Calibri" panose="020F0502020204030204" pitchFamily="34" charset="0"/>
              <a:buChar char="-"/>
              <a:defRPr sz="2000"/>
            </a:lvl3pPr>
            <a:lvl4pPr marL="893763" indent="-215900">
              <a:buFont typeface="Calibri" panose="020F0502020204030204" pitchFamily="34" charset="0"/>
              <a:buChar char="-"/>
              <a:defRPr lang="en-US" sz="2000" kern="1200" dirty="0" smtClean="0">
                <a:solidFill>
                  <a:schemeClr val="tx1"/>
                </a:solidFill>
                <a:latin typeface="+mn-lt"/>
                <a:ea typeface="+mn-ea"/>
                <a:cs typeface="+mn-cs"/>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634534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Accelerator Blue 01">
    <p:bg>
      <p:bgPr>
        <a:solidFill>
          <a:srgbClr val="E64A3A"/>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945B18-7534-4025-9F57-3DAD8801DD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0300" y="472960"/>
            <a:ext cx="6059949" cy="6017251"/>
          </a:xfrm>
          <a:prstGeom prst="rect">
            <a:avLst/>
          </a:prstGeom>
        </p:spPr>
      </p:pic>
      <p:pic>
        <p:nvPicPr>
          <p:cNvPr id="7" name="Picture 6">
            <a:extLst>
              <a:ext uri="{FF2B5EF4-FFF2-40B4-BE49-F238E27FC236}">
                <a16:creationId xmlns:a16="http://schemas.microsoft.com/office/drawing/2014/main" id="{A0FC33D7-88E9-46F9-97A5-CF1CE39986A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391900" y="263269"/>
            <a:ext cx="508256" cy="508256"/>
          </a:xfrm>
          <a:prstGeom prst="rect">
            <a:avLst/>
          </a:prstGeom>
        </p:spPr>
      </p:pic>
      <p:sp>
        <p:nvSpPr>
          <p:cNvPr id="11" name="Title 1">
            <a:extLst>
              <a:ext uri="{FF2B5EF4-FFF2-40B4-BE49-F238E27FC236}">
                <a16:creationId xmlns:a16="http://schemas.microsoft.com/office/drawing/2014/main" id="{96020DA4-78DF-4EBB-BDB0-F8E53E53BDA0}"/>
              </a:ext>
            </a:extLst>
          </p:cNvPr>
          <p:cNvSpPr>
            <a:spLocks noGrp="1"/>
          </p:cNvSpPr>
          <p:nvPr>
            <p:ph type="title"/>
          </p:nvPr>
        </p:nvSpPr>
        <p:spPr>
          <a:xfrm>
            <a:off x="533402" y="469901"/>
            <a:ext cx="3983183" cy="454024"/>
          </a:xfrm>
          <a:prstGeom prst="rect">
            <a:avLst/>
          </a:prstGeom>
        </p:spPr>
        <p:txBody>
          <a:bodyPr>
            <a:normAutofit/>
          </a:bodyPr>
          <a:lstStyle>
            <a:lvl1pPr>
              <a:defRPr sz="1600" b="1" cap="none" baseline="0">
                <a:solidFill>
                  <a:schemeClr val="accent5"/>
                </a:solidFill>
                <a:latin typeface="+mn-lt"/>
                <a:ea typeface="Simplon BP Regular" pitchFamily="2" charset="0"/>
              </a:defRPr>
            </a:lvl1pPr>
          </a:lstStyle>
          <a:p>
            <a:r>
              <a:rPr lang="en-US"/>
              <a:t>Click to edit Master title style</a:t>
            </a:r>
            <a:endParaRPr lang="en-GB"/>
          </a:p>
        </p:txBody>
      </p:sp>
      <p:cxnSp>
        <p:nvCxnSpPr>
          <p:cNvPr id="12" name="Straight Connector 11">
            <a:extLst>
              <a:ext uri="{FF2B5EF4-FFF2-40B4-BE49-F238E27FC236}">
                <a16:creationId xmlns:a16="http://schemas.microsoft.com/office/drawing/2014/main" id="{A752FA66-5E0E-46FB-8F17-B9BFBCEDD9FF}"/>
              </a:ext>
            </a:extLst>
          </p:cNvPr>
          <p:cNvCxnSpPr>
            <a:cxnSpLocks/>
          </p:cNvCxnSpPr>
          <p:nvPr userDrawn="1"/>
        </p:nvCxnSpPr>
        <p:spPr>
          <a:xfrm>
            <a:off x="533401" y="1023579"/>
            <a:ext cx="3983183" cy="0"/>
          </a:xfrm>
          <a:prstGeom prst="line">
            <a:avLst/>
          </a:prstGeom>
          <a:ln w="12700">
            <a:solidFill>
              <a:srgbClr val="013B4B"/>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60A7A232-0EBA-4EFC-9F10-60F017CC8C15}"/>
              </a:ext>
            </a:extLst>
          </p:cNvPr>
          <p:cNvSpPr>
            <a:spLocks noGrp="1"/>
          </p:cNvSpPr>
          <p:nvPr>
            <p:ph type="body" sz="quarter" idx="10" hasCustomPrompt="1"/>
          </p:nvPr>
        </p:nvSpPr>
        <p:spPr>
          <a:xfrm>
            <a:off x="4673601" y="1477963"/>
            <a:ext cx="2724151" cy="831850"/>
          </a:xfrm>
          <a:prstGeom prst="rect">
            <a:avLst/>
          </a:prstGeom>
        </p:spPr>
        <p:txBody>
          <a:bodyPr>
            <a:normAutofit/>
          </a:bodyPr>
          <a:lstStyle>
            <a:lvl1pPr algn="ctr">
              <a:defRPr sz="1400">
                <a:solidFill>
                  <a:srgbClr val="F8E3A9"/>
                </a:solidFill>
              </a:defRPr>
            </a:lvl1pPr>
          </a:lstStyle>
          <a:p>
            <a:pPr lvl="0"/>
            <a:r>
              <a:rPr lang="en-US"/>
              <a:t>Write here</a:t>
            </a:r>
            <a:endParaRPr lang="en-GB"/>
          </a:p>
        </p:txBody>
      </p:sp>
      <p:sp>
        <p:nvSpPr>
          <p:cNvPr id="17" name="Text Placeholder 15">
            <a:extLst>
              <a:ext uri="{FF2B5EF4-FFF2-40B4-BE49-F238E27FC236}">
                <a16:creationId xmlns:a16="http://schemas.microsoft.com/office/drawing/2014/main" id="{04119D90-C760-421D-B9FF-C9E6DFE204A3}"/>
              </a:ext>
            </a:extLst>
          </p:cNvPr>
          <p:cNvSpPr>
            <a:spLocks noGrp="1"/>
          </p:cNvSpPr>
          <p:nvPr>
            <p:ph type="body" sz="quarter" idx="11" hasCustomPrompt="1"/>
          </p:nvPr>
        </p:nvSpPr>
        <p:spPr>
          <a:xfrm>
            <a:off x="3362036" y="4632181"/>
            <a:ext cx="1791856" cy="1334510"/>
          </a:xfrm>
          <a:prstGeom prst="rect">
            <a:avLst/>
          </a:prstGeom>
        </p:spPr>
        <p:txBody>
          <a:bodyPr>
            <a:normAutofit/>
          </a:bodyPr>
          <a:lstStyle>
            <a:lvl1pPr algn="ctr">
              <a:defRPr sz="1400"/>
            </a:lvl1pPr>
          </a:lstStyle>
          <a:p>
            <a:pPr lvl="0"/>
            <a:r>
              <a:rPr lang="en-US"/>
              <a:t>Write here</a:t>
            </a:r>
            <a:endParaRPr lang="en-GB"/>
          </a:p>
        </p:txBody>
      </p:sp>
      <p:sp>
        <p:nvSpPr>
          <p:cNvPr id="18" name="Text Placeholder 15">
            <a:extLst>
              <a:ext uri="{FF2B5EF4-FFF2-40B4-BE49-F238E27FC236}">
                <a16:creationId xmlns:a16="http://schemas.microsoft.com/office/drawing/2014/main" id="{C195B6C7-8677-49DD-8465-63F01D71AF93}"/>
              </a:ext>
            </a:extLst>
          </p:cNvPr>
          <p:cNvSpPr>
            <a:spLocks noGrp="1"/>
          </p:cNvSpPr>
          <p:nvPr>
            <p:ph type="body" sz="quarter" idx="12" hasCustomPrompt="1"/>
          </p:nvPr>
        </p:nvSpPr>
        <p:spPr>
          <a:xfrm>
            <a:off x="6848763" y="4632181"/>
            <a:ext cx="1791856" cy="1334510"/>
          </a:xfrm>
          <a:prstGeom prst="rect">
            <a:avLst/>
          </a:prstGeom>
        </p:spPr>
        <p:txBody>
          <a:bodyPr>
            <a:normAutofit/>
          </a:bodyPr>
          <a:lstStyle>
            <a:lvl1pPr algn="ctr">
              <a:defRPr sz="1400"/>
            </a:lvl1pPr>
          </a:lstStyle>
          <a:p>
            <a:pPr lvl="0"/>
            <a:r>
              <a:rPr lang="en-US"/>
              <a:t>Write here</a:t>
            </a:r>
            <a:endParaRPr lang="en-GB"/>
          </a:p>
        </p:txBody>
      </p:sp>
      <p:sp>
        <p:nvSpPr>
          <p:cNvPr id="19" name="Text Placeholder 15">
            <a:extLst>
              <a:ext uri="{FF2B5EF4-FFF2-40B4-BE49-F238E27FC236}">
                <a16:creationId xmlns:a16="http://schemas.microsoft.com/office/drawing/2014/main" id="{0AB24926-E996-4CEF-BE33-B50071199D4D}"/>
              </a:ext>
            </a:extLst>
          </p:cNvPr>
          <p:cNvSpPr>
            <a:spLocks noGrp="1"/>
          </p:cNvSpPr>
          <p:nvPr>
            <p:ph type="body" sz="quarter" idx="13" hasCustomPrompt="1"/>
          </p:nvPr>
        </p:nvSpPr>
        <p:spPr>
          <a:xfrm>
            <a:off x="4257965" y="3011059"/>
            <a:ext cx="1145311" cy="759699"/>
          </a:xfrm>
          <a:prstGeom prst="rect">
            <a:avLst/>
          </a:prstGeom>
        </p:spPr>
        <p:txBody>
          <a:bodyPr>
            <a:normAutofit/>
          </a:bodyPr>
          <a:lstStyle>
            <a:lvl1pPr algn="ctr">
              <a:defRPr sz="1400">
                <a:solidFill>
                  <a:schemeClr val="accent1"/>
                </a:solidFill>
              </a:defRPr>
            </a:lvl1pPr>
          </a:lstStyle>
          <a:p>
            <a:pPr lvl="0"/>
            <a:r>
              <a:rPr lang="en-US"/>
              <a:t>Write here</a:t>
            </a:r>
            <a:endParaRPr lang="en-GB"/>
          </a:p>
        </p:txBody>
      </p:sp>
      <p:sp>
        <p:nvSpPr>
          <p:cNvPr id="20" name="Text Placeholder 15">
            <a:extLst>
              <a:ext uri="{FF2B5EF4-FFF2-40B4-BE49-F238E27FC236}">
                <a16:creationId xmlns:a16="http://schemas.microsoft.com/office/drawing/2014/main" id="{E65FB473-6F2B-47EF-A73B-68D7C8E9E3F8}"/>
              </a:ext>
            </a:extLst>
          </p:cNvPr>
          <p:cNvSpPr>
            <a:spLocks noGrp="1"/>
          </p:cNvSpPr>
          <p:nvPr>
            <p:ph type="body" sz="quarter" idx="14" hasCustomPrompt="1"/>
          </p:nvPr>
        </p:nvSpPr>
        <p:spPr>
          <a:xfrm>
            <a:off x="6599382" y="2995752"/>
            <a:ext cx="1145311" cy="759699"/>
          </a:xfrm>
          <a:prstGeom prst="rect">
            <a:avLst/>
          </a:prstGeom>
        </p:spPr>
        <p:txBody>
          <a:bodyPr>
            <a:normAutofit/>
          </a:bodyPr>
          <a:lstStyle>
            <a:lvl1pPr algn="ctr">
              <a:defRPr sz="1400">
                <a:solidFill>
                  <a:schemeClr val="accent1"/>
                </a:solidFill>
              </a:defRPr>
            </a:lvl1pPr>
          </a:lstStyle>
          <a:p>
            <a:pPr lvl="0"/>
            <a:r>
              <a:rPr lang="en-US"/>
              <a:t>Write here</a:t>
            </a:r>
            <a:endParaRPr lang="en-GB"/>
          </a:p>
        </p:txBody>
      </p:sp>
    </p:spTree>
    <p:extLst>
      <p:ext uri="{BB962C8B-B14F-4D97-AF65-F5344CB8AC3E}">
        <p14:creationId xmlns:p14="http://schemas.microsoft.com/office/powerpoint/2010/main" val="3226840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Accelerator Blue 01">
    <p:bg>
      <p:bgPr>
        <a:solidFill>
          <a:srgbClr val="E64A3A"/>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FC33D7-88E9-46F9-97A5-CF1CE39986A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391900" y="263269"/>
            <a:ext cx="508256" cy="508256"/>
          </a:xfrm>
          <a:prstGeom prst="rect">
            <a:avLst/>
          </a:prstGeom>
        </p:spPr>
      </p:pic>
      <p:sp>
        <p:nvSpPr>
          <p:cNvPr id="11" name="Title 1">
            <a:extLst>
              <a:ext uri="{FF2B5EF4-FFF2-40B4-BE49-F238E27FC236}">
                <a16:creationId xmlns:a16="http://schemas.microsoft.com/office/drawing/2014/main" id="{96020DA4-78DF-4EBB-BDB0-F8E53E53BDA0}"/>
              </a:ext>
            </a:extLst>
          </p:cNvPr>
          <p:cNvSpPr>
            <a:spLocks noGrp="1"/>
          </p:cNvSpPr>
          <p:nvPr>
            <p:ph type="title"/>
          </p:nvPr>
        </p:nvSpPr>
        <p:spPr>
          <a:xfrm>
            <a:off x="533402" y="469901"/>
            <a:ext cx="3983183" cy="454024"/>
          </a:xfrm>
          <a:prstGeom prst="rect">
            <a:avLst/>
          </a:prstGeom>
        </p:spPr>
        <p:txBody>
          <a:bodyPr>
            <a:normAutofit/>
          </a:bodyPr>
          <a:lstStyle>
            <a:lvl1pPr>
              <a:defRPr sz="1600" b="1" cap="none" baseline="0">
                <a:solidFill>
                  <a:schemeClr val="accent5"/>
                </a:solidFill>
                <a:latin typeface="+mn-lt"/>
                <a:ea typeface="Simplon BP Regular" pitchFamily="2" charset="0"/>
              </a:defRPr>
            </a:lvl1pPr>
          </a:lstStyle>
          <a:p>
            <a:r>
              <a:rPr lang="en-US"/>
              <a:t>Click to edit Master title style</a:t>
            </a:r>
            <a:endParaRPr lang="en-GB"/>
          </a:p>
        </p:txBody>
      </p:sp>
      <p:cxnSp>
        <p:nvCxnSpPr>
          <p:cNvPr id="12" name="Straight Connector 11">
            <a:extLst>
              <a:ext uri="{FF2B5EF4-FFF2-40B4-BE49-F238E27FC236}">
                <a16:creationId xmlns:a16="http://schemas.microsoft.com/office/drawing/2014/main" id="{A752FA66-5E0E-46FB-8F17-B9BFBCEDD9FF}"/>
              </a:ext>
            </a:extLst>
          </p:cNvPr>
          <p:cNvCxnSpPr>
            <a:cxnSpLocks/>
          </p:cNvCxnSpPr>
          <p:nvPr userDrawn="1"/>
        </p:nvCxnSpPr>
        <p:spPr>
          <a:xfrm>
            <a:off x="533401" y="1023579"/>
            <a:ext cx="3983183" cy="0"/>
          </a:xfrm>
          <a:prstGeom prst="line">
            <a:avLst/>
          </a:prstGeom>
          <a:ln w="12700">
            <a:solidFill>
              <a:srgbClr val="013B4B"/>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D945B18-7534-4025-9F57-3DAD8801DD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80300" y="472960"/>
            <a:ext cx="6059949" cy="6017251"/>
          </a:xfrm>
          <a:prstGeom prst="rect">
            <a:avLst/>
          </a:prstGeom>
        </p:spPr>
      </p:pic>
      <p:sp>
        <p:nvSpPr>
          <p:cNvPr id="16" name="Text Placeholder 15">
            <a:extLst>
              <a:ext uri="{FF2B5EF4-FFF2-40B4-BE49-F238E27FC236}">
                <a16:creationId xmlns:a16="http://schemas.microsoft.com/office/drawing/2014/main" id="{60A7A232-0EBA-4EFC-9F10-60F017CC8C15}"/>
              </a:ext>
            </a:extLst>
          </p:cNvPr>
          <p:cNvSpPr>
            <a:spLocks noGrp="1"/>
          </p:cNvSpPr>
          <p:nvPr>
            <p:ph type="body" sz="quarter" idx="10" hasCustomPrompt="1"/>
          </p:nvPr>
        </p:nvSpPr>
        <p:spPr>
          <a:xfrm>
            <a:off x="4673601" y="1477963"/>
            <a:ext cx="2724151" cy="831850"/>
          </a:xfrm>
          <a:prstGeom prst="rect">
            <a:avLst/>
          </a:prstGeom>
        </p:spPr>
        <p:txBody>
          <a:bodyPr>
            <a:normAutofit/>
          </a:bodyPr>
          <a:lstStyle>
            <a:lvl1pPr algn="ctr">
              <a:defRPr sz="1400"/>
            </a:lvl1pPr>
          </a:lstStyle>
          <a:p>
            <a:pPr lvl="0"/>
            <a:r>
              <a:rPr lang="en-US"/>
              <a:t>Write here</a:t>
            </a:r>
            <a:endParaRPr lang="en-GB"/>
          </a:p>
        </p:txBody>
      </p:sp>
      <p:sp>
        <p:nvSpPr>
          <p:cNvPr id="17" name="Text Placeholder 15">
            <a:extLst>
              <a:ext uri="{FF2B5EF4-FFF2-40B4-BE49-F238E27FC236}">
                <a16:creationId xmlns:a16="http://schemas.microsoft.com/office/drawing/2014/main" id="{04119D90-C760-421D-B9FF-C9E6DFE204A3}"/>
              </a:ext>
            </a:extLst>
          </p:cNvPr>
          <p:cNvSpPr>
            <a:spLocks noGrp="1"/>
          </p:cNvSpPr>
          <p:nvPr>
            <p:ph type="body" sz="quarter" idx="11" hasCustomPrompt="1"/>
          </p:nvPr>
        </p:nvSpPr>
        <p:spPr>
          <a:xfrm>
            <a:off x="3362036" y="4632181"/>
            <a:ext cx="1791856" cy="1334510"/>
          </a:xfrm>
          <a:prstGeom prst="rect">
            <a:avLst/>
          </a:prstGeom>
        </p:spPr>
        <p:txBody>
          <a:bodyPr>
            <a:normAutofit/>
          </a:bodyPr>
          <a:lstStyle>
            <a:lvl1pPr algn="ctr">
              <a:defRPr sz="1400"/>
            </a:lvl1pPr>
          </a:lstStyle>
          <a:p>
            <a:pPr lvl="0"/>
            <a:r>
              <a:rPr lang="en-US"/>
              <a:t>Write here</a:t>
            </a:r>
            <a:endParaRPr lang="en-GB"/>
          </a:p>
        </p:txBody>
      </p:sp>
      <p:sp>
        <p:nvSpPr>
          <p:cNvPr id="18" name="Text Placeholder 15">
            <a:extLst>
              <a:ext uri="{FF2B5EF4-FFF2-40B4-BE49-F238E27FC236}">
                <a16:creationId xmlns:a16="http://schemas.microsoft.com/office/drawing/2014/main" id="{C195B6C7-8677-49DD-8465-63F01D71AF93}"/>
              </a:ext>
            </a:extLst>
          </p:cNvPr>
          <p:cNvSpPr>
            <a:spLocks noGrp="1"/>
          </p:cNvSpPr>
          <p:nvPr>
            <p:ph type="body" sz="quarter" idx="12" hasCustomPrompt="1"/>
          </p:nvPr>
        </p:nvSpPr>
        <p:spPr>
          <a:xfrm>
            <a:off x="6848763" y="4632181"/>
            <a:ext cx="1791856" cy="1334510"/>
          </a:xfrm>
          <a:prstGeom prst="rect">
            <a:avLst/>
          </a:prstGeom>
        </p:spPr>
        <p:txBody>
          <a:bodyPr>
            <a:normAutofit/>
          </a:bodyPr>
          <a:lstStyle>
            <a:lvl1pPr algn="ctr">
              <a:defRPr sz="1400">
                <a:solidFill>
                  <a:srgbClr val="F8E3A9"/>
                </a:solidFill>
              </a:defRPr>
            </a:lvl1pPr>
          </a:lstStyle>
          <a:p>
            <a:pPr lvl="0"/>
            <a:r>
              <a:rPr lang="en-US"/>
              <a:t>Write here</a:t>
            </a:r>
            <a:endParaRPr lang="en-GB"/>
          </a:p>
        </p:txBody>
      </p:sp>
      <p:sp>
        <p:nvSpPr>
          <p:cNvPr id="19" name="Text Placeholder 15">
            <a:extLst>
              <a:ext uri="{FF2B5EF4-FFF2-40B4-BE49-F238E27FC236}">
                <a16:creationId xmlns:a16="http://schemas.microsoft.com/office/drawing/2014/main" id="{0AB24926-E996-4CEF-BE33-B50071199D4D}"/>
              </a:ext>
            </a:extLst>
          </p:cNvPr>
          <p:cNvSpPr>
            <a:spLocks noGrp="1"/>
          </p:cNvSpPr>
          <p:nvPr>
            <p:ph type="body" sz="quarter" idx="13" hasCustomPrompt="1"/>
          </p:nvPr>
        </p:nvSpPr>
        <p:spPr>
          <a:xfrm>
            <a:off x="4257965" y="3011059"/>
            <a:ext cx="1145311" cy="759699"/>
          </a:xfrm>
          <a:prstGeom prst="rect">
            <a:avLst/>
          </a:prstGeom>
        </p:spPr>
        <p:txBody>
          <a:bodyPr>
            <a:normAutofit/>
          </a:bodyPr>
          <a:lstStyle>
            <a:lvl1pPr algn="ctr">
              <a:defRPr sz="1400">
                <a:solidFill>
                  <a:schemeClr val="accent1"/>
                </a:solidFill>
              </a:defRPr>
            </a:lvl1pPr>
          </a:lstStyle>
          <a:p>
            <a:pPr lvl="0"/>
            <a:r>
              <a:rPr lang="en-US"/>
              <a:t>Write here</a:t>
            </a:r>
            <a:endParaRPr lang="en-GB"/>
          </a:p>
        </p:txBody>
      </p:sp>
      <p:sp>
        <p:nvSpPr>
          <p:cNvPr id="20" name="Text Placeholder 15">
            <a:extLst>
              <a:ext uri="{FF2B5EF4-FFF2-40B4-BE49-F238E27FC236}">
                <a16:creationId xmlns:a16="http://schemas.microsoft.com/office/drawing/2014/main" id="{E65FB473-6F2B-47EF-A73B-68D7C8E9E3F8}"/>
              </a:ext>
            </a:extLst>
          </p:cNvPr>
          <p:cNvSpPr>
            <a:spLocks noGrp="1"/>
          </p:cNvSpPr>
          <p:nvPr>
            <p:ph type="body" sz="quarter" idx="14" hasCustomPrompt="1"/>
          </p:nvPr>
        </p:nvSpPr>
        <p:spPr>
          <a:xfrm>
            <a:off x="6599382" y="2995752"/>
            <a:ext cx="1145311" cy="759699"/>
          </a:xfrm>
          <a:prstGeom prst="rect">
            <a:avLst/>
          </a:prstGeom>
        </p:spPr>
        <p:txBody>
          <a:bodyPr>
            <a:normAutofit/>
          </a:bodyPr>
          <a:lstStyle>
            <a:lvl1pPr algn="ctr">
              <a:defRPr sz="1400">
                <a:solidFill>
                  <a:schemeClr val="accent1"/>
                </a:solidFill>
              </a:defRPr>
            </a:lvl1pPr>
          </a:lstStyle>
          <a:p>
            <a:pPr lvl="0"/>
            <a:r>
              <a:rPr lang="en-US"/>
              <a:t>Write here</a:t>
            </a:r>
            <a:endParaRPr lang="en-GB"/>
          </a:p>
        </p:txBody>
      </p:sp>
    </p:spTree>
    <p:extLst>
      <p:ext uri="{BB962C8B-B14F-4D97-AF65-F5344CB8AC3E}">
        <p14:creationId xmlns:p14="http://schemas.microsoft.com/office/powerpoint/2010/main" val="919045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Accelerator Blue 01">
    <p:bg>
      <p:bgPr>
        <a:solidFill>
          <a:srgbClr val="E64A3A"/>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FC33D7-88E9-46F9-97A5-CF1CE39986A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391900" y="263269"/>
            <a:ext cx="508256" cy="508256"/>
          </a:xfrm>
          <a:prstGeom prst="rect">
            <a:avLst/>
          </a:prstGeom>
        </p:spPr>
      </p:pic>
      <p:sp>
        <p:nvSpPr>
          <p:cNvPr id="11" name="Title 1">
            <a:extLst>
              <a:ext uri="{FF2B5EF4-FFF2-40B4-BE49-F238E27FC236}">
                <a16:creationId xmlns:a16="http://schemas.microsoft.com/office/drawing/2014/main" id="{96020DA4-78DF-4EBB-BDB0-F8E53E53BDA0}"/>
              </a:ext>
            </a:extLst>
          </p:cNvPr>
          <p:cNvSpPr>
            <a:spLocks noGrp="1"/>
          </p:cNvSpPr>
          <p:nvPr>
            <p:ph type="title"/>
          </p:nvPr>
        </p:nvSpPr>
        <p:spPr>
          <a:xfrm>
            <a:off x="533402" y="469901"/>
            <a:ext cx="3983183" cy="454024"/>
          </a:xfrm>
          <a:prstGeom prst="rect">
            <a:avLst/>
          </a:prstGeom>
        </p:spPr>
        <p:txBody>
          <a:bodyPr>
            <a:normAutofit/>
          </a:bodyPr>
          <a:lstStyle>
            <a:lvl1pPr>
              <a:defRPr sz="1600" b="1" cap="none" baseline="0">
                <a:solidFill>
                  <a:schemeClr val="accent5"/>
                </a:solidFill>
                <a:latin typeface="+mn-lt"/>
                <a:ea typeface="Simplon BP Regular" pitchFamily="2" charset="0"/>
              </a:defRPr>
            </a:lvl1pPr>
          </a:lstStyle>
          <a:p>
            <a:r>
              <a:rPr lang="en-US"/>
              <a:t>Click to edit Master title style</a:t>
            </a:r>
            <a:endParaRPr lang="en-GB"/>
          </a:p>
        </p:txBody>
      </p:sp>
      <p:cxnSp>
        <p:nvCxnSpPr>
          <p:cNvPr id="12" name="Straight Connector 11">
            <a:extLst>
              <a:ext uri="{FF2B5EF4-FFF2-40B4-BE49-F238E27FC236}">
                <a16:creationId xmlns:a16="http://schemas.microsoft.com/office/drawing/2014/main" id="{A752FA66-5E0E-46FB-8F17-B9BFBCEDD9FF}"/>
              </a:ext>
            </a:extLst>
          </p:cNvPr>
          <p:cNvCxnSpPr>
            <a:cxnSpLocks/>
          </p:cNvCxnSpPr>
          <p:nvPr userDrawn="1"/>
        </p:nvCxnSpPr>
        <p:spPr>
          <a:xfrm>
            <a:off x="533401" y="1023579"/>
            <a:ext cx="3983183" cy="0"/>
          </a:xfrm>
          <a:prstGeom prst="line">
            <a:avLst/>
          </a:prstGeom>
          <a:ln w="12700">
            <a:solidFill>
              <a:srgbClr val="013B4B"/>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D945B18-7534-4025-9F57-3DAD8801DD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80300" y="472960"/>
            <a:ext cx="6059949" cy="6017251"/>
          </a:xfrm>
          <a:prstGeom prst="rect">
            <a:avLst/>
          </a:prstGeom>
        </p:spPr>
      </p:pic>
      <p:sp>
        <p:nvSpPr>
          <p:cNvPr id="16" name="Text Placeholder 15">
            <a:extLst>
              <a:ext uri="{FF2B5EF4-FFF2-40B4-BE49-F238E27FC236}">
                <a16:creationId xmlns:a16="http://schemas.microsoft.com/office/drawing/2014/main" id="{60A7A232-0EBA-4EFC-9F10-60F017CC8C15}"/>
              </a:ext>
            </a:extLst>
          </p:cNvPr>
          <p:cNvSpPr>
            <a:spLocks noGrp="1"/>
          </p:cNvSpPr>
          <p:nvPr>
            <p:ph type="body" sz="quarter" idx="10" hasCustomPrompt="1"/>
          </p:nvPr>
        </p:nvSpPr>
        <p:spPr>
          <a:xfrm>
            <a:off x="4673601" y="1477963"/>
            <a:ext cx="2724151" cy="831850"/>
          </a:xfrm>
          <a:prstGeom prst="rect">
            <a:avLst/>
          </a:prstGeom>
        </p:spPr>
        <p:txBody>
          <a:bodyPr>
            <a:normAutofit/>
          </a:bodyPr>
          <a:lstStyle>
            <a:lvl1pPr algn="ctr">
              <a:defRPr sz="1400"/>
            </a:lvl1pPr>
          </a:lstStyle>
          <a:p>
            <a:pPr lvl="0"/>
            <a:r>
              <a:rPr lang="en-US"/>
              <a:t>Write here</a:t>
            </a:r>
            <a:endParaRPr lang="en-GB"/>
          </a:p>
        </p:txBody>
      </p:sp>
      <p:sp>
        <p:nvSpPr>
          <p:cNvPr id="17" name="Text Placeholder 15">
            <a:extLst>
              <a:ext uri="{FF2B5EF4-FFF2-40B4-BE49-F238E27FC236}">
                <a16:creationId xmlns:a16="http://schemas.microsoft.com/office/drawing/2014/main" id="{04119D90-C760-421D-B9FF-C9E6DFE204A3}"/>
              </a:ext>
            </a:extLst>
          </p:cNvPr>
          <p:cNvSpPr>
            <a:spLocks noGrp="1"/>
          </p:cNvSpPr>
          <p:nvPr>
            <p:ph type="body" sz="quarter" idx="11" hasCustomPrompt="1"/>
          </p:nvPr>
        </p:nvSpPr>
        <p:spPr>
          <a:xfrm>
            <a:off x="3362036" y="4632181"/>
            <a:ext cx="1791856" cy="1334510"/>
          </a:xfrm>
          <a:prstGeom prst="rect">
            <a:avLst/>
          </a:prstGeom>
        </p:spPr>
        <p:txBody>
          <a:bodyPr>
            <a:normAutofit/>
          </a:bodyPr>
          <a:lstStyle>
            <a:lvl1pPr algn="ctr">
              <a:defRPr sz="1400">
                <a:solidFill>
                  <a:srgbClr val="F8E3A9"/>
                </a:solidFill>
              </a:defRPr>
            </a:lvl1pPr>
          </a:lstStyle>
          <a:p>
            <a:pPr lvl="0"/>
            <a:r>
              <a:rPr lang="en-US"/>
              <a:t>Write here</a:t>
            </a:r>
            <a:endParaRPr lang="en-GB"/>
          </a:p>
        </p:txBody>
      </p:sp>
      <p:sp>
        <p:nvSpPr>
          <p:cNvPr id="18" name="Text Placeholder 15">
            <a:extLst>
              <a:ext uri="{FF2B5EF4-FFF2-40B4-BE49-F238E27FC236}">
                <a16:creationId xmlns:a16="http://schemas.microsoft.com/office/drawing/2014/main" id="{C195B6C7-8677-49DD-8465-63F01D71AF93}"/>
              </a:ext>
            </a:extLst>
          </p:cNvPr>
          <p:cNvSpPr>
            <a:spLocks noGrp="1"/>
          </p:cNvSpPr>
          <p:nvPr>
            <p:ph type="body" sz="quarter" idx="12" hasCustomPrompt="1"/>
          </p:nvPr>
        </p:nvSpPr>
        <p:spPr>
          <a:xfrm>
            <a:off x="6848763" y="4632181"/>
            <a:ext cx="1791856" cy="1334510"/>
          </a:xfrm>
          <a:prstGeom prst="rect">
            <a:avLst/>
          </a:prstGeom>
        </p:spPr>
        <p:txBody>
          <a:bodyPr>
            <a:normAutofit/>
          </a:bodyPr>
          <a:lstStyle>
            <a:lvl1pPr algn="ctr">
              <a:defRPr sz="1400"/>
            </a:lvl1pPr>
          </a:lstStyle>
          <a:p>
            <a:pPr lvl="0"/>
            <a:r>
              <a:rPr lang="en-US"/>
              <a:t>Write here</a:t>
            </a:r>
            <a:endParaRPr lang="en-GB"/>
          </a:p>
        </p:txBody>
      </p:sp>
      <p:sp>
        <p:nvSpPr>
          <p:cNvPr id="19" name="Text Placeholder 15">
            <a:extLst>
              <a:ext uri="{FF2B5EF4-FFF2-40B4-BE49-F238E27FC236}">
                <a16:creationId xmlns:a16="http://schemas.microsoft.com/office/drawing/2014/main" id="{0AB24926-E996-4CEF-BE33-B50071199D4D}"/>
              </a:ext>
            </a:extLst>
          </p:cNvPr>
          <p:cNvSpPr>
            <a:spLocks noGrp="1"/>
          </p:cNvSpPr>
          <p:nvPr>
            <p:ph type="body" sz="quarter" idx="13" hasCustomPrompt="1"/>
          </p:nvPr>
        </p:nvSpPr>
        <p:spPr>
          <a:xfrm>
            <a:off x="4257965" y="3011059"/>
            <a:ext cx="1145311" cy="759699"/>
          </a:xfrm>
          <a:prstGeom prst="rect">
            <a:avLst/>
          </a:prstGeom>
        </p:spPr>
        <p:txBody>
          <a:bodyPr>
            <a:normAutofit/>
          </a:bodyPr>
          <a:lstStyle>
            <a:lvl1pPr algn="ctr">
              <a:defRPr sz="1400">
                <a:solidFill>
                  <a:schemeClr val="accent1"/>
                </a:solidFill>
              </a:defRPr>
            </a:lvl1pPr>
          </a:lstStyle>
          <a:p>
            <a:pPr lvl="0"/>
            <a:r>
              <a:rPr lang="en-US"/>
              <a:t>Write here</a:t>
            </a:r>
            <a:endParaRPr lang="en-GB"/>
          </a:p>
        </p:txBody>
      </p:sp>
      <p:sp>
        <p:nvSpPr>
          <p:cNvPr id="20" name="Text Placeholder 15">
            <a:extLst>
              <a:ext uri="{FF2B5EF4-FFF2-40B4-BE49-F238E27FC236}">
                <a16:creationId xmlns:a16="http://schemas.microsoft.com/office/drawing/2014/main" id="{E65FB473-6F2B-47EF-A73B-68D7C8E9E3F8}"/>
              </a:ext>
            </a:extLst>
          </p:cNvPr>
          <p:cNvSpPr>
            <a:spLocks noGrp="1"/>
          </p:cNvSpPr>
          <p:nvPr>
            <p:ph type="body" sz="quarter" idx="14" hasCustomPrompt="1"/>
          </p:nvPr>
        </p:nvSpPr>
        <p:spPr>
          <a:xfrm>
            <a:off x="6599382" y="2995752"/>
            <a:ext cx="1145311" cy="759699"/>
          </a:xfrm>
          <a:prstGeom prst="rect">
            <a:avLst/>
          </a:prstGeom>
        </p:spPr>
        <p:txBody>
          <a:bodyPr>
            <a:normAutofit/>
          </a:bodyPr>
          <a:lstStyle>
            <a:lvl1pPr algn="ctr">
              <a:defRPr sz="1400">
                <a:solidFill>
                  <a:schemeClr val="accent1"/>
                </a:solidFill>
              </a:defRPr>
            </a:lvl1pPr>
          </a:lstStyle>
          <a:p>
            <a:pPr lvl="0"/>
            <a:r>
              <a:rPr lang="en-US"/>
              <a:t>Write here</a:t>
            </a:r>
            <a:endParaRPr lang="en-GB"/>
          </a:p>
        </p:txBody>
      </p:sp>
    </p:spTree>
    <p:extLst>
      <p:ext uri="{BB962C8B-B14F-4D97-AF65-F5344CB8AC3E}">
        <p14:creationId xmlns:p14="http://schemas.microsoft.com/office/powerpoint/2010/main" val="2156706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Accelerator Blue 01">
    <p:bg>
      <p:bgPr>
        <a:solidFill>
          <a:srgbClr val="E64A3A"/>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FC33D7-88E9-46F9-97A5-CF1CE39986A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391900" y="263269"/>
            <a:ext cx="508256" cy="508256"/>
          </a:xfrm>
          <a:prstGeom prst="rect">
            <a:avLst/>
          </a:prstGeom>
        </p:spPr>
      </p:pic>
      <p:sp>
        <p:nvSpPr>
          <p:cNvPr id="11" name="Title 1">
            <a:extLst>
              <a:ext uri="{FF2B5EF4-FFF2-40B4-BE49-F238E27FC236}">
                <a16:creationId xmlns:a16="http://schemas.microsoft.com/office/drawing/2014/main" id="{96020DA4-78DF-4EBB-BDB0-F8E53E53BDA0}"/>
              </a:ext>
            </a:extLst>
          </p:cNvPr>
          <p:cNvSpPr>
            <a:spLocks noGrp="1"/>
          </p:cNvSpPr>
          <p:nvPr>
            <p:ph type="title"/>
          </p:nvPr>
        </p:nvSpPr>
        <p:spPr>
          <a:xfrm>
            <a:off x="533401" y="469901"/>
            <a:ext cx="5476875" cy="454024"/>
          </a:xfrm>
          <a:prstGeom prst="rect">
            <a:avLst/>
          </a:prstGeom>
        </p:spPr>
        <p:txBody>
          <a:bodyPr>
            <a:normAutofit/>
          </a:bodyPr>
          <a:lstStyle>
            <a:lvl1pPr>
              <a:defRPr sz="1600" b="1" cap="none" baseline="0">
                <a:solidFill>
                  <a:schemeClr val="accent5"/>
                </a:solidFill>
                <a:latin typeface="+mn-lt"/>
                <a:ea typeface="Simplon BP Regular" pitchFamily="2" charset="0"/>
              </a:defRPr>
            </a:lvl1pPr>
          </a:lstStyle>
          <a:p>
            <a:r>
              <a:rPr lang="en-US"/>
              <a:t>Click to edit Master title style</a:t>
            </a:r>
            <a:endParaRPr lang="en-GB"/>
          </a:p>
        </p:txBody>
      </p:sp>
      <p:cxnSp>
        <p:nvCxnSpPr>
          <p:cNvPr id="12" name="Straight Connector 11">
            <a:extLst>
              <a:ext uri="{FF2B5EF4-FFF2-40B4-BE49-F238E27FC236}">
                <a16:creationId xmlns:a16="http://schemas.microsoft.com/office/drawing/2014/main" id="{A752FA66-5E0E-46FB-8F17-B9BFBCEDD9FF}"/>
              </a:ext>
            </a:extLst>
          </p:cNvPr>
          <p:cNvCxnSpPr>
            <a:cxnSpLocks/>
          </p:cNvCxnSpPr>
          <p:nvPr userDrawn="1"/>
        </p:nvCxnSpPr>
        <p:spPr>
          <a:xfrm>
            <a:off x="533401" y="1023579"/>
            <a:ext cx="3983183" cy="0"/>
          </a:xfrm>
          <a:prstGeom prst="line">
            <a:avLst/>
          </a:prstGeom>
          <a:ln w="12700">
            <a:solidFill>
              <a:srgbClr val="013B4B"/>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D945B18-7534-4025-9F57-3DAD8801DD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80300" y="472960"/>
            <a:ext cx="6059949" cy="6017251"/>
          </a:xfrm>
          <a:prstGeom prst="rect">
            <a:avLst/>
          </a:prstGeom>
        </p:spPr>
      </p:pic>
      <p:sp>
        <p:nvSpPr>
          <p:cNvPr id="16" name="Text Placeholder 15">
            <a:extLst>
              <a:ext uri="{FF2B5EF4-FFF2-40B4-BE49-F238E27FC236}">
                <a16:creationId xmlns:a16="http://schemas.microsoft.com/office/drawing/2014/main" id="{60A7A232-0EBA-4EFC-9F10-60F017CC8C15}"/>
              </a:ext>
            </a:extLst>
          </p:cNvPr>
          <p:cNvSpPr>
            <a:spLocks noGrp="1"/>
          </p:cNvSpPr>
          <p:nvPr>
            <p:ph type="body" sz="quarter" idx="10" hasCustomPrompt="1"/>
          </p:nvPr>
        </p:nvSpPr>
        <p:spPr>
          <a:xfrm>
            <a:off x="4673601" y="1477963"/>
            <a:ext cx="2724151" cy="831850"/>
          </a:xfrm>
          <a:prstGeom prst="rect">
            <a:avLst/>
          </a:prstGeom>
        </p:spPr>
        <p:txBody>
          <a:bodyPr>
            <a:normAutofit/>
          </a:bodyPr>
          <a:lstStyle>
            <a:lvl1pPr algn="ctr">
              <a:defRPr sz="1400">
                <a:solidFill>
                  <a:srgbClr val="F8E3A9"/>
                </a:solidFill>
              </a:defRPr>
            </a:lvl1pPr>
          </a:lstStyle>
          <a:p>
            <a:pPr lvl="0"/>
            <a:r>
              <a:rPr lang="en-US"/>
              <a:t>Write here</a:t>
            </a:r>
            <a:endParaRPr lang="en-GB"/>
          </a:p>
        </p:txBody>
      </p:sp>
      <p:sp>
        <p:nvSpPr>
          <p:cNvPr id="17" name="Text Placeholder 15">
            <a:extLst>
              <a:ext uri="{FF2B5EF4-FFF2-40B4-BE49-F238E27FC236}">
                <a16:creationId xmlns:a16="http://schemas.microsoft.com/office/drawing/2014/main" id="{04119D90-C760-421D-B9FF-C9E6DFE204A3}"/>
              </a:ext>
            </a:extLst>
          </p:cNvPr>
          <p:cNvSpPr>
            <a:spLocks noGrp="1"/>
          </p:cNvSpPr>
          <p:nvPr>
            <p:ph type="body" sz="quarter" idx="11" hasCustomPrompt="1"/>
          </p:nvPr>
        </p:nvSpPr>
        <p:spPr>
          <a:xfrm>
            <a:off x="3362036" y="4632181"/>
            <a:ext cx="1791856" cy="1334510"/>
          </a:xfrm>
          <a:prstGeom prst="rect">
            <a:avLst/>
          </a:prstGeom>
        </p:spPr>
        <p:txBody>
          <a:bodyPr>
            <a:normAutofit/>
          </a:bodyPr>
          <a:lstStyle>
            <a:lvl1pPr algn="ctr">
              <a:defRPr sz="1400">
                <a:solidFill>
                  <a:srgbClr val="F8E3A9"/>
                </a:solidFill>
              </a:defRPr>
            </a:lvl1pPr>
          </a:lstStyle>
          <a:p>
            <a:pPr lvl="0"/>
            <a:r>
              <a:rPr lang="en-US"/>
              <a:t>Write here</a:t>
            </a:r>
            <a:endParaRPr lang="en-GB"/>
          </a:p>
        </p:txBody>
      </p:sp>
      <p:sp>
        <p:nvSpPr>
          <p:cNvPr id="18" name="Text Placeholder 15">
            <a:extLst>
              <a:ext uri="{FF2B5EF4-FFF2-40B4-BE49-F238E27FC236}">
                <a16:creationId xmlns:a16="http://schemas.microsoft.com/office/drawing/2014/main" id="{C195B6C7-8677-49DD-8465-63F01D71AF93}"/>
              </a:ext>
            </a:extLst>
          </p:cNvPr>
          <p:cNvSpPr>
            <a:spLocks noGrp="1"/>
          </p:cNvSpPr>
          <p:nvPr>
            <p:ph type="body" sz="quarter" idx="12" hasCustomPrompt="1"/>
          </p:nvPr>
        </p:nvSpPr>
        <p:spPr>
          <a:xfrm>
            <a:off x="6848763" y="4632181"/>
            <a:ext cx="1791856" cy="1334510"/>
          </a:xfrm>
          <a:prstGeom prst="rect">
            <a:avLst/>
          </a:prstGeom>
        </p:spPr>
        <p:txBody>
          <a:bodyPr>
            <a:normAutofit/>
          </a:bodyPr>
          <a:lstStyle>
            <a:lvl1pPr algn="ctr">
              <a:defRPr sz="1400">
                <a:solidFill>
                  <a:srgbClr val="F8E3A9"/>
                </a:solidFill>
              </a:defRPr>
            </a:lvl1pPr>
          </a:lstStyle>
          <a:p>
            <a:pPr lvl="0"/>
            <a:r>
              <a:rPr lang="en-US"/>
              <a:t>Write here</a:t>
            </a:r>
            <a:endParaRPr lang="en-GB"/>
          </a:p>
        </p:txBody>
      </p:sp>
      <p:sp>
        <p:nvSpPr>
          <p:cNvPr id="19" name="Text Placeholder 15">
            <a:extLst>
              <a:ext uri="{FF2B5EF4-FFF2-40B4-BE49-F238E27FC236}">
                <a16:creationId xmlns:a16="http://schemas.microsoft.com/office/drawing/2014/main" id="{0AB24926-E996-4CEF-BE33-B50071199D4D}"/>
              </a:ext>
            </a:extLst>
          </p:cNvPr>
          <p:cNvSpPr>
            <a:spLocks noGrp="1"/>
          </p:cNvSpPr>
          <p:nvPr>
            <p:ph type="body" sz="quarter" idx="13" hasCustomPrompt="1"/>
          </p:nvPr>
        </p:nvSpPr>
        <p:spPr>
          <a:xfrm>
            <a:off x="4257965" y="3011059"/>
            <a:ext cx="1145311" cy="759699"/>
          </a:xfrm>
          <a:prstGeom prst="rect">
            <a:avLst/>
          </a:prstGeom>
        </p:spPr>
        <p:txBody>
          <a:bodyPr>
            <a:normAutofit/>
          </a:bodyPr>
          <a:lstStyle>
            <a:lvl1pPr algn="ctr">
              <a:defRPr sz="1400">
                <a:solidFill>
                  <a:schemeClr val="accent1"/>
                </a:solidFill>
              </a:defRPr>
            </a:lvl1pPr>
          </a:lstStyle>
          <a:p>
            <a:pPr lvl="0"/>
            <a:r>
              <a:rPr lang="en-US"/>
              <a:t>Write here</a:t>
            </a:r>
            <a:endParaRPr lang="en-GB"/>
          </a:p>
        </p:txBody>
      </p:sp>
      <p:sp>
        <p:nvSpPr>
          <p:cNvPr id="20" name="Text Placeholder 15">
            <a:extLst>
              <a:ext uri="{FF2B5EF4-FFF2-40B4-BE49-F238E27FC236}">
                <a16:creationId xmlns:a16="http://schemas.microsoft.com/office/drawing/2014/main" id="{E65FB473-6F2B-47EF-A73B-68D7C8E9E3F8}"/>
              </a:ext>
            </a:extLst>
          </p:cNvPr>
          <p:cNvSpPr>
            <a:spLocks noGrp="1"/>
          </p:cNvSpPr>
          <p:nvPr>
            <p:ph type="body" sz="quarter" idx="14" hasCustomPrompt="1"/>
          </p:nvPr>
        </p:nvSpPr>
        <p:spPr>
          <a:xfrm>
            <a:off x="6599382" y="2995752"/>
            <a:ext cx="1145311" cy="759699"/>
          </a:xfrm>
          <a:prstGeom prst="rect">
            <a:avLst/>
          </a:prstGeom>
        </p:spPr>
        <p:txBody>
          <a:bodyPr>
            <a:normAutofit/>
          </a:bodyPr>
          <a:lstStyle>
            <a:lvl1pPr algn="ctr">
              <a:defRPr sz="1400">
                <a:solidFill>
                  <a:schemeClr val="accent1"/>
                </a:solidFill>
              </a:defRPr>
            </a:lvl1pPr>
          </a:lstStyle>
          <a:p>
            <a:pPr lvl="0"/>
            <a:r>
              <a:rPr lang="en-US"/>
              <a:t>Write here</a:t>
            </a:r>
            <a:endParaRPr lang="en-GB"/>
          </a:p>
        </p:txBody>
      </p:sp>
    </p:spTree>
    <p:extLst>
      <p:ext uri="{BB962C8B-B14F-4D97-AF65-F5344CB8AC3E}">
        <p14:creationId xmlns:p14="http://schemas.microsoft.com/office/powerpoint/2010/main" val="3999470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nal Red">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77CC9B-5FF1-45BA-8746-017111033C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0730" y="2216569"/>
            <a:ext cx="5450543" cy="2424862"/>
          </a:xfrm>
          <a:prstGeom prst="rect">
            <a:avLst/>
          </a:prstGeom>
        </p:spPr>
      </p:pic>
    </p:spTree>
    <p:extLst>
      <p:ext uri="{BB962C8B-B14F-4D97-AF65-F5344CB8AC3E}">
        <p14:creationId xmlns:p14="http://schemas.microsoft.com/office/powerpoint/2010/main" val="2387595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inal Blue">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77CC9B-5FF1-45BA-8746-017111033C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0730" y="2216569"/>
            <a:ext cx="5450543" cy="2424862"/>
          </a:xfrm>
          <a:prstGeom prst="rect">
            <a:avLst/>
          </a:prstGeom>
        </p:spPr>
      </p:pic>
    </p:spTree>
    <p:extLst>
      <p:ext uri="{BB962C8B-B14F-4D97-AF65-F5344CB8AC3E}">
        <p14:creationId xmlns:p14="http://schemas.microsoft.com/office/powerpoint/2010/main" val="41077200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A24780-1713-4241-A7E9-A0FC058F4008}"/>
              </a:ext>
            </a:extLst>
          </p:cNvPr>
          <p:cNvSpPr>
            <a:spLocks noGrp="1"/>
          </p:cNvSpPr>
          <p:nvPr>
            <p:ph type="dt" sz="half" idx="10"/>
          </p:nvPr>
        </p:nvSpPr>
        <p:spPr/>
        <p:txBody>
          <a:bodyPr/>
          <a:lstStyle/>
          <a:p>
            <a:fld id="{3DB87CF8-0B91-4275-855C-4FD68C7DAE2C}" type="datetimeFigureOut">
              <a:rPr lang="en-GB" smtClean="0"/>
              <a:t>25/05/2020</a:t>
            </a:fld>
            <a:endParaRPr lang="en-GB"/>
          </a:p>
        </p:txBody>
      </p:sp>
      <p:sp>
        <p:nvSpPr>
          <p:cNvPr id="3" name="Footer Placeholder 2">
            <a:extLst>
              <a:ext uri="{FF2B5EF4-FFF2-40B4-BE49-F238E27FC236}">
                <a16:creationId xmlns:a16="http://schemas.microsoft.com/office/drawing/2014/main" id="{13B75D1A-5A4A-4AA9-8A2D-6E9E18E5E0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A16CEC5-531C-4989-8605-A218601963DA}"/>
              </a:ext>
            </a:extLst>
          </p:cNvPr>
          <p:cNvSpPr>
            <a:spLocks noGrp="1"/>
          </p:cNvSpPr>
          <p:nvPr>
            <p:ph type="sldNum" sz="quarter" idx="12"/>
          </p:nvPr>
        </p:nvSpPr>
        <p:spPr/>
        <p:txBody>
          <a:bodyPr/>
          <a:lstStyle/>
          <a:p>
            <a:fld id="{FBB22860-CF8B-4B81-8DFA-0849D1018F53}" type="slidenum">
              <a:rPr lang="en-GB" smtClean="0"/>
              <a:t>‹#›</a:t>
            </a:fld>
            <a:endParaRPr lang="en-GB"/>
          </a:p>
        </p:txBody>
      </p:sp>
    </p:spTree>
    <p:extLst>
      <p:ext uri="{BB962C8B-B14F-4D97-AF65-F5344CB8AC3E}">
        <p14:creationId xmlns:p14="http://schemas.microsoft.com/office/powerpoint/2010/main" val="1302414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DP_Red - text">
    <p:bg>
      <p:bgPr>
        <a:solidFill>
          <a:srgbClr val="E64A3A"/>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8CFD405-806B-4F0D-8FB3-85BE318F9FA0}"/>
              </a:ext>
            </a:extLst>
          </p:cNvPr>
          <p:cNvSpPr>
            <a:spLocks noGrp="1"/>
          </p:cNvSpPr>
          <p:nvPr>
            <p:ph type="title"/>
          </p:nvPr>
        </p:nvSpPr>
        <p:spPr>
          <a:xfrm>
            <a:off x="533401" y="461390"/>
            <a:ext cx="10067259" cy="508255"/>
          </a:xfrm>
          <a:prstGeom prst="rect">
            <a:avLst/>
          </a:prstGeom>
        </p:spPr>
        <p:txBody>
          <a:bodyPr>
            <a:noAutofit/>
          </a:bodyPr>
          <a:lstStyle>
            <a:lvl1pPr>
              <a:defRPr sz="2800" b="1" cap="none" baseline="0">
                <a:solidFill>
                  <a:schemeClr val="accent6"/>
                </a:solidFill>
                <a:latin typeface="+mn-lt"/>
                <a:ea typeface="Simplon BP Regular" pitchFamily="2" charset="0"/>
              </a:defRPr>
            </a:lvl1pPr>
          </a:lstStyle>
          <a:p>
            <a:r>
              <a:rPr lang="en-US"/>
              <a:t>Click to edit Master title style</a:t>
            </a:r>
            <a:endParaRPr lang="en-GB"/>
          </a:p>
        </p:txBody>
      </p:sp>
      <p:sp>
        <p:nvSpPr>
          <p:cNvPr id="8" name="Slide Number Placeholder 5">
            <a:extLst>
              <a:ext uri="{FF2B5EF4-FFF2-40B4-BE49-F238E27FC236}">
                <a16:creationId xmlns:a16="http://schemas.microsoft.com/office/drawing/2014/main" id="{07F6BF34-14D4-46A8-87A2-055F3573C015}"/>
              </a:ext>
            </a:extLst>
          </p:cNvPr>
          <p:cNvSpPr>
            <a:spLocks noGrp="1"/>
          </p:cNvSpPr>
          <p:nvPr>
            <p:ph type="sldNum" sz="quarter" idx="4"/>
          </p:nvPr>
        </p:nvSpPr>
        <p:spPr>
          <a:xfrm>
            <a:off x="11584276" y="6495588"/>
            <a:ext cx="315880" cy="174838"/>
          </a:xfrm>
          <a:prstGeom prst="rect">
            <a:avLst/>
          </a:prstGeom>
        </p:spPr>
        <p:txBody>
          <a:bodyPr vert="horz" lIns="0" tIns="0" rIns="0" bIns="0" rtlCol="0" anchor="t" anchorCtr="0"/>
          <a:lstStyle>
            <a:lvl1pPr algn="r">
              <a:defRPr sz="900">
                <a:solidFill>
                  <a:srgbClr val="F8E3A9"/>
                </a:solidFill>
              </a:defRPr>
            </a:lvl1pPr>
          </a:lstStyle>
          <a:p>
            <a:fld id="{DDC11977-C34C-4558-BD84-81FB7981711C}" type="slidenum">
              <a:rPr lang="en-GB" smtClean="0"/>
              <a:pPr/>
              <a:t>‹#›</a:t>
            </a:fld>
            <a:endParaRPr lang="en-GB"/>
          </a:p>
        </p:txBody>
      </p:sp>
      <p:sp>
        <p:nvSpPr>
          <p:cNvPr id="9" name="Rectangle 8">
            <a:extLst>
              <a:ext uri="{FF2B5EF4-FFF2-40B4-BE49-F238E27FC236}">
                <a16:creationId xmlns:a16="http://schemas.microsoft.com/office/drawing/2014/main" id="{61F9D565-334A-4D43-8061-DA627D2B1BB5}"/>
              </a:ext>
            </a:extLst>
          </p:cNvPr>
          <p:cNvSpPr/>
          <p:nvPr userDrawn="1"/>
        </p:nvSpPr>
        <p:spPr>
          <a:xfrm>
            <a:off x="9014199" y="6464595"/>
            <a:ext cx="1714052" cy="236825"/>
          </a:xfrm>
          <a:prstGeom prst="rect">
            <a:avLst/>
          </a:prstGeom>
        </p:spPr>
        <p:txBody>
          <a:bodyPr wrap="square">
            <a:spAutoFit/>
          </a:bodyPr>
          <a:lstStyle/>
          <a:p>
            <a:r>
              <a:rPr lang="en-GB" sz="900">
                <a:solidFill>
                  <a:srgbClr val="F8E3A9"/>
                </a:solidFill>
              </a:rPr>
              <a:t>Copyright © Crown Agents 2018</a:t>
            </a:r>
          </a:p>
        </p:txBody>
      </p:sp>
      <p:sp>
        <p:nvSpPr>
          <p:cNvPr id="3" name="Text Placeholder 2">
            <a:extLst>
              <a:ext uri="{FF2B5EF4-FFF2-40B4-BE49-F238E27FC236}">
                <a16:creationId xmlns:a16="http://schemas.microsoft.com/office/drawing/2014/main" id="{0D2DF183-D5B7-422C-BAA8-B742C28000D3}"/>
              </a:ext>
            </a:extLst>
          </p:cNvPr>
          <p:cNvSpPr>
            <a:spLocks noGrp="1"/>
          </p:cNvSpPr>
          <p:nvPr>
            <p:ph type="body" sz="quarter" idx="10"/>
          </p:nvPr>
        </p:nvSpPr>
        <p:spPr>
          <a:xfrm>
            <a:off x="533400" y="1498600"/>
            <a:ext cx="8999538" cy="4637088"/>
          </a:xfrm>
        </p:spPr>
        <p:txBody>
          <a:bodyPr/>
          <a:lstStyle>
            <a:lvl1pPr>
              <a:defRPr sz="2400" b="0">
                <a:solidFill>
                  <a:schemeClr val="accent6"/>
                </a:solidFill>
              </a:defRPr>
            </a:lvl1pPr>
            <a:lvl2pPr marL="361950" indent="-361950">
              <a:buClr>
                <a:schemeClr val="accent6"/>
              </a:buClr>
              <a:defRPr sz="2400">
                <a:solidFill>
                  <a:schemeClr val="accent6"/>
                </a:solidFill>
              </a:defRPr>
            </a:lvl2pPr>
            <a:lvl3pPr marL="612000" indent="-216000">
              <a:buFont typeface="Calibri" panose="020F0502020204030204" pitchFamily="34" charset="0"/>
              <a:buChar char="-"/>
              <a:defRPr sz="2000">
                <a:solidFill>
                  <a:schemeClr val="accent6"/>
                </a:solidFill>
              </a:defRPr>
            </a:lvl3pPr>
            <a:lvl4pPr marL="893763" indent="-215900">
              <a:buClr>
                <a:srgbClr val="E64A3A"/>
              </a:buClr>
              <a:buFont typeface="Calibri" panose="020F0502020204030204" pitchFamily="34" charset="0"/>
              <a:buChar char="-"/>
              <a:defRPr lang="en-US" sz="2000" kern="1200" dirty="0">
                <a:solidFill>
                  <a:schemeClr val="accent6"/>
                </a:solidFill>
                <a:latin typeface="+mn-lt"/>
                <a:ea typeface="+mn-ea"/>
                <a:cs typeface="+mn-cs"/>
              </a:defRPr>
            </a:lvl4pPr>
          </a:lstStyle>
          <a:p>
            <a:pPr lvl="0"/>
            <a:r>
              <a:rPr lang="en-US"/>
              <a:t>Edit Master text styles</a:t>
            </a:r>
          </a:p>
          <a:p>
            <a:pPr lvl="1"/>
            <a:r>
              <a:rPr lang="en-US"/>
              <a:t>Second level</a:t>
            </a:r>
          </a:p>
          <a:p>
            <a:pPr lvl="2"/>
            <a:r>
              <a:rPr lang="en-US"/>
              <a:t>Third level</a:t>
            </a:r>
          </a:p>
          <a:p>
            <a:pPr lvl="3"/>
            <a:r>
              <a:rPr lang="en-US"/>
              <a:t>Fourth level</a:t>
            </a:r>
          </a:p>
        </p:txBody>
      </p:sp>
      <p:pic>
        <p:nvPicPr>
          <p:cNvPr id="10" name="Picture 9">
            <a:extLst>
              <a:ext uri="{FF2B5EF4-FFF2-40B4-BE49-F238E27FC236}">
                <a16:creationId xmlns:a16="http://schemas.microsoft.com/office/drawing/2014/main" id="{1130F34B-F03B-4013-BA57-65F3AB94F0F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391900" y="263269"/>
            <a:ext cx="508256" cy="508256"/>
          </a:xfrm>
          <a:prstGeom prst="rect">
            <a:avLst/>
          </a:prstGeom>
        </p:spPr>
      </p:pic>
      <p:cxnSp>
        <p:nvCxnSpPr>
          <p:cNvPr id="12" name="Straight Connector 11">
            <a:extLst>
              <a:ext uri="{FF2B5EF4-FFF2-40B4-BE49-F238E27FC236}">
                <a16:creationId xmlns:a16="http://schemas.microsoft.com/office/drawing/2014/main" id="{B6882A06-15A3-484B-B40C-3F3F8EE46063}"/>
              </a:ext>
            </a:extLst>
          </p:cNvPr>
          <p:cNvCxnSpPr>
            <a:cxnSpLocks/>
          </p:cNvCxnSpPr>
          <p:nvPr userDrawn="1"/>
        </p:nvCxnSpPr>
        <p:spPr>
          <a:xfrm>
            <a:off x="533399" y="1036831"/>
            <a:ext cx="10067261" cy="0"/>
          </a:xfrm>
          <a:prstGeom prst="line">
            <a:avLst/>
          </a:prstGeom>
          <a:ln w="12700">
            <a:solidFill>
              <a:srgbClr val="013B4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1962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PD_Red divider (Course title)">
    <p:bg>
      <p:bgPr>
        <a:solidFill>
          <a:srgbClr val="E64A3A"/>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BB105F0-3CFC-4253-B555-F9F41B91B28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2967328" cy="6858000"/>
          </a:xfrm>
          <a:prstGeom prst="rect">
            <a:avLst/>
          </a:prstGeom>
        </p:spPr>
      </p:pic>
      <p:sp>
        <p:nvSpPr>
          <p:cNvPr id="2" name="Title 1">
            <a:extLst>
              <a:ext uri="{FF2B5EF4-FFF2-40B4-BE49-F238E27FC236}">
                <a16:creationId xmlns:a16="http://schemas.microsoft.com/office/drawing/2014/main" id="{52A6C76E-8327-473A-932B-CA716D693B7C}"/>
              </a:ext>
            </a:extLst>
          </p:cNvPr>
          <p:cNvSpPr>
            <a:spLocks noGrp="1"/>
          </p:cNvSpPr>
          <p:nvPr>
            <p:ph type="ctrTitle" hasCustomPrompt="1"/>
          </p:nvPr>
        </p:nvSpPr>
        <p:spPr>
          <a:xfrm>
            <a:off x="2140459" y="2855821"/>
            <a:ext cx="9143237" cy="646331"/>
          </a:xfrm>
          <a:prstGeom prst="rect">
            <a:avLst/>
          </a:prstGeom>
        </p:spPr>
        <p:txBody>
          <a:bodyPr wrap="square" anchor="b">
            <a:spAutoFit/>
          </a:bodyPr>
          <a:lstStyle>
            <a:lvl1pPr algn="l">
              <a:defRPr sz="4000" b="1" cap="all" baseline="0">
                <a:solidFill>
                  <a:schemeClr val="accent5"/>
                </a:solidFill>
                <a:latin typeface="+mn-lt"/>
                <a:ea typeface="Simplon BP Bold" pitchFamily="2" charset="0"/>
              </a:defRPr>
            </a:lvl1pPr>
          </a:lstStyle>
          <a:p>
            <a:r>
              <a:rPr lang="en-US"/>
              <a:t>CLICK TO EDIT TITLE</a:t>
            </a:r>
            <a:endParaRPr lang="en-GB"/>
          </a:p>
        </p:txBody>
      </p:sp>
      <p:pic>
        <p:nvPicPr>
          <p:cNvPr id="11" name="Picture 10">
            <a:extLst>
              <a:ext uri="{FF2B5EF4-FFF2-40B4-BE49-F238E27FC236}">
                <a16:creationId xmlns:a16="http://schemas.microsoft.com/office/drawing/2014/main" id="{E959DAD4-2DCA-4A7D-80F0-8690BA44FFB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010526" y="389383"/>
            <a:ext cx="3726565" cy="665551"/>
          </a:xfrm>
          <a:prstGeom prst="rect">
            <a:avLst/>
          </a:prstGeom>
        </p:spPr>
      </p:pic>
      <p:sp>
        <p:nvSpPr>
          <p:cNvPr id="6" name="Text Placeholder 5">
            <a:extLst>
              <a:ext uri="{FF2B5EF4-FFF2-40B4-BE49-F238E27FC236}">
                <a16:creationId xmlns:a16="http://schemas.microsoft.com/office/drawing/2014/main" id="{D5579D6E-4BE6-4DFF-B9FE-D86B27AF198A}"/>
              </a:ext>
            </a:extLst>
          </p:cNvPr>
          <p:cNvSpPr>
            <a:spLocks noGrp="1"/>
          </p:cNvSpPr>
          <p:nvPr>
            <p:ph type="body" sz="quarter" idx="10" hasCustomPrompt="1"/>
          </p:nvPr>
        </p:nvSpPr>
        <p:spPr>
          <a:xfrm>
            <a:off x="2140459" y="3574603"/>
            <a:ext cx="6253163" cy="390525"/>
          </a:xfrm>
          <a:prstGeom prst="rect">
            <a:avLst/>
          </a:prstGeom>
        </p:spPr>
        <p:txBody>
          <a:bodyPr>
            <a:noAutofit/>
          </a:bodyPr>
          <a:lstStyle>
            <a:lvl1pPr marL="0" indent="0">
              <a:buNone/>
              <a:defRPr sz="28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Subheading</a:t>
            </a:r>
            <a:endParaRPr lang="en-GB"/>
          </a:p>
        </p:txBody>
      </p:sp>
    </p:spTree>
    <p:extLst>
      <p:ext uri="{BB962C8B-B14F-4D97-AF65-F5344CB8AC3E}">
        <p14:creationId xmlns:p14="http://schemas.microsoft.com/office/powerpoint/2010/main" val="23577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PD_Blue Divider (Session title)">
    <p:bg>
      <p:bgPr>
        <a:solidFill>
          <a:srgbClr val="013B4B"/>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BB105F0-3CFC-4253-B555-F9F41B91B28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2967328" cy="6858000"/>
          </a:xfrm>
          <a:prstGeom prst="rect">
            <a:avLst/>
          </a:prstGeom>
        </p:spPr>
      </p:pic>
      <p:sp>
        <p:nvSpPr>
          <p:cNvPr id="2" name="Title 1">
            <a:extLst>
              <a:ext uri="{FF2B5EF4-FFF2-40B4-BE49-F238E27FC236}">
                <a16:creationId xmlns:a16="http://schemas.microsoft.com/office/drawing/2014/main" id="{52A6C76E-8327-473A-932B-CA716D693B7C}"/>
              </a:ext>
            </a:extLst>
          </p:cNvPr>
          <p:cNvSpPr>
            <a:spLocks noGrp="1"/>
          </p:cNvSpPr>
          <p:nvPr>
            <p:ph type="ctrTitle" hasCustomPrompt="1"/>
          </p:nvPr>
        </p:nvSpPr>
        <p:spPr>
          <a:xfrm>
            <a:off x="2103883" y="3281656"/>
            <a:ext cx="9134093" cy="701731"/>
          </a:xfrm>
          <a:prstGeom prst="rect">
            <a:avLst/>
          </a:prstGeom>
        </p:spPr>
        <p:txBody>
          <a:bodyPr wrap="square" anchor="b">
            <a:spAutoFit/>
          </a:bodyPr>
          <a:lstStyle>
            <a:lvl1pPr algn="l">
              <a:defRPr sz="4400" b="1" cap="all" baseline="0">
                <a:solidFill>
                  <a:schemeClr val="accent5"/>
                </a:solidFill>
                <a:latin typeface="+mn-lt"/>
                <a:ea typeface="Simplon BP Bold" pitchFamily="2" charset="0"/>
              </a:defRPr>
            </a:lvl1pPr>
          </a:lstStyle>
          <a:p>
            <a:r>
              <a:rPr lang="en-US"/>
              <a:t>CLICK TO EDIT TITLE</a:t>
            </a:r>
            <a:endParaRPr lang="en-GB"/>
          </a:p>
        </p:txBody>
      </p:sp>
      <p:pic>
        <p:nvPicPr>
          <p:cNvPr id="11" name="Picture 10">
            <a:extLst>
              <a:ext uri="{FF2B5EF4-FFF2-40B4-BE49-F238E27FC236}">
                <a16:creationId xmlns:a16="http://schemas.microsoft.com/office/drawing/2014/main" id="{E959DAD4-2DCA-4A7D-80F0-8690BA44FFB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010526" y="389383"/>
            <a:ext cx="3726565" cy="665551"/>
          </a:xfrm>
          <a:prstGeom prst="rect">
            <a:avLst/>
          </a:prstGeom>
        </p:spPr>
      </p:pic>
      <p:sp>
        <p:nvSpPr>
          <p:cNvPr id="6" name="Text Placeholder 5">
            <a:extLst>
              <a:ext uri="{FF2B5EF4-FFF2-40B4-BE49-F238E27FC236}">
                <a16:creationId xmlns:a16="http://schemas.microsoft.com/office/drawing/2014/main" id="{D5579D6E-4BE6-4DFF-B9FE-D86B27AF198A}"/>
              </a:ext>
            </a:extLst>
          </p:cNvPr>
          <p:cNvSpPr>
            <a:spLocks noGrp="1"/>
          </p:cNvSpPr>
          <p:nvPr>
            <p:ph type="body" sz="quarter" idx="10" hasCustomPrompt="1"/>
          </p:nvPr>
        </p:nvSpPr>
        <p:spPr>
          <a:xfrm>
            <a:off x="2103883" y="4055838"/>
            <a:ext cx="6253163" cy="390525"/>
          </a:xfrm>
          <a:prstGeom prst="rect">
            <a:avLst/>
          </a:prstGeom>
        </p:spPr>
        <p:txBody>
          <a:bodyPr>
            <a:noAutofit/>
          </a:bodyPr>
          <a:lstStyle>
            <a:lvl1pPr marL="0" indent="0">
              <a:buNone/>
              <a:defRPr sz="24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Subheading</a:t>
            </a:r>
            <a:endParaRPr lang="en-GB"/>
          </a:p>
        </p:txBody>
      </p:sp>
      <p:sp>
        <p:nvSpPr>
          <p:cNvPr id="7" name="Text Placeholder 5">
            <a:extLst>
              <a:ext uri="{FF2B5EF4-FFF2-40B4-BE49-F238E27FC236}">
                <a16:creationId xmlns:a16="http://schemas.microsoft.com/office/drawing/2014/main" id="{9F2EA2C6-9881-48BF-B9EB-4D742EB62B93}"/>
              </a:ext>
            </a:extLst>
          </p:cNvPr>
          <p:cNvSpPr>
            <a:spLocks noGrp="1"/>
          </p:cNvSpPr>
          <p:nvPr>
            <p:ph type="body" sz="quarter" idx="11" hasCustomPrompt="1"/>
          </p:nvPr>
        </p:nvSpPr>
        <p:spPr>
          <a:xfrm>
            <a:off x="2103883" y="2106638"/>
            <a:ext cx="9134093" cy="390525"/>
          </a:xfrm>
          <a:prstGeom prst="rect">
            <a:avLst/>
          </a:prstGeom>
        </p:spPr>
        <p:txBody>
          <a:bodyPr>
            <a:noAutofit/>
          </a:bodyPr>
          <a:lstStyle>
            <a:lvl1pPr marL="0" indent="0">
              <a:buNone/>
              <a:defRPr sz="24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Subheading</a:t>
            </a:r>
            <a:endParaRPr lang="en-GB"/>
          </a:p>
        </p:txBody>
      </p:sp>
    </p:spTree>
    <p:extLst>
      <p:ext uri="{BB962C8B-B14F-4D97-AF65-F5344CB8AC3E}">
        <p14:creationId xmlns:p14="http://schemas.microsoft.com/office/powerpoint/2010/main" val="1172499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1 Re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6C76E-8327-473A-932B-CA716D693B7C}"/>
              </a:ext>
            </a:extLst>
          </p:cNvPr>
          <p:cNvSpPr>
            <a:spLocks noGrp="1"/>
          </p:cNvSpPr>
          <p:nvPr>
            <p:ph type="ctrTitle" hasCustomPrompt="1"/>
          </p:nvPr>
        </p:nvSpPr>
        <p:spPr>
          <a:xfrm>
            <a:off x="781051" y="3696358"/>
            <a:ext cx="10629900" cy="938213"/>
          </a:xfrm>
          <a:prstGeom prst="rect">
            <a:avLst/>
          </a:prstGeom>
        </p:spPr>
        <p:txBody>
          <a:bodyPr anchor="b">
            <a:normAutofit/>
          </a:bodyPr>
          <a:lstStyle>
            <a:lvl1pPr algn="ctr">
              <a:defRPr sz="4400" b="1" i="0" cap="all" baseline="0">
                <a:solidFill>
                  <a:schemeClr val="accent5"/>
                </a:solidFill>
                <a:latin typeface="+mn-lt"/>
              </a:defRPr>
            </a:lvl1pPr>
          </a:lstStyle>
          <a:p>
            <a:r>
              <a:rPr lang="en-US"/>
              <a:t>CLICK TO EDIT MASTER TITLE</a:t>
            </a:r>
            <a:endParaRPr lang="en-GB"/>
          </a:p>
        </p:txBody>
      </p:sp>
      <p:pic>
        <p:nvPicPr>
          <p:cNvPr id="8" name="Picture 7">
            <a:extLst>
              <a:ext uri="{FF2B5EF4-FFF2-40B4-BE49-F238E27FC236}">
                <a16:creationId xmlns:a16="http://schemas.microsoft.com/office/drawing/2014/main" id="{E73E8858-48A5-4979-9C5A-746DE55966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7650" y="1985910"/>
            <a:ext cx="5156701" cy="920968"/>
          </a:xfrm>
          <a:prstGeom prst="rect">
            <a:avLst/>
          </a:prstGeom>
        </p:spPr>
      </p:pic>
      <p:sp>
        <p:nvSpPr>
          <p:cNvPr id="6" name="Text Placeholder 5">
            <a:extLst>
              <a:ext uri="{FF2B5EF4-FFF2-40B4-BE49-F238E27FC236}">
                <a16:creationId xmlns:a16="http://schemas.microsoft.com/office/drawing/2014/main" id="{C621E233-F810-43CE-A954-E073C8CF27EC}"/>
              </a:ext>
            </a:extLst>
          </p:cNvPr>
          <p:cNvSpPr>
            <a:spLocks noGrp="1"/>
          </p:cNvSpPr>
          <p:nvPr>
            <p:ph type="body" sz="quarter" idx="11" hasCustomPrompt="1"/>
          </p:nvPr>
        </p:nvSpPr>
        <p:spPr>
          <a:xfrm>
            <a:off x="4255295" y="4680701"/>
            <a:ext cx="3681412" cy="447675"/>
          </a:xfrm>
          <a:prstGeom prst="rect">
            <a:avLst/>
          </a:prstGeom>
        </p:spPr>
        <p:txBody>
          <a:bodyPr>
            <a:normAutofit/>
          </a:bodyPr>
          <a:lstStyle>
            <a:lvl1pPr marL="0" indent="0" algn="ctr">
              <a:buNone/>
              <a:defRPr sz="2400" b="1">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subheading</a:t>
            </a:r>
            <a:endParaRPr lang="en-GB"/>
          </a:p>
        </p:txBody>
      </p:sp>
    </p:spTree>
    <p:extLst>
      <p:ext uri="{BB962C8B-B14F-4D97-AF65-F5344CB8AC3E}">
        <p14:creationId xmlns:p14="http://schemas.microsoft.com/office/powerpoint/2010/main" val="4037925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1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6C76E-8327-473A-932B-CA716D693B7C}"/>
              </a:ext>
            </a:extLst>
          </p:cNvPr>
          <p:cNvSpPr>
            <a:spLocks noGrp="1"/>
          </p:cNvSpPr>
          <p:nvPr>
            <p:ph type="ctrTitle" hasCustomPrompt="1"/>
          </p:nvPr>
        </p:nvSpPr>
        <p:spPr>
          <a:xfrm>
            <a:off x="781051" y="3696358"/>
            <a:ext cx="10629900" cy="938213"/>
          </a:xfrm>
          <a:prstGeom prst="rect">
            <a:avLst/>
          </a:prstGeom>
        </p:spPr>
        <p:txBody>
          <a:bodyPr anchor="b">
            <a:normAutofit/>
          </a:bodyPr>
          <a:lstStyle>
            <a:lvl1pPr algn="ctr">
              <a:defRPr sz="4400" b="1" i="0" cap="all" baseline="0">
                <a:solidFill>
                  <a:schemeClr val="accent5"/>
                </a:solidFill>
                <a:latin typeface="+mn-lt"/>
              </a:defRPr>
            </a:lvl1pPr>
          </a:lstStyle>
          <a:p>
            <a:r>
              <a:rPr lang="en-US"/>
              <a:t>CLICK TO EDIT MASTER TITLE</a:t>
            </a:r>
            <a:endParaRPr lang="en-GB"/>
          </a:p>
        </p:txBody>
      </p:sp>
      <p:pic>
        <p:nvPicPr>
          <p:cNvPr id="8" name="Picture 7">
            <a:extLst>
              <a:ext uri="{FF2B5EF4-FFF2-40B4-BE49-F238E27FC236}">
                <a16:creationId xmlns:a16="http://schemas.microsoft.com/office/drawing/2014/main" id="{E73E8858-48A5-4979-9C5A-746DE55966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7650" y="1985910"/>
            <a:ext cx="5156701" cy="920968"/>
          </a:xfrm>
          <a:prstGeom prst="rect">
            <a:avLst/>
          </a:prstGeom>
        </p:spPr>
      </p:pic>
      <p:sp>
        <p:nvSpPr>
          <p:cNvPr id="6" name="Text Placeholder 5">
            <a:extLst>
              <a:ext uri="{FF2B5EF4-FFF2-40B4-BE49-F238E27FC236}">
                <a16:creationId xmlns:a16="http://schemas.microsoft.com/office/drawing/2014/main" id="{C621E233-F810-43CE-A954-E073C8CF27EC}"/>
              </a:ext>
            </a:extLst>
          </p:cNvPr>
          <p:cNvSpPr>
            <a:spLocks noGrp="1"/>
          </p:cNvSpPr>
          <p:nvPr>
            <p:ph type="body" sz="quarter" idx="11" hasCustomPrompt="1"/>
          </p:nvPr>
        </p:nvSpPr>
        <p:spPr>
          <a:xfrm>
            <a:off x="4255295" y="4680701"/>
            <a:ext cx="3681412" cy="447675"/>
          </a:xfrm>
          <a:prstGeom prst="rect">
            <a:avLst/>
          </a:prstGeom>
        </p:spPr>
        <p:txBody>
          <a:bodyPr>
            <a:normAutofit/>
          </a:bodyPr>
          <a:lstStyle>
            <a:lvl1pPr marL="0" indent="0" algn="ctr">
              <a:buNone/>
              <a:defRPr sz="2400" b="1">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subheading</a:t>
            </a:r>
            <a:endParaRPr lang="en-GB"/>
          </a:p>
        </p:txBody>
      </p:sp>
    </p:spTree>
    <p:extLst>
      <p:ext uri="{BB962C8B-B14F-4D97-AF65-F5344CB8AC3E}">
        <p14:creationId xmlns:p14="http://schemas.microsoft.com/office/powerpoint/2010/main" val="3772096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PD_thank_you">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FC33D7-88E9-46F9-97A5-CF1CE39986A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391900" y="263269"/>
            <a:ext cx="508256" cy="508256"/>
          </a:xfrm>
          <a:prstGeom prst="rect">
            <a:avLst/>
          </a:prstGeom>
        </p:spPr>
      </p:pic>
      <p:sp>
        <p:nvSpPr>
          <p:cNvPr id="11" name="Title 1">
            <a:extLst>
              <a:ext uri="{FF2B5EF4-FFF2-40B4-BE49-F238E27FC236}">
                <a16:creationId xmlns:a16="http://schemas.microsoft.com/office/drawing/2014/main" id="{96020DA4-78DF-4EBB-BDB0-F8E53E53BDA0}"/>
              </a:ext>
            </a:extLst>
          </p:cNvPr>
          <p:cNvSpPr>
            <a:spLocks noGrp="1"/>
          </p:cNvSpPr>
          <p:nvPr>
            <p:ph type="title"/>
          </p:nvPr>
        </p:nvSpPr>
        <p:spPr>
          <a:xfrm>
            <a:off x="533401" y="469901"/>
            <a:ext cx="5476875" cy="454024"/>
          </a:xfrm>
          <a:prstGeom prst="rect">
            <a:avLst/>
          </a:prstGeom>
        </p:spPr>
        <p:txBody>
          <a:bodyPr>
            <a:normAutofit/>
          </a:bodyPr>
          <a:lstStyle>
            <a:lvl1pPr>
              <a:defRPr sz="1600" b="1" cap="none" baseline="0">
                <a:solidFill>
                  <a:schemeClr val="accent5"/>
                </a:solidFill>
                <a:latin typeface="+mn-lt"/>
                <a:ea typeface="Simplon BP Regular" pitchFamily="2" charset="0"/>
              </a:defRPr>
            </a:lvl1pPr>
          </a:lstStyle>
          <a:p>
            <a:r>
              <a:rPr lang="en-US"/>
              <a:t>Click to edit Master title style</a:t>
            </a:r>
            <a:endParaRPr lang="en-GB"/>
          </a:p>
        </p:txBody>
      </p:sp>
      <p:sp>
        <p:nvSpPr>
          <p:cNvPr id="5" name="Slide Number Placeholder 5">
            <a:extLst>
              <a:ext uri="{FF2B5EF4-FFF2-40B4-BE49-F238E27FC236}">
                <a16:creationId xmlns:a16="http://schemas.microsoft.com/office/drawing/2014/main" id="{B9A25F82-16AC-4101-B384-9A4D54CCF3B1}"/>
              </a:ext>
            </a:extLst>
          </p:cNvPr>
          <p:cNvSpPr>
            <a:spLocks noGrp="1"/>
          </p:cNvSpPr>
          <p:nvPr>
            <p:ph type="sldNum" sz="quarter" idx="4"/>
          </p:nvPr>
        </p:nvSpPr>
        <p:spPr>
          <a:xfrm>
            <a:off x="11376587" y="6516000"/>
            <a:ext cx="315880" cy="174838"/>
          </a:xfrm>
          <a:prstGeom prst="rect">
            <a:avLst/>
          </a:prstGeom>
        </p:spPr>
        <p:txBody>
          <a:bodyPr vert="horz" lIns="0" tIns="0" rIns="0" bIns="0" rtlCol="0" anchor="t" anchorCtr="0"/>
          <a:lstStyle>
            <a:lvl1pPr algn="r">
              <a:defRPr sz="900">
                <a:solidFill>
                  <a:srgbClr val="F8E3A9"/>
                </a:solidFill>
              </a:defRPr>
            </a:lvl1pPr>
          </a:lstStyle>
          <a:p>
            <a:fld id="{DDC11977-C34C-4558-BD84-81FB7981711C}" type="slidenum">
              <a:rPr lang="en-GB" smtClean="0"/>
              <a:pPr/>
              <a:t>‹#›</a:t>
            </a:fld>
            <a:endParaRPr lang="en-GB"/>
          </a:p>
        </p:txBody>
      </p:sp>
    </p:spTree>
    <p:extLst>
      <p:ext uri="{BB962C8B-B14F-4D97-AF65-F5344CB8AC3E}">
        <p14:creationId xmlns:p14="http://schemas.microsoft.com/office/powerpoint/2010/main" val="3625149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ber">
    <p:bg>
      <p:bgPr>
        <a:solidFill>
          <a:schemeClr val="tx2"/>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8CFD405-806B-4F0D-8FB3-85BE318F9FA0}"/>
              </a:ext>
            </a:extLst>
          </p:cNvPr>
          <p:cNvSpPr>
            <a:spLocks noGrp="1"/>
          </p:cNvSpPr>
          <p:nvPr>
            <p:ph type="title"/>
          </p:nvPr>
        </p:nvSpPr>
        <p:spPr>
          <a:xfrm>
            <a:off x="533401" y="469901"/>
            <a:ext cx="5476875" cy="454024"/>
          </a:xfrm>
          <a:prstGeom prst="rect">
            <a:avLst/>
          </a:prstGeom>
        </p:spPr>
        <p:txBody>
          <a:bodyPr>
            <a:normAutofit/>
          </a:bodyPr>
          <a:lstStyle>
            <a:lvl1pPr>
              <a:defRPr sz="1600" b="1" cap="none" baseline="0">
                <a:solidFill>
                  <a:schemeClr val="accent5"/>
                </a:solidFill>
                <a:latin typeface="+mn-lt"/>
                <a:ea typeface="Simplon BP Regular" pitchFamily="2" charset="0"/>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5322560C-F7F6-40CD-A02D-30EB26340E6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391900" y="263269"/>
            <a:ext cx="508256" cy="508256"/>
          </a:xfrm>
          <a:prstGeom prst="rect">
            <a:avLst/>
          </a:prstGeom>
        </p:spPr>
      </p:pic>
      <p:cxnSp>
        <p:nvCxnSpPr>
          <p:cNvPr id="13" name="Straight Connector 12">
            <a:extLst>
              <a:ext uri="{FF2B5EF4-FFF2-40B4-BE49-F238E27FC236}">
                <a16:creationId xmlns:a16="http://schemas.microsoft.com/office/drawing/2014/main" id="{74241E87-7E16-44CA-ACA5-BD2794482D12}"/>
              </a:ext>
            </a:extLst>
          </p:cNvPr>
          <p:cNvCxnSpPr/>
          <p:nvPr userDrawn="1"/>
        </p:nvCxnSpPr>
        <p:spPr>
          <a:xfrm>
            <a:off x="533399" y="1023579"/>
            <a:ext cx="9000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5AA8C315-0780-4777-A384-973D52EFF007}"/>
              </a:ext>
            </a:extLst>
          </p:cNvPr>
          <p:cNvSpPr>
            <a:spLocks noGrp="1"/>
          </p:cNvSpPr>
          <p:nvPr>
            <p:ph type="body" sz="quarter" idx="10" hasCustomPrompt="1"/>
          </p:nvPr>
        </p:nvSpPr>
        <p:spPr>
          <a:xfrm>
            <a:off x="533399" y="2131782"/>
            <a:ext cx="7113195" cy="4098901"/>
          </a:xfrm>
          <a:prstGeom prst="rect">
            <a:avLst/>
          </a:prstGeom>
        </p:spPr>
        <p:txBody>
          <a:bodyPr>
            <a:noAutofit/>
          </a:bodyPr>
          <a:lstStyle>
            <a:lvl1pPr marL="457200" indent="-457200">
              <a:buFont typeface="Arial" panose="020B0604020202020204" pitchFamily="34" charset="0"/>
              <a:buChar char="•"/>
              <a:tabLst/>
              <a:defRPr baseline="0">
                <a:solidFill>
                  <a:schemeClr val="accent5"/>
                </a:solidFill>
              </a:defRPr>
            </a:lvl1pPr>
          </a:lstStyle>
          <a:p>
            <a:pPr marL="457200" indent="-457200">
              <a:buFont typeface="Arial" panose="020B0604020202020204" pitchFamily="34" charset="0"/>
              <a:buChar char="•"/>
            </a:pPr>
            <a:r>
              <a:rPr lang="en-GB" sz="2200" cap="none"/>
              <a:t>Enter number text</a:t>
            </a:r>
          </a:p>
        </p:txBody>
      </p:sp>
    </p:spTree>
    <p:extLst>
      <p:ext uri="{BB962C8B-B14F-4D97-AF65-F5344CB8AC3E}">
        <p14:creationId xmlns:p14="http://schemas.microsoft.com/office/powerpoint/2010/main" val="3791548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2A41548F-538A-9F49-A42D-FCD6724A9D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p:txBody>
      </p:sp>
    </p:spTree>
    <p:extLst>
      <p:ext uri="{BB962C8B-B14F-4D97-AF65-F5344CB8AC3E}">
        <p14:creationId xmlns:p14="http://schemas.microsoft.com/office/powerpoint/2010/main" val="2147496961"/>
      </p:ext>
    </p:extLst>
  </p:cSld>
  <p:clrMap bg1="lt1" tx1="dk1" bg2="lt2" tx2="dk2" accent1="accent1" accent2="accent2" accent3="accent3" accent4="accent4" accent5="accent5" accent6="accent6" hlink="hlink" folHlink="folHlink"/>
  <p:sldLayoutIdLst>
    <p:sldLayoutId id="2147483719" r:id="rId1"/>
    <p:sldLayoutId id="2147483715" r:id="rId2"/>
    <p:sldLayoutId id="2147483721" r:id="rId3"/>
    <p:sldLayoutId id="2147483660" r:id="rId4"/>
    <p:sldLayoutId id="2147483681" r:id="rId5"/>
    <p:sldLayoutId id="2147483722" r:id="rId6"/>
    <p:sldLayoutId id="2147483723" r:id="rId7"/>
    <p:sldLayoutId id="2147483718" r:id="rId8"/>
    <p:sldLayoutId id="2147483700" r:id="rId9"/>
    <p:sldLayoutId id="2147483724" r:id="rId10"/>
    <p:sldLayoutId id="2147483662" r:id="rId11"/>
    <p:sldLayoutId id="2147483654" r:id="rId12"/>
    <p:sldLayoutId id="2147483656" r:id="rId13"/>
    <p:sldLayoutId id="2147483672" r:id="rId14"/>
    <p:sldLayoutId id="2147483658" r:id="rId15"/>
    <p:sldLayoutId id="2147483673" r:id="rId16"/>
    <p:sldLayoutId id="2147483674" r:id="rId17"/>
    <p:sldLayoutId id="2147483703" r:id="rId18"/>
    <p:sldLayoutId id="2147483684" r:id="rId19"/>
    <p:sldLayoutId id="2147483685" r:id="rId20"/>
    <p:sldLayoutId id="2147483686" r:id="rId21"/>
    <p:sldLayoutId id="2147483687" r:id="rId22"/>
    <p:sldLayoutId id="2147483688" r:id="rId23"/>
    <p:sldLayoutId id="2147483676" r:id="rId24"/>
    <p:sldLayoutId id="2147483682" r:id="rId25"/>
    <p:sldLayoutId id="2147483725" r:id="rId26"/>
  </p:sldLayoutIdLst>
  <p:hf hdr="0" dt="0"/>
  <p:txStyles>
    <p:titleStyle>
      <a:lvl1pPr algn="l" defTabSz="914400" rtl="0" eaLnBrk="1" latinLnBrk="0" hangingPunct="1">
        <a:lnSpc>
          <a:spcPct val="90000"/>
        </a:lnSpc>
        <a:spcBef>
          <a:spcPct val="0"/>
        </a:spcBef>
        <a:buNone/>
        <a:defRPr sz="5400" b="1" kern="1200" cap="all" baseline="0">
          <a:solidFill>
            <a:srgbClr val="013B4B"/>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13B4B"/>
          </a:solidFill>
          <a:latin typeface="+mn-lt"/>
          <a:ea typeface="+mn-ea"/>
          <a:cs typeface="+mn-cs"/>
        </a:defRPr>
      </a:lvl1pPr>
      <a:lvl2pPr marL="285750" marR="0" indent="-216000" algn="l" defTabSz="914400" rtl="0" eaLnBrk="1" fontAlgn="auto" latinLnBrk="0" hangingPunct="1">
        <a:lnSpc>
          <a:spcPct val="90000"/>
        </a:lnSpc>
        <a:spcBef>
          <a:spcPts val="800"/>
        </a:spcBef>
        <a:spcAft>
          <a:spcPts val="0"/>
        </a:spcAft>
        <a:buClr>
          <a:schemeClr val="accent1"/>
        </a:buClr>
        <a:buSzTx/>
        <a:buFont typeface="Arial" panose="020B0604020202020204" pitchFamily="34" charset="0"/>
        <a:buChar char="•"/>
        <a:tabLst/>
        <a:defRPr sz="1800" kern="1200">
          <a:solidFill>
            <a:schemeClr val="tx1"/>
          </a:solidFill>
          <a:latin typeface="+mn-lt"/>
          <a:ea typeface="+mn-ea"/>
          <a:cs typeface="+mn-cs"/>
        </a:defRPr>
      </a:lvl2pPr>
      <a:lvl3pPr marL="0" indent="-342900" algn="l" defTabSz="914400" rtl="0" eaLnBrk="1" latinLnBrk="0" hangingPunct="1">
        <a:lnSpc>
          <a:spcPct val="90000"/>
        </a:lnSpc>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612000" indent="-216000" algn="l" defTabSz="914400" rtl="0" eaLnBrk="1" latinLnBrk="0" hangingPunct="1">
        <a:lnSpc>
          <a:spcPct val="9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eg"/><Relationship Id="rId7"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png"/><Relationship Id="rId10" Type="http://schemas.openxmlformats.org/officeDocument/2006/relationships/image" Target="../media/image22.jpg"/><Relationship Id="rId4" Type="http://schemas.openxmlformats.org/officeDocument/2006/relationships/image" Target="../media/image16.jpe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hyperlink" Target="https://ec.europa.eu/social/vocational-skills-week/sites/evsw/files/list_of_tools_v2.pdf" TargetMode="External"/><Relationship Id="rId2" Type="http://schemas.openxmlformats.org/officeDocument/2006/relationships/hyperlink" Target="https://ec.europa.eu/social/vocational-skills-week/fight-against-covid-19_en"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791D23-A28D-47CA-BB92-073F1CCFFF74}"/>
              </a:ext>
            </a:extLst>
          </p:cNvPr>
          <p:cNvSpPr>
            <a:spLocks noGrp="1"/>
          </p:cNvSpPr>
          <p:nvPr>
            <p:ph type="ctrTitle"/>
          </p:nvPr>
        </p:nvSpPr>
        <p:spPr>
          <a:xfrm>
            <a:off x="2122172" y="2169284"/>
            <a:ext cx="9573004" cy="1920526"/>
          </a:xfrm>
        </p:spPr>
        <p:txBody>
          <a:bodyPr/>
          <a:lstStyle/>
          <a:p>
            <a:r>
              <a:rPr lang="ru-RU" sz="4400" dirty="0" smtClean="0">
                <a:solidFill>
                  <a:srgbClr val="F8E3A9"/>
                </a:solidFill>
              </a:rPr>
              <a:t>Опыт </a:t>
            </a:r>
            <a:r>
              <a:rPr lang="en-GB" sz="4400" dirty="0" smtClean="0">
                <a:solidFill>
                  <a:srgbClr val="F8E3A9"/>
                </a:solidFill>
              </a:rPr>
              <a:t>crown </a:t>
            </a:r>
            <a:r>
              <a:rPr lang="en-GB" sz="4400" dirty="0">
                <a:solidFill>
                  <a:srgbClr val="F8E3A9"/>
                </a:solidFill>
              </a:rPr>
              <a:t>agents </a:t>
            </a:r>
            <a:r>
              <a:rPr lang="ru-RU" sz="4400" dirty="0" smtClean="0">
                <a:solidFill>
                  <a:srgbClr val="F8E3A9"/>
                </a:solidFill>
              </a:rPr>
              <a:t>в профессиональном обучении. </a:t>
            </a:r>
            <a:br>
              <a:rPr lang="ru-RU" sz="4400" dirty="0" smtClean="0">
                <a:solidFill>
                  <a:srgbClr val="F8E3A9"/>
                </a:solidFill>
              </a:rPr>
            </a:br>
            <a:r>
              <a:rPr lang="ru-RU" sz="4400" dirty="0" smtClean="0">
                <a:solidFill>
                  <a:srgbClr val="F8E3A9"/>
                </a:solidFill>
              </a:rPr>
              <a:t>Что изменится после пандемии</a:t>
            </a:r>
            <a:endParaRPr lang="en-GB" sz="2800" dirty="0">
              <a:solidFill>
                <a:srgbClr val="F8E3A9"/>
              </a:solidFill>
            </a:endParaRPr>
          </a:p>
        </p:txBody>
      </p:sp>
    </p:spTree>
    <p:extLst>
      <p:ext uri="{BB962C8B-B14F-4D97-AF65-F5344CB8AC3E}">
        <p14:creationId xmlns:p14="http://schemas.microsoft.com/office/powerpoint/2010/main" val="1332735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1800" dirty="0"/>
              <a:t>Как </a:t>
            </a:r>
            <a:r>
              <a:rPr lang="ru-RU" sz="1800" dirty="0" smtClean="0"/>
              <a:t>уже организовано </a:t>
            </a:r>
            <a:r>
              <a:rPr lang="ru-RU" sz="1800" dirty="0" smtClean="0"/>
              <a:t>обучение </a:t>
            </a:r>
            <a:r>
              <a:rPr lang="ru-RU" sz="1800" dirty="0"/>
              <a:t>в разных странах Еросоюза, чтобы справиться с ситуацией COVID-19?</a:t>
            </a:r>
            <a:r>
              <a:rPr lang="ru-RU" dirty="0"/>
              <a:t/>
            </a:r>
            <a:br>
              <a:rPr lang="ru-RU" dirty="0"/>
            </a:br>
            <a:endParaRPr lang="ru-RU" dirty="0"/>
          </a:p>
        </p:txBody>
      </p:sp>
      <p:sp>
        <p:nvSpPr>
          <p:cNvPr id="3" name="Slide Number Placeholder 2"/>
          <p:cNvSpPr>
            <a:spLocks noGrp="1"/>
          </p:cNvSpPr>
          <p:nvPr>
            <p:ph type="sldNum" sz="quarter" idx="4"/>
          </p:nvPr>
        </p:nvSpPr>
        <p:spPr/>
        <p:txBody>
          <a:bodyPr/>
          <a:lstStyle/>
          <a:p>
            <a:fld id="{DDC11977-C34C-4558-BD84-81FB7981711C}" type="slidenum">
              <a:rPr lang="en-GB" smtClean="0"/>
              <a:pPr/>
              <a:t>10</a:t>
            </a:fld>
            <a:endParaRPr lang="en-GB"/>
          </a:p>
        </p:txBody>
      </p:sp>
      <p:sp>
        <p:nvSpPr>
          <p:cNvPr id="4" name="Text Placeholder 3"/>
          <p:cNvSpPr>
            <a:spLocks noGrp="1"/>
          </p:cNvSpPr>
          <p:nvPr>
            <p:ph type="body" sz="quarter" idx="10"/>
          </p:nvPr>
        </p:nvSpPr>
        <p:spPr/>
        <p:txBody>
          <a:bodyPr>
            <a:normAutofit lnSpcReduction="10000"/>
          </a:bodyPr>
          <a:lstStyle/>
          <a:p>
            <a:r>
              <a:rPr lang="ru-RU" dirty="0" smtClean="0"/>
              <a:t>Все </a:t>
            </a:r>
            <a:r>
              <a:rPr lang="ru-RU" dirty="0"/>
              <a:t>страны создают онлайн-среду, начиная от использования очень простых служб обмена сообщениями, таких как WhatsApp (например, когда у учащихся нет компьютера дома) или через другие более сложные платформы обучения ИТ или даже используя национальное </a:t>
            </a:r>
            <a:r>
              <a:rPr lang="ru-RU" dirty="0" smtClean="0"/>
              <a:t>телевидение </a:t>
            </a:r>
            <a:endParaRPr lang="ru-RU" dirty="0" smtClean="0"/>
          </a:p>
          <a:p>
            <a:r>
              <a:rPr lang="ru-RU" dirty="0"/>
              <a:t>В большинстве случаев они сосредоточены исключительно на теоретических </a:t>
            </a:r>
            <a:r>
              <a:rPr lang="ru-RU" dirty="0" smtClean="0"/>
              <a:t>знаниях</a:t>
            </a:r>
          </a:p>
          <a:p>
            <a:r>
              <a:rPr lang="ru-RU" dirty="0" smtClean="0"/>
              <a:t>Некоторые </a:t>
            </a:r>
            <a:r>
              <a:rPr lang="ru-RU" dirty="0"/>
              <a:t>страны готовят учителей, инструкторов, тренеров и наставников для того, чтобы они могли разрабатывать свои учебные и учебные материалы </a:t>
            </a:r>
            <a:endParaRPr lang="ru-RU" dirty="0" smtClean="0"/>
          </a:p>
          <a:p>
            <a:r>
              <a:rPr lang="ru-RU" dirty="0"/>
              <a:t>П</a:t>
            </a:r>
            <a:r>
              <a:rPr lang="ru-RU" dirty="0" smtClean="0"/>
              <a:t>одчеркивается </a:t>
            </a:r>
            <a:r>
              <a:rPr lang="ru-RU" dirty="0"/>
              <a:t>цифровой разрыв, а также неравенство и неблагоприятные условия, которые это создает для </a:t>
            </a:r>
            <a:r>
              <a:rPr lang="ru-RU" dirty="0" smtClean="0"/>
              <a:t>слушателей</a:t>
            </a:r>
            <a:r>
              <a:rPr lang="ru-RU" dirty="0" smtClean="0"/>
              <a:t>, </a:t>
            </a:r>
            <a:r>
              <a:rPr lang="ru-RU" dirty="0"/>
              <a:t>не имеющих доступа к компьютерам и Интернету</a:t>
            </a:r>
          </a:p>
        </p:txBody>
      </p:sp>
    </p:spTree>
    <p:extLst>
      <p:ext uri="{BB962C8B-B14F-4D97-AF65-F5344CB8AC3E}">
        <p14:creationId xmlns:p14="http://schemas.microsoft.com/office/powerpoint/2010/main" val="2007947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Предварителные выводы и рекомендации</a:t>
            </a:r>
            <a:endParaRPr lang="ru-RU" dirty="0"/>
          </a:p>
        </p:txBody>
      </p:sp>
      <p:sp>
        <p:nvSpPr>
          <p:cNvPr id="3" name="Slide Number Placeholder 2"/>
          <p:cNvSpPr>
            <a:spLocks noGrp="1"/>
          </p:cNvSpPr>
          <p:nvPr>
            <p:ph type="sldNum" sz="quarter" idx="4"/>
          </p:nvPr>
        </p:nvSpPr>
        <p:spPr/>
        <p:txBody>
          <a:bodyPr/>
          <a:lstStyle/>
          <a:p>
            <a:fld id="{DDC11977-C34C-4558-BD84-81FB7981711C}" type="slidenum">
              <a:rPr lang="en-GB" smtClean="0"/>
              <a:pPr/>
              <a:t>11</a:t>
            </a:fld>
            <a:endParaRPr lang="en-GB"/>
          </a:p>
        </p:txBody>
      </p:sp>
      <p:sp>
        <p:nvSpPr>
          <p:cNvPr id="4" name="Text Placeholder 3"/>
          <p:cNvSpPr>
            <a:spLocks noGrp="1"/>
          </p:cNvSpPr>
          <p:nvPr>
            <p:ph type="body" sz="quarter" idx="10"/>
          </p:nvPr>
        </p:nvSpPr>
        <p:spPr/>
        <p:txBody>
          <a:bodyPr>
            <a:normAutofit lnSpcReduction="10000"/>
          </a:bodyPr>
          <a:lstStyle/>
          <a:p>
            <a:r>
              <a:rPr lang="ru-RU" dirty="0" smtClean="0"/>
              <a:t>Информация </a:t>
            </a:r>
            <a:r>
              <a:rPr lang="ru-RU" dirty="0"/>
              <a:t>и рекомендации по организации дистанционного обучения должны быть доступны учителям, тренерам, учащимся, предприятиям и </a:t>
            </a:r>
            <a:r>
              <a:rPr lang="ru-RU" dirty="0" smtClean="0"/>
              <a:t>родителям</a:t>
            </a:r>
            <a:endParaRPr lang="ru-RU" dirty="0"/>
          </a:p>
          <a:p>
            <a:r>
              <a:rPr lang="ru-RU" dirty="0"/>
              <a:t>Чтобы не увеличивать неравенство в доступе к обучению, важно обеспечить учащимся равные возможности </a:t>
            </a:r>
            <a:r>
              <a:rPr lang="ru-RU" dirty="0" smtClean="0"/>
              <a:t>дома и государство должно свзять на себя такую отвественность. Преподавательский персонал нуждается </a:t>
            </a:r>
            <a:r>
              <a:rPr lang="ru-RU" dirty="0"/>
              <a:t>в аналогичной </a:t>
            </a:r>
            <a:r>
              <a:rPr lang="ru-RU" dirty="0" smtClean="0"/>
              <a:t>поддержке</a:t>
            </a:r>
            <a:endParaRPr lang="ru-RU" dirty="0"/>
          </a:p>
          <a:p>
            <a:r>
              <a:rPr lang="ru-RU" dirty="0"/>
              <a:t>Государственные органы должны обеспечить хорошие стандарты качества для онлайн-обучения в соответствии с требованиями защиты данных и четкого владения данными, генерируемыми онлайн-платформами. Следует отдавать предпочтение интеллектуальным системам, использующим аналитику обучения, которая адаптируется к потребностям учащихся и их </a:t>
            </a:r>
            <a:r>
              <a:rPr lang="ru-RU" dirty="0" smtClean="0"/>
              <a:t>прогрессу</a:t>
            </a:r>
          </a:p>
          <a:p>
            <a:r>
              <a:rPr lang="ru-RU" dirty="0" smtClean="0"/>
              <a:t>Необходимо обеспечить кибербезопасность</a:t>
            </a:r>
            <a:endParaRPr lang="ru-RU" dirty="0" smtClean="0"/>
          </a:p>
          <a:p>
            <a:endParaRPr lang="ru-RU" dirty="0" smtClean="0"/>
          </a:p>
          <a:p>
            <a:endParaRPr lang="ru-RU" dirty="0"/>
          </a:p>
        </p:txBody>
      </p:sp>
    </p:spTree>
    <p:extLst>
      <p:ext uri="{BB962C8B-B14F-4D97-AF65-F5344CB8AC3E}">
        <p14:creationId xmlns:p14="http://schemas.microsoft.com/office/powerpoint/2010/main" val="2268199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Предварителные выводы и рекомендации</a:t>
            </a:r>
            <a:endParaRPr lang="ru-RU" dirty="0"/>
          </a:p>
        </p:txBody>
      </p:sp>
      <p:sp>
        <p:nvSpPr>
          <p:cNvPr id="3" name="Slide Number Placeholder 2"/>
          <p:cNvSpPr>
            <a:spLocks noGrp="1"/>
          </p:cNvSpPr>
          <p:nvPr>
            <p:ph type="sldNum" sz="quarter" idx="4"/>
          </p:nvPr>
        </p:nvSpPr>
        <p:spPr/>
        <p:txBody>
          <a:bodyPr/>
          <a:lstStyle/>
          <a:p>
            <a:fld id="{DDC11977-C34C-4558-BD84-81FB7981711C}" type="slidenum">
              <a:rPr lang="en-GB" smtClean="0"/>
              <a:pPr/>
              <a:t>12</a:t>
            </a:fld>
            <a:endParaRPr lang="en-GB"/>
          </a:p>
        </p:txBody>
      </p:sp>
      <p:sp>
        <p:nvSpPr>
          <p:cNvPr id="4" name="Text Placeholder 3"/>
          <p:cNvSpPr>
            <a:spLocks noGrp="1"/>
          </p:cNvSpPr>
          <p:nvPr>
            <p:ph type="body" sz="quarter" idx="10"/>
          </p:nvPr>
        </p:nvSpPr>
        <p:spPr/>
        <p:txBody>
          <a:bodyPr>
            <a:normAutofit lnSpcReduction="10000"/>
          </a:bodyPr>
          <a:lstStyle/>
          <a:p>
            <a:r>
              <a:rPr lang="ru-RU" dirty="0" smtClean="0"/>
              <a:t>Нужно взаимодействовать </a:t>
            </a:r>
            <a:r>
              <a:rPr lang="ru-RU" dirty="0"/>
              <a:t>с издателями учебников, чтобы </a:t>
            </a:r>
            <a:r>
              <a:rPr lang="ru-RU" dirty="0" smtClean="0"/>
              <a:t>как можно больше материалом было в открытом доступе</a:t>
            </a:r>
          </a:p>
          <a:p>
            <a:r>
              <a:rPr lang="ru-RU" dirty="0" smtClean="0"/>
              <a:t>Виртуальные </a:t>
            </a:r>
            <a:r>
              <a:rPr lang="ru-RU" dirty="0"/>
              <a:t>имитационные системы </a:t>
            </a:r>
            <a:r>
              <a:rPr lang="ru-RU" dirty="0" smtClean="0"/>
              <a:t>для профессионального образования </a:t>
            </a:r>
            <a:r>
              <a:rPr lang="ru-RU" dirty="0"/>
              <a:t>должны разрабатываться и финансироваться, даже если они не могут полностью заменить реальное обучение на рабочем месте – через </a:t>
            </a:r>
            <a:r>
              <a:rPr lang="ru-RU" dirty="0" smtClean="0"/>
              <a:t>международные фонды, государственные и частные средства</a:t>
            </a:r>
            <a:endParaRPr lang="ru-RU" dirty="0"/>
          </a:p>
          <a:p>
            <a:r>
              <a:rPr lang="ru-RU" dirty="0" smtClean="0"/>
              <a:t>Неодходимо создать общую платформу для он-лайн обучения, включая открытые онлайн курсы. </a:t>
            </a:r>
            <a:r>
              <a:rPr lang="ru-RU" dirty="0"/>
              <a:t>Этот материал должен </a:t>
            </a:r>
            <a:r>
              <a:rPr lang="ru-RU" dirty="0" smtClean="0"/>
              <a:t>быть на разных языках, иметь </a:t>
            </a:r>
            <a:r>
              <a:rPr lang="ru-RU" dirty="0"/>
              <a:t>раздел перевода или субтитров на всех языках ЕС. </a:t>
            </a:r>
          </a:p>
          <a:p>
            <a:r>
              <a:rPr lang="ru-RU" dirty="0" smtClean="0"/>
              <a:t>Предлагается создать </a:t>
            </a:r>
            <a:r>
              <a:rPr lang="ru-RU" dirty="0"/>
              <a:t>канал EU </a:t>
            </a:r>
            <a:r>
              <a:rPr lang="ru-RU" dirty="0" smtClean="0"/>
              <a:t>профобразование </a:t>
            </a:r>
            <a:r>
              <a:rPr lang="ru-RU" dirty="0"/>
              <a:t>на телевидении или YouTube (субтитры на всех языках) </a:t>
            </a:r>
            <a:r>
              <a:rPr lang="ru-RU" dirty="0" smtClean="0"/>
              <a:t>так как </a:t>
            </a:r>
            <a:r>
              <a:rPr lang="ru-RU" dirty="0"/>
              <a:t>телевидение доступно для более широкой публики</a:t>
            </a:r>
            <a:r>
              <a:rPr lang="ru-RU" dirty="0" smtClean="0"/>
              <a:t>.</a:t>
            </a:r>
            <a:endParaRPr lang="ru-RU" dirty="0"/>
          </a:p>
        </p:txBody>
      </p:sp>
    </p:spTree>
    <p:extLst>
      <p:ext uri="{BB962C8B-B14F-4D97-AF65-F5344CB8AC3E}">
        <p14:creationId xmlns:p14="http://schemas.microsoft.com/office/powerpoint/2010/main" val="3198373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person, table&#10;&#10;Description generated with very high confidence">
            <a:extLst>
              <a:ext uri="{FF2B5EF4-FFF2-40B4-BE49-F238E27FC236}">
                <a16:creationId xmlns:a16="http://schemas.microsoft.com/office/drawing/2014/main" id="{3420964A-44AB-4D97-B096-526224D734E6}"/>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b="7407"/>
          <a:stretch/>
        </p:blipFill>
        <p:spPr>
          <a:xfrm>
            <a:off x="20" y="1"/>
            <a:ext cx="12191980" cy="6857999"/>
          </a:xfrm>
          <a:prstGeom prst="rect">
            <a:avLst/>
          </a:prstGeom>
        </p:spPr>
      </p:pic>
      <p:sp>
        <p:nvSpPr>
          <p:cNvPr id="5" name="TextBox 4"/>
          <p:cNvSpPr txBox="1"/>
          <p:nvPr/>
        </p:nvSpPr>
        <p:spPr>
          <a:xfrm>
            <a:off x="1524000" y="1122362"/>
            <a:ext cx="9144000" cy="290051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b="1" cap="all">
                <a:solidFill>
                  <a:srgbClr val="FFFFFF"/>
                </a:solidFill>
                <a:latin typeface="+mj-lt"/>
                <a:ea typeface="+mj-ea"/>
                <a:cs typeface="+mj-cs"/>
              </a:rPr>
              <a:t>THANK YOU </a:t>
            </a:r>
            <a:r>
              <a:rPr lang="en-US" sz="6000">
                <a:solidFill>
                  <a:srgbClr val="FFFFFF"/>
                </a:solidFill>
                <a:latin typeface="+mj-lt"/>
                <a:ea typeface="+mj-ea"/>
                <a:cs typeface="+mj-cs"/>
              </a:rPr>
              <a:t>/</a:t>
            </a:r>
            <a:endParaRPr lang="en-US" sz="6000" b="1" cap="all">
              <a:solidFill>
                <a:srgbClr val="FFFFFF"/>
              </a:solidFill>
              <a:latin typeface="+mj-lt"/>
              <a:ea typeface="+mj-ea"/>
              <a:cs typeface="+mj-cs"/>
            </a:endParaRPr>
          </a:p>
        </p:txBody>
      </p:sp>
    </p:spTree>
    <p:extLst>
      <p:ext uri="{BB962C8B-B14F-4D97-AF65-F5344CB8AC3E}">
        <p14:creationId xmlns:p14="http://schemas.microsoft.com/office/powerpoint/2010/main" val="145835646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4576CEB-8E9C-4AE2-87DD-510FB53C208E}"/>
              </a:ext>
            </a:extLst>
          </p:cNvPr>
          <p:cNvSpPr>
            <a:spLocks noGrp="1"/>
          </p:cNvSpPr>
          <p:nvPr>
            <p:ph type="ftr" sz="quarter" idx="4294967295"/>
          </p:nvPr>
        </p:nvSpPr>
        <p:spPr>
          <a:xfrm>
            <a:off x="4038600" y="6356352"/>
            <a:ext cx="4114800" cy="365125"/>
          </a:xfrm>
          <a:prstGeom prst="rect">
            <a:avLst/>
          </a:prstGeom>
        </p:spPr>
        <p:txBody>
          <a:bodyPr/>
          <a:lstStyle/>
          <a:p>
            <a:r>
              <a:rPr lang="en-US"/>
              <a:t>Private and confidential</a:t>
            </a:r>
          </a:p>
        </p:txBody>
      </p:sp>
      <p:sp>
        <p:nvSpPr>
          <p:cNvPr id="3" name="Slide Number Placeholder 2">
            <a:extLst>
              <a:ext uri="{FF2B5EF4-FFF2-40B4-BE49-F238E27FC236}">
                <a16:creationId xmlns:a16="http://schemas.microsoft.com/office/drawing/2014/main" id="{9EAA2025-15F9-449B-8FBE-89305A487B8D}"/>
              </a:ext>
            </a:extLst>
          </p:cNvPr>
          <p:cNvSpPr>
            <a:spLocks noGrp="1"/>
          </p:cNvSpPr>
          <p:nvPr>
            <p:ph type="sldNum" sz="quarter" idx="4294967295"/>
          </p:nvPr>
        </p:nvSpPr>
        <p:spPr>
          <a:xfrm>
            <a:off x="8610600" y="6356352"/>
            <a:ext cx="2743200" cy="365125"/>
          </a:xfrm>
          <a:prstGeom prst="rect">
            <a:avLst/>
          </a:prstGeom>
        </p:spPr>
        <p:txBody>
          <a:bodyPr/>
          <a:lstStyle/>
          <a:p>
            <a:fld id="{C560ED04-F63E-C24A-9151-8BF39BA8155E}" type="slidenum">
              <a:rPr lang="en-US" smtClean="0"/>
              <a:t>14</a:t>
            </a:fld>
            <a:endParaRPr lang="en-US"/>
          </a:p>
        </p:txBody>
      </p:sp>
    </p:spTree>
    <p:extLst>
      <p:ext uri="{BB962C8B-B14F-4D97-AF65-F5344CB8AC3E}">
        <p14:creationId xmlns:p14="http://schemas.microsoft.com/office/powerpoint/2010/main" val="1670278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8EF947-7309-4077-8AA4-54584DE1B7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60"/>
            <a:ext cx="12191999" cy="6848480"/>
          </a:xfrm>
          <a:prstGeom prst="rect">
            <a:avLst/>
          </a:prstGeom>
        </p:spPr>
      </p:pic>
    </p:spTree>
    <p:extLst>
      <p:ext uri="{BB962C8B-B14F-4D97-AF65-F5344CB8AC3E}">
        <p14:creationId xmlns:p14="http://schemas.microsoft.com/office/powerpoint/2010/main" val="1714628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ru-RU" dirty="0" smtClean="0"/>
              <a:t>Как мы работаем</a:t>
            </a:r>
            <a:r>
              <a:rPr lang="en-GB" dirty="0" smtClean="0">
                <a:solidFill>
                  <a:srgbClr val="E64A3A"/>
                </a:solidFill>
              </a:rPr>
              <a:t>/</a:t>
            </a:r>
            <a:endParaRPr lang="en-GB" dirty="0">
              <a:solidFill>
                <a:srgbClr val="E64A3A"/>
              </a:solidFill>
            </a:endParaRPr>
          </a:p>
        </p:txBody>
      </p:sp>
      <p:sp>
        <p:nvSpPr>
          <p:cNvPr id="5" name="Slide Number Placeholder 4"/>
          <p:cNvSpPr>
            <a:spLocks noGrp="1"/>
          </p:cNvSpPr>
          <p:nvPr>
            <p:ph type="sldNum" sz="quarter" idx="4"/>
          </p:nvPr>
        </p:nvSpPr>
        <p:spPr/>
        <p:txBody>
          <a:bodyPr/>
          <a:lstStyle/>
          <a:p>
            <a:fld id="{DDC11977-C34C-4558-BD84-81FB7981711C}" type="slidenum">
              <a:rPr lang="en-GB" smtClean="0"/>
              <a:pPr/>
              <a:t>3</a:t>
            </a:fld>
            <a:endParaRPr lang="en-GB"/>
          </a:p>
        </p:txBody>
      </p:sp>
      <p:sp>
        <p:nvSpPr>
          <p:cNvPr id="3" name="Content Placeholder 2"/>
          <p:cNvSpPr>
            <a:spLocks noGrp="1"/>
          </p:cNvSpPr>
          <p:nvPr>
            <p:ph type="body" sz="quarter" idx="10"/>
          </p:nvPr>
        </p:nvSpPr>
        <p:spPr>
          <a:xfrm>
            <a:off x="533400" y="1456076"/>
            <a:ext cx="10813026" cy="4637088"/>
          </a:xfrm>
        </p:spPr>
        <p:txBody>
          <a:bodyPr/>
          <a:lstStyle/>
          <a:p>
            <a:pPr lvl="0"/>
            <a:r>
              <a:rPr lang="ru-RU" b="1" dirty="0" smtClean="0"/>
              <a:t>Принципы нашей работы основываются на</a:t>
            </a:r>
            <a:r>
              <a:rPr lang="en-GB" b="1" dirty="0" smtClean="0"/>
              <a:t>:</a:t>
            </a:r>
            <a:r>
              <a:rPr lang="en-GB" b="1" dirty="0"/>
              <a:t/>
            </a:r>
            <a:br>
              <a:rPr lang="en-GB" b="1" dirty="0"/>
            </a:br>
            <a:endParaRPr lang="en-GB" b="1" dirty="0"/>
          </a:p>
          <a:p>
            <a:pPr marL="342900" lvl="0" indent="-342900">
              <a:lnSpc>
                <a:spcPct val="100000"/>
              </a:lnSpc>
              <a:buFont typeface="Arial" panose="020B0604020202020204" pitchFamily="34" charset="0"/>
              <a:buChar char="•"/>
            </a:pPr>
            <a:r>
              <a:rPr lang="ru-RU" dirty="0" smtClean="0">
                <a:solidFill>
                  <a:srgbClr val="E64A3A"/>
                </a:solidFill>
              </a:rPr>
              <a:t>Более чем </a:t>
            </a:r>
            <a:r>
              <a:rPr lang="en-GB" dirty="0" smtClean="0">
                <a:solidFill>
                  <a:srgbClr val="E64A3A"/>
                </a:solidFill>
              </a:rPr>
              <a:t>185 </a:t>
            </a:r>
            <a:r>
              <a:rPr lang="ru-RU" dirty="0" smtClean="0">
                <a:solidFill>
                  <a:srgbClr val="E64A3A"/>
                </a:solidFill>
              </a:rPr>
              <a:t>летнем опыте</a:t>
            </a:r>
            <a:endParaRPr lang="en-GB" dirty="0">
              <a:solidFill>
                <a:srgbClr val="E64A3A"/>
              </a:solidFill>
            </a:endParaRPr>
          </a:p>
          <a:p>
            <a:pPr marL="342900" indent="-342900">
              <a:lnSpc>
                <a:spcPct val="100000"/>
              </a:lnSpc>
              <a:buFont typeface="Arial" panose="020B0604020202020204" pitchFamily="34" charset="0"/>
              <a:buChar char="•"/>
            </a:pPr>
            <a:r>
              <a:rPr lang="ru-RU" dirty="0" smtClean="0">
                <a:solidFill>
                  <a:srgbClr val="E64A3A"/>
                </a:solidFill>
              </a:rPr>
              <a:t>Проектной работе в более чем </a:t>
            </a:r>
          </a:p>
          <a:p>
            <a:pPr>
              <a:lnSpc>
                <a:spcPct val="100000"/>
              </a:lnSpc>
            </a:pPr>
            <a:r>
              <a:rPr lang="ru-RU" dirty="0">
                <a:solidFill>
                  <a:srgbClr val="E64A3A"/>
                </a:solidFill>
              </a:rPr>
              <a:t> </a:t>
            </a:r>
            <a:r>
              <a:rPr lang="ru-RU" dirty="0" smtClean="0">
                <a:solidFill>
                  <a:srgbClr val="E64A3A"/>
                </a:solidFill>
              </a:rPr>
              <a:t>    </a:t>
            </a:r>
            <a:r>
              <a:rPr lang="ru-RU" dirty="0" smtClean="0">
                <a:solidFill>
                  <a:srgbClr val="E64A3A"/>
                </a:solidFill>
              </a:rPr>
              <a:t>50 </a:t>
            </a:r>
            <a:r>
              <a:rPr lang="ru-RU" dirty="0" smtClean="0">
                <a:solidFill>
                  <a:srgbClr val="E64A3A"/>
                </a:solidFill>
              </a:rPr>
              <a:t>странах на пяти континентах</a:t>
            </a:r>
            <a:endParaRPr lang="en-GB" dirty="0">
              <a:solidFill>
                <a:srgbClr val="E64A3A"/>
              </a:solidFill>
            </a:endParaRPr>
          </a:p>
          <a:p>
            <a:pPr marL="342900" lvl="0" indent="-342900">
              <a:lnSpc>
                <a:spcPct val="100000"/>
              </a:lnSpc>
              <a:buFont typeface="Arial" panose="020B0604020202020204" pitchFamily="34" charset="0"/>
              <a:buChar char="•"/>
            </a:pPr>
            <a:r>
              <a:rPr lang="ru-RU" dirty="0" smtClean="0">
                <a:solidFill>
                  <a:srgbClr val="E64A3A"/>
                </a:solidFill>
              </a:rPr>
              <a:t>Постоянных офисах в 17 странах</a:t>
            </a:r>
            <a:endParaRPr lang="en-GB" b="1" dirty="0">
              <a:solidFill>
                <a:srgbClr val="E64A3A"/>
              </a:solidFill>
            </a:endParaRPr>
          </a:p>
        </p:txBody>
      </p:sp>
      <p:pic>
        <p:nvPicPr>
          <p:cNvPr id="7" name="Picture 6">
            <a:extLst>
              <a:ext uri="{FF2B5EF4-FFF2-40B4-BE49-F238E27FC236}">
                <a16:creationId xmlns:a16="http://schemas.microsoft.com/office/drawing/2014/main" id="{6164BCD6-6DD0-4A35-81B8-BBFC1F8B644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93173" y="2526673"/>
            <a:ext cx="6163440" cy="3457502"/>
          </a:xfrm>
          <a:prstGeom prst="rect">
            <a:avLst/>
          </a:prstGeom>
        </p:spPr>
      </p:pic>
    </p:spTree>
    <p:extLst>
      <p:ext uri="{BB962C8B-B14F-4D97-AF65-F5344CB8AC3E}">
        <p14:creationId xmlns:p14="http://schemas.microsoft.com/office/powerpoint/2010/main" val="3242193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Наш опыт в обучении</a:t>
            </a:r>
            <a:endParaRPr lang="ru-RU" dirty="0"/>
          </a:p>
        </p:txBody>
      </p:sp>
      <p:sp>
        <p:nvSpPr>
          <p:cNvPr id="3" name="Slide Number Placeholder 2"/>
          <p:cNvSpPr>
            <a:spLocks noGrp="1"/>
          </p:cNvSpPr>
          <p:nvPr>
            <p:ph type="sldNum" sz="quarter" idx="4"/>
          </p:nvPr>
        </p:nvSpPr>
        <p:spPr/>
        <p:txBody>
          <a:bodyPr/>
          <a:lstStyle/>
          <a:p>
            <a:fld id="{DDC11977-C34C-4558-BD84-81FB7981711C}" type="slidenum">
              <a:rPr lang="en-GB" smtClean="0"/>
              <a:pPr/>
              <a:t>4</a:t>
            </a:fld>
            <a:endParaRPr lang="en-GB"/>
          </a:p>
        </p:txBody>
      </p:sp>
      <p:sp>
        <p:nvSpPr>
          <p:cNvPr id="4" name="Text Placeholder 3"/>
          <p:cNvSpPr>
            <a:spLocks noGrp="1"/>
          </p:cNvSpPr>
          <p:nvPr>
            <p:ph type="body" sz="quarter" idx="10"/>
          </p:nvPr>
        </p:nvSpPr>
        <p:spPr/>
        <p:txBody>
          <a:bodyPr>
            <a:normAutofit fontScale="85000" lnSpcReduction="10000"/>
          </a:bodyPr>
          <a:lstStyle/>
          <a:p>
            <a:r>
              <a:rPr lang="en-GB" dirty="0" smtClean="0"/>
              <a:t>Crown </a:t>
            </a:r>
            <a:r>
              <a:rPr lang="en-GB" dirty="0"/>
              <a:t>Agents</a:t>
            </a:r>
            <a:r>
              <a:rPr lang="ru-RU" dirty="0"/>
              <a:t> уже </a:t>
            </a:r>
            <a:r>
              <a:rPr lang="ru-RU" b="1" dirty="0"/>
              <a:t>на протяжении 58 лет</a:t>
            </a:r>
            <a:r>
              <a:rPr lang="ru-RU" dirty="0"/>
              <a:t> проводит обучение как в </a:t>
            </a:r>
            <a:r>
              <a:rPr lang="ru-RU" dirty="0" smtClean="0"/>
              <a:t>открытых курсах, на и специально разработанных для отдельных заказчиков. За </a:t>
            </a:r>
            <a:r>
              <a:rPr lang="ru-RU" dirty="0"/>
              <a:t>это время мы </a:t>
            </a:r>
            <a:r>
              <a:rPr lang="ru-RU" b="1" dirty="0"/>
              <a:t>обучили более 50,000 слушателей</a:t>
            </a:r>
            <a:r>
              <a:rPr lang="ru-RU" dirty="0"/>
              <a:t> на всех уровнях, от технических специалистов до самых старших руководителей и тех, кто отвечает за управление на национальном, а также организационном уровне. </a:t>
            </a:r>
            <a:endParaRPr lang="ru-RU" dirty="0" smtClean="0"/>
          </a:p>
          <a:p>
            <a:r>
              <a:rPr lang="ru-RU" b="1" dirty="0"/>
              <a:t>Плановые Программы Обучения </a:t>
            </a:r>
          </a:p>
          <a:p>
            <a:pPr marL="342900" lvl="0" indent="-342900">
              <a:buFont typeface="Arial" panose="020B0604020202020204" pitchFamily="34" charset="0"/>
              <a:buChar char="•"/>
            </a:pPr>
            <a:r>
              <a:rPr lang="ru-RU" dirty="0"/>
              <a:t>В 2020 году у нас запланировано 75 курсов, некоторые из которых будут проводиться несколько раз, что в итоге составит более 140 курсов в 12 различных местах по всему миру</a:t>
            </a:r>
          </a:p>
          <a:p>
            <a:r>
              <a:rPr lang="ru-RU" b="1" dirty="0"/>
              <a:t>Индивидуальные Решения по Обучению</a:t>
            </a:r>
          </a:p>
          <a:p>
            <a:pPr marL="342900" lvl="0" indent="-342900">
              <a:buFont typeface="Arial" panose="020B0604020202020204" pitchFamily="34" charset="0"/>
              <a:buChar char="•"/>
            </a:pPr>
            <a:r>
              <a:rPr lang="ru-RU" dirty="0"/>
              <a:t>Контент может быть адаптирован к потребностям клиентов и предоставлен в любое время и в любом месте в соответствии с их требованиями</a:t>
            </a:r>
          </a:p>
          <a:p>
            <a:r>
              <a:rPr lang="ru-RU" b="1" dirty="0"/>
              <a:t>Консультационные Услуги по Обучению</a:t>
            </a:r>
          </a:p>
          <a:p>
            <a:pPr marL="342900" lvl="0" indent="-342900">
              <a:buFont typeface="Arial" panose="020B0604020202020204" pitchFamily="34" charset="0"/>
              <a:buChar char="•"/>
            </a:pPr>
            <a:r>
              <a:rPr lang="ru-RU" dirty="0"/>
              <a:t>Включают в себя анализ потребностей в обучении, разработку стратегий и рамок обучения и подготовку тренеров.</a:t>
            </a:r>
          </a:p>
          <a:p>
            <a:endParaRPr lang="ru-RU" dirty="0"/>
          </a:p>
        </p:txBody>
      </p:sp>
    </p:spTree>
    <p:extLst>
      <p:ext uri="{BB962C8B-B14F-4D97-AF65-F5344CB8AC3E}">
        <p14:creationId xmlns:p14="http://schemas.microsoft.com/office/powerpoint/2010/main" val="1651311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Темы наших тренингов</a:t>
            </a:r>
            <a:endParaRPr lang="ru-RU" dirty="0"/>
          </a:p>
        </p:txBody>
      </p:sp>
      <p:sp>
        <p:nvSpPr>
          <p:cNvPr id="3" name="Slide Number Placeholder 2"/>
          <p:cNvSpPr>
            <a:spLocks noGrp="1"/>
          </p:cNvSpPr>
          <p:nvPr>
            <p:ph type="sldNum" sz="quarter" idx="4"/>
          </p:nvPr>
        </p:nvSpPr>
        <p:spPr/>
        <p:txBody>
          <a:bodyPr/>
          <a:lstStyle/>
          <a:p>
            <a:fld id="{DDC11977-C34C-4558-BD84-81FB7981711C}" type="slidenum">
              <a:rPr lang="en-GB" smtClean="0"/>
              <a:pPr/>
              <a:t>5</a:t>
            </a:fld>
            <a:endParaRPr lang="en-GB"/>
          </a:p>
        </p:txBody>
      </p:sp>
      <p:sp>
        <p:nvSpPr>
          <p:cNvPr id="4" name="Text Placeholder 3"/>
          <p:cNvSpPr>
            <a:spLocks noGrp="1"/>
          </p:cNvSpPr>
          <p:nvPr>
            <p:ph type="body" sz="quarter" idx="10"/>
          </p:nvPr>
        </p:nvSpPr>
        <p:spPr/>
        <p:txBody>
          <a:bodyPr>
            <a:normAutofit lnSpcReduction="10000"/>
          </a:bodyPr>
          <a:lstStyle/>
          <a:p>
            <a:r>
              <a:rPr lang="ru-RU" dirty="0"/>
              <a:t>Наши плановые курсы разделены </a:t>
            </a:r>
            <a:r>
              <a:rPr lang="ru-RU" b="1" dirty="0"/>
              <a:t>на девять основных тематических разделов</a:t>
            </a:r>
            <a:r>
              <a:rPr lang="ru-RU" dirty="0" smtClean="0"/>
              <a:t>:</a:t>
            </a:r>
          </a:p>
          <a:p>
            <a:pPr marL="342900" indent="-342900">
              <a:buFont typeface="Arial" panose="020B0604020202020204" pitchFamily="34" charset="0"/>
              <a:buChar char="•"/>
            </a:pPr>
            <a:r>
              <a:rPr lang="ru-RU" dirty="0"/>
              <a:t>Лидерство, Управление и </a:t>
            </a:r>
            <a:r>
              <a:rPr lang="ru-RU" dirty="0" smtClean="0"/>
              <a:t>Развитие</a:t>
            </a:r>
          </a:p>
          <a:p>
            <a:pPr marL="342900" indent="-342900">
              <a:buFont typeface="Arial" panose="020B0604020202020204" pitchFamily="34" charset="0"/>
              <a:buChar char="•"/>
            </a:pPr>
            <a:r>
              <a:rPr lang="ru-RU" dirty="0"/>
              <a:t>Управление и </a:t>
            </a:r>
            <a:r>
              <a:rPr lang="ru-RU" dirty="0" smtClean="0"/>
              <a:t>Стратегия</a:t>
            </a:r>
          </a:p>
          <a:p>
            <a:pPr marL="342900" indent="-342900">
              <a:buFont typeface="Arial" panose="020B0604020202020204" pitchFamily="34" charset="0"/>
              <a:buChar char="•"/>
            </a:pPr>
            <a:r>
              <a:rPr lang="ru-RU" dirty="0"/>
              <a:t>Человеческие </a:t>
            </a:r>
            <a:r>
              <a:rPr lang="ru-RU" dirty="0" smtClean="0"/>
              <a:t>Ресурсы</a:t>
            </a:r>
          </a:p>
          <a:p>
            <a:pPr marL="342900" indent="-342900">
              <a:buFont typeface="Arial" panose="020B0604020202020204" pitchFamily="34" charset="0"/>
              <a:buChar char="•"/>
            </a:pPr>
            <a:r>
              <a:rPr lang="ru-RU" dirty="0" smtClean="0"/>
              <a:t>Финансовые </a:t>
            </a:r>
            <a:r>
              <a:rPr lang="ru-RU" dirty="0"/>
              <a:t>услуги и </a:t>
            </a:r>
            <a:r>
              <a:rPr lang="ru-RU" dirty="0" smtClean="0"/>
              <a:t>пенсии</a:t>
            </a:r>
          </a:p>
          <a:p>
            <a:pPr marL="342900" indent="-342900">
              <a:buFont typeface="Arial" panose="020B0604020202020204" pitchFamily="34" charset="0"/>
              <a:buChar char="•"/>
            </a:pPr>
            <a:r>
              <a:rPr lang="ru-RU" dirty="0"/>
              <a:t>Управление Проектами и Оценка </a:t>
            </a:r>
            <a:endParaRPr lang="ru-RU" dirty="0" smtClean="0"/>
          </a:p>
          <a:p>
            <a:pPr marL="342900" indent="-342900">
              <a:buFont typeface="Arial" panose="020B0604020202020204" pitchFamily="34" charset="0"/>
              <a:buChar char="•"/>
            </a:pPr>
            <a:r>
              <a:rPr lang="ru-RU" dirty="0" smtClean="0"/>
              <a:t>Коммуникации</a:t>
            </a:r>
          </a:p>
          <a:p>
            <a:pPr marL="342900" indent="-342900">
              <a:buFont typeface="Arial" panose="020B0604020202020204" pitchFamily="34" charset="0"/>
              <a:buChar char="•"/>
            </a:pPr>
            <a:r>
              <a:rPr lang="ru-RU" dirty="0"/>
              <a:t>Управление </a:t>
            </a:r>
            <a:r>
              <a:rPr lang="ru-RU" dirty="0" smtClean="0"/>
              <a:t>Финансами</a:t>
            </a:r>
          </a:p>
          <a:p>
            <a:pPr marL="342900" indent="-342900">
              <a:buFont typeface="Arial" panose="020B0604020202020204" pitchFamily="34" charset="0"/>
              <a:buChar char="•"/>
            </a:pPr>
            <a:r>
              <a:rPr lang="ru-RU" dirty="0"/>
              <a:t>Правительство, Политика и </a:t>
            </a:r>
            <a:r>
              <a:rPr lang="ru-RU" dirty="0" smtClean="0"/>
              <a:t>Правосудие</a:t>
            </a:r>
          </a:p>
          <a:p>
            <a:pPr marL="342900" indent="-342900">
              <a:buFont typeface="Arial" panose="020B0604020202020204" pitchFamily="34" charset="0"/>
              <a:buChar char="•"/>
            </a:pPr>
            <a:r>
              <a:rPr lang="ru-RU" dirty="0"/>
              <a:t>Закупки и Цепи Поставок</a:t>
            </a:r>
          </a:p>
          <a:p>
            <a:endParaRPr lang="ru-RU" dirty="0"/>
          </a:p>
        </p:txBody>
      </p:sp>
    </p:spTree>
    <p:extLst>
      <p:ext uri="{BB962C8B-B14F-4D97-AF65-F5344CB8AC3E}">
        <p14:creationId xmlns:p14="http://schemas.microsoft.com/office/powerpoint/2010/main" val="3922217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Где мы проводим обучение</a:t>
            </a:r>
            <a:endParaRPr lang="ru-RU" dirty="0"/>
          </a:p>
        </p:txBody>
      </p:sp>
      <p:sp>
        <p:nvSpPr>
          <p:cNvPr id="3" name="Slide Number Placeholder 2"/>
          <p:cNvSpPr>
            <a:spLocks noGrp="1"/>
          </p:cNvSpPr>
          <p:nvPr>
            <p:ph type="sldNum" sz="quarter" idx="4"/>
          </p:nvPr>
        </p:nvSpPr>
        <p:spPr/>
        <p:txBody>
          <a:bodyPr/>
          <a:lstStyle/>
          <a:p>
            <a:fld id="{DDC11977-C34C-4558-BD84-81FB7981711C}" type="slidenum">
              <a:rPr lang="en-GB" smtClean="0"/>
              <a:pPr/>
              <a:t>6</a:t>
            </a:fld>
            <a:endParaRPr lang="en-GB"/>
          </a:p>
        </p:txBody>
      </p:sp>
      <p:sp>
        <p:nvSpPr>
          <p:cNvPr id="4" name="Text Placeholder 3"/>
          <p:cNvSpPr>
            <a:spLocks noGrp="1"/>
          </p:cNvSpPr>
          <p:nvPr>
            <p:ph type="body" sz="quarter" idx="10"/>
          </p:nvPr>
        </p:nvSpPr>
        <p:spPr>
          <a:xfrm>
            <a:off x="5809129" y="1498600"/>
            <a:ext cx="5775147" cy="4637088"/>
          </a:xfrm>
        </p:spPr>
        <p:txBody>
          <a:bodyPr>
            <a:normAutofit lnSpcReduction="10000"/>
          </a:bodyPr>
          <a:lstStyle/>
          <a:p>
            <a:r>
              <a:rPr lang="ru-RU" b="1" dirty="0" smtClean="0"/>
              <a:t>Регулярные открытые курсы мы проводим </a:t>
            </a:r>
            <a:r>
              <a:rPr lang="ru-RU" b="1" dirty="0" smtClean="0"/>
              <a:t>в </a:t>
            </a:r>
            <a:endParaRPr lang="ru-RU" b="1" dirty="0" smtClean="0"/>
          </a:p>
          <a:p>
            <a:r>
              <a:rPr lang="ru-RU" dirty="0" smtClean="0"/>
              <a:t>Учебном центре головного офиса </a:t>
            </a:r>
            <a:r>
              <a:rPr lang="en-US" dirty="0" smtClean="0"/>
              <a:t>Crown Agents </a:t>
            </a:r>
            <a:r>
              <a:rPr lang="ru-RU" dirty="0" smtClean="0"/>
              <a:t>в Лондоне, а также это:</a:t>
            </a:r>
            <a:endParaRPr lang="en-US" dirty="0" smtClean="0"/>
          </a:p>
          <a:p>
            <a:r>
              <a:rPr lang="ru-RU" dirty="0" smtClean="0"/>
              <a:t>Кейп Таун, </a:t>
            </a:r>
            <a:r>
              <a:rPr lang="ru-RU" dirty="0" smtClean="0"/>
              <a:t>Южная </a:t>
            </a:r>
            <a:r>
              <a:rPr lang="ru-RU" dirty="0" smtClean="0"/>
              <a:t>Африка,</a:t>
            </a:r>
            <a:endParaRPr lang="en-GB" dirty="0"/>
          </a:p>
          <a:p>
            <a:r>
              <a:rPr lang="ru-RU" dirty="0" smtClean="0"/>
              <a:t>Дубай, ОАЭ</a:t>
            </a:r>
            <a:endParaRPr lang="en-GB" dirty="0"/>
          </a:p>
          <a:p>
            <a:r>
              <a:rPr lang="ru-RU" dirty="0" smtClean="0"/>
              <a:t>Сингапур</a:t>
            </a:r>
            <a:endParaRPr lang="en-GB" dirty="0"/>
          </a:p>
          <a:p>
            <a:r>
              <a:rPr lang="ru-RU" dirty="0" smtClean="0"/>
              <a:t>Торонто, Канада</a:t>
            </a:r>
            <a:endParaRPr lang="en-GB" dirty="0"/>
          </a:p>
          <a:p>
            <a:r>
              <a:rPr lang="ru-RU" dirty="0" smtClean="0"/>
              <a:t>Вашингтон и Майами, США</a:t>
            </a:r>
            <a:r>
              <a:rPr lang="en-US" dirty="0" smtClean="0"/>
              <a:t> </a:t>
            </a:r>
            <a:endParaRPr lang="ru-RU" dirty="0" smtClean="0"/>
          </a:p>
          <a:p>
            <a:r>
              <a:rPr lang="ru-RU" dirty="0" smtClean="0"/>
              <a:t>Франкфурт, Германия</a:t>
            </a:r>
            <a:endParaRPr lang="en-GB" dirty="0"/>
          </a:p>
          <a:p>
            <a:r>
              <a:rPr lang="ru-RU" dirty="0" smtClean="0"/>
              <a:t>Куалу Лумпур, Малазия</a:t>
            </a:r>
            <a:endParaRPr lang="en-GB" dirty="0"/>
          </a:p>
          <a:p>
            <a:endParaRPr lang="ru-RU" dirty="0"/>
          </a:p>
        </p:txBody>
      </p:sp>
      <p:pic>
        <p:nvPicPr>
          <p:cNvPr id="2050" name="Picture 2" descr="https://www.crownagents.com/wp-content/uploads/2019/10/CrownAgents-1-HighRes-600x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1667435"/>
            <a:ext cx="4970034" cy="3313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127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Наш подход к обучению</a:t>
            </a:r>
            <a:endParaRPr lang="ru-RU" dirty="0"/>
          </a:p>
        </p:txBody>
      </p:sp>
      <p:sp>
        <p:nvSpPr>
          <p:cNvPr id="3" name="Slide Number Placeholder 2"/>
          <p:cNvSpPr>
            <a:spLocks noGrp="1"/>
          </p:cNvSpPr>
          <p:nvPr>
            <p:ph type="sldNum" sz="quarter" idx="4"/>
          </p:nvPr>
        </p:nvSpPr>
        <p:spPr/>
        <p:txBody>
          <a:bodyPr/>
          <a:lstStyle/>
          <a:p>
            <a:fld id="{DDC11977-C34C-4558-BD84-81FB7981711C}" type="slidenum">
              <a:rPr lang="en-GB" smtClean="0"/>
              <a:pPr/>
              <a:t>7</a:t>
            </a:fld>
            <a:endParaRPr lang="en-GB"/>
          </a:p>
        </p:txBody>
      </p:sp>
      <p:sp>
        <p:nvSpPr>
          <p:cNvPr id="4" name="Text Placeholder 3"/>
          <p:cNvSpPr>
            <a:spLocks noGrp="1"/>
          </p:cNvSpPr>
          <p:nvPr>
            <p:ph type="body" sz="quarter" idx="10"/>
          </p:nvPr>
        </p:nvSpPr>
        <p:spPr>
          <a:xfrm>
            <a:off x="5507914" y="1498600"/>
            <a:ext cx="5787615" cy="4637088"/>
          </a:xfrm>
        </p:spPr>
        <p:txBody>
          <a:bodyPr>
            <a:normAutofit fontScale="92500" lnSpcReduction="20000"/>
          </a:bodyPr>
          <a:lstStyle/>
          <a:p>
            <a:r>
              <a:rPr lang="ru-RU" dirty="0"/>
              <a:t>Для проведения эффективного </a:t>
            </a:r>
            <a:r>
              <a:rPr lang="ru-RU" dirty="0" smtClean="0"/>
              <a:t>обучения мы </a:t>
            </a:r>
            <a:r>
              <a:rPr lang="ru-RU" dirty="0"/>
              <a:t>встраиваем элементы опыта и практического обучения в разрабатываемые нами программы. Это создает мощные возможности практиковать навыки и применять знания. Это помогает людям создавать планы действий, основанные на их собственной реальности и рабочей среде.</a:t>
            </a:r>
          </a:p>
          <a:p>
            <a:r>
              <a:rPr lang="ru-RU" dirty="0"/>
              <a:t>Наши ускоренные методы обучения и преподавания, а также отказ от традиционного подхода в обучении позволяют отдельным лицам и командам по-настоящему внедрять обучение. </a:t>
            </a:r>
            <a:endParaRPr lang="ru-RU" dirty="0" smtClean="0"/>
          </a:p>
          <a:p>
            <a:r>
              <a:rPr lang="ru-RU" dirty="0" smtClean="0"/>
              <a:t>Мы </a:t>
            </a:r>
            <a:r>
              <a:rPr lang="ru-RU" dirty="0"/>
              <a:t>объединяем практику с теорией с помощью тематических исследований, ролевых игр, визитов на места и встреч с опытными приглашенными докладчиками из правительства и делового сектора.</a:t>
            </a:r>
          </a:p>
          <a:p>
            <a:endParaRPr lang="ru-RU" dirty="0"/>
          </a:p>
        </p:txBody>
      </p:sp>
      <p:graphicFrame>
        <p:nvGraphicFramePr>
          <p:cNvPr id="5" name="Diagram 4"/>
          <p:cNvGraphicFramePr/>
          <p:nvPr>
            <p:extLst>
              <p:ext uri="{D42A27DB-BD31-4B8C-83A1-F6EECF244321}">
                <p14:modId xmlns:p14="http://schemas.microsoft.com/office/powerpoint/2010/main" val="1832253809"/>
              </p:ext>
            </p:extLst>
          </p:nvPr>
        </p:nvGraphicFramePr>
        <p:xfrm>
          <a:off x="-313167" y="1530596"/>
          <a:ext cx="6165327" cy="4573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4192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Наши партнеры и аккредитации</a:t>
            </a:r>
            <a:r>
              <a:rPr lang="en-GB" dirty="0" smtClean="0"/>
              <a:t> </a:t>
            </a:r>
            <a:r>
              <a:rPr lang="en-GB" dirty="0">
                <a:solidFill>
                  <a:srgbClr val="E64A3A"/>
                </a:solidFill>
              </a:rPr>
              <a:t>/</a:t>
            </a:r>
          </a:p>
        </p:txBody>
      </p:sp>
      <p:sp>
        <p:nvSpPr>
          <p:cNvPr id="5" name="Slide Number Placeholder 4"/>
          <p:cNvSpPr>
            <a:spLocks noGrp="1"/>
          </p:cNvSpPr>
          <p:nvPr>
            <p:ph type="sldNum" sz="quarter" idx="4"/>
          </p:nvPr>
        </p:nvSpPr>
        <p:spPr/>
        <p:txBody>
          <a:bodyPr/>
          <a:lstStyle/>
          <a:p>
            <a:fld id="{DDC11977-C34C-4558-BD84-81FB7981711C}" type="slidenum">
              <a:rPr lang="en-GB" smtClean="0"/>
              <a:pPr/>
              <a:t>8</a:t>
            </a:fld>
            <a:endParaRPr lang="en-GB"/>
          </a:p>
        </p:txBody>
      </p:sp>
      <p:sp>
        <p:nvSpPr>
          <p:cNvPr id="8" name="Rectangle 7">
            <a:extLst>
              <a:ext uri="{FF2B5EF4-FFF2-40B4-BE49-F238E27FC236}">
                <a16:creationId xmlns:a16="http://schemas.microsoft.com/office/drawing/2014/main" id="{66E31BEA-2111-4C9F-A865-2B47A2C84280}"/>
              </a:ext>
            </a:extLst>
          </p:cNvPr>
          <p:cNvSpPr>
            <a:spLocks noChangeArrowheads="1"/>
          </p:cNvSpPr>
          <p:nvPr/>
        </p:nvSpPr>
        <p:spPr bwMode="auto">
          <a:xfrm>
            <a:off x="621676" y="1215262"/>
            <a:ext cx="9978984"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solidFill>
                  <a:srgbClr val="013B4B"/>
                </a:solidFill>
                <a:latin typeface="+mn-lt"/>
                <a:cs typeface="Arial" panose="020B0604020202020204" pitchFamily="34" charset="0"/>
              </a:rPr>
              <a:t>Crown Agents </a:t>
            </a:r>
            <a:r>
              <a:rPr lang="ru-RU" altLang="en-US" sz="2400" dirty="0" smtClean="0">
                <a:solidFill>
                  <a:srgbClr val="013B4B"/>
                </a:solidFill>
                <a:latin typeface="+mn-lt"/>
                <a:cs typeface="Arial" panose="020B0604020202020204" pitchFamily="34" charset="0"/>
              </a:rPr>
              <a:t>аккредитованы</a:t>
            </a:r>
            <a:r>
              <a:rPr lang="en-US" altLang="en-US" sz="2400" dirty="0" smtClean="0">
                <a:solidFill>
                  <a:srgbClr val="013B4B"/>
                </a:solidFill>
                <a:latin typeface="+mn-lt"/>
                <a:cs typeface="Arial" panose="020B0604020202020204" pitchFamily="34" charset="0"/>
              </a:rPr>
              <a:t> </a:t>
            </a:r>
            <a:r>
              <a:rPr lang="ru-RU" altLang="en-US" sz="2400" dirty="0" smtClean="0">
                <a:solidFill>
                  <a:srgbClr val="013B4B"/>
                </a:solidFill>
                <a:latin typeface="+mn-lt"/>
                <a:cs typeface="Arial" panose="020B0604020202020204" pitchFamily="34" charset="0"/>
              </a:rPr>
              <a:t>Британскии Аккредитационным Советом</a:t>
            </a:r>
            <a:r>
              <a:rPr lang="en-US" altLang="en-US" sz="900" dirty="0">
                <a:solidFill>
                  <a:srgbClr val="F8E3A9"/>
                </a:solidFill>
                <a:cs typeface="Arial" panose="020B0604020202020204" pitchFamily="34" charset="0"/>
              </a:rPr>
              <a:t/>
            </a:r>
            <a:br>
              <a:rPr lang="en-US" altLang="en-US" sz="900" dirty="0">
                <a:solidFill>
                  <a:srgbClr val="F8E3A9"/>
                </a:solidFill>
                <a:cs typeface="Arial" panose="020B0604020202020204" pitchFamily="34" charset="0"/>
              </a:rPr>
            </a:br>
            <a:r>
              <a:rPr lang="en-US" altLang="en-US" sz="900" dirty="0">
                <a:solidFill>
                  <a:srgbClr val="F8E3A9"/>
                </a:solidFill>
                <a:cs typeface="Arial" panose="020B0604020202020204" pitchFamily="34" charset="0"/>
              </a:rPr>
              <a:t/>
            </a:r>
            <a:br>
              <a:rPr lang="en-US" altLang="en-US" sz="900" dirty="0">
                <a:solidFill>
                  <a:srgbClr val="F8E3A9"/>
                </a:solidFill>
                <a:cs typeface="Arial" panose="020B0604020202020204" pitchFamily="34" charset="0"/>
              </a:rPr>
            </a:br>
            <a:r>
              <a:rPr lang="en-US" altLang="en-US" sz="900" dirty="0">
                <a:solidFill>
                  <a:srgbClr val="F8E3A9"/>
                </a:solidFill>
                <a:cs typeface="Arial" panose="020B0604020202020204" pitchFamily="34" charset="0"/>
              </a:rPr>
              <a:t>  </a:t>
            </a:r>
            <a:endParaRPr lang="en-US" altLang="en-US" sz="600" dirty="0">
              <a:solidFill>
                <a:srgbClr val="F8E3A9"/>
              </a:solidFill>
            </a:endParaRPr>
          </a:p>
          <a:p>
            <a:endParaRPr lang="en-US" altLang="en-US" sz="1000" dirty="0">
              <a:solidFill>
                <a:srgbClr val="F8E3A9"/>
              </a:solidFill>
              <a:cs typeface="Arial" panose="020B0604020202020204" pitchFamily="34" charset="0"/>
            </a:endParaRPr>
          </a:p>
          <a:p>
            <a:endParaRPr lang="en-US" altLang="en-US" sz="1000" dirty="0">
              <a:solidFill>
                <a:srgbClr val="F8E3A9"/>
              </a:solidFill>
              <a:cs typeface="Arial" panose="020B0604020202020204" pitchFamily="34" charset="0"/>
            </a:endParaRPr>
          </a:p>
          <a:p>
            <a:endParaRPr lang="en-US" altLang="en-US" sz="1000" dirty="0">
              <a:solidFill>
                <a:srgbClr val="F8E3A9"/>
              </a:solidFill>
              <a:cs typeface="Arial" panose="020B0604020202020204" pitchFamily="34" charset="0"/>
            </a:endParaRPr>
          </a:p>
          <a:p>
            <a:endParaRPr lang="en-US" altLang="en-US" sz="1000" dirty="0">
              <a:solidFill>
                <a:srgbClr val="F8E3A9"/>
              </a:solidFill>
              <a:cs typeface="Arial" panose="020B0604020202020204" pitchFamily="34" charset="0"/>
            </a:endParaRPr>
          </a:p>
          <a:p>
            <a:endParaRPr lang="en-US" altLang="en-US" sz="1000" dirty="0">
              <a:solidFill>
                <a:srgbClr val="F8E3A9"/>
              </a:solidFill>
              <a:cs typeface="Arial" panose="020B0604020202020204" pitchFamily="34" charset="0"/>
            </a:endParaRPr>
          </a:p>
          <a:p>
            <a:endParaRPr lang="en-US" altLang="en-US" sz="2000" dirty="0">
              <a:solidFill>
                <a:srgbClr val="F8E3A9"/>
              </a:solidFill>
              <a:latin typeface="+mn-lt"/>
              <a:cs typeface="Arial" panose="020B0604020202020204" pitchFamily="34" charset="0"/>
            </a:endParaRPr>
          </a:p>
          <a:p>
            <a:r>
              <a:rPr lang="ru-RU" altLang="en-US" sz="2400" dirty="0" smtClean="0">
                <a:solidFill>
                  <a:srgbClr val="013B4B"/>
                </a:solidFill>
                <a:latin typeface="+mn-lt"/>
                <a:cs typeface="Arial" panose="020B0604020202020204" pitchFamily="34" charset="0"/>
              </a:rPr>
              <a:t>Ряд наших курсов аккредитованы или подтверждены следующими </a:t>
            </a:r>
            <a:r>
              <a:rPr lang="ru-RU" altLang="en-US" sz="2400" dirty="0" smtClean="0">
                <a:solidFill>
                  <a:srgbClr val="013B4B"/>
                </a:solidFill>
                <a:latin typeface="+mn-lt"/>
                <a:cs typeface="Arial" panose="020B0604020202020204" pitchFamily="34" charset="0"/>
              </a:rPr>
              <a:t>профессиональными </a:t>
            </a:r>
            <a:r>
              <a:rPr lang="ru-RU" altLang="en-US" sz="2400" dirty="0" smtClean="0">
                <a:solidFill>
                  <a:srgbClr val="013B4B"/>
                </a:solidFill>
                <a:latin typeface="+mn-lt"/>
                <a:cs typeface="Arial" panose="020B0604020202020204" pitchFamily="34" charset="0"/>
              </a:rPr>
              <a:t>институтами</a:t>
            </a:r>
            <a:r>
              <a:rPr lang="en-US" altLang="en-US" sz="2000" dirty="0" smtClean="0">
                <a:solidFill>
                  <a:srgbClr val="013B4B"/>
                </a:solidFill>
                <a:latin typeface="+mn-lt"/>
                <a:cs typeface="Arial" panose="020B0604020202020204" pitchFamily="34" charset="0"/>
              </a:rPr>
              <a:t>:</a:t>
            </a:r>
            <a:endParaRPr lang="en-US" altLang="en-US" sz="2000" dirty="0">
              <a:solidFill>
                <a:srgbClr val="013B4B"/>
              </a:solidFill>
              <a:latin typeface="+mn-lt"/>
              <a:cs typeface="Arial" panose="020B0604020202020204" pitchFamily="34" charset="0"/>
            </a:endParaRPr>
          </a:p>
          <a:p>
            <a:r>
              <a:rPr lang="en-US" altLang="en-US" sz="900" dirty="0">
                <a:solidFill>
                  <a:srgbClr val="424242"/>
                </a:solidFill>
                <a:cs typeface="Arial" panose="020B0604020202020204" pitchFamily="34" charset="0"/>
              </a:rPr>
              <a:t>  </a:t>
            </a:r>
            <a:r>
              <a:rPr lang="en-US" altLang="en-US" sz="600" dirty="0"/>
              <a:t>  </a:t>
            </a:r>
            <a:r>
              <a:rPr lang="en-US" altLang="en-US" sz="7200" dirty="0">
                <a:solidFill>
                  <a:srgbClr val="424242"/>
                </a:solidFill>
                <a:cs typeface="Arial" panose="020B0604020202020204" pitchFamily="34" charset="0"/>
              </a:rPr>
              <a:t> </a:t>
            </a:r>
            <a:r>
              <a:rPr lang="en-US" altLang="en-US" sz="900" dirty="0">
                <a:solidFill>
                  <a:srgbClr val="424242"/>
                </a:solidFill>
                <a:cs typeface="Arial" panose="020B0604020202020204" pitchFamily="34" charset="0"/>
              </a:rPr>
              <a:t>    </a:t>
            </a:r>
            <a:r>
              <a:rPr lang="en-US" altLang="en-US" sz="600" dirty="0"/>
              <a:t>  </a:t>
            </a:r>
            <a:r>
              <a:rPr lang="en-US" altLang="en-US" sz="1900" dirty="0">
                <a:solidFill>
                  <a:srgbClr val="424242"/>
                </a:solidFill>
                <a:cs typeface="Arial" panose="020B0604020202020204" pitchFamily="34" charset="0"/>
              </a:rPr>
              <a:t> </a:t>
            </a:r>
            <a:r>
              <a:rPr lang="en-US" altLang="en-US" sz="900" dirty="0">
                <a:solidFill>
                  <a:srgbClr val="424242"/>
                </a:solidFill>
                <a:cs typeface="Arial" panose="020B0604020202020204" pitchFamily="34" charset="0"/>
              </a:rPr>
              <a:t>                </a:t>
            </a:r>
            <a:r>
              <a:rPr lang="en-US" altLang="en-US" sz="600" dirty="0"/>
              <a:t>  </a:t>
            </a:r>
            <a:r>
              <a:rPr lang="en-US" altLang="en-US" sz="4800" dirty="0">
                <a:solidFill>
                  <a:srgbClr val="424242"/>
                </a:solidFill>
                <a:cs typeface="Arial" panose="020B0604020202020204" pitchFamily="34" charset="0"/>
              </a:rPr>
              <a:t> </a:t>
            </a:r>
            <a:r>
              <a:rPr lang="en-US" altLang="en-US" sz="900" dirty="0">
                <a:solidFill>
                  <a:srgbClr val="424242"/>
                </a:solidFill>
                <a:cs typeface="Arial" panose="020B0604020202020204" pitchFamily="34" charset="0"/>
              </a:rPr>
              <a:t>              </a:t>
            </a:r>
            <a:r>
              <a:rPr lang="en-US" altLang="en-US" sz="600" dirty="0"/>
              <a:t>  </a:t>
            </a:r>
            <a:r>
              <a:rPr lang="en-US" altLang="en-US" sz="3700" dirty="0">
                <a:solidFill>
                  <a:srgbClr val="424242"/>
                </a:solidFill>
                <a:cs typeface="Arial" panose="020B0604020202020204" pitchFamily="34" charset="0"/>
              </a:rPr>
              <a:t> </a:t>
            </a:r>
            <a:endParaRPr lang="en-US" altLang="en-US" sz="4800" dirty="0">
              <a:solidFill>
                <a:srgbClr val="424242"/>
              </a:solidFill>
              <a:cs typeface="Arial" panose="020B0604020202020204" pitchFamily="34" charset="0"/>
            </a:endParaRPr>
          </a:p>
        </p:txBody>
      </p:sp>
      <p:pic>
        <p:nvPicPr>
          <p:cNvPr id="9" name="Picture 2" descr="BAC">
            <a:extLst>
              <a:ext uri="{FF2B5EF4-FFF2-40B4-BE49-F238E27FC236}">
                <a16:creationId xmlns:a16="http://schemas.microsoft.com/office/drawing/2014/main" id="{353B793B-6D21-470A-9D9A-411AEC59F1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08" y="1812841"/>
            <a:ext cx="1497026" cy="10505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SQA">
            <a:extLst>
              <a:ext uri="{FF2B5EF4-FFF2-40B4-BE49-F238E27FC236}">
                <a16:creationId xmlns:a16="http://schemas.microsoft.com/office/drawing/2014/main" id="{507A4AC1-3D9F-4962-B537-36773D011D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2999" y="5358771"/>
            <a:ext cx="996159" cy="100876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LSBU-crest-fixed-size">
            <a:extLst>
              <a:ext uri="{FF2B5EF4-FFF2-40B4-BE49-F238E27FC236}">
                <a16:creationId xmlns:a16="http://schemas.microsoft.com/office/drawing/2014/main" id="{58576D0F-5962-4DCE-AF64-28283185BE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2268" y="5445251"/>
            <a:ext cx="2068172" cy="95135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CIPR">
            <a:extLst>
              <a:ext uri="{FF2B5EF4-FFF2-40B4-BE49-F238E27FC236}">
                <a16:creationId xmlns:a16="http://schemas.microsoft.com/office/drawing/2014/main" id="{E5338EA6-6685-4892-B8F2-05FC02B6451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8307" y="5933912"/>
            <a:ext cx="2674187" cy="4336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lose up of a logo&#10;&#10;Description generated with very high confidence">
            <a:extLst>
              <a:ext uri="{FF2B5EF4-FFF2-40B4-BE49-F238E27FC236}">
                <a16:creationId xmlns:a16="http://schemas.microsoft.com/office/drawing/2014/main" id="{666F2F7D-C914-4610-AF15-090141043A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9749" y="5720999"/>
            <a:ext cx="2749697" cy="646540"/>
          </a:xfrm>
          <a:prstGeom prst="rect">
            <a:avLst/>
          </a:prstGeom>
        </p:spPr>
      </p:pic>
      <p:pic>
        <p:nvPicPr>
          <p:cNvPr id="7" name="Picture 6">
            <a:extLst>
              <a:ext uri="{FF2B5EF4-FFF2-40B4-BE49-F238E27FC236}">
                <a16:creationId xmlns:a16="http://schemas.microsoft.com/office/drawing/2014/main" id="{633B859C-2037-4065-9940-37499B3DFF7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86943" y="4068959"/>
            <a:ext cx="2017717" cy="1184901"/>
          </a:xfrm>
          <a:prstGeom prst="rect">
            <a:avLst/>
          </a:prstGeom>
        </p:spPr>
      </p:pic>
      <p:pic>
        <p:nvPicPr>
          <p:cNvPr id="22" name="Picture 21">
            <a:extLst>
              <a:ext uri="{FF2B5EF4-FFF2-40B4-BE49-F238E27FC236}">
                <a16:creationId xmlns:a16="http://schemas.microsoft.com/office/drawing/2014/main" id="{5E793FA5-EBAD-4D06-97BA-6853AED0803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79782" y="4029201"/>
            <a:ext cx="1587500" cy="1416050"/>
          </a:xfrm>
          <a:prstGeom prst="rect">
            <a:avLst/>
          </a:prstGeom>
        </p:spPr>
      </p:pic>
      <p:pic>
        <p:nvPicPr>
          <p:cNvPr id="24" name="Picture 23">
            <a:extLst>
              <a:ext uri="{FF2B5EF4-FFF2-40B4-BE49-F238E27FC236}">
                <a16:creationId xmlns:a16="http://schemas.microsoft.com/office/drawing/2014/main" id="{0268C0C1-7673-4B03-BE66-A70E259BC31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68961" y="3942721"/>
            <a:ext cx="1465009" cy="1416050"/>
          </a:xfrm>
          <a:prstGeom prst="rect">
            <a:avLst/>
          </a:prstGeom>
        </p:spPr>
      </p:pic>
      <p:pic>
        <p:nvPicPr>
          <p:cNvPr id="6" name="Picture 5">
            <a:extLst>
              <a:ext uri="{FF2B5EF4-FFF2-40B4-BE49-F238E27FC236}">
                <a16:creationId xmlns:a16="http://schemas.microsoft.com/office/drawing/2014/main" id="{BB71A6B2-18D5-44AC-8EAE-443155989EAB}"/>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652408" y="4210790"/>
            <a:ext cx="1789036" cy="1147981"/>
          </a:xfrm>
          <a:prstGeom prst="rect">
            <a:avLst/>
          </a:prstGeom>
        </p:spPr>
      </p:pic>
    </p:spTree>
    <p:extLst>
      <p:ext uri="{BB962C8B-B14F-4D97-AF65-F5344CB8AC3E}">
        <p14:creationId xmlns:p14="http://schemas.microsoft.com/office/powerpoint/2010/main" val="3746277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2400" dirty="0" smtClean="0"/>
              <a:t>Европейская комиссия в ответ на вызов пандемии в образовании</a:t>
            </a:r>
            <a:endParaRPr lang="ru-RU" sz="2400" dirty="0"/>
          </a:p>
        </p:txBody>
      </p:sp>
      <p:sp>
        <p:nvSpPr>
          <p:cNvPr id="3" name="Slide Number Placeholder 2"/>
          <p:cNvSpPr>
            <a:spLocks noGrp="1"/>
          </p:cNvSpPr>
          <p:nvPr>
            <p:ph type="sldNum" sz="quarter" idx="4"/>
          </p:nvPr>
        </p:nvSpPr>
        <p:spPr/>
        <p:txBody>
          <a:bodyPr/>
          <a:lstStyle/>
          <a:p>
            <a:fld id="{DDC11977-C34C-4558-BD84-81FB7981711C}" type="slidenum">
              <a:rPr lang="en-GB" smtClean="0"/>
              <a:pPr/>
              <a:t>9</a:t>
            </a:fld>
            <a:endParaRPr lang="en-GB"/>
          </a:p>
        </p:txBody>
      </p:sp>
      <p:sp>
        <p:nvSpPr>
          <p:cNvPr id="4" name="Text Placeholder 3"/>
          <p:cNvSpPr>
            <a:spLocks noGrp="1"/>
          </p:cNvSpPr>
          <p:nvPr>
            <p:ph type="body" sz="quarter" idx="10"/>
          </p:nvPr>
        </p:nvSpPr>
        <p:spPr>
          <a:xfrm>
            <a:off x="533400" y="1520116"/>
            <a:ext cx="8999538" cy="4637088"/>
          </a:xfrm>
        </p:spPr>
        <p:txBody>
          <a:bodyPr>
            <a:normAutofit fontScale="92500" lnSpcReduction="20000"/>
          </a:bodyPr>
          <a:lstStyle/>
          <a:p>
            <a:r>
              <a:rPr lang="ru-RU" dirty="0" smtClean="0"/>
              <a:t>В результате пандемии COVID-19 и закрытия образовательных и учебных заведений по всему миру был предпринят ряд инициатив, направленных на обеспечение непрерывности обучения и преподавания в течение этого периода. Чтобы охватить различные инициативы, которые были предприняты, </a:t>
            </a:r>
            <a:r>
              <a:rPr lang="ru-RU" b="1" dirty="0" smtClean="0"/>
              <a:t>Европейская комиссия запустила онлайн-опрос</a:t>
            </a:r>
            <a:r>
              <a:rPr lang="ru-RU" b="1" dirty="0" smtClean="0"/>
              <a:t>.</a:t>
            </a:r>
          </a:p>
          <a:p>
            <a:r>
              <a:rPr lang="en-GB" dirty="0">
                <a:hlinkClick r:id="rId2"/>
              </a:rPr>
              <a:t>https://ec.europa.eu/social/vocational-skills-week/fight-against-covid-19_en</a:t>
            </a:r>
            <a:r>
              <a:rPr lang="ru-RU" b="1" dirty="0" smtClean="0"/>
              <a:t> </a:t>
            </a:r>
          </a:p>
          <a:p>
            <a:r>
              <a:rPr lang="ru-RU" dirty="0" smtClean="0"/>
              <a:t>Опрос </a:t>
            </a:r>
            <a:r>
              <a:rPr lang="ru-RU" dirty="0" smtClean="0"/>
              <a:t>был открыт 18 марта 2020 года.</a:t>
            </a:r>
          </a:p>
          <a:p>
            <a:r>
              <a:rPr lang="ru-RU" dirty="0" smtClean="0"/>
              <a:t>Далее ответы</a:t>
            </a:r>
            <a:r>
              <a:rPr lang="ru-RU" dirty="0" smtClean="0"/>
              <a:t>, полученные на 11 мая</a:t>
            </a:r>
          </a:p>
          <a:p>
            <a:r>
              <a:rPr lang="ru-RU" dirty="0" smtClean="0"/>
              <a:t>Уже сейчас источники </a:t>
            </a:r>
            <a:r>
              <a:rPr lang="ru-RU" dirty="0"/>
              <a:t>информации и онлайн материалов для профессионального обучения собраны и представлены на сайте Евросоюза. Там </a:t>
            </a:r>
            <a:r>
              <a:rPr lang="ru-RU" dirty="0" smtClean="0"/>
              <a:t>есть </a:t>
            </a:r>
            <a:r>
              <a:rPr lang="ru-RU" dirty="0"/>
              <a:t>список различных ресурсов, собранных с помощью опроса и других источников. Существует множество общих инструментов совместной работы, которые доступны на нескольких языках, а также множество платформ, облегчающих создание цифрового </a:t>
            </a:r>
            <a:r>
              <a:rPr lang="ru-RU" dirty="0" smtClean="0"/>
              <a:t>контента</a:t>
            </a:r>
          </a:p>
          <a:p>
            <a:r>
              <a:rPr lang="en-GB" dirty="0">
                <a:hlinkClick r:id="rId3"/>
              </a:rPr>
              <a:t>https://ec.europa.eu/social/vocational-skills-week/sites/evsw/files/list_of_tools_v2.pdf</a:t>
            </a:r>
            <a:endParaRPr lang="en-US" dirty="0" smtClean="0"/>
          </a:p>
          <a:p>
            <a:endParaRPr lang="ru-RU" dirty="0"/>
          </a:p>
        </p:txBody>
      </p:sp>
      <p:pic>
        <p:nvPicPr>
          <p:cNvPr id="1026" name="Picture 2" descr="EU 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0796" y="2807747"/>
            <a:ext cx="2692998" cy="2990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9240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rown Agents">
      <a:dk1>
        <a:srgbClr val="013B4B"/>
      </a:dk1>
      <a:lt1>
        <a:sysClr val="window" lastClr="FFFFFF"/>
      </a:lt1>
      <a:dk2>
        <a:srgbClr val="013B4B"/>
      </a:dk2>
      <a:lt2>
        <a:srgbClr val="E7E6E6"/>
      </a:lt2>
      <a:accent1>
        <a:srgbClr val="E64A3A"/>
      </a:accent1>
      <a:accent2>
        <a:srgbClr val="EE776A"/>
      </a:accent2>
      <a:accent3>
        <a:srgbClr val="F3998F"/>
      </a:accent3>
      <a:accent4>
        <a:srgbClr val="F7BBB5"/>
      </a:accent4>
      <a:accent5>
        <a:srgbClr val="F8E3A9"/>
      </a:accent5>
      <a:accent6>
        <a:srgbClr val="FCF4D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 TPD test v1.0.potx" id="{71831779-7452-41E8-9565-3BEE27A0C452}" vid="{54441203-2A6C-41A6-B29C-7CBAE37BD3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83DF7E81123546A2C34C3A4DC11FE1" ma:contentTypeVersion="10" ma:contentTypeDescription="Create a new document." ma:contentTypeScope="" ma:versionID="d9c5777370156e0b4ab6832d0bcbe6bd">
  <xsd:schema xmlns:xsd="http://www.w3.org/2001/XMLSchema" xmlns:xs="http://www.w3.org/2001/XMLSchema" xmlns:p="http://schemas.microsoft.com/office/2006/metadata/properties" xmlns:ns2="9a3ec484-467c-4987-a08b-91757a0f2e4d" xmlns:ns3="7b070538-f228-4cf5-86e5-13da6ac80057" targetNamespace="http://schemas.microsoft.com/office/2006/metadata/properties" ma:root="true" ma:fieldsID="5e20db7eb774a3be095bb7810f71f9da" ns2:_="" ns3:_="">
    <xsd:import namespace="9a3ec484-467c-4987-a08b-91757a0f2e4d"/>
    <xsd:import namespace="7b070538-f228-4cf5-86e5-13da6ac8005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3ec484-467c-4987-a08b-91757a0f2e4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070538-f228-4cf5-86e5-13da6ac80057"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6CA52A2-464D-4592-8420-01276C6156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3ec484-467c-4987-a08b-91757a0f2e4d"/>
    <ds:schemaRef ds:uri="7b070538-f228-4cf5-86e5-13da6ac800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4F438A-F045-4D2C-A7DB-355175218119}">
  <ds:schemaRefs>
    <ds:schemaRef ds:uri="http://schemas.microsoft.com/sharepoint/v3/contenttype/forms"/>
  </ds:schemaRefs>
</ds:datastoreItem>
</file>

<file path=customXml/itemProps3.xml><?xml version="1.0" encoding="utf-8"?>
<ds:datastoreItem xmlns:ds="http://schemas.openxmlformats.org/officeDocument/2006/customXml" ds:itemID="{D26F662A-1E65-4C82-9102-508B27C98645}">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7b070538-f228-4cf5-86e5-13da6ac80057"/>
    <ds:schemaRef ds:uri="http://purl.org/dc/terms/"/>
    <ds:schemaRef ds:uri="http://schemas.openxmlformats.org/package/2006/metadata/core-properties"/>
    <ds:schemaRef ds:uri="9a3ec484-467c-4987-a08b-91757a0f2e4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1677</TotalTime>
  <Words>1284</Words>
  <Application>Microsoft Office PowerPoint</Application>
  <PresentationFormat>Widescreen</PresentationFormat>
  <Paragraphs>109</Paragraphs>
  <Slides>14</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Courier New</vt:lpstr>
      <vt:lpstr>Simplon BP Bold</vt:lpstr>
      <vt:lpstr>Simplon BP Regular</vt:lpstr>
      <vt:lpstr>Office Theme</vt:lpstr>
      <vt:lpstr>Опыт crown agents в профессиональном обучении.  Что изменится после пандемии</vt:lpstr>
      <vt:lpstr>PowerPoint Presentation</vt:lpstr>
      <vt:lpstr>Как мы работаем/</vt:lpstr>
      <vt:lpstr>Наш опыт в обучении</vt:lpstr>
      <vt:lpstr>Темы наших тренингов</vt:lpstr>
      <vt:lpstr>Где мы проводим обучение</vt:lpstr>
      <vt:lpstr>Наш подход к обучению</vt:lpstr>
      <vt:lpstr>Наши партнеры и аккредитации /</vt:lpstr>
      <vt:lpstr>Европейская комиссия в ответ на вызов пандемии в образовании</vt:lpstr>
      <vt:lpstr>Как уже организовано обучение в разных странах Еросоюза, чтобы справиться с ситуацией COVID-19? </vt:lpstr>
      <vt:lpstr>Предварителные выводы и рекомендации</vt:lpstr>
      <vt:lpstr>Предварителные выводы и рекомендации</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crown agents</dc:title>
  <dc:creator>Josifoska, Katerina</dc:creator>
  <cp:lastModifiedBy>Kokareva, Larissa</cp:lastModifiedBy>
  <cp:revision>27</cp:revision>
  <dcterms:created xsi:type="dcterms:W3CDTF">2019-02-01T13:58:35Z</dcterms:created>
  <dcterms:modified xsi:type="dcterms:W3CDTF">2020-05-25T13:36:14Z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0x0101007C83DF7E81123546A2C34C3A4DC11FE1</vt:lpwstr>
  </property>
  <property fmtid="{D5CDD505-2E9C-101B-9397-08002B2CF9AE}" pid="3" name="AuthorIds_UIVersion_12">
    <vt:lpwstr>225</vt:lpwstr>
  </property>
  <property fmtid="{D5CDD505-2E9C-101B-9397-08002B2CF9AE}" pid="4" name="AuthorIds_UIVersion_5">
    <vt:lpwstr>2055</vt:lpwstr>
  </property>
</Properties>
</file>