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7" r:id="rId5"/>
    <p:sldId id="259" r:id="rId6"/>
    <p:sldId id="260" r:id="rId7"/>
    <p:sldId id="261" r:id="rId8"/>
    <p:sldId id="266" r:id="rId9"/>
    <p:sldId id="262" r:id="rId10"/>
    <p:sldId id="272" r:id="rId11"/>
    <p:sldId id="263" r:id="rId12"/>
    <p:sldId id="264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910-D1DB-4311-A4DE-29AE91F27A2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677-D101-4A96-9E46-A4F3320D3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6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910-D1DB-4311-A4DE-29AE91F27A2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677-D101-4A96-9E46-A4F3320D3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910-D1DB-4311-A4DE-29AE91F27A2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677-D101-4A96-9E46-A4F3320D3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910-D1DB-4311-A4DE-29AE91F27A2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677-D101-4A96-9E46-A4F3320D3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8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910-D1DB-4311-A4DE-29AE91F27A2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677-D101-4A96-9E46-A4F3320D3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910-D1DB-4311-A4DE-29AE91F27A2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677-D101-4A96-9E46-A4F3320D3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5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910-D1DB-4311-A4DE-29AE91F27A2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677-D101-4A96-9E46-A4F3320D3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7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910-D1DB-4311-A4DE-29AE91F27A2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677-D101-4A96-9E46-A4F3320D3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1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910-D1DB-4311-A4DE-29AE91F27A2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677-D101-4A96-9E46-A4F3320D3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2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910-D1DB-4311-A4DE-29AE91F27A2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677-D101-4A96-9E46-A4F3320D3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9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1910-D1DB-4311-A4DE-29AE91F27A2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677-D101-4A96-9E46-A4F3320D3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9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1910-D1DB-4311-A4DE-29AE91F27A27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73677-D101-4A96-9E46-A4F3320D3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352928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Повышение квалификации учителей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488832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2015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-2016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уч.год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49 учителей школ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УнО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НИУ ВШЭ - Пермь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4608"/>
            <a:ext cx="8453355" cy="63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4608"/>
            <a:ext cx="8453355" cy="63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3625860"/>
            <a:ext cx="3990385" cy="576064"/>
          </a:xfrm>
          <a:prstGeom prst="rect">
            <a:avLst/>
          </a:prstGeom>
          <a:solidFill>
            <a:srgbClr val="666633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33361" y="3678704"/>
            <a:ext cx="412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Квест</a:t>
            </a:r>
            <a:r>
              <a:rPr lang="ru-RU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- технология</a:t>
            </a:r>
            <a:endParaRPr lang="ru-RU" sz="2800" b="1" i="1" dirty="0">
              <a:solidFill>
                <a:schemeClr val="accent6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208911" cy="655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56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35356" cy="649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005"/>
            <a:ext cx="9400823" cy="50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11560" y="692696"/>
            <a:ext cx="792088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139952" y="2132856"/>
            <a:ext cx="1872208" cy="11521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12797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1629"/>
            <a:ext cx="3623122" cy="335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1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64704"/>
            <a:ext cx="90201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3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33678" cy="59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4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27653" cy="586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2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1400"/>
            <a:ext cx="8745320" cy="62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39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048"/>
            <a:ext cx="8280920" cy="65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0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1346"/>
            <a:ext cx="8424936" cy="628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2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068"/>
            <a:ext cx="8208912" cy="647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7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300"/>
            <a:ext cx="7920880" cy="645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1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23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Повышение квалификации учителей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Кончакова Татьяна Юрьевна</dc:creator>
  <cp:lastModifiedBy>Ratt</cp:lastModifiedBy>
  <cp:revision>21</cp:revision>
  <dcterms:created xsi:type="dcterms:W3CDTF">2015-10-21T05:49:54Z</dcterms:created>
  <dcterms:modified xsi:type="dcterms:W3CDTF">2015-10-23T11:02:39Z</dcterms:modified>
</cp:coreProperties>
</file>