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B2994-6506-4047-90D8-A1045A231564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8AE06-3661-4AC9-8FA9-DBA6A7568E98}">
      <dgm:prSet phldrT="[Текст]"/>
      <dgm:spPr/>
      <dgm:t>
        <a:bodyPr/>
        <a:lstStyle/>
        <a:p>
          <a:r>
            <a:rPr lang="ru-RU" dirty="0" smtClean="0"/>
            <a:t>Экономист-аналитик для различных компаний, как финансового, так и реального секторов экономики</a:t>
          </a:r>
          <a:endParaRPr lang="ru-RU" dirty="0"/>
        </a:p>
      </dgm:t>
    </dgm:pt>
    <dgm:pt modelId="{582485A1-EB19-4D88-A74D-A618EA224AA8}" type="parTrans" cxnId="{DAA582CE-5740-4EF9-A45F-10DCF3C0E756}">
      <dgm:prSet/>
      <dgm:spPr/>
      <dgm:t>
        <a:bodyPr/>
        <a:lstStyle/>
        <a:p>
          <a:endParaRPr lang="ru-RU"/>
        </a:p>
      </dgm:t>
    </dgm:pt>
    <dgm:pt modelId="{8DEF389C-DEB5-4B55-ADB6-9DB811CB698D}" type="sibTrans" cxnId="{DAA582CE-5740-4EF9-A45F-10DCF3C0E756}">
      <dgm:prSet/>
      <dgm:spPr/>
      <dgm:t>
        <a:bodyPr/>
        <a:lstStyle/>
        <a:p>
          <a:endParaRPr lang="ru-RU"/>
        </a:p>
      </dgm:t>
    </dgm:pt>
    <dgm:pt modelId="{ED4F7ED6-DD9E-4E7C-9EE3-FF999906BBC5}">
      <dgm:prSet phldrT="[Текст]"/>
      <dgm:spPr/>
      <dgm:t>
        <a:bodyPr/>
        <a:lstStyle/>
        <a:p>
          <a:r>
            <a:rPr lang="en-US" dirty="0" smtClean="0"/>
            <a:t>IT</a:t>
          </a:r>
          <a:r>
            <a:rPr lang="ru-RU" dirty="0" smtClean="0"/>
            <a:t>-специалист, владеющий современными методами, средствами и технологиями промышленной разработки программных продуктов различного назначения, способный управлять инженерной деятельностью и процессами жизненного цикла программных систем</a:t>
          </a:r>
          <a:endParaRPr lang="ru-RU" dirty="0"/>
        </a:p>
      </dgm:t>
    </dgm:pt>
    <dgm:pt modelId="{27695774-1726-4C9B-879D-CDC21A8756DC}" type="parTrans" cxnId="{5F7BFFC5-021E-4DF6-9200-14F7CDD5EF84}">
      <dgm:prSet/>
      <dgm:spPr/>
      <dgm:t>
        <a:bodyPr/>
        <a:lstStyle/>
        <a:p>
          <a:endParaRPr lang="ru-RU"/>
        </a:p>
      </dgm:t>
    </dgm:pt>
    <dgm:pt modelId="{C113E687-EF65-4D48-A869-AB5FD81D5970}" type="sibTrans" cxnId="{5F7BFFC5-021E-4DF6-9200-14F7CDD5EF84}">
      <dgm:prSet/>
      <dgm:spPr/>
      <dgm:t>
        <a:bodyPr/>
        <a:lstStyle/>
        <a:p>
          <a:endParaRPr lang="ru-RU"/>
        </a:p>
      </dgm:t>
    </dgm:pt>
    <dgm:pt modelId="{14C408A4-200C-4ADE-8906-F391AAD8E1BE}">
      <dgm:prSet/>
      <dgm:spPr/>
      <dgm:t>
        <a:bodyPr/>
        <a:lstStyle/>
        <a:p>
          <a:r>
            <a:rPr lang="ru-RU" dirty="0" smtClean="0"/>
            <a:t>Инициатор и руководитель бизнес-проектов, предприниматель, аналитик и исследователь сферы управления компаниями</a:t>
          </a:r>
          <a:endParaRPr lang="ru-RU" dirty="0"/>
        </a:p>
      </dgm:t>
    </dgm:pt>
    <dgm:pt modelId="{0ECB0447-C9D7-423E-BD70-F6F8ADFE57DF}" type="parTrans" cxnId="{B7FFA55E-B8CB-461A-95F0-07E957A49B23}">
      <dgm:prSet/>
      <dgm:spPr/>
      <dgm:t>
        <a:bodyPr/>
        <a:lstStyle/>
        <a:p>
          <a:endParaRPr lang="ru-RU"/>
        </a:p>
      </dgm:t>
    </dgm:pt>
    <dgm:pt modelId="{29CDA024-1683-434A-B9AC-33B8EB8187EC}" type="sibTrans" cxnId="{B7FFA55E-B8CB-461A-95F0-07E957A49B23}">
      <dgm:prSet/>
      <dgm:spPr/>
      <dgm:t>
        <a:bodyPr/>
        <a:lstStyle/>
        <a:p>
          <a:endParaRPr lang="ru-RU"/>
        </a:p>
      </dgm:t>
    </dgm:pt>
    <dgm:pt modelId="{0AD93025-09A0-40CD-A331-C28F5DE8CA46}">
      <dgm:prSet/>
      <dgm:spPr/>
      <dgm:t>
        <a:bodyPr/>
        <a:lstStyle/>
        <a:p>
          <a:r>
            <a:rPr lang="ru-RU" dirty="0" smtClean="0"/>
            <a:t>Специалист, способный проектировать архитектуру предприятия и информационные системы, выполнять реинжиниринг и моделирование бизнес- процессов, создавать новые бизнесы на основе инноваций в сфере электронных предприятий</a:t>
          </a:r>
        </a:p>
      </dgm:t>
    </dgm:pt>
    <dgm:pt modelId="{DD8B5DC9-B077-4E66-B99D-4676ED9D7BE6}" type="parTrans" cxnId="{B4B345F6-61A4-4F02-9FE1-2E6483ACD80F}">
      <dgm:prSet/>
      <dgm:spPr/>
      <dgm:t>
        <a:bodyPr/>
        <a:lstStyle/>
        <a:p>
          <a:endParaRPr lang="ru-RU"/>
        </a:p>
      </dgm:t>
    </dgm:pt>
    <dgm:pt modelId="{4A7A24CA-4B38-471C-92F7-69A46276C696}" type="sibTrans" cxnId="{B4B345F6-61A4-4F02-9FE1-2E6483ACD80F}">
      <dgm:prSet/>
      <dgm:spPr/>
      <dgm:t>
        <a:bodyPr/>
        <a:lstStyle/>
        <a:p>
          <a:endParaRPr lang="ru-RU"/>
        </a:p>
      </dgm:t>
    </dgm:pt>
    <dgm:pt modelId="{F622088D-F132-4AA6-BE81-83FD6BF298E8}" type="pres">
      <dgm:prSet presAssocID="{0E6B2994-6506-4047-90D8-A1045A231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F40D630-4830-4225-88F1-5DFED33DC9D7}" type="pres">
      <dgm:prSet presAssocID="{0E6B2994-6506-4047-90D8-A1045A231564}" presName="Name1" presStyleCnt="0"/>
      <dgm:spPr/>
    </dgm:pt>
    <dgm:pt modelId="{86D6083F-C715-48CE-98DF-14EECEEC9FCD}" type="pres">
      <dgm:prSet presAssocID="{0E6B2994-6506-4047-90D8-A1045A231564}" presName="cycle" presStyleCnt="0"/>
      <dgm:spPr/>
    </dgm:pt>
    <dgm:pt modelId="{0760C055-BB5B-436D-A1FA-5A795CBB3DF3}" type="pres">
      <dgm:prSet presAssocID="{0E6B2994-6506-4047-90D8-A1045A231564}" presName="srcNode" presStyleLbl="node1" presStyleIdx="0" presStyleCnt="4"/>
      <dgm:spPr/>
    </dgm:pt>
    <dgm:pt modelId="{1FD49F7D-0347-4593-919B-D4E19B4C0063}" type="pres">
      <dgm:prSet presAssocID="{0E6B2994-6506-4047-90D8-A1045A231564}" presName="conn" presStyleLbl="parChTrans1D2" presStyleIdx="0" presStyleCnt="1"/>
      <dgm:spPr/>
      <dgm:t>
        <a:bodyPr/>
        <a:lstStyle/>
        <a:p>
          <a:endParaRPr lang="ru-RU"/>
        </a:p>
      </dgm:t>
    </dgm:pt>
    <dgm:pt modelId="{4F9B254D-7AAC-4317-9C68-1B8109B5A094}" type="pres">
      <dgm:prSet presAssocID="{0E6B2994-6506-4047-90D8-A1045A231564}" presName="extraNode" presStyleLbl="node1" presStyleIdx="0" presStyleCnt="4"/>
      <dgm:spPr/>
    </dgm:pt>
    <dgm:pt modelId="{20DDED45-AA99-4ADE-A390-B4DBC35A8031}" type="pres">
      <dgm:prSet presAssocID="{0E6B2994-6506-4047-90D8-A1045A231564}" presName="dstNode" presStyleLbl="node1" presStyleIdx="0" presStyleCnt="4"/>
      <dgm:spPr/>
    </dgm:pt>
    <dgm:pt modelId="{E9E4F3EC-102E-448E-ADBA-00ED9345D0B3}" type="pres">
      <dgm:prSet presAssocID="{53B8AE06-3661-4AC9-8FA9-DBA6A7568E9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0168F-7921-46CB-AF3D-2A632BB49B9E}" type="pres">
      <dgm:prSet presAssocID="{53B8AE06-3661-4AC9-8FA9-DBA6A7568E98}" presName="accent_1" presStyleCnt="0"/>
      <dgm:spPr/>
    </dgm:pt>
    <dgm:pt modelId="{7E7CA9C1-F956-4410-8458-05724104F311}" type="pres">
      <dgm:prSet presAssocID="{53B8AE06-3661-4AC9-8FA9-DBA6A7568E98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5079DE-87D9-4309-9381-8621F62BB243}" type="pres">
      <dgm:prSet presAssocID="{14C408A4-200C-4ADE-8906-F391AAD8E1B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32E66-DE54-458C-94BA-4AF69E86EC6C}" type="pres">
      <dgm:prSet presAssocID="{14C408A4-200C-4ADE-8906-F391AAD8E1BE}" presName="accent_2" presStyleCnt="0"/>
      <dgm:spPr/>
    </dgm:pt>
    <dgm:pt modelId="{A2E21102-FFAC-4361-AB28-026146313560}" type="pres">
      <dgm:prSet presAssocID="{14C408A4-200C-4ADE-8906-F391AAD8E1BE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D1AAD14-8E45-4BA0-B15E-895B29FE92F8}" type="pres">
      <dgm:prSet presAssocID="{0AD93025-09A0-40CD-A331-C28F5DE8CA4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59697-7D29-4EC1-AD84-2CCE18414BEF}" type="pres">
      <dgm:prSet presAssocID="{0AD93025-09A0-40CD-A331-C28F5DE8CA46}" presName="accent_3" presStyleCnt="0"/>
      <dgm:spPr/>
    </dgm:pt>
    <dgm:pt modelId="{635C8877-B665-4870-897D-B5B9F03976F7}" type="pres">
      <dgm:prSet presAssocID="{0AD93025-09A0-40CD-A331-C28F5DE8CA46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D3A2699-41FD-4D86-80E3-FDB7BDDE2EDE}" type="pres">
      <dgm:prSet presAssocID="{ED4F7ED6-DD9E-4E7C-9EE3-FF999906BBC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38EC4-AABB-4C78-86B8-721E6690D806}" type="pres">
      <dgm:prSet presAssocID="{ED4F7ED6-DD9E-4E7C-9EE3-FF999906BBC5}" presName="accent_4" presStyleCnt="0"/>
      <dgm:spPr/>
    </dgm:pt>
    <dgm:pt modelId="{382F3A4D-7B96-40AB-9FD1-187DB40C15B6}" type="pres">
      <dgm:prSet presAssocID="{ED4F7ED6-DD9E-4E7C-9EE3-FF999906BBC5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E8F63D05-8170-4BB4-AF89-FF85CC6140F7}" type="presOf" srcId="{8DEF389C-DEB5-4B55-ADB6-9DB811CB698D}" destId="{1FD49F7D-0347-4593-919B-D4E19B4C0063}" srcOrd="0" destOrd="0" presId="urn:microsoft.com/office/officeart/2008/layout/VerticalCurvedList"/>
    <dgm:cxn modelId="{EE551464-8A78-4E85-A5BE-C47E0ADC81D4}" type="presOf" srcId="{ED4F7ED6-DD9E-4E7C-9EE3-FF999906BBC5}" destId="{1D3A2699-41FD-4D86-80E3-FDB7BDDE2EDE}" srcOrd="0" destOrd="0" presId="urn:microsoft.com/office/officeart/2008/layout/VerticalCurvedList"/>
    <dgm:cxn modelId="{B7FFA55E-B8CB-461A-95F0-07E957A49B23}" srcId="{0E6B2994-6506-4047-90D8-A1045A231564}" destId="{14C408A4-200C-4ADE-8906-F391AAD8E1BE}" srcOrd="1" destOrd="0" parTransId="{0ECB0447-C9D7-423E-BD70-F6F8ADFE57DF}" sibTransId="{29CDA024-1683-434A-B9AC-33B8EB8187EC}"/>
    <dgm:cxn modelId="{BF9F0232-8E7F-49F8-90D1-1145C803BF18}" type="presOf" srcId="{0AD93025-09A0-40CD-A331-C28F5DE8CA46}" destId="{5D1AAD14-8E45-4BA0-B15E-895B29FE92F8}" srcOrd="0" destOrd="0" presId="urn:microsoft.com/office/officeart/2008/layout/VerticalCurvedList"/>
    <dgm:cxn modelId="{E5D37A2B-735A-4FEA-A1D7-A7E8B9FBC07F}" type="presOf" srcId="{14C408A4-200C-4ADE-8906-F391AAD8E1BE}" destId="{605079DE-87D9-4309-9381-8621F62BB243}" srcOrd="0" destOrd="0" presId="urn:microsoft.com/office/officeart/2008/layout/VerticalCurvedList"/>
    <dgm:cxn modelId="{5F7BFFC5-021E-4DF6-9200-14F7CDD5EF84}" srcId="{0E6B2994-6506-4047-90D8-A1045A231564}" destId="{ED4F7ED6-DD9E-4E7C-9EE3-FF999906BBC5}" srcOrd="3" destOrd="0" parTransId="{27695774-1726-4C9B-879D-CDC21A8756DC}" sibTransId="{C113E687-EF65-4D48-A869-AB5FD81D5970}"/>
    <dgm:cxn modelId="{DAA582CE-5740-4EF9-A45F-10DCF3C0E756}" srcId="{0E6B2994-6506-4047-90D8-A1045A231564}" destId="{53B8AE06-3661-4AC9-8FA9-DBA6A7568E98}" srcOrd="0" destOrd="0" parTransId="{582485A1-EB19-4D88-A74D-A618EA224AA8}" sibTransId="{8DEF389C-DEB5-4B55-ADB6-9DB811CB698D}"/>
    <dgm:cxn modelId="{52E95051-7A50-4530-BE06-2DAE1B0D38A5}" type="presOf" srcId="{53B8AE06-3661-4AC9-8FA9-DBA6A7568E98}" destId="{E9E4F3EC-102E-448E-ADBA-00ED9345D0B3}" srcOrd="0" destOrd="0" presId="urn:microsoft.com/office/officeart/2008/layout/VerticalCurvedList"/>
    <dgm:cxn modelId="{CC3612E7-E75C-4242-8614-77CCAFD6E2B1}" type="presOf" srcId="{0E6B2994-6506-4047-90D8-A1045A231564}" destId="{F622088D-F132-4AA6-BE81-83FD6BF298E8}" srcOrd="0" destOrd="0" presId="urn:microsoft.com/office/officeart/2008/layout/VerticalCurvedList"/>
    <dgm:cxn modelId="{B4B345F6-61A4-4F02-9FE1-2E6483ACD80F}" srcId="{0E6B2994-6506-4047-90D8-A1045A231564}" destId="{0AD93025-09A0-40CD-A331-C28F5DE8CA46}" srcOrd="2" destOrd="0" parTransId="{DD8B5DC9-B077-4E66-B99D-4676ED9D7BE6}" sibTransId="{4A7A24CA-4B38-471C-92F7-69A46276C696}"/>
    <dgm:cxn modelId="{E9BAC521-5910-4A08-8CC8-4DD1934BCB58}" type="presParOf" srcId="{F622088D-F132-4AA6-BE81-83FD6BF298E8}" destId="{CF40D630-4830-4225-88F1-5DFED33DC9D7}" srcOrd="0" destOrd="0" presId="urn:microsoft.com/office/officeart/2008/layout/VerticalCurvedList"/>
    <dgm:cxn modelId="{29051558-AD54-48FA-B1A7-E8750EAC7E8B}" type="presParOf" srcId="{CF40D630-4830-4225-88F1-5DFED33DC9D7}" destId="{86D6083F-C715-48CE-98DF-14EECEEC9FCD}" srcOrd="0" destOrd="0" presId="urn:microsoft.com/office/officeart/2008/layout/VerticalCurvedList"/>
    <dgm:cxn modelId="{D09F2BC3-7BC4-459E-ABB6-6A36FB95DBE9}" type="presParOf" srcId="{86D6083F-C715-48CE-98DF-14EECEEC9FCD}" destId="{0760C055-BB5B-436D-A1FA-5A795CBB3DF3}" srcOrd="0" destOrd="0" presId="urn:microsoft.com/office/officeart/2008/layout/VerticalCurvedList"/>
    <dgm:cxn modelId="{89693845-7AFA-4FB9-8DE4-C51C282D6085}" type="presParOf" srcId="{86D6083F-C715-48CE-98DF-14EECEEC9FCD}" destId="{1FD49F7D-0347-4593-919B-D4E19B4C0063}" srcOrd="1" destOrd="0" presId="urn:microsoft.com/office/officeart/2008/layout/VerticalCurvedList"/>
    <dgm:cxn modelId="{CF4DA6C4-0F98-47E9-A8D7-136A88F2A480}" type="presParOf" srcId="{86D6083F-C715-48CE-98DF-14EECEEC9FCD}" destId="{4F9B254D-7AAC-4317-9C68-1B8109B5A094}" srcOrd="2" destOrd="0" presId="urn:microsoft.com/office/officeart/2008/layout/VerticalCurvedList"/>
    <dgm:cxn modelId="{9E50F247-CD31-4736-8BF7-0B1547A381EF}" type="presParOf" srcId="{86D6083F-C715-48CE-98DF-14EECEEC9FCD}" destId="{20DDED45-AA99-4ADE-A390-B4DBC35A8031}" srcOrd="3" destOrd="0" presId="urn:microsoft.com/office/officeart/2008/layout/VerticalCurvedList"/>
    <dgm:cxn modelId="{61567F3E-777F-472B-8F0D-336A72BFA820}" type="presParOf" srcId="{CF40D630-4830-4225-88F1-5DFED33DC9D7}" destId="{E9E4F3EC-102E-448E-ADBA-00ED9345D0B3}" srcOrd="1" destOrd="0" presId="urn:microsoft.com/office/officeart/2008/layout/VerticalCurvedList"/>
    <dgm:cxn modelId="{2FD29E22-7861-48DD-A313-8FC44CC02284}" type="presParOf" srcId="{CF40D630-4830-4225-88F1-5DFED33DC9D7}" destId="{CCB0168F-7921-46CB-AF3D-2A632BB49B9E}" srcOrd="2" destOrd="0" presId="urn:microsoft.com/office/officeart/2008/layout/VerticalCurvedList"/>
    <dgm:cxn modelId="{EF6E3386-D297-4460-AA39-C5F0459F9796}" type="presParOf" srcId="{CCB0168F-7921-46CB-AF3D-2A632BB49B9E}" destId="{7E7CA9C1-F956-4410-8458-05724104F311}" srcOrd="0" destOrd="0" presId="urn:microsoft.com/office/officeart/2008/layout/VerticalCurvedList"/>
    <dgm:cxn modelId="{3029D938-2FB0-46BD-84E2-1D0FB6CD7D1C}" type="presParOf" srcId="{CF40D630-4830-4225-88F1-5DFED33DC9D7}" destId="{605079DE-87D9-4309-9381-8621F62BB243}" srcOrd="3" destOrd="0" presId="urn:microsoft.com/office/officeart/2008/layout/VerticalCurvedList"/>
    <dgm:cxn modelId="{206EE1D3-3705-47B2-8118-D5ACDF865147}" type="presParOf" srcId="{CF40D630-4830-4225-88F1-5DFED33DC9D7}" destId="{24732E66-DE54-458C-94BA-4AF69E86EC6C}" srcOrd="4" destOrd="0" presId="urn:microsoft.com/office/officeart/2008/layout/VerticalCurvedList"/>
    <dgm:cxn modelId="{591B99E6-FE57-449C-9B66-101FCA14ACBF}" type="presParOf" srcId="{24732E66-DE54-458C-94BA-4AF69E86EC6C}" destId="{A2E21102-FFAC-4361-AB28-026146313560}" srcOrd="0" destOrd="0" presId="urn:microsoft.com/office/officeart/2008/layout/VerticalCurvedList"/>
    <dgm:cxn modelId="{58B9BC6B-A22A-4AED-B818-E69C4E3ABC44}" type="presParOf" srcId="{CF40D630-4830-4225-88F1-5DFED33DC9D7}" destId="{5D1AAD14-8E45-4BA0-B15E-895B29FE92F8}" srcOrd="5" destOrd="0" presId="urn:microsoft.com/office/officeart/2008/layout/VerticalCurvedList"/>
    <dgm:cxn modelId="{3531ED25-A542-4C68-8E98-09EA3411A312}" type="presParOf" srcId="{CF40D630-4830-4225-88F1-5DFED33DC9D7}" destId="{97059697-7D29-4EC1-AD84-2CCE18414BEF}" srcOrd="6" destOrd="0" presId="urn:microsoft.com/office/officeart/2008/layout/VerticalCurvedList"/>
    <dgm:cxn modelId="{6F804FCF-3FFA-4884-AF4F-4C59899A150F}" type="presParOf" srcId="{97059697-7D29-4EC1-AD84-2CCE18414BEF}" destId="{635C8877-B665-4870-897D-B5B9F03976F7}" srcOrd="0" destOrd="0" presId="urn:microsoft.com/office/officeart/2008/layout/VerticalCurvedList"/>
    <dgm:cxn modelId="{1F391D26-496F-437B-9F93-59BB6F8BBA06}" type="presParOf" srcId="{CF40D630-4830-4225-88F1-5DFED33DC9D7}" destId="{1D3A2699-41FD-4D86-80E3-FDB7BDDE2EDE}" srcOrd="7" destOrd="0" presId="urn:microsoft.com/office/officeart/2008/layout/VerticalCurvedList"/>
    <dgm:cxn modelId="{96E11E79-25DD-46BC-9F93-9C8A6AA780D4}" type="presParOf" srcId="{CF40D630-4830-4225-88F1-5DFED33DC9D7}" destId="{89638EC4-AABB-4C78-86B8-721E6690D806}" srcOrd="8" destOrd="0" presId="urn:microsoft.com/office/officeart/2008/layout/VerticalCurvedList"/>
    <dgm:cxn modelId="{C0EB1C65-38A6-435A-A6DD-FA004001F5EC}" type="presParOf" srcId="{89638EC4-AABB-4C78-86B8-721E6690D806}" destId="{382F3A4D-7B96-40AB-9FD1-187DB40C15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32F619-1950-4136-8578-12E7260C7A8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E44C66-EF33-49C5-B0BC-EC60A779A9D7}">
      <dgm:prSet phldrT="[Текст]"/>
      <dgm:spPr/>
      <dgm:t>
        <a:bodyPr/>
        <a:lstStyle/>
        <a:p>
          <a:r>
            <a:rPr lang="ru-RU" dirty="0" smtClean="0"/>
            <a:t>Структура учебного плана:</a:t>
          </a:r>
          <a:endParaRPr lang="ru-RU" dirty="0"/>
        </a:p>
      </dgm:t>
    </dgm:pt>
    <dgm:pt modelId="{25BB495C-7940-4DEB-97D0-92BB53F4C881}" type="parTrans" cxnId="{6B8BF2FF-0443-415A-904A-EF5FD80CFA8A}">
      <dgm:prSet/>
      <dgm:spPr/>
      <dgm:t>
        <a:bodyPr/>
        <a:lstStyle/>
        <a:p>
          <a:endParaRPr lang="ru-RU"/>
        </a:p>
      </dgm:t>
    </dgm:pt>
    <dgm:pt modelId="{FDDC9DA7-0976-4EBF-BA89-536AD9B1CA29}" type="sibTrans" cxnId="{6B8BF2FF-0443-415A-904A-EF5FD80CFA8A}">
      <dgm:prSet/>
      <dgm:spPr/>
      <dgm:t>
        <a:bodyPr/>
        <a:lstStyle/>
        <a:p>
          <a:endParaRPr lang="ru-RU"/>
        </a:p>
      </dgm:t>
    </dgm:pt>
    <dgm:pt modelId="{ED6B2743-72C2-48B9-A7FF-BD481A123F8C}">
      <dgm:prSet phldrT="[Текст]"/>
      <dgm:spPr/>
      <dgm:t>
        <a:bodyPr/>
        <a:lstStyle/>
        <a:p>
          <a:r>
            <a:rPr lang="ru-RU" dirty="0" smtClean="0"/>
            <a:t>Вариативность программы</a:t>
          </a:r>
          <a:endParaRPr lang="ru-RU" dirty="0"/>
        </a:p>
      </dgm:t>
    </dgm:pt>
    <dgm:pt modelId="{F5C90161-5BCF-4E24-BF5B-0954ECAD0A34}" type="parTrans" cxnId="{BDF4DF0D-5986-4D0F-B880-F4C15D69F9E3}">
      <dgm:prSet/>
      <dgm:spPr/>
      <dgm:t>
        <a:bodyPr/>
        <a:lstStyle/>
        <a:p>
          <a:endParaRPr lang="ru-RU"/>
        </a:p>
      </dgm:t>
    </dgm:pt>
    <dgm:pt modelId="{5DADE280-6C65-431C-BD4B-42D14A78D47D}" type="sibTrans" cxnId="{BDF4DF0D-5986-4D0F-B880-F4C15D69F9E3}">
      <dgm:prSet/>
      <dgm:spPr/>
      <dgm:t>
        <a:bodyPr/>
        <a:lstStyle/>
        <a:p>
          <a:endParaRPr lang="ru-RU"/>
        </a:p>
      </dgm:t>
    </dgm:pt>
    <dgm:pt modelId="{84299A02-4C5C-4180-A8DC-90CDDA7D2399}">
      <dgm:prSet phldrT="[Текст]"/>
      <dgm:spPr/>
      <dgm:t>
        <a:bodyPr/>
        <a:lstStyle/>
        <a:p>
          <a:r>
            <a:rPr lang="ru-RU" dirty="0" smtClean="0"/>
            <a:t>Формируемые компетенции:</a:t>
          </a:r>
          <a:endParaRPr lang="ru-RU" dirty="0"/>
        </a:p>
      </dgm:t>
    </dgm:pt>
    <dgm:pt modelId="{8DD2B962-7495-4733-837C-30AFD77B502D}" type="parTrans" cxnId="{DBC93A10-916E-4FC3-8356-E99C7490DC11}">
      <dgm:prSet/>
      <dgm:spPr/>
      <dgm:t>
        <a:bodyPr/>
        <a:lstStyle/>
        <a:p>
          <a:endParaRPr lang="ru-RU"/>
        </a:p>
      </dgm:t>
    </dgm:pt>
    <dgm:pt modelId="{7100C89E-454F-4DEF-9BDA-210629D43FC0}" type="sibTrans" cxnId="{DBC93A10-916E-4FC3-8356-E99C7490DC11}">
      <dgm:prSet/>
      <dgm:spPr/>
      <dgm:t>
        <a:bodyPr/>
        <a:lstStyle/>
        <a:p>
          <a:endParaRPr lang="ru-RU"/>
        </a:p>
      </dgm:t>
    </dgm:pt>
    <dgm:pt modelId="{5806159D-6B08-4549-B9A7-986D7F15FF2A}">
      <dgm:prSet phldrT="[Текст]"/>
      <dgm:spPr/>
      <dgm:t>
        <a:bodyPr/>
        <a:lstStyle/>
        <a:p>
          <a:r>
            <a:rPr lang="ru-RU" dirty="0" smtClean="0"/>
            <a:t>Матрица компетенций программы</a:t>
          </a:r>
          <a:endParaRPr lang="ru-RU" dirty="0"/>
        </a:p>
      </dgm:t>
    </dgm:pt>
    <dgm:pt modelId="{F70743B3-A05E-4DA5-88B6-6AEEAF986C86}" type="parTrans" cxnId="{F645F9A6-97E9-4164-BF3F-CAD43F974FB7}">
      <dgm:prSet/>
      <dgm:spPr/>
      <dgm:t>
        <a:bodyPr/>
        <a:lstStyle/>
        <a:p>
          <a:endParaRPr lang="ru-RU"/>
        </a:p>
      </dgm:t>
    </dgm:pt>
    <dgm:pt modelId="{078A8907-89E2-43BA-AFCC-CF882E62EDA9}" type="sibTrans" cxnId="{F645F9A6-97E9-4164-BF3F-CAD43F974FB7}">
      <dgm:prSet/>
      <dgm:spPr/>
      <dgm:t>
        <a:bodyPr/>
        <a:lstStyle/>
        <a:p>
          <a:endParaRPr lang="ru-RU"/>
        </a:p>
      </dgm:t>
    </dgm:pt>
    <dgm:pt modelId="{9334910E-F056-4865-BE1F-B794F76E1740}">
      <dgm:prSet phldrT="[Текст]"/>
      <dgm:spPr/>
      <dgm:t>
        <a:bodyPr/>
        <a:lstStyle/>
        <a:p>
          <a:r>
            <a:rPr lang="ru-RU" dirty="0" smtClean="0"/>
            <a:t>Сочетание </a:t>
          </a:r>
          <a:r>
            <a:rPr lang="en-US" dirty="0" smtClean="0"/>
            <a:t>hard </a:t>
          </a:r>
          <a:r>
            <a:rPr lang="ru-RU" dirty="0" smtClean="0"/>
            <a:t>и </a:t>
          </a:r>
          <a:r>
            <a:rPr lang="en-US" dirty="0" smtClean="0"/>
            <a:t>soft skills</a:t>
          </a:r>
          <a:endParaRPr lang="ru-RU" dirty="0"/>
        </a:p>
      </dgm:t>
    </dgm:pt>
    <dgm:pt modelId="{BFC6B9B7-774F-45BB-AC32-86D43C3E84D7}" type="parTrans" cxnId="{8468BBBC-5466-4788-8564-A93F0B330AC3}">
      <dgm:prSet/>
      <dgm:spPr/>
      <dgm:t>
        <a:bodyPr/>
        <a:lstStyle/>
        <a:p>
          <a:endParaRPr lang="ru-RU"/>
        </a:p>
      </dgm:t>
    </dgm:pt>
    <dgm:pt modelId="{4C6062C4-8281-44BF-B34F-2F5F0954AB00}" type="sibTrans" cxnId="{8468BBBC-5466-4788-8564-A93F0B330AC3}">
      <dgm:prSet/>
      <dgm:spPr/>
      <dgm:t>
        <a:bodyPr/>
        <a:lstStyle/>
        <a:p>
          <a:endParaRPr lang="ru-RU"/>
        </a:p>
      </dgm:t>
    </dgm:pt>
    <dgm:pt modelId="{E4A5F3C5-5601-426F-BAF7-5E45E11E7159}">
      <dgm:prSet phldrT="[Текст]"/>
      <dgm:spPr/>
      <dgm:t>
        <a:bodyPr/>
        <a:lstStyle/>
        <a:p>
          <a:r>
            <a:rPr lang="ru-RU" dirty="0" smtClean="0"/>
            <a:t>Фундаментальные знания</a:t>
          </a:r>
          <a:endParaRPr lang="ru-RU" dirty="0"/>
        </a:p>
      </dgm:t>
    </dgm:pt>
    <dgm:pt modelId="{00B9D322-357B-4F83-A9A4-7C26C7F62E2F}" type="parTrans" cxnId="{ED8FACDA-C0E5-41C5-A767-F802FAF2DD0C}">
      <dgm:prSet/>
      <dgm:spPr/>
      <dgm:t>
        <a:bodyPr/>
        <a:lstStyle/>
        <a:p>
          <a:endParaRPr lang="ru-RU"/>
        </a:p>
      </dgm:t>
    </dgm:pt>
    <dgm:pt modelId="{C1BDB85D-D104-4ED9-82A2-4B0E954003E1}" type="sibTrans" cxnId="{ED8FACDA-C0E5-41C5-A767-F802FAF2DD0C}">
      <dgm:prSet/>
      <dgm:spPr/>
      <dgm:t>
        <a:bodyPr/>
        <a:lstStyle/>
        <a:p>
          <a:endParaRPr lang="ru-RU"/>
        </a:p>
      </dgm:t>
    </dgm:pt>
    <dgm:pt modelId="{C5E6B4E2-2CB5-4754-9AF5-765EEC4025EB}">
      <dgm:prSet phldrT="[Текст]"/>
      <dgm:spPr/>
      <dgm:t>
        <a:bodyPr/>
        <a:lstStyle/>
        <a:p>
          <a:r>
            <a:rPr lang="ru-RU" dirty="0" smtClean="0"/>
            <a:t>Серьезное внимание языковой подготовке</a:t>
          </a:r>
          <a:endParaRPr lang="ru-RU" dirty="0"/>
        </a:p>
      </dgm:t>
    </dgm:pt>
    <dgm:pt modelId="{8708415E-A964-47BC-A30E-39F937280AFF}" type="parTrans" cxnId="{038C4C74-0094-4185-A14A-4FF0A38F0A07}">
      <dgm:prSet/>
      <dgm:spPr/>
      <dgm:t>
        <a:bodyPr/>
        <a:lstStyle/>
        <a:p>
          <a:endParaRPr lang="ru-RU"/>
        </a:p>
      </dgm:t>
    </dgm:pt>
    <dgm:pt modelId="{D40CD6E2-C6B2-4525-B9B4-941B6F8A6AD3}" type="sibTrans" cxnId="{038C4C74-0094-4185-A14A-4FF0A38F0A07}">
      <dgm:prSet/>
      <dgm:spPr/>
      <dgm:t>
        <a:bodyPr/>
        <a:lstStyle/>
        <a:p>
          <a:endParaRPr lang="ru-RU"/>
        </a:p>
      </dgm:t>
    </dgm:pt>
    <dgm:pt modelId="{EFDFFF0B-E087-4A44-AD13-D4253F63AE54}">
      <dgm:prSet phldrT="[Текст]"/>
      <dgm:spPr/>
      <dgm:t>
        <a:bodyPr/>
        <a:lstStyle/>
        <a:p>
          <a:r>
            <a:rPr lang="ru-RU" dirty="0" smtClean="0"/>
            <a:t>Умение учиться</a:t>
          </a:r>
          <a:endParaRPr lang="ru-RU" dirty="0"/>
        </a:p>
      </dgm:t>
    </dgm:pt>
    <dgm:pt modelId="{7E6E85B0-0940-4217-995B-BD3494BFB405}" type="parTrans" cxnId="{F7207DEC-CBAA-4B78-A8AE-415468F17741}">
      <dgm:prSet/>
      <dgm:spPr/>
      <dgm:t>
        <a:bodyPr/>
        <a:lstStyle/>
        <a:p>
          <a:endParaRPr lang="ru-RU"/>
        </a:p>
      </dgm:t>
    </dgm:pt>
    <dgm:pt modelId="{57357D43-61A9-4F50-B6F1-D08480F74338}" type="sibTrans" cxnId="{F7207DEC-CBAA-4B78-A8AE-415468F17741}">
      <dgm:prSet/>
      <dgm:spPr/>
      <dgm:t>
        <a:bodyPr/>
        <a:lstStyle/>
        <a:p>
          <a:endParaRPr lang="ru-RU"/>
        </a:p>
      </dgm:t>
    </dgm:pt>
    <dgm:pt modelId="{035AACDB-944C-4948-A678-8ECE381CB0F9}" type="pres">
      <dgm:prSet presAssocID="{4332F619-1950-4136-8578-12E7260C7A8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FC8D00-C4BF-4438-A782-9D4B4E947357}" type="pres">
      <dgm:prSet presAssocID="{27E44C66-EF33-49C5-B0BC-EC60A779A9D7}" presName="comp" presStyleCnt="0"/>
      <dgm:spPr/>
    </dgm:pt>
    <dgm:pt modelId="{BB792DD4-CE34-43D4-858A-0F72360EEBD7}" type="pres">
      <dgm:prSet presAssocID="{27E44C66-EF33-49C5-B0BC-EC60A779A9D7}" presName="box" presStyleLbl="node1" presStyleIdx="0" presStyleCnt="2"/>
      <dgm:spPr/>
      <dgm:t>
        <a:bodyPr/>
        <a:lstStyle/>
        <a:p>
          <a:endParaRPr lang="ru-RU"/>
        </a:p>
      </dgm:t>
    </dgm:pt>
    <dgm:pt modelId="{8D5BD331-1115-450B-8B79-22A9773922A9}" type="pres">
      <dgm:prSet presAssocID="{27E44C66-EF33-49C5-B0BC-EC60A779A9D7}" presName="img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EDA8203-DEB7-4103-B0AC-EA33E004909A}" type="pres">
      <dgm:prSet presAssocID="{27E44C66-EF33-49C5-B0BC-EC60A779A9D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14E2-1FC2-4DE7-B134-85732A13CED0}" type="pres">
      <dgm:prSet presAssocID="{FDDC9DA7-0976-4EBF-BA89-536AD9B1CA29}" presName="spacer" presStyleCnt="0"/>
      <dgm:spPr/>
    </dgm:pt>
    <dgm:pt modelId="{31BFCEDE-48FC-4080-ACA5-3643E4209C19}" type="pres">
      <dgm:prSet presAssocID="{84299A02-4C5C-4180-A8DC-90CDDA7D2399}" presName="comp" presStyleCnt="0"/>
      <dgm:spPr/>
    </dgm:pt>
    <dgm:pt modelId="{DE76EBA5-3C70-4A04-A789-39A752C24704}" type="pres">
      <dgm:prSet presAssocID="{84299A02-4C5C-4180-A8DC-90CDDA7D2399}" presName="box" presStyleLbl="node1" presStyleIdx="1" presStyleCnt="2"/>
      <dgm:spPr/>
      <dgm:t>
        <a:bodyPr/>
        <a:lstStyle/>
        <a:p>
          <a:endParaRPr lang="ru-RU"/>
        </a:p>
      </dgm:t>
    </dgm:pt>
    <dgm:pt modelId="{F4D8C096-72B6-4DCF-BB6D-5C3AFD322F44}" type="pres">
      <dgm:prSet presAssocID="{84299A02-4C5C-4180-A8DC-90CDDA7D2399}" presName="img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0728EAF-AF66-4CDD-9E82-21B27BF9638E}" type="pres">
      <dgm:prSet presAssocID="{84299A02-4C5C-4180-A8DC-90CDDA7D239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1E2DD-2BB9-40BA-8886-45938E5B7D60}" type="presOf" srcId="{C5E6B4E2-2CB5-4754-9AF5-765EEC4025EB}" destId="{0EDA8203-DEB7-4103-B0AC-EA33E004909A}" srcOrd="1" destOrd="2" presId="urn:microsoft.com/office/officeart/2005/8/layout/vList4"/>
    <dgm:cxn modelId="{949478E7-7C69-491B-A5A6-603CB90E55D6}" type="presOf" srcId="{E4A5F3C5-5601-426F-BAF7-5E45E11E7159}" destId="{0EDA8203-DEB7-4103-B0AC-EA33E004909A}" srcOrd="1" destOrd="1" presId="urn:microsoft.com/office/officeart/2005/8/layout/vList4"/>
    <dgm:cxn modelId="{1A4DF3AD-9E47-4C1E-A68B-65C0195D50C9}" type="presOf" srcId="{84299A02-4C5C-4180-A8DC-90CDDA7D2399}" destId="{DE76EBA5-3C70-4A04-A789-39A752C24704}" srcOrd="0" destOrd="0" presId="urn:microsoft.com/office/officeart/2005/8/layout/vList4"/>
    <dgm:cxn modelId="{619AF405-096C-4B53-AB97-3A2E5CDF612E}" type="presOf" srcId="{ED6B2743-72C2-48B9-A7FF-BD481A123F8C}" destId="{BB792DD4-CE34-43D4-858A-0F72360EEBD7}" srcOrd="0" destOrd="3" presId="urn:microsoft.com/office/officeart/2005/8/layout/vList4"/>
    <dgm:cxn modelId="{10646494-FA55-4E41-BEC9-1EDFE4386FE5}" type="presOf" srcId="{5806159D-6B08-4549-B9A7-986D7F15FF2A}" destId="{50728EAF-AF66-4CDD-9E82-21B27BF9638E}" srcOrd="1" destOrd="1" presId="urn:microsoft.com/office/officeart/2005/8/layout/vList4"/>
    <dgm:cxn modelId="{CE53A511-1D58-45C3-B7E2-6B53356B8380}" type="presOf" srcId="{E4A5F3C5-5601-426F-BAF7-5E45E11E7159}" destId="{BB792DD4-CE34-43D4-858A-0F72360EEBD7}" srcOrd="0" destOrd="1" presId="urn:microsoft.com/office/officeart/2005/8/layout/vList4"/>
    <dgm:cxn modelId="{7DAF2378-DD20-4347-ACDD-EC2432FD0900}" type="presOf" srcId="{9334910E-F056-4865-BE1F-B794F76E1740}" destId="{50728EAF-AF66-4CDD-9E82-21B27BF9638E}" srcOrd="1" destOrd="2" presId="urn:microsoft.com/office/officeart/2005/8/layout/vList4"/>
    <dgm:cxn modelId="{ED8FACDA-C0E5-41C5-A767-F802FAF2DD0C}" srcId="{27E44C66-EF33-49C5-B0BC-EC60A779A9D7}" destId="{E4A5F3C5-5601-426F-BAF7-5E45E11E7159}" srcOrd="0" destOrd="0" parTransId="{00B9D322-357B-4F83-A9A4-7C26C7F62E2F}" sibTransId="{C1BDB85D-D104-4ED9-82A2-4B0E954003E1}"/>
    <dgm:cxn modelId="{7B76374C-61C6-457E-AE56-7042FFA9659E}" type="presOf" srcId="{9334910E-F056-4865-BE1F-B794F76E1740}" destId="{DE76EBA5-3C70-4A04-A789-39A752C24704}" srcOrd="0" destOrd="2" presId="urn:microsoft.com/office/officeart/2005/8/layout/vList4"/>
    <dgm:cxn modelId="{7BDFFA05-DDA2-4EB6-ADE0-B80426BE6559}" type="presOf" srcId="{C5E6B4E2-2CB5-4754-9AF5-765EEC4025EB}" destId="{BB792DD4-CE34-43D4-858A-0F72360EEBD7}" srcOrd="0" destOrd="2" presId="urn:microsoft.com/office/officeart/2005/8/layout/vList4"/>
    <dgm:cxn modelId="{BDF4DF0D-5986-4D0F-B880-F4C15D69F9E3}" srcId="{27E44C66-EF33-49C5-B0BC-EC60A779A9D7}" destId="{ED6B2743-72C2-48B9-A7FF-BD481A123F8C}" srcOrd="2" destOrd="0" parTransId="{F5C90161-5BCF-4E24-BF5B-0954ECAD0A34}" sibTransId="{5DADE280-6C65-431C-BD4B-42D14A78D47D}"/>
    <dgm:cxn modelId="{720D64DE-24EC-4286-907F-94B5D8EACC24}" type="presOf" srcId="{EFDFFF0B-E087-4A44-AD13-D4253F63AE54}" destId="{50728EAF-AF66-4CDD-9E82-21B27BF9638E}" srcOrd="1" destOrd="3" presId="urn:microsoft.com/office/officeart/2005/8/layout/vList4"/>
    <dgm:cxn modelId="{54FB8AE0-C4CB-4B01-A7E3-C65A442D40A2}" type="presOf" srcId="{ED6B2743-72C2-48B9-A7FF-BD481A123F8C}" destId="{0EDA8203-DEB7-4103-B0AC-EA33E004909A}" srcOrd="1" destOrd="3" presId="urn:microsoft.com/office/officeart/2005/8/layout/vList4"/>
    <dgm:cxn modelId="{B68746B0-4F7A-45D7-BB80-FF4B52974D28}" type="presOf" srcId="{EFDFFF0B-E087-4A44-AD13-D4253F63AE54}" destId="{DE76EBA5-3C70-4A04-A789-39A752C24704}" srcOrd="0" destOrd="3" presId="urn:microsoft.com/office/officeart/2005/8/layout/vList4"/>
    <dgm:cxn modelId="{77A2D6F1-4ADB-4DFB-8414-C77604D433F2}" type="presOf" srcId="{5806159D-6B08-4549-B9A7-986D7F15FF2A}" destId="{DE76EBA5-3C70-4A04-A789-39A752C24704}" srcOrd="0" destOrd="1" presId="urn:microsoft.com/office/officeart/2005/8/layout/vList4"/>
    <dgm:cxn modelId="{7229A9D2-EB9D-4443-9BEB-4853C907B2B3}" type="presOf" srcId="{4332F619-1950-4136-8578-12E7260C7A85}" destId="{035AACDB-944C-4948-A678-8ECE381CB0F9}" srcOrd="0" destOrd="0" presId="urn:microsoft.com/office/officeart/2005/8/layout/vList4"/>
    <dgm:cxn modelId="{DBC93A10-916E-4FC3-8356-E99C7490DC11}" srcId="{4332F619-1950-4136-8578-12E7260C7A85}" destId="{84299A02-4C5C-4180-A8DC-90CDDA7D2399}" srcOrd="1" destOrd="0" parTransId="{8DD2B962-7495-4733-837C-30AFD77B502D}" sibTransId="{7100C89E-454F-4DEF-9BDA-210629D43FC0}"/>
    <dgm:cxn modelId="{038C4C74-0094-4185-A14A-4FF0A38F0A07}" srcId="{27E44C66-EF33-49C5-B0BC-EC60A779A9D7}" destId="{C5E6B4E2-2CB5-4754-9AF5-765EEC4025EB}" srcOrd="1" destOrd="0" parTransId="{8708415E-A964-47BC-A30E-39F937280AFF}" sibTransId="{D40CD6E2-C6B2-4525-B9B4-941B6F8A6AD3}"/>
    <dgm:cxn modelId="{AC49DDB3-6629-4614-BB84-4B809711F13C}" type="presOf" srcId="{84299A02-4C5C-4180-A8DC-90CDDA7D2399}" destId="{50728EAF-AF66-4CDD-9E82-21B27BF9638E}" srcOrd="1" destOrd="0" presId="urn:microsoft.com/office/officeart/2005/8/layout/vList4"/>
    <dgm:cxn modelId="{F7207DEC-CBAA-4B78-A8AE-415468F17741}" srcId="{84299A02-4C5C-4180-A8DC-90CDDA7D2399}" destId="{EFDFFF0B-E087-4A44-AD13-D4253F63AE54}" srcOrd="2" destOrd="0" parTransId="{7E6E85B0-0940-4217-995B-BD3494BFB405}" sibTransId="{57357D43-61A9-4F50-B6F1-D08480F74338}"/>
    <dgm:cxn modelId="{6B8BF2FF-0443-415A-904A-EF5FD80CFA8A}" srcId="{4332F619-1950-4136-8578-12E7260C7A85}" destId="{27E44C66-EF33-49C5-B0BC-EC60A779A9D7}" srcOrd="0" destOrd="0" parTransId="{25BB495C-7940-4DEB-97D0-92BB53F4C881}" sibTransId="{FDDC9DA7-0976-4EBF-BA89-536AD9B1CA29}"/>
    <dgm:cxn modelId="{8468BBBC-5466-4788-8564-A93F0B330AC3}" srcId="{84299A02-4C5C-4180-A8DC-90CDDA7D2399}" destId="{9334910E-F056-4865-BE1F-B794F76E1740}" srcOrd="1" destOrd="0" parTransId="{BFC6B9B7-774F-45BB-AC32-86D43C3E84D7}" sibTransId="{4C6062C4-8281-44BF-B34F-2F5F0954AB00}"/>
    <dgm:cxn modelId="{DD428E40-9D0D-4185-92AD-7D0B7FB0B949}" type="presOf" srcId="{27E44C66-EF33-49C5-B0BC-EC60A779A9D7}" destId="{BB792DD4-CE34-43D4-858A-0F72360EEBD7}" srcOrd="0" destOrd="0" presId="urn:microsoft.com/office/officeart/2005/8/layout/vList4"/>
    <dgm:cxn modelId="{F645F9A6-97E9-4164-BF3F-CAD43F974FB7}" srcId="{84299A02-4C5C-4180-A8DC-90CDDA7D2399}" destId="{5806159D-6B08-4549-B9A7-986D7F15FF2A}" srcOrd="0" destOrd="0" parTransId="{F70743B3-A05E-4DA5-88B6-6AEEAF986C86}" sibTransId="{078A8907-89E2-43BA-AFCC-CF882E62EDA9}"/>
    <dgm:cxn modelId="{9DC0D3B1-1F05-4DAE-9F98-6EDBDF25D40B}" type="presOf" srcId="{27E44C66-EF33-49C5-B0BC-EC60A779A9D7}" destId="{0EDA8203-DEB7-4103-B0AC-EA33E004909A}" srcOrd="1" destOrd="0" presId="urn:microsoft.com/office/officeart/2005/8/layout/vList4"/>
    <dgm:cxn modelId="{DB332A60-CE78-47D7-AF3B-B8B1D89783CF}" type="presParOf" srcId="{035AACDB-944C-4948-A678-8ECE381CB0F9}" destId="{97FC8D00-C4BF-4438-A782-9D4B4E947357}" srcOrd="0" destOrd="0" presId="urn:microsoft.com/office/officeart/2005/8/layout/vList4"/>
    <dgm:cxn modelId="{2ABB7AD7-390A-40C4-8BEC-55777283E8BD}" type="presParOf" srcId="{97FC8D00-C4BF-4438-A782-9D4B4E947357}" destId="{BB792DD4-CE34-43D4-858A-0F72360EEBD7}" srcOrd="0" destOrd="0" presId="urn:microsoft.com/office/officeart/2005/8/layout/vList4"/>
    <dgm:cxn modelId="{56D6D9DA-F7B0-4A87-862E-BB9961C41D96}" type="presParOf" srcId="{97FC8D00-C4BF-4438-A782-9D4B4E947357}" destId="{8D5BD331-1115-450B-8B79-22A9773922A9}" srcOrd="1" destOrd="0" presId="urn:microsoft.com/office/officeart/2005/8/layout/vList4"/>
    <dgm:cxn modelId="{EE961214-B154-4915-96AB-ECA52380E204}" type="presParOf" srcId="{97FC8D00-C4BF-4438-A782-9D4B4E947357}" destId="{0EDA8203-DEB7-4103-B0AC-EA33E004909A}" srcOrd="2" destOrd="0" presId="urn:microsoft.com/office/officeart/2005/8/layout/vList4"/>
    <dgm:cxn modelId="{66A384E6-AF95-49F2-93C9-83EDC8B9B7B2}" type="presParOf" srcId="{035AACDB-944C-4948-A678-8ECE381CB0F9}" destId="{3F6E14E2-1FC2-4DE7-B134-85732A13CED0}" srcOrd="1" destOrd="0" presId="urn:microsoft.com/office/officeart/2005/8/layout/vList4"/>
    <dgm:cxn modelId="{C5A5089B-328E-49CD-93B4-AB84A2E04D29}" type="presParOf" srcId="{035AACDB-944C-4948-A678-8ECE381CB0F9}" destId="{31BFCEDE-48FC-4080-ACA5-3643E4209C19}" srcOrd="2" destOrd="0" presId="urn:microsoft.com/office/officeart/2005/8/layout/vList4"/>
    <dgm:cxn modelId="{CEEACE56-163B-4299-9D9A-57E1BD741096}" type="presParOf" srcId="{31BFCEDE-48FC-4080-ACA5-3643E4209C19}" destId="{DE76EBA5-3C70-4A04-A789-39A752C24704}" srcOrd="0" destOrd="0" presId="urn:microsoft.com/office/officeart/2005/8/layout/vList4"/>
    <dgm:cxn modelId="{601453A1-5822-4EBF-BCAB-836EE9383356}" type="presParOf" srcId="{31BFCEDE-48FC-4080-ACA5-3643E4209C19}" destId="{F4D8C096-72B6-4DCF-BB6D-5C3AFD322F44}" srcOrd="1" destOrd="0" presId="urn:microsoft.com/office/officeart/2005/8/layout/vList4"/>
    <dgm:cxn modelId="{116411B9-4800-4BA2-ACCC-96FB47398317}" type="presParOf" srcId="{31BFCEDE-48FC-4080-ACA5-3643E4209C19}" destId="{50728EAF-AF66-4CDD-9E82-21B27BF963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24C390-0DBC-4B61-9A0A-F9C9D0C438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B7CAB53-0F41-4C78-881D-6877B95F8818}">
      <dgm:prSet phldrT="[Текст]"/>
      <dgm:spPr/>
      <dgm:t>
        <a:bodyPr/>
        <a:lstStyle/>
        <a:p>
          <a:r>
            <a:rPr lang="ru-RU" dirty="0" smtClean="0"/>
            <a:t>Бизнес-школы для 10-11 классов на базе НИУ ВШЭ-Пермь</a:t>
          </a:r>
          <a:endParaRPr lang="ru-RU" dirty="0"/>
        </a:p>
      </dgm:t>
    </dgm:pt>
    <dgm:pt modelId="{9C5674AF-83EA-4200-BEBB-FBA6AF86978C}" type="parTrans" cxnId="{EF99AB65-837E-430E-AEB0-52D45E67553E}">
      <dgm:prSet/>
      <dgm:spPr/>
      <dgm:t>
        <a:bodyPr/>
        <a:lstStyle/>
        <a:p>
          <a:endParaRPr lang="ru-RU"/>
        </a:p>
      </dgm:t>
    </dgm:pt>
    <dgm:pt modelId="{1EBB5813-56C4-4697-A4EE-D1A09511D8D0}" type="sibTrans" cxnId="{EF99AB65-837E-430E-AEB0-52D45E67553E}">
      <dgm:prSet/>
      <dgm:spPr/>
      <dgm:t>
        <a:bodyPr/>
        <a:lstStyle/>
        <a:p>
          <a:endParaRPr lang="ru-RU"/>
        </a:p>
      </dgm:t>
    </dgm:pt>
    <dgm:pt modelId="{1125044B-F14A-46CC-80C4-1142AE6964AA}">
      <dgm:prSet phldrT="[Текст]"/>
      <dgm:spPr/>
      <dgm:t>
        <a:bodyPr/>
        <a:lstStyle/>
        <a:p>
          <a:r>
            <a:rPr lang="ru-RU" dirty="0" smtClean="0"/>
            <a:t>Олимпиады для старшеклассников</a:t>
          </a:r>
          <a:endParaRPr lang="ru-RU" dirty="0"/>
        </a:p>
      </dgm:t>
    </dgm:pt>
    <dgm:pt modelId="{20FD2115-DFBF-4E9B-90A6-0B5C8C76FC08}" type="parTrans" cxnId="{78527817-376D-4E36-9665-A863CB27E38A}">
      <dgm:prSet/>
      <dgm:spPr/>
      <dgm:t>
        <a:bodyPr/>
        <a:lstStyle/>
        <a:p>
          <a:endParaRPr lang="ru-RU"/>
        </a:p>
      </dgm:t>
    </dgm:pt>
    <dgm:pt modelId="{BD1AFBA4-BD21-4C03-829D-8ADF036D246D}" type="sibTrans" cxnId="{78527817-376D-4E36-9665-A863CB27E38A}">
      <dgm:prSet/>
      <dgm:spPr/>
      <dgm:t>
        <a:bodyPr/>
        <a:lstStyle/>
        <a:p>
          <a:endParaRPr lang="ru-RU"/>
        </a:p>
      </dgm:t>
    </dgm:pt>
    <dgm:pt modelId="{20FC9A2D-703E-4222-960F-BCD2B0ABC326}">
      <dgm:prSet phldrT="[Текст]"/>
      <dgm:spPr/>
      <dgm:t>
        <a:bodyPr/>
        <a:lstStyle/>
        <a:p>
          <a:r>
            <a:rPr lang="ru-RU" dirty="0" err="1" smtClean="0"/>
            <a:t>Профориентационные</a:t>
          </a:r>
          <a:r>
            <a:rPr lang="ru-RU" dirty="0" smtClean="0"/>
            <a:t> мероприятия:</a:t>
          </a:r>
        </a:p>
        <a:p>
          <a:r>
            <a:rPr lang="ru-RU" dirty="0" smtClean="0"/>
            <a:t>- уроки в школе</a:t>
          </a:r>
        </a:p>
        <a:p>
          <a:r>
            <a:rPr lang="ru-RU" smtClean="0"/>
            <a:t>- конференция</a:t>
          </a:r>
          <a:endParaRPr lang="ru-RU" dirty="0"/>
        </a:p>
      </dgm:t>
    </dgm:pt>
    <dgm:pt modelId="{1E802AD2-2030-4EDB-B8DC-8182952EDE68}" type="parTrans" cxnId="{0F6CB7E8-2FF4-46F8-976D-732F865062E6}">
      <dgm:prSet/>
      <dgm:spPr/>
      <dgm:t>
        <a:bodyPr/>
        <a:lstStyle/>
        <a:p>
          <a:endParaRPr lang="ru-RU"/>
        </a:p>
      </dgm:t>
    </dgm:pt>
    <dgm:pt modelId="{B4EA1E86-CBF5-4F93-A94B-B9E8AD39EB09}" type="sibTrans" cxnId="{0F6CB7E8-2FF4-46F8-976D-732F865062E6}">
      <dgm:prSet/>
      <dgm:spPr/>
      <dgm:t>
        <a:bodyPr/>
        <a:lstStyle/>
        <a:p>
          <a:endParaRPr lang="ru-RU"/>
        </a:p>
      </dgm:t>
    </dgm:pt>
    <dgm:pt modelId="{129FECDB-18C4-4CE3-B204-70A9CB8D843E}" type="pres">
      <dgm:prSet presAssocID="{6224C390-0DBC-4B61-9A0A-F9C9D0C438FF}" presName="CompostProcess" presStyleCnt="0">
        <dgm:presLayoutVars>
          <dgm:dir/>
          <dgm:resizeHandles val="exact"/>
        </dgm:presLayoutVars>
      </dgm:prSet>
      <dgm:spPr/>
    </dgm:pt>
    <dgm:pt modelId="{90C5EFC3-20D2-4279-9F20-F87F305747F8}" type="pres">
      <dgm:prSet presAssocID="{6224C390-0DBC-4B61-9A0A-F9C9D0C438FF}" presName="arrow" presStyleLbl="bgShp" presStyleIdx="0" presStyleCnt="1"/>
      <dgm:spPr/>
    </dgm:pt>
    <dgm:pt modelId="{6225E6B8-23A0-47A0-AEC1-EF8222342502}" type="pres">
      <dgm:prSet presAssocID="{6224C390-0DBC-4B61-9A0A-F9C9D0C438FF}" presName="linearProcess" presStyleCnt="0"/>
      <dgm:spPr/>
    </dgm:pt>
    <dgm:pt modelId="{C86850E9-3AA7-4A8E-874C-729C316F4EF1}" type="pres">
      <dgm:prSet presAssocID="{9B7CAB53-0F41-4C78-881D-6877B95F881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ED7EA-610F-42FD-9796-4FF58EE98EFA}" type="pres">
      <dgm:prSet presAssocID="{1EBB5813-56C4-4697-A4EE-D1A09511D8D0}" presName="sibTrans" presStyleCnt="0"/>
      <dgm:spPr/>
    </dgm:pt>
    <dgm:pt modelId="{25BBC2E9-9447-416D-8106-F066ABD37742}" type="pres">
      <dgm:prSet presAssocID="{1125044B-F14A-46CC-80C4-1142AE6964A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50C7B-A186-42EC-8028-99C73FC5B4C3}" type="pres">
      <dgm:prSet presAssocID="{BD1AFBA4-BD21-4C03-829D-8ADF036D246D}" presName="sibTrans" presStyleCnt="0"/>
      <dgm:spPr/>
    </dgm:pt>
    <dgm:pt modelId="{5D42D1C9-3C38-48E5-9424-EDB9CC5E4C5F}" type="pres">
      <dgm:prSet presAssocID="{20FC9A2D-703E-4222-960F-BCD2B0ABC32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B75F6-05D8-4136-B5A8-AA6932584FAB}" type="presOf" srcId="{1125044B-F14A-46CC-80C4-1142AE6964AA}" destId="{25BBC2E9-9447-416D-8106-F066ABD37742}" srcOrd="0" destOrd="0" presId="urn:microsoft.com/office/officeart/2005/8/layout/hProcess9"/>
    <dgm:cxn modelId="{B0CFC047-568C-4EDB-A6E9-696BAFEC2B8E}" type="presOf" srcId="{9B7CAB53-0F41-4C78-881D-6877B95F8818}" destId="{C86850E9-3AA7-4A8E-874C-729C316F4EF1}" srcOrd="0" destOrd="0" presId="urn:microsoft.com/office/officeart/2005/8/layout/hProcess9"/>
    <dgm:cxn modelId="{777A1672-3010-41E1-B2DC-026380C9E91E}" type="presOf" srcId="{20FC9A2D-703E-4222-960F-BCD2B0ABC326}" destId="{5D42D1C9-3C38-48E5-9424-EDB9CC5E4C5F}" srcOrd="0" destOrd="0" presId="urn:microsoft.com/office/officeart/2005/8/layout/hProcess9"/>
    <dgm:cxn modelId="{78527817-376D-4E36-9665-A863CB27E38A}" srcId="{6224C390-0DBC-4B61-9A0A-F9C9D0C438FF}" destId="{1125044B-F14A-46CC-80C4-1142AE6964AA}" srcOrd="1" destOrd="0" parTransId="{20FD2115-DFBF-4E9B-90A6-0B5C8C76FC08}" sibTransId="{BD1AFBA4-BD21-4C03-829D-8ADF036D246D}"/>
    <dgm:cxn modelId="{263629E6-291F-47D9-8479-15777A45460F}" type="presOf" srcId="{6224C390-0DBC-4B61-9A0A-F9C9D0C438FF}" destId="{129FECDB-18C4-4CE3-B204-70A9CB8D843E}" srcOrd="0" destOrd="0" presId="urn:microsoft.com/office/officeart/2005/8/layout/hProcess9"/>
    <dgm:cxn modelId="{EF99AB65-837E-430E-AEB0-52D45E67553E}" srcId="{6224C390-0DBC-4B61-9A0A-F9C9D0C438FF}" destId="{9B7CAB53-0F41-4C78-881D-6877B95F8818}" srcOrd="0" destOrd="0" parTransId="{9C5674AF-83EA-4200-BEBB-FBA6AF86978C}" sibTransId="{1EBB5813-56C4-4697-A4EE-D1A09511D8D0}"/>
    <dgm:cxn modelId="{0F6CB7E8-2FF4-46F8-976D-732F865062E6}" srcId="{6224C390-0DBC-4B61-9A0A-F9C9D0C438FF}" destId="{20FC9A2D-703E-4222-960F-BCD2B0ABC326}" srcOrd="2" destOrd="0" parTransId="{1E802AD2-2030-4EDB-B8DC-8182952EDE68}" sibTransId="{B4EA1E86-CBF5-4F93-A94B-B9E8AD39EB09}"/>
    <dgm:cxn modelId="{DB4A81E0-5D12-4DDC-A065-7B8B2C63221D}" type="presParOf" srcId="{129FECDB-18C4-4CE3-B204-70A9CB8D843E}" destId="{90C5EFC3-20D2-4279-9F20-F87F305747F8}" srcOrd="0" destOrd="0" presId="urn:microsoft.com/office/officeart/2005/8/layout/hProcess9"/>
    <dgm:cxn modelId="{447B1111-1A48-485D-87B3-22B4A4645CD3}" type="presParOf" srcId="{129FECDB-18C4-4CE3-B204-70A9CB8D843E}" destId="{6225E6B8-23A0-47A0-AEC1-EF8222342502}" srcOrd="1" destOrd="0" presId="urn:microsoft.com/office/officeart/2005/8/layout/hProcess9"/>
    <dgm:cxn modelId="{59AF1146-6301-42CE-9D43-B02EBBF8CDC1}" type="presParOf" srcId="{6225E6B8-23A0-47A0-AEC1-EF8222342502}" destId="{C86850E9-3AA7-4A8E-874C-729C316F4EF1}" srcOrd="0" destOrd="0" presId="urn:microsoft.com/office/officeart/2005/8/layout/hProcess9"/>
    <dgm:cxn modelId="{E7711796-FF5C-47E6-AB6C-3F5D6FB08680}" type="presParOf" srcId="{6225E6B8-23A0-47A0-AEC1-EF8222342502}" destId="{2F2ED7EA-610F-42FD-9796-4FF58EE98EFA}" srcOrd="1" destOrd="0" presId="urn:microsoft.com/office/officeart/2005/8/layout/hProcess9"/>
    <dgm:cxn modelId="{6B9B29BA-0EBF-4792-B444-5D2A2DC72587}" type="presParOf" srcId="{6225E6B8-23A0-47A0-AEC1-EF8222342502}" destId="{25BBC2E9-9447-416D-8106-F066ABD37742}" srcOrd="2" destOrd="0" presId="urn:microsoft.com/office/officeart/2005/8/layout/hProcess9"/>
    <dgm:cxn modelId="{A1A73B4A-29DB-4B69-9132-E7AC0BD2E4F2}" type="presParOf" srcId="{6225E6B8-23A0-47A0-AEC1-EF8222342502}" destId="{10350C7B-A186-42EC-8028-99C73FC5B4C3}" srcOrd="3" destOrd="0" presId="urn:microsoft.com/office/officeart/2005/8/layout/hProcess9"/>
    <dgm:cxn modelId="{406B46EF-F1F4-40CB-979A-70C65B68D3B2}" type="presParOf" srcId="{6225E6B8-23A0-47A0-AEC1-EF8222342502}" destId="{5D42D1C9-3C38-48E5-9424-EDB9CC5E4C5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49F7D-0347-4593-919B-D4E19B4C0063}">
      <dsp:nvSpPr>
        <dsp:cNvPr id="0" name=""/>
        <dsp:cNvSpPr/>
      </dsp:nvSpPr>
      <dsp:spPr>
        <a:xfrm>
          <a:off x="-5601677" y="-857550"/>
          <a:ext cx="6669465" cy="6669465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4F3EC-102E-448E-ADBA-00ED9345D0B3}">
      <dsp:nvSpPr>
        <dsp:cNvPr id="0" name=""/>
        <dsp:cNvSpPr/>
      </dsp:nvSpPr>
      <dsp:spPr>
        <a:xfrm>
          <a:off x="558964" y="380891"/>
          <a:ext cx="7879074" cy="762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Экономист-аналитик для различных компаний, как финансового, так и реального секторов экономики</a:t>
          </a:r>
          <a:endParaRPr lang="ru-RU" sz="1200" kern="1200" dirty="0"/>
        </a:p>
      </dsp:txBody>
      <dsp:txXfrm>
        <a:off x="558964" y="380891"/>
        <a:ext cx="7879074" cy="762179"/>
      </dsp:txXfrm>
    </dsp:sp>
    <dsp:sp modelId="{7E7CA9C1-F956-4410-8458-05724104F311}">
      <dsp:nvSpPr>
        <dsp:cNvPr id="0" name=""/>
        <dsp:cNvSpPr/>
      </dsp:nvSpPr>
      <dsp:spPr>
        <a:xfrm>
          <a:off x="82602" y="285619"/>
          <a:ext cx="952724" cy="952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079DE-87D9-4309-9381-8621F62BB243}">
      <dsp:nvSpPr>
        <dsp:cNvPr id="0" name=""/>
        <dsp:cNvSpPr/>
      </dsp:nvSpPr>
      <dsp:spPr>
        <a:xfrm>
          <a:off x="995939" y="1524358"/>
          <a:ext cx="7442099" cy="762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Инициатор и руководитель бизнес-проектов, предприниматель, аналитик и исследователь сферы управления компаниями</a:t>
          </a:r>
          <a:endParaRPr lang="ru-RU" sz="1200" kern="1200" dirty="0"/>
        </a:p>
      </dsp:txBody>
      <dsp:txXfrm>
        <a:off x="995939" y="1524358"/>
        <a:ext cx="7442099" cy="762179"/>
      </dsp:txXfrm>
    </dsp:sp>
    <dsp:sp modelId="{A2E21102-FFAC-4361-AB28-026146313560}">
      <dsp:nvSpPr>
        <dsp:cNvPr id="0" name=""/>
        <dsp:cNvSpPr/>
      </dsp:nvSpPr>
      <dsp:spPr>
        <a:xfrm>
          <a:off x="519577" y="1429086"/>
          <a:ext cx="952724" cy="95272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AAD14-8E45-4BA0-B15E-895B29FE92F8}">
      <dsp:nvSpPr>
        <dsp:cNvPr id="0" name=""/>
        <dsp:cNvSpPr/>
      </dsp:nvSpPr>
      <dsp:spPr>
        <a:xfrm>
          <a:off x="995939" y="2667825"/>
          <a:ext cx="7442099" cy="762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Специалист, способный проектировать архитектуру предприятия и информационные системы, выполнять реинжиниринг и моделирование бизнес- процессов, создавать новые бизнесы на основе инноваций в сфере электронных предприятий</a:t>
          </a:r>
        </a:p>
      </dsp:txBody>
      <dsp:txXfrm>
        <a:off x="995939" y="2667825"/>
        <a:ext cx="7442099" cy="762179"/>
      </dsp:txXfrm>
    </dsp:sp>
    <dsp:sp modelId="{635C8877-B665-4870-897D-B5B9F03976F7}">
      <dsp:nvSpPr>
        <dsp:cNvPr id="0" name=""/>
        <dsp:cNvSpPr/>
      </dsp:nvSpPr>
      <dsp:spPr>
        <a:xfrm>
          <a:off x="519577" y="2572553"/>
          <a:ext cx="952724" cy="95272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A2699-41FD-4D86-80E3-FDB7BDDE2EDE}">
      <dsp:nvSpPr>
        <dsp:cNvPr id="0" name=""/>
        <dsp:cNvSpPr/>
      </dsp:nvSpPr>
      <dsp:spPr>
        <a:xfrm>
          <a:off x="558964" y="3811293"/>
          <a:ext cx="7879074" cy="762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IT</a:t>
          </a:r>
          <a:r>
            <a:rPr lang="ru-RU" sz="1200" kern="1200" dirty="0" smtClean="0"/>
            <a:t>-специалист, владеющий современными методами, средствами и технологиями промышленной разработки программных продуктов различного назначения, способный управлять инженерной деятельностью и процессами жизненного цикла программных систем</a:t>
          </a:r>
          <a:endParaRPr lang="ru-RU" sz="1200" kern="1200" dirty="0"/>
        </a:p>
      </dsp:txBody>
      <dsp:txXfrm>
        <a:off x="558964" y="3811293"/>
        <a:ext cx="7879074" cy="762179"/>
      </dsp:txXfrm>
    </dsp:sp>
    <dsp:sp modelId="{382F3A4D-7B96-40AB-9FD1-187DB40C15B6}">
      <dsp:nvSpPr>
        <dsp:cNvPr id="0" name=""/>
        <dsp:cNvSpPr/>
      </dsp:nvSpPr>
      <dsp:spPr>
        <a:xfrm>
          <a:off x="82602" y="3716020"/>
          <a:ext cx="952724" cy="95272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92DD4-CE34-43D4-858A-0F72360EEBD7}">
      <dsp:nvSpPr>
        <dsp:cNvPr id="0" name=""/>
        <dsp:cNvSpPr/>
      </dsp:nvSpPr>
      <dsp:spPr>
        <a:xfrm>
          <a:off x="0" y="0"/>
          <a:ext cx="8229600" cy="2154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Структура учебного плана: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Фундаментальные знания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Серьезное внимание языковой подготовке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Вариативность программы</a:t>
          </a:r>
          <a:endParaRPr lang="ru-RU" sz="2100" kern="1200" dirty="0"/>
        </a:p>
      </dsp:txBody>
      <dsp:txXfrm>
        <a:off x="1861389" y="0"/>
        <a:ext cx="6368210" cy="2154693"/>
      </dsp:txXfrm>
    </dsp:sp>
    <dsp:sp modelId="{8D5BD331-1115-450B-8B79-22A9773922A9}">
      <dsp:nvSpPr>
        <dsp:cNvPr id="0" name=""/>
        <dsp:cNvSpPr/>
      </dsp:nvSpPr>
      <dsp:spPr>
        <a:xfrm>
          <a:off x="215469" y="215469"/>
          <a:ext cx="1645920" cy="172375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6EBA5-3C70-4A04-A789-39A752C24704}">
      <dsp:nvSpPr>
        <dsp:cNvPr id="0" name=""/>
        <dsp:cNvSpPr/>
      </dsp:nvSpPr>
      <dsp:spPr>
        <a:xfrm>
          <a:off x="0" y="2370163"/>
          <a:ext cx="8229600" cy="2154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Формируемые компетенции: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Матрица компетенций программы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Сочетание </a:t>
          </a:r>
          <a:r>
            <a:rPr lang="en-US" sz="2100" kern="1200" dirty="0" smtClean="0"/>
            <a:t>hard </a:t>
          </a:r>
          <a:r>
            <a:rPr lang="ru-RU" sz="2100" kern="1200" dirty="0" smtClean="0"/>
            <a:t>и </a:t>
          </a:r>
          <a:r>
            <a:rPr lang="en-US" sz="2100" kern="1200" dirty="0" smtClean="0"/>
            <a:t>soft skills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Умение учиться</a:t>
          </a:r>
          <a:endParaRPr lang="ru-RU" sz="2100" kern="1200" dirty="0"/>
        </a:p>
      </dsp:txBody>
      <dsp:txXfrm>
        <a:off x="1861389" y="2370163"/>
        <a:ext cx="6368210" cy="2154693"/>
      </dsp:txXfrm>
    </dsp:sp>
    <dsp:sp modelId="{F4D8C096-72B6-4DCF-BB6D-5C3AFD322F44}">
      <dsp:nvSpPr>
        <dsp:cNvPr id="0" name=""/>
        <dsp:cNvSpPr/>
      </dsp:nvSpPr>
      <dsp:spPr>
        <a:xfrm>
          <a:off x="215469" y="2585632"/>
          <a:ext cx="1645920" cy="172375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5EFC3-20D2-4279-9F20-F87F305747F8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850E9-3AA7-4A8E-874C-729C316F4EF1}">
      <dsp:nvSpPr>
        <dsp:cNvPr id="0" name=""/>
        <dsp:cNvSpPr/>
      </dsp:nvSpPr>
      <dsp:spPr>
        <a:xfrm>
          <a:off x="8840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Бизнес-школы для 10-11 классов на базе НИУ ВШЭ-Пермь</a:t>
          </a:r>
          <a:endParaRPr lang="ru-RU" sz="1600" kern="1200" dirty="0"/>
        </a:p>
      </dsp:txBody>
      <dsp:txXfrm>
        <a:off x="97216" y="1446164"/>
        <a:ext cx="2472150" cy="1633632"/>
      </dsp:txXfrm>
    </dsp:sp>
    <dsp:sp modelId="{25BBC2E9-9447-416D-8106-F066ABD37742}">
      <dsp:nvSpPr>
        <dsp:cNvPr id="0" name=""/>
        <dsp:cNvSpPr/>
      </dsp:nvSpPr>
      <dsp:spPr>
        <a:xfrm>
          <a:off x="2790348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Олимпиады для старшеклассников</a:t>
          </a:r>
          <a:endParaRPr lang="ru-RU" sz="1600" kern="1200" dirty="0"/>
        </a:p>
      </dsp:txBody>
      <dsp:txXfrm>
        <a:off x="2878724" y="1446164"/>
        <a:ext cx="2472150" cy="1633632"/>
      </dsp:txXfrm>
    </dsp:sp>
    <dsp:sp modelId="{5D42D1C9-3C38-48E5-9424-EDB9CC5E4C5F}">
      <dsp:nvSpPr>
        <dsp:cNvPr id="0" name=""/>
        <dsp:cNvSpPr/>
      </dsp:nvSpPr>
      <dsp:spPr>
        <a:xfrm>
          <a:off x="5571857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Профориентационные</a:t>
          </a:r>
          <a:r>
            <a:rPr lang="ru-RU" sz="1600" kern="1200" dirty="0" smtClean="0"/>
            <a:t> мероприятия: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уроки в школе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конференция</a:t>
          </a:r>
          <a:endParaRPr lang="ru-RU" sz="1600" kern="1200" dirty="0"/>
        </a:p>
      </dsp:txBody>
      <dsp:txXfrm>
        <a:off x="5660233" y="1446164"/>
        <a:ext cx="2472150" cy="163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04D7BD-195F-4C46-8909-68E0C40B15A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5184C-8367-4970-A65D-2BD3ADC2E1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Факультет экономики, менеджмента и бизнес-информатики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Гергерт</a:t>
            </a:r>
            <a:r>
              <a:rPr lang="ru-RU" dirty="0" smtClean="0"/>
              <a:t> Дмитрий Владимирович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9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25402"/>
              </p:ext>
            </p:extLst>
          </p:nvPr>
        </p:nvGraphicFramePr>
        <p:xfrm>
          <a:off x="457200" y="1052736"/>
          <a:ext cx="8507288" cy="495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Кого мы готовим?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6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D49F7D-0347-4593-919B-D4E19B4C0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CA9C1-F956-4410-8458-05724104F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4F3EC-102E-448E-ADBA-00ED9345D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21102-FFAC-4361-AB28-026146313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079DE-87D9-4309-9381-8621F62BB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C8877-B665-4870-897D-B5B9F0397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1AAD14-8E45-4BA0-B15E-895B29FE9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2F3A4D-7B96-40AB-9FD1-187DB40C1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3A2699-41FD-4D86-80E3-FDB7BDDE2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5888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особенности подготовки?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24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5BD331-1115-450B-8B79-22A977392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92DD4-CE34-43D4-858A-0F72360EE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D8C096-72B6-4DCF-BB6D-5C3AFD322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76EBA5-3C70-4A04-A789-39A752C24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03724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поможем старшекласснику определиться с профессией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7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C5EFC3-20D2-4279-9F20-F87F30574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6850E9-3AA7-4A8E-874C-729C316F4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BBC2E9-9447-416D-8106-F066ABD37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42D1C9-3C38-48E5-9424-EDB9CC5E4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282852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Факультет экономки, менеджмента и бизнес-информатики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/>
              <a:t>за внимание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0648"/>
            <a:ext cx="1905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54923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155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Факультет экономики, менеджмента и бизнес-информатики</vt:lpstr>
      <vt:lpstr>Кого мы готовим?</vt:lpstr>
      <vt:lpstr>В чем особенности подготовки?</vt:lpstr>
      <vt:lpstr>Мы поможем старшекласснику определиться с профессией</vt:lpstr>
      <vt:lpstr>Факультет экономки, менеджмента и бизнес-информатики  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обучения в ВУЗе и профориентационные мероприятия для обучающихся старших классов</dc:title>
  <dc:creator>gergert</dc:creator>
  <cp:lastModifiedBy>gergert</cp:lastModifiedBy>
  <cp:revision>9</cp:revision>
  <dcterms:created xsi:type="dcterms:W3CDTF">2015-10-20T06:29:32Z</dcterms:created>
  <dcterms:modified xsi:type="dcterms:W3CDTF">2015-10-20T12:27:42Z</dcterms:modified>
</cp:coreProperties>
</file>