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0" r:id="rId4"/>
    <p:sldId id="259" r:id="rId5"/>
    <p:sldId id="264" r:id="rId6"/>
    <p:sldId id="270" r:id="rId7"/>
    <p:sldId id="272" r:id="rId8"/>
    <p:sldId id="271" r:id="rId9"/>
    <p:sldId id="258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1A3EE4-2737-4B4E-AEBE-4BFD7BCD4C8C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FAE5E8-7CE5-4AFD-A631-4FF9BE87116A}">
      <dgm:prSet phldrT="[Текст]" custT="1"/>
      <dgm:spPr/>
      <dgm:t>
        <a:bodyPr/>
        <a:lstStyle/>
        <a:p>
          <a:r>
            <a:rPr lang="ru-RU" sz="4000" dirty="0" smtClean="0"/>
            <a:t>1 год</a:t>
          </a:r>
          <a:endParaRPr lang="ru-RU" sz="4000" dirty="0"/>
        </a:p>
      </dgm:t>
    </dgm:pt>
    <dgm:pt modelId="{A6F55D60-CC1C-4D42-8335-32029A52BA8F}" type="parTrans" cxnId="{7BC576FA-4118-43FC-BC75-0BD9AFF3A6F9}">
      <dgm:prSet/>
      <dgm:spPr/>
      <dgm:t>
        <a:bodyPr/>
        <a:lstStyle/>
        <a:p>
          <a:endParaRPr lang="ru-RU"/>
        </a:p>
      </dgm:t>
    </dgm:pt>
    <dgm:pt modelId="{CD6A9812-9FE4-4426-B3C8-E93D3F375887}" type="sibTrans" cxnId="{7BC576FA-4118-43FC-BC75-0BD9AFF3A6F9}">
      <dgm:prSet/>
      <dgm:spPr/>
      <dgm:t>
        <a:bodyPr/>
        <a:lstStyle/>
        <a:p>
          <a:endParaRPr lang="ru-RU"/>
        </a:p>
      </dgm:t>
    </dgm:pt>
    <dgm:pt modelId="{F7D3B357-803C-42FE-AE20-EF02A44E916F}">
      <dgm:prSet phldrT="[Текст]" custT="1"/>
      <dgm:spPr/>
      <dgm:t>
        <a:bodyPr/>
        <a:lstStyle/>
        <a:p>
          <a:pPr algn="l"/>
          <a:r>
            <a:rPr lang="ru-RU" sz="2100" dirty="0" smtClean="0"/>
            <a:t>Получение базы экономических и общих бизнес- знаний </a:t>
          </a:r>
          <a:br>
            <a:rPr lang="ru-RU" sz="2100" dirty="0" smtClean="0"/>
          </a:br>
          <a:r>
            <a:rPr lang="ru-RU" sz="1400" dirty="0" smtClean="0"/>
            <a:t>(Микро- и макроэкономика, Финансовые рынки и институты, Экономический анализ  фирмы, </a:t>
          </a:r>
          <a:br>
            <a:rPr lang="ru-RU" sz="1400" dirty="0" smtClean="0"/>
          </a:br>
          <a:r>
            <a:rPr lang="ru-RU" sz="1400" dirty="0" smtClean="0"/>
            <a:t>Бухгалтерский и финансовый учет)</a:t>
          </a:r>
          <a:endParaRPr lang="ru-RU" sz="1400" dirty="0"/>
        </a:p>
      </dgm:t>
    </dgm:pt>
    <dgm:pt modelId="{E75747BC-31CC-4546-8559-1BBDE4CE3D60}" type="parTrans" cxnId="{D5F2F500-BB10-4F07-A5EF-9CA7FE1EABDA}">
      <dgm:prSet/>
      <dgm:spPr/>
      <dgm:t>
        <a:bodyPr/>
        <a:lstStyle/>
        <a:p>
          <a:endParaRPr lang="ru-RU"/>
        </a:p>
      </dgm:t>
    </dgm:pt>
    <dgm:pt modelId="{002EA4AE-F9ED-46B3-8E8E-CC83A5FCEDC1}" type="sibTrans" cxnId="{D5F2F500-BB10-4F07-A5EF-9CA7FE1EABDA}">
      <dgm:prSet/>
      <dgm:spPr/>
      <dgm:t>
        <a:bodyPr/>
        <a:lstStyle/>
        <a:p>
          <a:endParaRPr lang="ru-RU"/>
        </a:p>
      </dgm:t>
    </dgm:pt>
    <dgm:pt modelId="{FA19F09C-8684-46F0-A7F5-98D8F9532F63}">
      <dgm:prSet phldrT="[Текст]" custT="1"/>
      <dgm:spPr/>
      <dgm:t>
        <a:bodyPr/>
        <a:lstStyle/>
        <a:p>
          <a:r>
            <a:rPr lang="ru-RU" sz="4000" dirty="0" smtClean="0"/>
            <a:t>2 год</a:t>
          </a:r>
          <a:endParaRPr lang="ru-RU" sz="4000" dirty="0"/>
        </a:p>
      </dgm:t>
    </dgm:pt>
    <dgm:pt modelId="{35CBEC16-B89C-4ED7-8987-70A1D498FE8B}" type="parTrans" cxnId="{097BF030-C3AD-4147-BA03-8B8160E57509}">
      <dgm:prSet/>
      <dgm:spPr/>
      <dgm:t>
        <a:bodyPr/>
        <a:lstStyle/>
        <a:p>
          <a:endParaRPr lang="ru-RU"/>
        </a:p>
      </dgm:t>
    </dgm:pt>
    <dgm:pt modelId="{6DC9CFDA-3C08-4216-911E-219F31C5232A}" type="sibTrans" cxnId="{097BF030-C3AD-4147-BA03-8B8160E57509}">
      <dgm:prSet/>
      <dgm:spPr/>
      <dgm:t>
        <a:bodyPr/>
        <a:lstStyle/>
        <a:p>
          <a:endParaRPr lang="ru-RU"/>
        </a:p>
      </dgm:t>
    </dgm:pt>
    <dgm:pt modelId="{3B87A129-418D-42E2-B74E-C2A2E922B375}">
      <dgm:prSet phldrT="[Текст]" custT="1"/>
      <dgm:spPr/>
      <dgm:t>
        <a:bodyPr/>
        <a:lstStyle/>
        <a:p>
          <a:pPr algn="l"/>
          <a:r>
            <a:rPr lang="ru-RU" sz="2100" dirty="0" smtClean="0"/>
            <a:t>Специальные дисциплины </a:t>
          </a:r>
          <a:br>
            <a:rPr lang="ru-RU" sz="2100" dirty="0" smtClean="0"/>
          </a:br>
          <a:r>
            <a:rPr lang="ru-RU" sz="1400" dirty="0" smtClean="0"/>
            <a:t>(Комплексный анализ хозяйственной деятельности, Корпоративные финансы, Инвестиционный анализ, Налоги и налогообложение,  Управленческий учет</a:t>
          </a:r>
          <a:r>
            <a:rPr lang="ru-RU" sz="1400" smtClean="0"/>
            <a:t/>
          </a:r>
          <a:br>
            <a:rPr lang="ru-RU" sz="1400" smtClean="0"/>
          </a:br>
          <a:r>
            <a:rPr lang="ru-RU" sz="1400" smtClean="0"/>
            <a:t/>
          </a:r>
          <a:br>
            <a:rPr lang="ru-RU" sz="1400" smtClean="0"/>
          </a:br>
          <a:r>
            <a:rPr lang="ru-RU" sz="1400" smtClean="0"/>
            <a:t>+ </a:t>
          </a:r>
          <a:r>
            <a:rPr lang="ru-RU" sz="1400" dirty="0" smtClean="0"/>
            <a:t>Дисциплины по выбору)</a:t>
          </a:r>
          <a:endParaRPr lang="ru-RU" sz="1400" dirty="0"/>
        </a:p>
      </dgm:t>
    </dgm:pt>
    <dgm:pt modelId="{47D3A768-1321-408C-9B7B-79AF6932006D}" type="parTrans" cxnId="{F8434842-427A-4C56-AB31-EC4623F12597}">
      <dgm:prSet/>
      <dgm:spPr/>
      <dgm:t>
        <a:bodyPr/>
        <a:lstStyle/>
        <a:p>
          <a:endParaRPr lang="ru-RU"/>
        </a:p>
      </dgm:t>
    </dgm:pt>
    <dgm:pt modelId="{D466E880-2985-48C4-B47B-38B55B29A6D4}" type="sibTrans" cxnId="{F8434842-427A-4C56-AB31-EC4623F12597}">
      <dgm:prSet/>
      <dgm:spPr/>
      <dgm:t>
        <a:bodyPr/>
        <a:lstStyle/>
        <a:p>
          <a:endParaRPr lang="ru-RU"/>
        </a:p>
      </dgm:t>
    </dgm:pt>
    <dgm:pt modelId="{B72E2352-9904-4C5B-829F-B90F24F5B804}">
      <dgm:prSet phldrT="[Текст]" custT="1"/>
      <dgm:spPr/>
      <dgm:t>
        <a:bodyPr/>
        <a:lstStyle/>
        <a:p>
          <a:r>
            <a:rPr lang="ru-RU" sz="4000" dirty="0" smtClean="0"/>
            <a:t>3 год</a:t>
          </a:r>
          <a:endParaRPr lang="ru-RU" sz="4000" dirty="0"/>
        </a:p>
      </dgm:t>
    </dgm:pt>
    <dgm:pt modelId="{D11EE016-98A7-457D-8A43-466E6AC04DDC}" type="parTrans" cxnId="{330D53B4-8C07-4767-8F8B-906BA8E30B63}">
      <dgm:prSet/>
      <dgm:spPr/>
      <dgm:t>
        <a:bodyPr/>
        <a:lstStyle/>
        <a:p>
          <a:endParaRPr lang="ru-RU"/>
        </a:p>
      </dgm:t>
    </dgm:pt>
    <dgm:pt modelId="{5CBB3C69-0E14-4FE1-8A55-F1AC20790B61}" type="sibTrans" cxnId="{330D53B4-8C07-4767-8F8B-906BA8E30B63}">
      <dgm:prSet/>
      <dgm:spPr/>
      <dgm:t>
        <a:bodyPr/>
        <a:lstStyle/>
        <a:p>
          <a:endParaRPr lang="ru-RU"/>
        </a:p>
      </dgm:t>
    </dgm:pt>
    <dgm:pt modelId="{F03F019C-1716-4BF1-8EBD-21BC0A1A8D6D}">
      <dgm:prSet phldrT="[Текст]" custT="1"/>
      <dgm:spPr/>
      <dgm:t>
        <a:bodyPr/>
        <a:lstStyle/>
        <a:p>
          <a:pPr algn="ctr"/>
          <a:r>
            <a:rPr lang="ru-RU" sz="2300" dirty="0" smtClean="0"/>
            <a:t>Глубокая концентрация на выбранном профиле</a:t>
          </a:r>
          <a:endParaRPr lang="ru-RU" sz="2300" dirty="0"/>
        </a:p>
      </dgm:t>
    </dgm:pt>
    <dgm:pt modelId="{32531BF7-AB89-4EAA-9EF3-9EFAEFEB1858}" type="parTrans" cxnId="{ACF1BF28-C73C-4314-A872-0B7FC8C037C6}">
      <dgm:prSet/>
      <dgm:spPr/>
      <dgm:t>
        <a:bodyPr/>
        <a:lstStyle/>
        <a:p>
          <a:endParaRPr lang="ru-RU"/>
        </a:p>
      </dgm:t>
    </dgm:pt>
    <dgm:pt modelId="{E1E5FA75-0EB8-49CF-B042-CE6CC4222462}" type="sibTrans" cxnId="{ACF1BF28-C73C-4314-A872-0B7FC8C037C6}">
      <dgm:prSet/>
      <dgm:spPr/>
      <dgm:t>
        <a:bodyPr/>
        <a:lstStyle/>
        <a:p>
          <a:endParaRPr lang="ru-RU"/>
        </a:p>
      </dgm:t>
    </dgm:pt>
    <dgm:pt modelId="{A39646BE-3E0D-4EB9-82A1-9EA95B2DCA11}" type="pres">
      <dgm:prSet presAssocID="{9D1A3EE4-2737-4B4E-AEBE-4BFD7BCD4C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7DDA64-C052-4EC2-B4FC-5FAA842E6D85}" type="pres">
      <dgm:prSet presAssocID="{9D1A3EE4-2737-4B4E-AEBE-4BFD7BCD4C8C}" presName="tSp" presStyleCnt="0"/>
      <dgm:spPr/>
    </dgm:pt>
    <dgm:pt modelId="{D6059728-8FC0-428F-9BDA-F5DD34232F97}" type="pres">
      <dgm:prSet presAssocID="{9D1A3EE4-2737-4B4E-AEBE-4BFD7BCD4C8C}" presName="bSp" presStyleCnt="0"/>
      <dgm:spPr/>
    </dgm:pt>
    <dgm:pt modelId="{073D7F83-E6AD-4A76-AFA4-4DD37F606E8F}" type="pres">
      <dgm:prSet presAssocID="{9D1A3EE4-2737-4B4E-AEBE-4BFD7BCD4C8C}" presName="process" presStyleCnt="0"/>
      <dgm:spPr/>
    </dgm:pt>
    <dgm:pt modelId="{334D84E1-0FEF-466E-96CA-E2FBE164FC06}" type="pres">
      <dgm:prSet presAssocID="{5FFAE5E8-7CE5-4AFD-A631-4FF9BE87116A}" presName="composite1" presStyleCnt="0"/>
      <dgm:spPr/>
    </dgm:pt>
    <dgm:pt modelId="{F2F7D33D-A6E7-40CD-A247-C588646935BC}" type="pres">
      <dgm:prSet presAssocID="{5FFAE5E8-7CE5-4AFD-A631-4FF9BE87116A}" presName="dummyNode1" presStyleLbl="node1" presStyleIdx="0" presStyleCnt="3"/>
      <dgm:spPr/>
    </dgm:pt>
    <dgm:pt modelId="{47FF4F06-7522-461F-8E42-EBE413FCA673}" type="pres">
      <dgm:prSet presAssocID="{5FFAE5E8-7CE5-4AFD-A631-4FF9BE87116A}" presName="childNode1" presStyleLbl="bgAcc1" presStyleIdx="0" presStyleCnt="3" custScaleX="104511" custScaleY="213151" custLinFactNeighborX="6563" custLinFactNeighborY="-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B0719-626A-4FD0-AD6A-B927FBB534EF}" type="pres">
      <dgm:prSet presAssocID="{5FFAE5E8-7CE5-4AFD-A631-4FF9BE87116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E155B-96F0-4165-96BC-B9880313E5A1}" type="pres">
      <dgm:prSet presAssocID="{5FFAE5E8-7CE5-4AFD-A631-4FF9BE87116A}" presName="parentNode1" presStyleLbl="node1" presStyleIdx="0" presStyleCnt="3" custLinFactNeighborX="-15551" custLinFactNeighborY="375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6EAF9-A3E6-4166-BB23-D617CB7A2D69}" type="pres">
      <dgm:prSet presAssocID="{5FFAE5E8-7CE5-4AFD-A631-4FF9BE87116A}" presName="connSite1" presStyleCnt="0"/>
      <dgm:spPr/>
    </dgm:pt>
    <dgm:pt modelId="{7628A7CE-7E4D-4C39-B830-A350F3078515}" type="pres">
      <dgm:prSet presAssocID="{CD6A9812-9FE4-4426-B3C8-E93D3F375887}" presName="Name9" presStyleLbl="sibTrans2D1" presStyleIdx="0" presStyleCnt="2" custLinFactNeighborX="-29241" custLinFactNeighborY="3579"/>
      <dgm:spPr/>
      <dgm:t>
        <a:bodyPr/>
        <a:lstStyle/>
        <a:p>
          <a:endParaRPr lang="ru-RU"/>
        </a:p>
      </dgm:t>
    </dgm:pt>
    <dgm:pt modelId="{D70F8162-0F5D-4AFC-9AAA-3326ED9B7B6A}" type="pres">
      <dgm:prSet presAssocID="{FA19F09C-8684-46F0-A7F5-98D8F9532F63}" presName="composite2" presStyleCnt="0"/>
      <dgm:spPr/>
    </dgm:pt>
    <dgm:pt modelId="{1E103B64-B1F7-4426-9A06-0D913DAD084B}" type="pres">
      <dgm:prSet presAssocID="{FA19F09C-8684-46F0-A7F5-98D8F9532F63}" presName="dummyNode2" presStyleLbl="node1" presStyleIdx="0" presStyleCnt="3"/>
      <dgm:spPr/>
    </dgm:pt>
    <dgm:pt modelId="{275CA66A-70B2-44D2-9A7B-D53DDAA61B7C}" type="pres">
      <dgm:prSet presAssocID="{FA19F09C-8684-46F0-A7F5-98D8F9532F63}" presName="childNode2" presStyleLbl="bgAcc1" presStyleIdx="1" presStyleCnt="3" custScaleX="107670" custScaleY="179395" custLinFactNeighborX="4424" custLinFactNeighborY="11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E0AF6-D008-49B5-A5B3-B20C5AC69973}" type="pres">
      <dgm:prSet presAssocID="{FA19F09C-8684-46F0-A7F5-98D8F9532F6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BDD21-C893-4CBE-90A9-1DA888A70090}" type="pres">
      <dgm:prSet presAssocID="{FA19F09C-8684-46F0-A7F5-98D8F9532F63}" presName="parentNode2" presStyleLbl="node1" presStyleIdx="1" presStyleCnt="3" custLinFactNeighborX="-16594" custLinFactNeighborY="-62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C559C-59D1-4207-82B6-00A835AD3EDC}" type="pres">
      <dgm:prSet presAssocID="{FA19F09C-8684-46F0-A7F5-98D8F9532F63}" presName="connSite2" presStyleCnt="0"/>
      <dgm:spPr/>
    </dgm:pt>
    <dgm:pt modelId="{E5D7DB74-C286-4E2C-B89D-06BB148DDB79}" type="pres">
      <dgm:prSet presAssocID="{6DC9CFDA-3C08-4216-911E-219F31C5232A}" presName="Name18" presStyleLbl="sibTrans2D1" presStyleIdx="1" presStyleCnt="2" custAng="184511" custLinFactNeighborX="13542" custLinFactNeighborY="-872"/>
      <dgm:spPr/>
      <dgm:t>
        <a:bodyPr/>
        <a:lstStyle/>
        <a:p>
          <a:endParaRPr lang="ru-RU"/>
        </a:p>
      </dgm:t>
    </dgm:pt>
    <dgm:pt modelId="{9543E27B-779E-4FA9-B882-7B0B9E27A17E}" type="pres">
      <dgm:prSet presAssocID="{B72E2352-9904-4C5B-829F-B90F24F5B804}" presName="composite1" presStyleCnt="0"/>
      <dgm:spPr/>
    </dgm:pt>
    <dgm:pt modelId="{02ACBD6A-526D-4CC5-8B3C-958B9E59DA0A}" type="pres">
      <dgm:prSet presAssocID="{B72E2352-9904-4C5B-829F-B90F24F5B804}" presName="dummyNode1" presStyleLbl="node1" presStyleIdx="1" presStyleCnt="3"/>
      <dgm:spPr/>
    </dgm:pt>
    <dgm:pt modelId="{9C099638-37D1-45F7-A034-529528403D7C}" type="pres">
      <dgm:prSet presAssocID="{B72E2352-9904-4C5B-829F-B90F24F5B804}" presName="childNode1" presStyleLbl="bgAcc1" presStyleIdx="2" presStyleCnt="3" custScaleY="138122" custLinFactNeighborX="553" custLinFactNeighborY="10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FD474-8A18-41BA-93E4-9B73979A71B1}" type="pres">
      <dgm:prSet presAssocID="{B72E2352-9904-4C5B-829F-B90F24F5B80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6FA18-E453-4B14-A160-98815E310070}" type="pres">
      <dgm:prSet presAssocID="{B72E2352-9904-4C5B-829F-B90F24F5B804}" presName="parentNode1" presStyleLbl="node1" presStyleIdx="2" presStyleCnt="3" custLinFactNeighborX="-17406" custLinFactNeighborY="31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817C1-21CD-42F5-BF19-E47745769C4B}" type="pres">
      <dgm:prSet presAssocID="{B72E2352-9904-4C5B-829F-B90F24F5B804}" presName="connSite1" presStyleCnt="0"/>
      <dgm:spPr/>
    </dgm:pt>
  </dgm:ptLst>
  <dgm:cxnLst>
    <dgm:cxn modelId="{874975AF-4A41-45A7-BF05-77C1425A27F7}" type="presOf" srcId="{6DC9CFDA-3C08-4216-911E-219F31C5232A}" destId="{E5D7DB74-C286-4E2C-B89D-06BB148DDB79}" srcOrd="0" destOrd="0" presId="urn:microsoft.com/office/officeart/2005/8/layout/hProcess4"/>
    <dgm:cxn modelId="{D5F2F500-BB10-4F07-A5EF-9CA7FE1EABDA}" srcId="{5FFAE5E8-7CE5-4AFD-A631-4FF9BE87116A}" destId="{F7D3B357-803C-42FE-AE20-EF02A44E916F}" srcOrd="0" destOrd="0" parTransId="{E75747BC-31CC-4546-8559-1BBDE4CE3D60}" sibTransId="{002EA4AE-F9ED-46B3-8E8E-CC83A5FCEDC1}"/>
    <dgm:cxn modelId="{D183CF86-60BE-4409-8DB3-88671B5ADA32}" type="presOf" srcId="{5FFAE5E8-7CE5-4AFD-A631-4FF9BE87116A}" destId="{779E155B-96F0-4165-96BC-B9880313E5A1}" srcOrd="0" destOrd="0" presId="urn:microsoft.com/office/officeart/2005/8/layout/hProcess4"/>
    <dgm:cxn modelId="{F2374DF9-B5DD-4B60-A182-F0CBFEC00AEE}" type="presOf" srcId="{B72E2352-9904-4C5B-829F-B90F24F5B804}" destId="{0256FA18-E453-4B14-A160-98815E310070}" srcOrd="0" destOrd="0" presId="urn:microsoft.com/office/officeart/2005/8/layout/hProcess4"/>
    <dgm:cxn modelId="{ACF1BF28-C73C-4314-A872-0B7FC8C037C6}" srcId="{B72E2352-9904-4C5B-829F-B90F24F5B804}" destId="{F03F019C-1716-4BF1-8EBD-21BC0A1A8D6D}" srcOrd="0" destOrd="0" parTransId="{32531BF7-AB89-4EAA-9EF3-9EFAEFEB1858}" sibTransId="{E1E5FA75-0EB8-49CF-B042-CE6CC4222462}"/>
    <dgm:cxn modelId="{F8434842-427A-4C56-AB31-EC4623F12597}" srcId="{FA19F09C-8684-46F0-A7F5-98D8F9532F63}" destId="{3B87A129-418D-42E2-B74E-C2A2E922B375}" srcOrd="0" destOrd="0" parTransId="{47D3A768-1321-408C-9B7B-79AF6932006D}" sibTransId="{D466E880-2985-48C4-B47B-38B55B29A6D4}"/>
    <dgm:cxn modelId="{3C709FA9-4F9B-4516-BE0F-5D4A86D8EB31}" type="presOf" srcId="{F03F019C-1716-4BF1-8EBD-21BC0A1A8D6D}" destId="{9C099638-37D1-45F7-A034-529528403D7C}" srcOrd="0" destOrd="0" presId="urn:microsoft.com/office/officeart/2005/8/layout/hProcess4"/>
    <dgm:cxn modelId="{330D53B4-8C07-4767-8F8B-906BA8E30B63}" srcId="{9D1A3EE4-2737-4B4E-AEBE-4BFD7BCD4C8C}" destId="{B72E2352-9904-4C5B-829F-B90F24F5B804}" srcOrd="2" destOrd="0" parTransId="{D11EE016-98A7-457D-8A43-466E6AC04DDC}" sibTransId="{5CBB3C69-0E14-4FE1-8A55-F1AC20790B61}"/>
    <dgm:cxn modelId="{2FCBCF7E-F721-4768-B9F3-3B96500A8649}" type="presOf" srcId="{F7D3B357-803C-42FE-AE20-EF02A44E916F}" destId="{87CB0719-626A-4FD0-AD6A-B927FBB534EF}" srcOrd="1" destOrd="0" presId="urn:microsoft.com/office/officeart/2005/8/layout/hProcess4"/>
    <dgm:cxn modelId="{905758C7-65A4-47CF-BD4C-4E301C07E8B0}" type="presOf" srcId="{CD6A9812-9FE4-4426-B3C8-E93D3F375887}" destId="{7628A7CE-7E4D-4C39-B830-A350F3078515}" srcOrd="0" destOrd="0" presId="urn:microsoft.com/office/officeart/2005/8/layout/hProcess4"/>
    <dgm:cxn modelId="{44E62771-06FB-4630-BB19-38191BFA80A6}" type="presOf" srcId="{3B87A129-418D-42E2-B74E-C2A2E922B375}" destId="{F61E0AF6-D008-49B5-A5B3-B20C5AC69973}" srcOrd="1" destOrd="0" presId="urn:microsoft.com/office/officeart/2005/8/layout/hProcess4"/>
    <dgm:cxn modelId="{B71BBB93-6C95-42EF-8489-05DB0AEAEB09}" type="presOf" srcId="{FA19F09C-8684-46F0-A7F5-98D8F9532F63}" destId="{535BDD21-C893-4CBE-90A9-1DA888A70090}" srcOrd="0" destOrd="0" presId="urn:microsoft.com/office/officeart/2005/8/layout/hProcess4"/>
    <dgm:cxn modelId="{097BF030-C3AD-4147-BA03-8B8160E57509}" srcId="{9D1A3EE4-2737-4B4E-AEBE-4BFD7BCD4C8C}" destId="{FA19F09C-8684-46F0-A7F5-98D8F9532F63}" srcOrd="1" destOrd="0" parTransId="{35CBEC16-B89C-4ED7-8987-70A1D498FE8B}" sibTransId="{6DC9CFDA-3C08-4216-911E-219F31C5232A}"/>
    <dgm:cxn modelId="{DB46280C-BABF-4169-9BC3-90534C386F02}" type="presOf" srcId="{9D1A3EE4-2737-4B4E-AEBE-4BFD7BCD4C8C}" destId="{A39646BE-3E0D-4EB9-82A1-9EA95B2DCA11}" srcOrd="0" destOrd="0" presId="urn:microsoft.com/office/officeart/2005/8/layout/hProcess4"/>
    <dgm:cxn modelId="{75D63ADD-215F-4F37-B17C-8D9AC92A79F4}" type="presOf" srcId="{F7D3B357-803C-42FE-AE20-EF02A44E916F}" destId="{47FF4F06-7522-461F-8E42-EBE413FCA673}" srcOrd="0" destOrd="0" presId="urn:microsoft.com/office/officeart/2005/8/layout/hProcess4"/>
    <dgm:cxn modelId="{0AECC720-E9A7-4647-BE70-41AB4CEC5A69}" type="presOf" srcId="{3B87A129-418D-42E2-B74E-C2A2E922B375}" destId="{275CA66A-70B2-44D2-9A7B-D53DDAA61B7C}" srcOrd="0" destOrd="0" presId="urn:microsoft.com/office/officeart/2005/8/layout/hProcess4"/>
    <dgm:cxn modelId="{7BC576FA-4118-43FC-BC75-0BD9AFF3A6F9}" srcId="{9D1A3EE4-2737-4B4E-AEBE-4BFD7BCD4C8C}" destId="{5FFAE5E8-7CE5-4AFD-A631-4FF9BE87116A}" srcOrd="0" destOrd="0" parTransId="{A6F55D60-CC1C-4D42-8335-32029A52BA8F}" sibTransId="{CD6A9812-9FE4-4426-B3C8-E93D3F375887}"/>
    <dgm:cxn modelId="{6C173FE2-492D-4A6A-B208-FF3A9DC43184}" type="presOf" srcId="{F03F019C-1716-4BF1-8EBD-21BC0A1A8D6D}" destId="{FAFFD474-8A18-41BA-93E4-9B73979A71B1}" srcOrd="1" destOrd="0" presId="urn:microsoft.com/office/officeart/2005/8/layout/hProcess4"/>
    <dgm:cxn modelId="{4133586C-2342-4395-947D-E1AA7780E63F}" type="presParOf" srcId="{A39646BE-3E0D-4EB9-82A1-9EA95B2DCA11}" destId="{CC7DDA64-C052-4EC2-B4FC-5FAA842E6D85}" srcOrd="0" destOrd="0" presId="urn:microsoft.com/office/officeart/2005/8/layout/hProcess4"/>
    <dgm:cxn modelId="{CA5EA33A-F1FD-4901-9AD0-F94C0022896D}" type="presParOf" srcId="{A39646BE-3E0D-4EB9-82A1-9EA95B2DCA11}" destId="{D6059728-8FC0-428F-9BDA-F5DD34232F97}" srcOrd="1" destOrd="0" presId="urn:microsoft.com/office/officeart/2005/8/layout/hProcess4"/>
    <dgm:cxn modelId="{CDC6D1E5-0980-4A5C-A2F9-623CF3340D42}" type="presParOf" srcId="{A39646BE-3E0D-4EB9-82A1-9EA95B2DCA11}" destId="{073D7F83-E6AD-4A76-AFA4-4DD37F606E8F}" srcOrd="2" destOrd="0" presId="urn:microsoft.com/office/officeart/2005/8/layout/hProcess4"/>
    <dgm:cxn modelId="{4B436C04-30D1-4696-9375-7A790AF1492E}" type="presParOf" srcId="{073D7F83-E6AD-4A76-AFA4-4DD37F606E8F}" destId="{334D84E1-0FEF-466E-96CA-E2FBE164FC06}" srcOrd="0" destOrd="0" presId="urn:microsoft.com/office/officeart/2005/8/layout/hProcess4"/>
    <dgm:cxn modelId="{DD9CB130-0C08-4EE9-BEEA-6BCC49ACA249}" type="presParOf" srcId="{334D84E1-0FEF-466E-96CA-E2FBE164FC06}" destId="{F2F7D33D-A6E7-40CD-A247-C588646935BC}" srcOrd="0" destOrd="0" presId="urn:microsoft.com/office/officeart/2005/8/layout/hProcess4"/>
    <dgm:cxn modelId="{3EA1DE00-B4C9-443C-AB33-ADDA9BB30C45}" type="presParOf" srcId="{334D84E1-0FEF-466E-96CA-E2FBE164FC06}" destId="{47FF4F06-7522-461F-8E42-EBE413FCA673}" srcOrd="1" destOrd="0" presId="urn:microsoft.com/office/officeart/2005/8/layout/hProcess4"/>
    <dgm:cxn modelId="{F52E4E86-A7B6-475F-914D-26BA44FE57CE}" type="presParOf" srcId="{334D84E1-0FEF-466E-96CA-E2FBE164FC06}" destId="{87CB0719-626A-4FD0-AD6A-B927FBB534EF}" srcOrd="2" destOrd="0" presId="urn:microsoft.com/office/officeart/2005/8/layout/hProcess4"/>
    <dgm:cxn modelId="{CF173426-1BA9-4F12-A31B-78A421FBEFFA}" type="presParOf" srcId="{334D84E1-0FEF-466E-96CA-E2FBE164FC06}" destId="{779E155B-96F0-4165-96BC-B9880313E5A1}" srcOrd="3" destOrd="0" presId="urn:microsoft.com/office/officeart/2005/8/layout/hProcess4"/>
    <dgm:cxn modelId="{9EF31D85-7830-471A-94B9-2906BCFD9930}" type="presParOf" srcId="{334D84E1-0FEF-466E-96CA-E2FBE164FC06}" destId="{5506EAF9-A3E6-4166-BB23-D617CB7A2D69}" srcOrd="4" destOrd="0" presId="urn:microsoft.com/office/officeart/2005/8/layout/hProcess4"/>
    <dgm:cxn modelId="{A93077EE-144A-43F1-8E4E-2815E0357630}" type="presParOf" srcId="{073D7F83-E6AD-4A76-AFA4-4DD37F606E8F}" destId="{7628A7CE-7E4D-4C39-B830-A350F3078515}" srcOrd="1" destOrd="0" presId="urn:microsoft.com/office/officeart/2005/8/layout/hProcess4"/>
    <dgm:cxn modelId="{2AFA62C5-40DD-4E89-B4DE-474AE9D085C9}" type="presParOf" srcId="{073D7F83-E6AD-4A76-AFA4-4DD37F606E8F}" destId="{D70F8162-0F5D-4AFC-9AAA-3326ED9B7B6A}" srcOrd="2" destOrd="0" presId="urn:microsoft.com/office/officeart/2005/8/layout/hProcess4"/>
    <dgm:cxn modelId="{D092CF7C-282F-4220-B4B3-1FCE688A25DA}" type="presParOf" srcId="{D70F8162-0F5D-4AFC-9AAA-3326ED9B7B6A}" destId="{1E103B64-B1F7-4426-9A06-0D913DAD084B}" srcOrd="0" destOrd="0" presId="urn:microsoft.com/office/officeart/2005/8/layout/hProcess4"/>
    <dgm:cxn modelId="{1C6F7048-9716-4147-B078-DCEB57323938}" type="presParOf" srcId="{D70F8162-0F5D-4AFC-9AAA-3326ED9B7B6A}" destId="{275CA66A-70B2-44D2-9A7B-D53DDAA61B7C}" srcOrd="1" destOrd="0" presId="urn:microsoft.com/office/officeart/2005/8/layout/hProcess4"/>
    <dgm:cxn modelId="{C346C41D-A078-4CF8-A29D-3D62634694DB}" type="presParOf" srcId="{D70F8162-0F5D-4AFC-9AAA-3326ED9B7B6A}" destId="{F61E0AF6-D008-49B5-A5B3-B20C5AC69973}" srcOrd="2" destOrd="0" presId="urn:microsoft.com/office/officeart/2005/8/layout/hProcess4"/>
    <dgm:cxn modelId="{2ED9FDA7-34CA-4762-BF5F-30AD00C4258D}" type="presParOf" srcId="{D70F8162-0F5D-4AFC-9AAA-3326ED9B7B6A}" destId="{535BDD21-C893-4CBE-90A9-1DA888A70090}" srcOrd="3" destOrd="0" presId="urn:microsoft.com/office/officeart/2005/8/layout/hProcess4"/>
    <dgm:cxn modelId="{665C2D03-98E2-4429-B6E1-A8295E02B13F}" type="presParOf" srcId="{D70F8162-0F5D-4AFC-9AAA-3326ED9B7B6A}" destId="{C55C559C-59D1-4207-82B6-00A835AD3EDC}" srcOrd="4" destOrd="0" presId="urn:microsoft.com/office/officeart/2005/8/layout/hProcess4"/>
    <dgm:cxn modelId="{DC2DF62D-B7AE-41DA-A569-727B0819C0FC}" type="presParOf" srcId="{073D7F83-E6AD-4A76-AFA4-4DD37F606E8F}" destId="{E5D7DB74-C286-4E2C-B89D-06BB148DDB79}" srcOrd="3" destOrd="0" presId="urn:microsoft.com/office/officeart/2005/8/layout/hProcess4"/>
    <dgm:cxn modelId="{9BD02114-6888-429E-953B-048E809A6E6F}" type="presParOf" srcId="{073D7F83-E6AD-4A76-AFA4-4DD37F606E8F}" destId="{9543E27B-779E-4FA9-B882-7B0B9E27A17E}" srcOrd="4" destOrd="0" presId="urn:microsoft.com/office/officeart/2005/8/layout/hProcess4"/>
    <dgm:cxn modelId="{E1AB045B-1CA3-4B19-ADAB-5E8FDC191CF5}" type="presParOf" srcId="{9543E27B-779E-4FA9-B882-7B0B9E27A17E}" destId="{02ACBD6A-526D-4CC5-8B3C-958B9E59DA0A}" srcOrd="0" destOrd="0" presId="urn:microsoft.com/office/officeart/2005/8/layout/hProcess4"/>
    <dgm:cxn modelId="{54DA1ED4-2854-4CA8-B047-5ADDAA75A88F}" type="presParOf" srcId="{9543E27B-779E-4FA9-B882-7B0B9E27A17E}" destId="{9C099638-37D1-45F7-A034-529528403D7C}" srcOrd="1" destOrd="0" presId="urn:microsoft.com/office/officeart/2005/8/layout/hProcess4"/>
    <dgm:cxn modelId="{46E76845-CA05-4C2F-B0B4-9819AB7D8212}" type="presParOf" srcId="{9543E27B-779E-4FA9-B882-7B0B9E27A17E}" destId="{FAFFD474-8A18-41BA-93E4-9B73979A71B1}" srcOrd="2" destOrd="0" presId="urn:microsoft.com/office/officeart/2005/8/layout/hProcess4"/>
    <dgm:cxn modelId="{8D1BF84F-9469-448D-95C4-AF6087858C1C}" type="presParOf" srcId="{9543E27B-779E-4FA9-B882-7B0B9E27A17E}" destId="{0256FA18-E453-4B14-A160-98815E310070}" srcOrd="3" destOrd="0" presId="urn:microsoft.com/office/officeart/2005/8/layout/hProcess4"/>
    <dgm:cxn modelId="{BBB7A992-22EF-4B35-B171-01B0F5282641}" type="presParOf" srcId="{9543E27B-779E-4FA9-B882-7B0B9E27A17E}" destId="{6F9817C1-21CD-42F5-BF19-E47745769C4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80B332-EAA9-44CD-8D02-0A4584C16FC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6451D16-6507-48A2-82C4-76DE8078E79C}">
      <dgm:prSet/>
      <dgm:spPr/>
      <dgm:t>
        <a:bodyPr/>
        <a:lstStyle/>
        <a:p>
          <a:pPr rtl="0"/>
          <a:r>
            <a:rPr lang="ru-RU" b="1" dirty="0" smtClean="0"/>
            <a:t>Экономика и финансы фирмы</a:t>
          </a:r>
          <a:endParaRPr lang="ru-RU" b="1" dirty="0"/>
        </a:p>
      </dgm:t>
    </dgm:pt>
    <dgm:pt modelId="{D5FA5B71-193B-42F7-953A-35E0BAF71646}" type="parTrans" cxnId="{A5575AFC-090E-4852-9427-AFA2C8BA6A8D}">
      <dgm:prSet/>
      <dgm:spPr/>
      <dgm:t>
        <a:bodyPr/>
        <a:lstStyle/>
        <a:p>
          <a:endParaRPr lang="ru-RU" b="1"/>
        </a:p>
      </dgm:t>
    </dgm:pt>
    <dgm:pt modelId="{1C9FE9B0-AA70-4E7E-9983-FA14244EB204}" type="sibTrans" cxnId="{A5575AFC-090E-4852-9427-AFA2C8BA6A8D}">
      <dgm:prSet/>
      <dgm:spPr/>
      <dgm:t>
        <a:bodyPr/>
        <a:lstStyle/>
        <a:p>
          <a:endParaRPr lang="ru-RU" b="1"/>
        </a:p>
      </dgm:t>
    </dgm:pt>
    <dgm:pt modelId="{CBA16FA6-56F3-4ACF-8C91-82C555C934E0}">
      <dgm:prSet/>
      <dgm:spPr/>
      <dgm:t>
        <a:bodyPr/>
        <a:lstStyle/>
        <a:p>
          <a:pPr rtl="0"/>
          <a:r>
            <a:rPr lang="ru-RU" b="1" dirty="0" smtClean="0"/>
            <a:t>Бухгалтерский учет</a:t>
          </a:r>
          <a:endParaRPr lang="ru-RU" b="1" dirty="0"/>
        </a:p>
      </dgm:t>
    </dgm:pt>
    <dgm:pt modelId="{5A737E9B-6B6E-465E-BB3A-90F4EC6596E6}" type="parTrans" cxnId="{8BD21C72-2D13-4052-8AA2-6D6DB4E8951D}">
      <dgm:prSet/>
      <dgm:spPr/>
      <dgm:t>
        <a:bodyPr/>
        <a:lstStyle/>
        <a:p>
          <a:endParaRPr lang="ru-RU" b="1"/>
        </a:p>
      </dgm:t>
    </dgm:pt>
    <dgm:pt modelId="{0DFF1256-5A26-446F-ABB3-5DB904FEAFD0}" type="sibTrans" cxnId="{8BD21C72-2D13-4052-8AA2-6D6DB4E8951D}">
      <dgm:prSet/>
      <dgm:spPr/>
      <dgm:t>
        <a:bodyPr/>
        <a:lstStyle/>
        <a:p>
          <a:endParaRPr lang="ru-RU" b="1"/>
        </a:p>
      </dgm:t>
    </dgm:pt>
    <dgm:pt modelId="{7D15228D-5935-4064-8E41-9B58DF4A9953}">
      <dgm:prSet/>
      <dgm:spPr/>
      <dgm:t>
        <a:bodyPr/>
        <a:lstStyle/>
        <a:p>
          <a:pPr rtl="0"/>
          <a:r>
            <a:rPr lang="ru-RU" b="1" dirty="0" smtClean="0"/>
            <a:t>Банковское дело</a:t>
          </a:r>
          <a:endParaRPr lang="ru-RU" b="1" dirty="0"/>
        </a:p>
      </dgm:t>
    </dgm:pt>
    <dgm:pt modelId="{B7D11BBE-A859-4BB4-9184-71631C439190}" type="parTrans" cxnId="{A86C70E7-72BB-43E2-81FB-7305D8C93A8D}">
      <dgm:prSet/>
      <dgm:spPr/>
      <dgm:t>
        <a:bodyPr/>
        <a:lstStyle/>
        <a:p>
          <a:endParaRPr lang="ru-RU" b="1"/>
        </a:p>
      </dgm:t>
    </dgm:pt>
    <dgm:pt modelId="{62ABAB5E-253F-4BA1-AB27-893E7E6432B1}" type="sibTrans" cxnId="{A86C70E7-72BB-43E2-81FB-7305D8C93A8D}">
      <dgm:prSet/>
      <dgm:spPr/>
      <dgm:t>
        <a:bodyPr/>
        <a:lstStyle/>
        <a:p>
          <a:endParaRPr lang="ru-RU" b="1"/>
        </a:p>
      </dgm:t>
    </dgm:pt>
    <dgm:pt modelId="{73E59CEB-BDFE-4F19-855A-0616189EB957}" type="pres">
      <dgm:prSet presAssocID="{0180B332-EAA9-44CD-8D02-0A4584C16FC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69E2541-7BCD-47DC-BA50-138E3CF66B85}" type="pres">
      <dgm:prSet presAssocID="{0180B332-EAA9-44CD-8D02-0A4584C16FCB}" presName="Name1" presStyleCnt="0"/>
      <dgm:spPr/>
      <dgm:t>
        <a:bodyPr/>
        <a:lstStyle/>
        <a:p>
          <a:endParaRPr lang="ru-RU"/>
        </a:p>
      </dgm:t>
    </dgm:pt>
    <dgm:pt modelId="{171F56F5-2D1C-4897-BA9D-20E1F1B29715}" type="pres">
      <dgm:prSet presAssocID="{0180B332-EAA9-44CD-8D02-0A4584C16FCB}" presName="cycle" presStyleCnt="0"/>
      <dgm:spPr/>
      <dgm:t>
        <a:bodyPr/>
        <a:lstStyle/>
        <a:p>
          <a:endParaRPr lang="ru-RU"/>
        </a:p>
      </dgm:t>
    </dgm:pt>
    <dgm:pt modelId="{0425E275-A5CC-4439-B591-6A6FF25D0F11}" type="pres">
      <dgm:prSet presAssocID="{0180B332-EAA9-44CD-8D02-0A4584C16FCB}" presName="srcNode" presStyleLbl="node1" presStyleIdx="0" presStyleCnt="3"/>
      <dgm:spPr/>
      <dgm:t>
        <a:bodyPr/>
        <a:lstStyle/>
        <a:p>
          <a:endParaRPr lang="ru-RU"/>
        </a:p>
      </dgm:t>
    </dgm:pt>
    <dgm:pt modelId="{B5BBCF22-F82B-4926-8290-901BA8F701B6}" type="pres">
      <dgm:prSet presAssocID="{0180B332-EAA9-44CD-8D02-0A4584C16FCB}" presName="conn" presStyleLbl="parChTrans1D2" presStyleIdx="0" presStyleCnt="1"/>
      <dgm:spPr/>
      <dgm:t>
        <a:bodyPr/>
        <a:lstStyle/>
        <a:p>
          <a:endParaRPr lang="ru-RU"/>
        </a:p>
      </dgm:t>
    </dgm:pt>
    <dgm:pt modelId="{1EC77D65-BED0-4D1D-91C4-66C9A7E6FF8D}" type="pres">
      <dgm:prSet presAssocID="{0180B332-EAA9-44CD-8D02-0A4584C16FCB}" presName="extraNode" presStyleLbl="node1" presStyleIdx="0" presStyleCnt="3"/>
      <dgm:spPr/>
      <dgm:t>
        <a:bodyPr/>
        <a:lstStyle/>
        <a:p>
          <a:endParaRPr lang="ru-RU"/>
        </a:p>
      </dgm:t>
    </dgm:pt>
    <dgm:pt modelId="{6C4B8F12-FF24-4E7D-88EE-D56F5A85D0EB}" type="pres">
      <dgm:prSet presAssocID="{0180B332-EAA9-44CD-8D02-0A4584C16FCB}" presName="dstNode" presStyleLbl="node1" presStyleIdx="0" presStyleCnt="3"/>
      <dgm:spPr/>
      <dgm:t>
        <a:bodyPr/>
        <a:lstStyle/>
        <a:p>
          <a:endParaRPr lang="ru-RU"/>
        </a:p>
      </dgm:t>
    </dgm:pt>
    <dgm:pt modelId="{7AC71D57-6028-4A7A-B721-10827F676EB4}" type="pres">
      <dgm:prSet presAssocID="{F6451D16-6507-48A2-82C4-76DE8078E79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0C46A-273A-479C-AD1A-F3BA15FDE6E1}" type="pres">
      <dgm:prSet presAssocID="{F6451D16-6507-48A2-82C4-76DE8078E79C}" presName="accent_1" presStyleCnt="0"/>
      <dgm:spPr/>
      <dgm:t>
        <a:bodyPr/>
        <a:lstStyle/>
        <a:p>
          <a:endParaRPr lang="ru-RU"/>
        </a:p>
      </dgm:t>
    </dgm:pt>
    <dgm:pt modelId="{1893AA1B-5E27-401D-9027-4E80FA180EA2}" type="pres">
      <dgm:prSet presAssocID="{F6451D16-6507-48A2-82C4-76DE8078E79C}" presName="accentRepeatNode" presStyleLbl="solidFgAcc1" presStyleIdx="0" presStyleCnt="3"/>
      <dgm:spPr/>
      <dgm:t>
        <a:bodyPr/>
        <a:lstStyle/>
        <a:p>
          <a:endParaRPr lang="ru-RU"/>
        </a:p>
      </dgm:t>
    </dgm:pt>
    <dgm:pt modelId="{66F1F20C-2CD4-4BAB-9315-7D163DE04811}" type="pres">
      <dgm:prSet presAssocID="{CBA16FA6-56F3-4ACF-8C91-82C555C934E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E7448-C552-407A-A6D2-9E85262B796B}" type="pres">
      <dgm:prSet presAssocID="{CBA16FA6-56F3-4ACF-8C91-82C555C934E0}" presName="accent_2" presStyleCnt="0"/>
      <dgm:spPr/>
      <dgm:t>
        <a:bodyPr/>
        <a:lstStyle/>
        <a:p>
          <a:endParaRPr lang="ru-RU"/>
        </a:p>
      </dgm:t>
    </dgm:pt>
    <dgm:pt modelId="{2306B801-C385-4443-B2EE-D6643C3C6A19}" type="pres">
      <dgm:prSet presAssocID="{CBA16FA6-56F3-4ACF-8C91-82C555C934E0}" presName="accentRepeatNode" presStyleLbl="solidFgAcc1" presStyleIdx="1" presStyleCnt="3"/>
      <dgm:spPr/>
      <dgm:t>
        <a:bodyPr/>
        <a:lstStyle/>
        <a:p>
          <a:endParaRPr lang="ru-RU"/>
        </a:p>
      </dgm:t>
    </dgm:pt>
    <dgm:pt modelId="{056FEC29-5B12-4C5B-BA32-A3589D349105}" type="pres">
      <dgm:prSet presAssocID="{7D15228D-5935-4064-8E41-9B58DF4A995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F6208-50D1-4432-8588-A198E32734CA}" type="pres">
      <dgm:prSet presAssocID="{7D15228D-5935-4064-8E41-9B58DF4A9953}" presName="accent_3" presStyleCnt="0"/>
      <dgm:spPr/>
      <dgm:t>
        <a:bodyPr/>
        <a:lstStyle/>
        <a:p>
          <a:endParaRPr lang="ru-RU"/>
        </a:p>
      </dgm:t>
    </dgm:pt>
    <dgm:pt modelId="{51F977AA-A5B1-49D5-B4B2-7569FE24DB51}" type="pres">
      <dgm:prSet presAssocID="{7D15228D-5935-4064-8E41-9B58DF4A9953}" presName="accentRepeatNode" presStyleLbl="solidFgAcc1" presStyleIdx="2" presStyleCnt="3"/>
      <dgm:spPr/>
      <dgm:t>
        <a:bodyPr/>
        <a:lstStyle/>
        <a:p>
          <a:endParaRPr lang="ru-RU"/>
        </a:p>
      </dgm:t>
    </dgm:pt>
  </dgm:ptLst>
  <dgm:cxnLst>
    <dgm:cxn modelId="{8BD21C72-2D13-4052-8AA2-6D6DB4E8951D}" srcId="{0180B332-EAA9-44CD-8D02-0A4584C16FCB}" destId="{CBA16FA6-56F3-4ACF-8C91-82C555C934E0}" srcOrd="1" destOrd="0" parTransId="{5A737E9B-6B6E-465E-BB3A-90F4EC6596E6}" sibTransId="{0DFF1256-5A26-446F-ABB3-5DB904FEAFD0}"/>
    <dgm:cxn modelId="{A5575AFC-090E-4852-9427-AFA2C8BA6A8D}" srcId="{0180B332-EAA9-44CD-8D02-0A4584C16FCB}" destId="{F6451D16-6507-48A2-82C4-76DE8078E79C}" srcOrd="0" destOrd="0" parTransId="{D5FA5B71-193B-42F7-953A-35E0BAF71646}" sibTransId="{1C9FE9B0-AA70-4E7E-9983-FA14244EB204}"/>
    <dgm:cxn modelId="{3B7EDDF8-0E68-4FE8-A7AD-D9A65F615C60}" type="presOf" srcId="{0180B332-EAA9-44CD-8D02-0A4584C16FCB}" destId="{73E59CEB-BDFE-4F19-855A-0616189EB957}" srcOrd="0" destOrd="0" presId="urn:microsoft.com/office/officeart/2008/layout/VerticalCurvedList"/>
    <dgm:cxn modelId="{E8DFE1E6-F19F-407E-B686-CF5E3B754EE1}" type="presOf" srcId="{F6451D16-6507-48A2-82C4-76DE8078E79C}" destId="{7AC71D57-6028-4A7A-B721-10827F676EB4}" srcOrd="0" destOrd="0" presId="urn:microsoft.com/office/officeart/2008/layout/VerticalCurvedList"/>
    <dgm:cxn modelId="{A92E4525-23C8-4248-A253-B2A5F84F8CC4}" type="presOf" srcId="{7D15228D-5935-4064-8E41-9B58DF4A9953}" destId="{056FEC29-5B12-4C5B-BA32-A3589D349105}" srcOrd="0" destOrd="0" presId="urn:microsoft.com/office/officeart/2008/layout/VerticalCurvedList"/>
    <dgm:cxn modelId="{2968AC98-C5B5-476F-8E6F-BD04F7EED7AC}" type="presOf" srcId="{1C9FE9B0-AA70-4E7E-9983-FA14244EB204}" destId="{B5BBCF22-F82B-4926-8290-901BA8F701B6}" srcOrd="0" destOrd="0" presId="urn:microsoft.com/office/officeart/2008/layout/VerticalCurvedList"/>
    <dgm:cxn modelId="{C8D4BD01-9262-4F26-BE00-20E56EC7CF24}" type="presOf" srcId="{CBA16FA6-56F3-4ACF-8C91-82C555C934E0}" destId="{66F1F20C-2CD4-4BAB-9315-7D163DE04811}" srcOrd="0" destOrd="0" presId="urn:microsoft.com/office/officeart/2008/layout/VerticalCurvedList"/>
    <dgm:cxn modelId="{A86C70E7-72BB-43E2-81FB-7305D8C93A8D}" srcId="{0180B332-EAA9-44CD-8D02-0A4584C16FCB}" destId="{7D15228D-5935-4064-8E41-9B58DF4A9953}" srcOrd="2" destOrd="0" parTransId="{B7D11BBE-A859-4BB4-9184-71631C439190}" sibTransId="{62ABAB5E-253F-4BA1-AB27-893E7E6432B1}"/>
    <dgm:cxn modelId="{C44C911A-BC7A-4831-895D-FA225506BDE6}" type="presParOf" srcId="{73E59CEB-BDFE-4F19-855A-0616189EB957}" destId="{669E2541-7BCD-47DC-BA50-138E3CF66B85}" srcOrd="0" destOrd="0" presId="urn:microsoft.com/office/officeart/2008/layout/VerticalCurvedList"/>
    <dgm:cxn modelId="{BCC40287-CF6F-4B27-92D9-5557C2B4AEE0}" type="presParOf" srcId="{669E2541-7BCD-47DC-BA50-138E3CF66B85}" destId="{171F56F5-2D1C-4897-BA9D-20E1F1B29715}" srcOrd="0" destOrd="0" presId="urn:microsoft.com/office/officeart/2008/layout/VerticalCurvedList"/>
    <dgm:cxn modelId="{3BE090E1-C06D-4568-98D3-2D9F10B5CF0D}" type="presParOf" srcId="{171F56F5-2D1C-4897-BA9D-20E1F1B29715}" destId="{0425E275-A5CC-4439-B591-6A6FF25D0F11}" srcOrd="0" destOrd="0" presId="urn:microsoft.com/office/officeart/2008/layout/VerticalCurvedList"/>
    <dgm:cxn modelId="{5075172D-06FC-4EE6-8221-1EFE4427FAB4}" type="presParOf" srcId="{171F56F5-2D1C-4897-BA9D-20E1F1B29715}" destId="{B5BBCF22-F82B-4926-8290-901BA8F701B6}" srcOrd="1" destOrd="0" presId="urn:microsoft.com/office/officeart/2008/layout/VerticalCurvedList"/>
    <dgm:cxn modelId="{6AEA4FA7-B949-404C-B543-7B68D22B4301}" type="presParOf" srcId="{171F56F5-2D1C-4897-BA9D-20E1F1B29715}" destId="{1EC77D65-BED0-4D1D-91C4-66C9A7E6FF8D}" srcOrd="2" destOrd="0" presId="urn:microsoft.com/office/officeart/2008/layout/VerticalCurvedList"/>
    <dgm:cxn modelId="{2288BE97-685E-4E5D-816A-8CA2AF3A821C}" type="presParOf" srcId="{171F56F5-2D1C-4897-BA9D-20E1F1B29715}" destId="{6C4B8F12-FF24-4E7D-88EE-D56F5A85D0EB}" srcOrd="3" destOrd="0" presId="urn:microsoft.com/office/officeart/2008/layout/VerticalCurvedList"/>
    <dgm:cxn modelId="{EC0F54BC-4837-4959-882E-AA81D108D1BE}" type="presParOf" srcId="{669E2541-7BCD-47DC-BA50-138E3CF66B85}" destId="{7AC71D57-6028-4A7A-B721-10827F676EB4}" srcOrd="1" destOrd="0" presId="urn:microsoft.com/office/officeart/2008/layout/VerticalCurvedList"/>
    <dgm:cxn modelId="{E9DFB3EB-9296-45A7-949D-C7F195E943B4}" type="presParOf" srcId="{669E2541-7BCD-47DC-BA50-138E3CF66B85}" destId="{9730C46A-273A-479C-AD1A-F3BA15FDE6E1}" srcOrd="2" destOrd="0" presId="urn:microsoft.com/office/officeart/2008/layout/VerticalCurvedList"/>
    <dgm:cxn modelId="{FB754520-97E2-4632-914C-4359E1341B62}" type="presParOf" srcId="{9730C46A-273A-479C-AD1A-F3BA15FDE6E1}" destId="{1893AA1B-5E27-401D-9027-4E80FA180EA2}" srcOrd="0" destOrd="0" presId="urn:microsoft.com/office/officeart/2008/layout/VerticalCurvedList"/>
    <dgm:cxn modelId="{34D8DF06-7F29-4067-9C86-A060CCF72BA2}" type="presParOf" srcId="{669E2541-7BCD-47DC-BA50-138E3CF66B85}" destId="{66F1F20C-2CD4-4BAB-9315-7D163DE04811}" srcOrd="3" destOrd="0" presId="urn:microsoft.com/office/officeart/2008/layout/VerticalCurvedList"/>
    <dgm:cxn modelId="{BE6D4DD6-85AC-4CF5-8C83-E6333D7A8E45}" type="presParOf" srcId="{669E2541-7BCD-47DC-BA50-138E3CF66B85}" destId="{5B0E7448-C552-407A-A6D2-9E85262B796B}" srcOrd="4" destOrd="0" presId="urn:microsoft.com/office/officeart/2008/layout/VerticalCurvedList"/>
    <dgm:cxn modelId="{7BD6C8BE-5691-4410-BB56-C2D6B2E076DB}" type="presParOf" srcId="{5B0E7448-C552-407A-A6D2-9E85262B796B}" destId="{2306B801-C385-4443-B2EE-D6643C3C6A19}" srcOrd="0" destOrd="0" presId="urn:microsoft.com/office/officeart/2008/layout/VerticalCurvedList"/>
    <dgm:cxn modelId="{C2DB5EE4-782B-4554-BB74-FFBB1C30A6B3}" type="presParOf" srcId="{669E2541-7BCD-47DC-BA50-138E3CF66B85}" destId="{056FEC29-5B12-4C5B-BA32-A3589D349105}" srcOrd="5" destOrd="0" presId="urn:microsoft.com/office/officeart/2008/layout/VerticalCurvedList"/>
    <dgm:cxn modelId="{1BE8631D-C861-41DE-B93C-ED4FA981E3BE}" type="presParOf" srcId="{669E2541-7BCD-47DC-BA50-138E3CF66B85}" destId="{D8EF6208-50D1-4432-8588-A198E32734CA}" srcOrd="6" destOrd="0" presId="urn:microsoft.com/office/officeart/2008/layout/VerticalCurvedList"/>
    <dgm:cxn modelId="{38B17F26-EE5D-45DF-8DA3-2A1566C4F828}" type="presParOf" srcId="{D8EF6208-50D1-4432-8588-A198E32734CA}" destId="{51F977AA-A5B1-49D5-B4B2-7569FE24DB5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BA6989-845D-411C-9E28-3B2AC81D8312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2D32A3A-282A-4187-8024-B61541AB15B8}">
      <dgm:prSet/>
      <dgm:spPr/>
      <dgm:t>
        <a:bodyPr/>
        <a:lstStyle/>
        <a:p>
          <a:pPr rtl="0"/>
          <a:r>
            <a:rPr lang="ru-RU" b="0" i="0" u="none" dirty="0" smtClean="0"/>
            <a:t>Краткосрочная финансовая политика</a:t>
          </a:r>
          <a:endParaRPr lang="ru-RU" dirty="0" smtClean="0"/>
        </a:p>
      </dgm:t>
    </dgm:pt>
    <dgm:pt modelId="{01CA6D89-F77F-46AE-831C-0341EA6A22EB}" type="parTrans" cxnId="{C5CEF368-3194-4BA5-A029-BD3294A5C9E5}">
      <dgm:prSet/>
      <dgm:spPr/>
      <dgm:t>
        <a:bodyPr/>
        <a:lstStyle/>
        <a:p>
          <a:endParaRPr lang="ru-RU"/>
        </a:p>
      </dgm:t>
    </dgm:pt>
    <dgm:pt modelId="{04276C6F-C029-4E01-9D5F-20C695B3C381}" type="sibTrans" cxnId="{C5CEF368-3194-4BA5-A029-BD3294A5C9E5}">
      <dgm:prSet/>
      <dgm:spPr/>
      <dgm:t>
        <a:bodyPr/>
        <a:lstStyle/>
        <a:p>
          <a:endParaRPr lang="ru-RU"/>
        </a:p>
      </dgm:t>
    </dgm:pt>
    <dgm:pt modelId="{C5642DF5-8741-42C2-BE0A-AA77DF2908B5}">
      <dgm:prSet/>
      <dgm:spPr/>
      <dgm:t>
        <a:bodyPr/>
        <a:lstStyle/>
        <a:p>
          <a:pPr rtl="0"/>
          <a:r>
            <a:rPr lang="ru-RU" b="0" i="0" u="none" smtClean="0"/>
            <a:t>Долгосрочная финансовая политика</a:t>
          </a:r>
          <a:endParaRPr lang="ru-RU" dirty="0"/>
        </a:p>
      </dgm:t>
    </dgm:pt>
    <dgm:pt modelId="{4785A459-88A0-41D7-A729-C6616F07822A}" type="parTrans" cxnId="{CF397BB9-AD81-4326-ACB4-46F3087B6BA3}">
      <dgm:prSet/>
      <dgm:spPr/>
      <dgm:t>
        <a:bodyPr/>
        <a:lstStyle/>
        <a:p>
          <a:endParaRPr lang="ru-RU"/>
        </a:p>
      </dgm:t>
    </dgm:pt>
    <dgm:pt modelId="{5B529564-38A8-431C-8B82-AF08CF79345A}" type="sibTrans" cxnId="{CF397BB9-AD81-4326-ACB4-46F3087B6BA3}">
      <dgm:prSet/>
      <dgm:spPr/>
      <dgm:t>
        <a:bodyPr/>
        <a:lstStyle/>
        <a:p>
          <a:endParaRPr lang="ru-RU"/>
        </a:p>
      </dgm:t>
    </dgm:pt>
    <dgm:pt modelId="{AE0D350A-F284-46B7-84AA-98660005B75B}">
      <dgm:prSet/>
      <dgm:spPr/>
      <dgm:t>
        <a:bodyPr/>
        <a:lstStyle/>
        <a:p>
          <a:pPr rtl="0"/>
          <a:r>
            <a:rPr lang="ru-RU" b="0" i="0" u="none" smtClean="0"/>
            <a:t>Оценка стоимости бизнеса и недвижимости</a:t>
          </a:r>
          <a:endParaRPr lang="ru-RU" dirty="0"/>
        </a:p>
      </dgm:t>
    </dgm:pt>
    <dgm:pt modelId="{760EDF24-0BD7-4B29-AF2E-8B8A9AB27FB8}" type="parTrans" cxnId="{941C188C-AA9D-49EC-8C09-E28482046DDF}">
      <dgm:prSet/>
      <dgm:spPr/>
      <dgm:t>
        <a:bodyPr/>
        <a:lstStyle/>
        <a:p>
          <a:endParaRPr lang="ru-RU"/>
        </a:p>
      </dgm:t>
    </dgm:pt>
    <dgm:pt modelId="{61AE5BCC-B295-4CAE-9734-E5B9FF5A5559}" type="sibTrans" cxnId="{941C188C-AA9D-49EC-8C09-E28482046DDF}">
      <dgm:prSet/>
      <dgm:spPr/>
      <dgm:t>
        <a:bodyPr/>
        <a:lstStyle/>
        <a:p>
          <a:endParaRPr lang="ru-RU"/>
        </a:p>
      </dgm:t>
    </dgm:pt>
    <dgm:pt modelId="{3232DDA3-74F2-4A82-B4E2-A5B0E75B3D54}">
      <dgm:prSet/>
      <dgm:spPr/>
      <dgm:t>
        <a:bodyPr/>
        <a:lstStyle/>
        <a:p>
          <a:pPr rtl="0"/>
          <a:r>
            <a:rPr lang="ru-RU" b="0" i="0" u="none" dirty="0" smtClean="0"/>
            <a:t>Слияния поглощения и реструктуризация компаний </a:t>
          </a:r>
          <a:endParaRPr lang="ru-RU" dirty="0"/>
        </a:p>
      </dgm:t>
    </dgm:pt>
    <dgm:pt modelId="{147BE9AC-5714-441F-894F-E665FB722631}" type="parTrans" cxnId="{DB869F65-626B-476E-829E-35DFD328E21E}">
      <dgm:prSet/>
      <dgm:spPr/>
      <dgm:t>
        <a:bodyPr/>
        <a:lstStyle/>
        <a:p>
          <a:endParaRPr lang="ru-RU"/>
        </a:p>
      </dgm:t>
    </dgm:pt>
    <dgm:pt modelId="{FCA899C0-D95C-494F-9CBF-EB8011C8BC18}" type="sibTrans" cxnId="{DB869F65-626B-476E-829E-35DFD328E21E}">
      <dgm:prSet/>
      <dgm:spPr/>
      <dgm:t>
        <a:bodyPr/>
        <a:lstStyle/>
        <a:p>
          <a:endParaRPr lang="ru-RU"/>
        </a:p>
      </dgm:t>
    </dgm:pt>
    <dgm:pt modelId="{92F9AF1D-48BC-4D81-B6F2-E64BB37DAAA1}" type="pres">
      <dgm:prSet presAssocID="{D2BA6989-845D-411C-9E28-3B2AC81D831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F5E16B-6C20-4DA8-83F3-841FF5F4F1C0}" type="pres">
      <dgm:prSet presAssocID="{D2BA6989-845D-411C-9E28-3B2AC81D8312}" presName="cycle" presStyleCnt="0"/>
      <dgm:spPr/>
      <dgm:t>
        <a:bodyPr/>
        <a:lstStyle/>
        <a:p>
          <a:endParaRPr lang="ru-RU"/>
        </a:p>
      </dgm:t>
    </dgm:pt>
    <dgm:pt modelId="{7B038805-E55D-420A-8B06-7B34D5DE311D}" type="pres">
      <dgm:prSet presAssocID="{12D32A3A-282A-4187-8024-B61541AB15B8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6B119-A1A4-461F-B7A8-12415F6557D7}" type="pres">
      <dgm:prSet presAssocID="{04276C6F-C029-4E01-9D5F-20C695B3C38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0434C87B-B4AD-47BE-8D0D-48B241CCB6E1}" type="pres">
      <dgm:prSet presAssocID="{C5642DF5-8741-42C2-BE0A-AA77DF2908B5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C29AC-471B-4505-BEDA-294EE093F1B0}" type="pres">
      <dgm:prSet presAssocID="{AE0D350A-F284-46B7-84AA-98660005B75B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90C64-27EA-414A-A37A-BBA69A9F2677}" type="pres">
      <dgm:prSet presAssocID="{3232DDA3-74F2-4A82-B4E2-A5B0E75B3D54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B0FE0B-1804-45CF-915B-A8B36F8F2784}" type="presOf" srcId="{AE0D350A-F284-46B7-84AA-98660005B75B}" destId="{CACC29AC-471B-4505-BEDA-294EE093F1B0}" srcOrd="0" destOrd="0" presId="urn:microsoft.com/office/officeart/2005/8/layout/cycle3"/>
    <dgm:cxn modelId="{2D802502-A442-46F6-96F6-EA04D0AD5E1C}" type="presOf" srcId="{D2BA6989-845D-411C-9E28-3B2AC81D8312}" destId="{92F9AF1D-48BC-4D81-B6F2-E64BB37DAAA1}" srcOrd="0" destOrd="0" presId="urn:microsoft.com/office/officeart/2005/8/layout/cycle3"/>
    <dgm:cxn modelId="{CF397BB9-AD81-4326-ACB4-46F3087B6BA3}" srcId="{D2BA6989-845D-411C-9E28-3B2AC81D8312}" destId="{C5642DF5-8741-42C2-BE0A-AA77DF2908B5}" srcOrd="1" destOrd="0" parTransId="{4785A459-88A0-41D7-A729-C6616F07822A}" sibTransId="{5B529564-38A8-431C-8B82-AF08CF79345A}"/>
    <dgm:cxn modelId="{C5CEF368-3194-4BA5-A029-BD3294A5C9E5}" srcId="{D2BA6989-845D-411C-9E28-3B2AC81D8312}" destId="{12D32A3A-282A-4187-8024-B61541AB15B8}" srcOrd="0" destOrd="0" parTransId="{01CA6D89-F77F-46AE-831C-0341EA6A22EB}" sibTransId="{04276C6F-C029-4E01-9D5F-20C695B3C381}"/>
    <dgm:cxn modelId="{51F1236C-8BD3-455E-B2AE-4EEFA7DC7A0D}" type="presOf" srcId="{12D32A3A-282A-4187-8024-B61541AB15B8}" destId="{7B038805-E55D-420A-8B06-7B34D5DE311D}" srcOrd="0" destOrd="0" presId="urn:microsoft.com/office/officeart/2005/8/layout/cycle3"/>
    <dgm:cxn modelId="{DB869F65-626B-476E-829E-35DFD328E21E}" srcId="{D2BA6989-845D-411C-9E28-3B2AC81D8312}" destId="{3232DDA3-74F2-4A82-B4E2-A5B0E75B3D54}" srcOrd="3" destOrd="0" parTransId="{147BE9AC-5714-441F-894F-E665FB722631}" sibTransId="{FCA899C0-D95C-494F-9CBF-EB8011C8BC18}"/>
    <dgm:cxn modelId="{16BB000B-6EB5-48FF-8ABE-837A9A7DF592}" type="presOf" srcId="{04276C6F-C029-4E01-9D5F-20C695B3C381}" destId="{CAD6B119-A1A4-461F-B7A8-12415F6557D7}" srcOrd="0" destOrd="0" presId="urn:microsoft.com/office/officeart/2005/8/layout/cycle3"/>
    <dgm:cxn modelId="{4A4F2FFD-E710-432C-B63C-8A214AD93021}" type="presOf" srcId="{C5642DF5-8741-42C2-BE0A-AA77DF2908B5}" destId="{0434C87B-B4AD-47BE-8D0D-48B241CCB6E1}" srcOrd="0" destOrd="0" presId="urn:microsoft.com/office/officeart/2005/8/layout/cycle3"/>
    <dgm:cxn modelId="{12007F7D-F2EF-4DA1-8AEA-F5C609EFA0B8}" type="presOf" srcId="{3232DDA3-74F2-4A82-B4E2-A5B0E75B3D54}" destId="{CA090C64-27EA-414A-A37A-BBA69A9F2677}" srcOrd="0" destOrd="0" presId="urn:microsoft.com/office/officeart/2005/8/layout/cycle3"/>
    <dgm:cxn modelId="{941C188C-AA9D-49EC-8C09-E28482046DDF}" srcId="{D2BA6989-845D-411C-9E28-3B2AC81D8312}" destId="{AE0D350A-F284-46B7-84AA-98660005B75B}" srcOrd="2" destOrd="0" parTransId="{760EDF24-0BD7-4B29-AF2E-8B8A9AB27FB8}" sibTransId="{61AE5BCC-B295-4CAE-9734-E5B9FF5A5559}"/>
    <dgm:cxn modelId="{0BFA9090-EE50-42ED-A6C1-5D72C3EBD5C2}" type="presParOf" srcId="{92F9AF1D-48BC-4D81-B6F2-E64BB37DAAA1}" destId="{2AF5E16B-6C20-4DA8-83F3-841FF5F4F1C0}" srcOrd="0" destOrd="0" presId="urn:microsoft.com/office/officeart/2005/8/layout/cycle3"/>
    <dgm:cxn modelId="{59AE2AFF-D122-4058-B1F6-42E853858BBB}" type="presParOf" srcId="{2AF5E16B-6C20-4DA8-83F3-841FF5F4F1C0}" destId="{7B038805-E55D-420A-8B06-7B34D5DE311D}" srcOrd="0" destOrd="0" presId="urn:microsoft.com/office/officeart/2005/8/layout/cycle3"/>
    <dgm:cxn modelId="{901BA133-8445-4442-99AD-1B6410DDEF4F}" type="presParOf" srcId="{2AF5E16B-6C20-4DA8-83F3-841FF5F4F1C0}" destId="{CAD6B119-A1A4-461F-B7A8-12415F6557D7}" srcOrd="1" destOrd="0" presId="urn:microsoft.com/office/officeart/2005/8/layout/cycle3"/>
    <dgm:cxn modelId="{C1658795-F6F2-48A7-A5F5-7B8FA106828C}" type="presParOf" srcId="{2AF5E16B-6C20-4DA8-83F3-841FF5F4F1C0}" destId="{0434C87B-B4AD-47BE-8D0D-48B241CCB6E1}" srcOrd="2" destOrd="0" presId="urn:microsoft.com/office/officeart/2005/8/layout/cycle3"/>
    <dgm:cxn modelId="{78A8590C-12E7-4FBB-A577-98081AF0EFBD}" type="presParOf" srcId="{2AF5E16B-6C20-4DA8-83F3-841FF5F4F1C0}" destId="{CACC29AC-471B-4505-BEDA-294EE093F1B0}" srcOrd="3" destOrd="0" presId="urn:microsoft.com/office/officeart/2005/8/layout/cycle3"/>
    <dgm:cxn modelId="{F3D68734-9B7E-4F40-8A77-B9F265CB7C0E}" type="presParOf" srcId="{2AF5E16B-6C20-4DA8-83F3-841FF5F4F1C0}" destId="{CA090C64-27EA-414A-A37A-BBA69A9F2677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BA6989-845D-411C-9E28-3B2AC81D8312}" type="doc">
      <dgm:prSet loTypeId="urn:microsoft.com/office/officeart/2005/8/layout/cycle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2D32A3A-282A-4187-8024-B61541AB15B8}">
      <dgm:prSet custT="1"/>
      <dgm:spPr/>
      <dgm:t>
        <a:bodyPr/>
        <a:lstStyle/>
        <a:p>
          <a:pPr rtl="0"/>
          <a:r>
            <a:rPr lang="ru-RU" sz="2400" b="0" i="0" u="none" dirty="0" smtClean="0"/>
            <a:t>Отраслевые особенности ведения бухгалтерского учета</a:t>
          </a:r>
          <a:endParaRPr lang="ru-RU" sz="2400" dirty="0" smtClean="0"/>
        </a:p>
      </dgm:t>
    </dgm:pt>
    <dgm:pt modelId="{01CA6D89-F77F-46AE-831C-0341EA6A22EB}" type="parTrans" cxnId="{C5CEF368-3194-4BA5-A029-BD3294A5C9E5}">
      <dgm:prSet/>
      <dgm:spPr/>
      <dgm:t>
        <a:bodyPr/>
        <a:lstStyle/>
        <a:p>
          <a:endParaRPr lang="ru-RU" sz="2000"/>
        </a:p>
      </dgm:t>
    </dgm:pt>
    <dgm:pt modelId="{04276C6F-C029-4E01-9D5F-20C695B3C381}" type="sibTrans" cxnId="{C5CEF368-3194-4BA5-A029-BD3294A5C9E5}">
      <dgm:prSet/>
      <dgm:spPr/>
      <dgm:t>
        <a:bodyPr/>
        <a:lstStyle/>
        <a:p>
          <a:endParaRPr lang="ru-RU" sz="2000"/>
        </a:p>
      </dgm:t>
    </dgm:pt>
    <dgm:pt modelId="{C5642DF5-8741-42C2-BE0A-AA77DF2908B5}">
      <dgm:prSet custT="1"/>
      <dgm:spPr/>
      <dgm:t>
        <a:bodyPr/>
        <a:lstStyle/>
        <a:p>
          <a:pPr rtl="0"/>
          <a:r>
            <a:rPr lang="ru-RU" sz="2400" b="0" i="0" u="none" dirty="0" smtClean="0"/>
            <a:t>Международные стандарты финансовой отчетности</a:t>
          </a:r>
          <a:endParaRPr lang="ru-RU" sz="2400" dirty="0"/>
        </a:p>
      </dgm:t>
    </dgm:pt>
    <dgm:pt modelId="{4785A459-88A0-41D7-A729-C6616F07822A}" type="parTrans" cxnId="{CF397BB9-AD81-4326-ACB4-46F3087B6BA3}">
      <dgm:prSet/>
      <dgm:spPr/>
      <dgm:t>
        <a:bodyPr/>
        <a:lstStyle/>
        <a:p>
          <a:endParaRPr lang="ru-RU" sz="2000"/>
        </a:p>
      </dgm:t>
    </dgm:pt>
    <dgm:pt modelId="{5B529564-38A8-431C-8B82-AF08CF79345A}" type="sibTrans" cxnId="{CF397BB9-AD81-4326-ACB4-46F3087B6BA3}">
      <dgm:prSet/>
      <dgm:spPr/>
      <dgm:t>
        <a:bodyPr/>
        <a:lstStyle/>
        <a:p>
          <a:endParaRPr lang="ru-RU" sz="2000"/>
        </a:p>
      </dgm:t>
    </dgm:pt>
    <dgm:pt modelId="{AE0D350A-F284-46B7-84AA-98660005B75B}">
      <dgm:prSet custT="1"/>
      <dgm:spPr/>
      <dgm:t>
        <a:bodyPr/>
        <a:lstStyle/>
        <a:p>
          <a:pPr rtl="0"/>
          <a:r>
            <a:rPr lang="ru-RU" sz="2400" b="0" i="0" u="none" dirty="0" smtClean="0"/>
            <a:t>Стратегическое управление затратами</a:t>
          </a:r>
          <a:endParaRPr lang="ru-RU" sz="2400" dirty="0"/>
        </a:p>
      </dgm:t>
    </dgm:pt>
    <dgm:pt modelId="{760EDF24-0BD7-4B29-AF2E-8B8A9AB27FB8}" type="parTrans" cxnId="{941C188C-AA9D-49EC-8C09-E28482046DDF}">
      <dgm:prSet/>
      <dgm:spPr/>
      <dgm:t>
        <a:bodyPr/>
        <a:lstStyle/>
        <a:p>
          <a:endParaRPr lang="ru-RU" sz="2000"/>
        </a:p>
      </dgm:t>
    </dgm:pt>
    <dgm:pt modelId="{61AE5BCC-B295-4CAE-9734-E5B9FF5A5559}" type="sibTrans" cxnId="{941C188C-AA9D-49EC-8C09-E28482046DDF}">
      <dgm:prSet/>
      <dgm:spPr/>
      <dgm:t>
        <a:bodyPr/>
        <a:lstStyle/>
        <a:p>
          <a:endParaRPr lang="ru-RU" sz="2000"/>
        </a:p>
      </dgm:t>
    </dgm:pt>
    <dgm:pt modelId="{3232DDA3-74F2-4A82-B4E2-A5B0E75B3D54}">
      <dgm:prSet custT="1"/>
      <dgm:spPr/>
      <dgm:t>
        <a:bodyPr/>
        <a:lstStyle/>
        <a:p>
          <a:pPr rtl="0"/>
          <a:r>
            <a:rPr lang="ru-RU" sz="2400" b="0" i="0" u="none" dirty="0" smtClean="0"/>
            <a:t>Налоговое планирование</a:t>
          </a:r>
          <a:endParaRPr lang="ru-RU" sz="2400" dirty="0"/>
        </a:p>
      </dgm:t>
    </dgm:pt>
    <dgm:pt modelId="{147BE9AC-5714-441F-894F-E665FB722631}" type="parTrans" cxnId="{DB869F65-626B-476E-829E-35DFD328E21E}">
      <dgm:prSet/>
      <dgm:spPr/>
      <dgm:t>
        <a:bodyPr/>
        <a:lstStyle/>
        <a:p>
          <a:endParaRPr lang="ru-RU" sz="2000"/>
        </a:p>
      </dgm:t>
    </dgm:pt>
    <dgm:pt modelId="{FCA899C0-D95C-494F-9CBF-EB8011C8BC18}" type="sibTrans" cxnId="{DB869F65-626B-476E-829E-35DFD328E21E}">
      <dgm:prSet/>
      <dgm:spPr/>
      <dgm:t>
        <a:bodyPr/>
        <a:lstStyle/>
        <a:p>
          <a:endParaRPr lang="ru-RU" sz="2000"/>
        </a:p>
      </dgm:t>
    </dgm:pt>
    <dgm:pt modelId="{92F9AF1D-48BC-4D81-B6F2-E64BB37DAAA1}" type="pres">
      <dgm:prSet presAssocID="{D2BA6989-845D-411C-9E28-3B2AC81D831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F5E16B-6C20-4DA8-83F3-841FF5F4F1C0}" type="pres">
      <dgm:prSet presAssocID="{D2BA6989-845D-411C-9E28-3B2AC81D8312}" presName="cycle" presStyleCnt="0"/>
      <dgm:spPr/>
      <dgm:t>
        <a:bodyPr/>
        <a:lstStyle/>
        <a:p>
          <a:endParaRPr lang="ru-RU"/>
        </a:p>
      </dgm:t>
    </dgm:pt>
    <dgm:pt modelId="{7B038805-E55D-420A-8B06-7B34D5DE311D}" type="pres">
      <dgm:prSet presAssocID="{12D32A3A-282A-4187-8024-B61541AB15B8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6B119-A1A4-461F-B7A8-12415F6557D7}" type="pres">
      <dgm:prSet presAssocID="{04276C6F-C029-4E01-9D5F-20C695B3C38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0434C87B-B4AD-47BE-8D0D-48B241CCB6E1}" type="pres">
      <dgm:prSet presAssocID="{C5642DF5-8741-42C2-BE0A-AA77DF2908B5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C29AC-471B-4505-BEDA-294EE093F1B0}" type="pres">
      <dgm:prSet presAssocID="{AE0D350A-F284-46B7-84AA-98660005B75B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90C64-27EA-414A-A37A-BBA69A9F2677}" type="pres">
      <dgm:prSet presAssocID="{3232DDA3-74F2-4A82-B4E2-A5B0E75B3D54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397BB9-AD81-4326-ACB4-46F3087B6BA3}" srcId="{D2BA6989-845D-411C-9E28-3B2AC81D8312}" destId="{C5642DF5-8741-42C2-BE0A-AA77DF2908B5}" srcOrd="1" destOrd="0" parTransId="{4785A459-88A0-41D7-A729-C6616F07822A}" sibTransId="{5B529564-38A8-431C-8B82-AF08CF79345A}"/>
    <dgm:cxn modelId="{C5CEF368-3194-4BA5-A029-BD3294A5C9E5}" srcId="{D2BA6989-845D-411C-9E28-3B2AC81D8312}" destId="{12D32A3A-282A-4187-8024-B61541AB15B8}" srcOrd="0" destOrd="0" parTransId="{01CA6D89-F77F-46AE-831C-0341EA6A22EB}" sibTransId="{04276C6F-C029-4E01-9D5F-20C695B3C381}"/>
    <dgm:cxn modelId="{9B30E31F-F91A-4A23-82AA-503E05EFA4AA}" type="presOf" srcId="{04276C6F-C029-4E01-9D5F-20C695B3C381}" destId="{CAD6B119-A1A4-461F-B7A8-12415F6557D7}" srcOrd="0" destOrd="0" presId="urn:microsoft.com/office/officeart/2005/8/layout/cycle3"/>
    <dgm:cxn modelId="{84CE7C79-545C-45F3-8DCF-054F0CE2B779}" type="presOf" srcId="{D2BA6989-845D-411C-9E28-3B2AC81D8312}" destId="{92F9AF1D-48BC-4D81-B6F2-E64BB37DAAA1}" srcOrd="0" destOrd="0" presId="urn:microsoft.com/office/officeart/2005/8/layout/cycle3"/>
    <dgm:cxn modelId="{DB869F65-626B-476E-829E-35DFD328E21E}" srcId="{D2BA6989-845D-411C-9E28-3B2AC81D8312}" destId="{3232DDA3-74F2-4A82-B4E2-A5B0E75B3D54}" srcOrd="3" destOrd="0" parTransId="{147BE9AC-5714-441F-894F-E665FB722631}" sibTransId="{FCA899C0-D95C-494F-9CBF-EB8011C8BC18}"/>
    <dgm:cxn modelId="{3C09D9E6-DC03-4A6D-ABCD-9852742265E3}" type="presOf" srcId="{3232DDA3-74F2-4A82-B4E2-A5B0E75B3D54}" destId="{CA090C64-27EA-414A-A37A-BBA69A9F2677}" srcOrd="0" destOrd="0" presId="urn:microsoft.com/office/officeart/2005/8/layout/cycle3"/>
    <dgm:cxn modelId="{ABF43E93-F555-43DF-9EA6-83969DC4E333}" type="presOf" srcId="{C5642DF5-8741-42C2-BE0A-AA77DF2908B5}" destId="{0434C87B-B4AD-47BE-8D0D-48B241CCB6E1}" srcOrd="0" destOrd="0" presId="urn:microsoft.com/office/officeart/2005/8/layout/cycle3"/>
    <dgm:cxn modelId="{A8666DE3-67B7-4A45-A6AC-F00A24323A2E}" type="presOf" srcId="{12D32A3A-282A-4187-8024-B61541AB15B8}" destId="{7B038805-E55D-420A-8B06-7B34D5DE311D}" srcOrd="0" destOrd="0" presId="urn:microsoft.com/office/officeart/2005/8/layout/cycle3"/>
    <dgm:cxn modelId="{66C755C0-D3DC-48BD-8814-083E5F8DD953}" type="presOf" srcId="{AE0D350A-F284-46B7-84AA-98660005B75B}" destId="{CACC29AC-471B-4505-BEDA-294EE093F1B0}" srcOrd="0" destOrd="0" presId="urn:microsoft.com/office/officeart/2005/8/layout/cycle3"/>
    <dgm:cxn modelId="{941C188C-AA9D-49EC-8C09-E28482046DDF}" srcId="{D2BA6989-845D-411C-9E28-3B2AC81D8312}" destId="{AE0D350A-F284-46B7-84AA-98660005B75B}" srcOrd="2" destOrd="0" parTransId="{760EDF24-0BD7-4B29-AF2E-8B8A9AB27FB8}" sibTransId="{61AE5BCC-B295-4CAE-9734-E5B9FF5A5559}"/>
    <dgm:cxn modelId="{618DAD5B-07C3-42E2-AB98-F56D4AB0337D}" type="presParOf" srcId="{92F9AF1D-48BC-4D81-B6F2-E64BB37DAAA1}" destId="{2AF5E16B-6C20-4DA8-83F3-841FF5F4F1C0}" srcOrd="0" destOrd="0" presId="urn:microsoft.com/office/officeart/2005/8/layout/cycle3"/>
    <dgm:cxn modelId="{BF6232ED-3CB4-4186-A4FD-5D27CE157226}" type="presParOf" srcId="{2AF5E16B-6C20-4DA8-83F3-841FF5F4F1C0}" destId="{7B038805-E55D-420A-8B06-7B34D5DE311D}" srcOrd="0" destOrd="0" presId="urn:microsoft.com/office/officeart/2005/8/layout/cycle3"/>
    <dgm:cxn modelId="{BBDDC53F-0D74-445B-A12B-D83854D23973}" type="presParOf" srcId="{2AF5E16B-6C20-4DA8-83F3-841FF5F4F1C0}" destId="{CAD6B119-A1A4-461F-B7A8-12415F6557D7}" srcOrd="1" destOrd="0" presId="urn:microsoft.com/office/officeart/2005/8/layout/cycle3"/>
    <dgm:cxn modelId="{C48D8FF0-9F4F-4A65-B314-F97CD89B7CDA}" type="presParOf" srcId="{2AF5E16B-6C20-4DA8-83F3-841FF5F4F1C0}" destId="{0434C87B-B4AD-47BE-8D0D-48B241CCB6E1}" srcOrd="2" destOrd="0" presId="urn:microsoft.com/office/officeart/2005/8/layout/cycle3"/>
    <dgm:cxn modelId="{5EF195A1-3A09-4159-A5D0-99672A21D9A1}" type="presParOf" srcId="{2AF5E16B-6C20-4DA8-83F3-841FF5F4F1C0}" destId="{CACC29AC-471B-4505-BEDA-294EE093F1B0}" srcOrd="3" destOrd="0" presId="urn:microsoft.com/office/officeart/2005/8/layout/cycle3"/>
    <dgm:cxn modelId="{47E84F27-050D-488A-8CB9-F4A7D8257C94}" type="presParOf" srcId="{2AF5E16B-6C20-4DA8-83F3-841FF5F4F1C0}" destId="{CA090C64-27EA-414A-A37A-BBA69A9F2677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BA6989-845D-411C-9E28-3B2AC81D8312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2D32A3A-282A-4187-8024-B61541AB15B8}">
      <dgm:prSet/>
      <dgm:spPr/>
      <dgm:t>
        <a:bodyPr/>
        <a:lstStyle/>
        <a:p>
          <a:pPr rtl="0"/>
          <a:r>
            <a:rPr lang="ru-RU" dirty="0" smtClean="0"/>
            <a:t>Банковское дело</a:t>
          </a:r>
        </a:p>
      </dgm:t>
    </dgm:pt>
    <dgm:pt modelId="{01CA6D89-F77F-46AE-831C-0341EA6A22EB}" type="parTrans" cxnId="{C5CEF368-3194-4BA5-A029-BD3294A5C9E5}">
      <dgm:prSet/>
      <dgm:spPr/>
      <dgm:t>
        <a:bodyPr/>
        <a:lstStyle/>
        <a:p>
          <a:endParaRPr lang="ru-RU"/>
        </a:p>
      </dgm:t>
    </dgm:pt>
    <dgm:pt modelId="{04276C6F-C029-4E01-9D5F-20C695B3C381}" type="sibTrans" cxnId="{C5CEF368-3194-4BA5-A029-BD3294A5C9E5}">
      <dgm:prSet/>
      <dgm:spPr/>
      <dgm:t>
        <a:bodyPr/>
        <a:lstStyle/>
        <a:p>
          <a:endParaRPr lang="ru-RU"/>
        </a:p>
      </dgm:t>
    </dgm:pt>
    <dgm:pt modelId="{C5642DF5-8741-42C2-BE0A-AA77DF2908B5}">
      <dgm:prSet/>
      <dgm:spPr/>
      <dgm:t>
        <a:bodyPr/>
        <a:lstStyle/>
        <a:p>
          <a:pPr rtl="0"/>
          <a:r>
            <a:rPr lang="ru-RU" smtClean="0"/>
            <a:t>Банковский финансовый менеджмент</a:t>
          </a:r>
          <a:endParaRPr lang="ru-RU" dirty="0"/>
        </a:p>
      </dgm:t>
    </dgm:pt>
    <dgm:pt modelId="{4785A459-88A0-41D7-A729-C6616F07822A}" type="parTrans" cxnId="{CF397BB9-AD81-4326-ACB4-46F3087B6BA3}">
      <dgm:prSet/>
      <dgm:spPr/>
      <dgm:t>
        <a:bodyPr/>
        <a:lstStyle/>
        <a:p>
          <a:endParaRPr lang="ru-RU"/>
        </a:p>
      </dgm:t>
    </dgm:pt>
    <dgm:pt modelId="{5B529564-38A8-431C-8B82-AF08CF79345A}" type="sibTrans" cxnId="{CF397BB9-AD81-4326-ACB4-46F3087B6BA3}">
      <dgm:prSet/>
      <dgm:spPr/>
      <dgm:t>
        <a:bodyPr/>
        <a:lstStyle/>
        <a:p>
          <a:endParaRPr lang="ru-RU"/>
        </a:p>
      </dgm:t>
    </dgm:pt>
    <dgm:pt modelId="{AE0D350A-F284-46B7-84AA-98660005B75B}">
      <dgm:prSet/>
      <dgm:spPr/>
      <dgm:t>
        <a:bodyPr/>
        <a:lstStyle/>
        <a:p>
          <a:pPr rtl="0"/>
          <a:r>
            <a:rPr lang="ru-RU" smtClean="0"/>
            <a:t>Кредитная политика коммерческого банка</a:t>
          </a:r>
          <a:endParaRPr lang="ru-RU" dirty="0"/>
        </a:p>
      </dgm:t>
    </dgm:pt>
    <dgm:pt modelId="{760EDF24-0BD7-4B29-AF2E-8B8A9AB27FB8}" type="parTrans" cxnId="{941C188C-AA9D-49EC-8C09-E28482046DDF}">
      <dgm:prSet/>
      <dgm:spPr/>
      <dgm:t>
        <a:bodyPr/>
        <a:lstStyle/>
        <a:p>
          <a:endParaRPr lang="ru-RU"/>
        </a:p>
      </dgm:t>
    </dgm:pt>
    <dgm:pt modelId="{61AE5BCC-B295-4CAE-9734-E5B9FF5A5559}" type="sibTrans" cxnId="{941C188C-AA9D-49EC-8C09-E28482046DDF}">
      <dgm:prSet/>
      <dgm:spPr/>
      <dgm:t>
        <a:bodyPr/>
        <a:lstStyle/>
        <a:p>
          <a:endParaRPr lang="ru-RU"/>
        </a:p>
      </dgm:t>
    </dgm:pt>
    <dgm:pt modelId="{3232DDA3-74F2-4A82-B4E2-A5B0E75B3D54}">
      <dgm:prSet/>
      <dgm:spPr/>
      <dgm:t>
        <a:bodyPr/>
        <a:lstStyle/>
        <a:p>
          <a:pPr rtl="0"/>
          <a:r>
            <a:rPr lang="ru-RU" dirty="0" smtClean="0"/>
            <a:t>Управление коммерческим банком</a:t>
          </a:r>
          <a:endParaRPr lang="ru-RU" dirty="0"/>
        </a:p>
      </dgm:t>
    </dgm:pt>
    <dgm:pt modelId="{147BE9AC-5714-441F-894F-E665FB722631}" type="parTrans" cxnId="{DB869F65-626B-476E-829E-35DFD328E21E}">
      <dgm:prSet/>
      <dgm:spPr/>
      <dgm:t>
        <a:bodyPr/>
        <a:lstStyle/>
        <a:p>
          <a:endParaRPr lang="ru-RU"/>
        </a:p>
      </dgm:t>
    </dgm:pt>
    <dgm:pt modelId="{FCA899C0-D95C-494F-9CBF-EB8011C8BC18}" type="sibTrans" cxnId="{DB869F65-626B-476E-829E-35DFD328E21E}">
      <dgm:prSet/>
      <dgm:spPr/>
      <dgm:t>
        <a:bodyPr/>
        <a:lstStyle/>
        <a:p>
          <a:endParaRPr lang="ru-RU"/>
        </a:p>
      </dgm:t>
    </dgm:pt>
    <dgm:pt modelId="{92F9AF1D-48BC-4D81-B6F2-E64BB37DAAA1}" type="pres">
      <dgm:prSet presAssocID="{D2BA6989-845D-411C-9E28-3B2AC81D831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F5E16B-6C20-4DA8-83F3-841FF5F4F1C0}" type="pres">
      <dgm:prSet presAssocID="{D2BA6989-845D-411C-9E28-3B2AC81D8312}" presName="cycle" presStyleCnt="0"/>
      <dgm:spPr/>
    </dgm:pt>
    <dgm:pt modelId="{7B038805-E55D-420A-8B06-7B34D5DE311D}" type="pres">
      <dgm:prSet presAssocID="{12D32A3A-282A-4187-8024-B61541AB15B8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6B119-A1A4-461F-B7A8-12415F6557D7}" type="pres">
      <dgm:prSet presAssocID="{04276C6F-C029-4E01-9D5F-20C695B3C38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0434C87B-B4AD-47BE-8D0D-48B241CCB6E1}" type="pres">
      <dgm:prSet presAssocID="{C5642DF5-8741-42C2-BE0A-AA77DF2908B5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C29AC-471B-4505-BEDA-294EE093F1B0}" type="pres">
      <dgm:prSet presAssocID="{AE0D350A-F284-46B7-84AA-98660005B75B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90C64-27EA-414A-A37A-BBA69A9F2677}" type="pres">
      <dgm:prSet presAssocID="{3232DDA3-74F2-4A82-B4E2-A5B0E75B3D54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56FC23-0D00-43F6-86AC-7F0E8ECBA7F1}" type="presOf" srcId="{04276C6F-C029-4E01-9D5F-20C695B3C381}" destId="{CAD6B119-A1A4-461F-B7A8-12415F6557D7}" srcOrd="0" destOrd="0" presId="urn:microsoft.com/office/officeart/2005/8/layout/cycle3"/>
    <dgm:cxn modelId="{B2130522-7EEA-42F5-9F9C-132C1EF25467}" type="presOf" srcId="{D2BA6989-845D-411C-9E28-3B2AC81D8312}" destId="{92F9AF1D-48BC-4D81-B6F2-E64BB37DAAA1}" srcOrd="0" destOrd="0" presId="urn:microsoft.com/office/officeart/2005/8/layout/cycle3"/>
    <dgm:cxn modelId="{941C188C-AA9D-49EC-8C09-E28482046DDF}" srcId="{D2BA6989-845D-411C-9E28-3B2AC81D8312}" destId="{AE0D350A-F284-46B7-84AA-98660005B75B}" srcOrd="2" destOrd="0" parTransId="{760EDF24-0BD7-4B29-AF2E-8B8A9AB27FB8}" sibTransId="{61AE5BCC-B295-4CAE-9734-E5B9FF5A5559}"/>
    <dgm:cxn modelId="{CF397BB9-AD81-4326-ACB4-46F3087B6BA3}" srcId="{D2BA6989-845D-411C-9E28-3B2AC81D8312}" destId="{C5642DF5-8741-42C2-BE0A-AA77DF2908B5}" srcOrd="1" destOrd="0" parTransId="{4785A459-88A0-41D7-A729-C6616F07822A}" sibTransId="{5B529564-38A8-431C-8B82-AF08CF79345A}"/>
    <dgm:cxn modelId="{9C60D745-AA7A-48D6-9547-1340145463E0}" type="presOf" srcId="{12D32A3A-282A-4187-8024-B61541AB15B8}" destId="{7B038805-E55D-420A-8B06-7B34D5DE311D}" srcOrd="0" destOrd="0" presId="urn:microsoft.com/office/officeart/2005/8/layout/cycle3"/>
    <dgm:cxn modelId="{C5CEF368-3194-4BA5-A029-BD3294A5C9E5}" srcId="{D2BA6989-845D-411C-9E28-3B2AC81D8312}" destId="{12D32A3A-282A-4187-8024-B61541AB15B8}" srcOrd="0" destOrd="0" parTransId="{01CA6D89-F77F-46AE-831C-0341EA6A22EB}" sibTransId="{04276C6F-C029-4E01-9D5F-20C695B3C381}"/>
    <dgm:cxn modelId="{DB869F65-626B-476E-829E-35DFD328E21E}" srcId="{D2BA6989-845D-411C-9E28-3B2AC81D8312}" destId="{3232DDA3-74F2-4A82-B4E2-A5B0E75B3D54}" srcOrd="3" destOrd="0" parTransId="{147BE9AC-5714-441F-894F-E665FB722631}" sibTransId="{FCA899C0-D95C-494F-9CBF-EB8011C8BC18}"/>
    <dgm:cxn modelId="{83812070-7A01-4ECB-9512-90184A83EFC4}" type="presOf" srcId="{AE0D350A-F284-46B7-84AA-98660005B75B}" destId="{CACC29AC-471B-4505-BEDA-294EE093F1B0}" srcOrd="0" destOrd="0" presId="urn:microsoft.com/office/officeart/2005/8/layout/cycle3"/>
    <dgm:cxn modelId="{CB32DD89-83E6-4674-BF4A-63BBE086FD7B}" type="presOf" srcId="{3232DDA3-74F2-4A82-B4E2-A5B0E75B3D54}" destId="{CA090C64-27EA-414A-A37A-BBA69A9F2677}" srcOrd="0" destOrd="0" presId="urn:microsoft.com/office/officeart/2005/8/layout/cycle3"/>
    <dgm:cxn modelId="{BADF9A56-96A3-413E-BE87-FD439513277C}" type="presOf" srcId="{C5642DF5-8741-42C2-BE0A-AA77DF2908B5}" destId="{0434C87B-B4AD-47BE-8D0D-48B241CCB6E1}" srcOrd="0" destOrd="0" presId="urn:microsoft.com/office/officeart/2005/8/layout/cycle3"/>
    <dgm:cxn modelId="{EE97A892-0DFA-4E57-AFDF-5F3A02CCE89C}" type="presParOf" srcId="{92F9AF1D-48BC-4D81-B6F2-E64BB37DAAA1}" destId="{2AF5E16B-6C20-4DA8-83F3-841FF5F4F1C0}" srcOrd="0" destOrd="0" presId="urn:microsoft.com/office/officeart/2005/8/layout/cycle3"/>
    <dgm:cxn modelId="{BF059556-E4D9-41F4-809C-8446855D01D8}" type="presParOf" srcId="{2AF5E16B-6C20-4DA8-83F3-841FF5F4F1C0}" destId="{7B038805-E55D-420A-8B06-7B34D5DE311D}" srcOrd="0" destOrd="0" presId="urn:microsoft.com/office/officeart/2005/8/layout/cycle3"/>
    <dgm:cxn modelId="{9048CCC7-7C41-4C6A-8BFD-324C84DD13FF}" type="presParOf" srcId="{2AF5E16B-6C20-4DA8-83F3-841FF5F4F1C0}" destId="{CAD6B119-A1A4-461F-B7A8-12415F6557D7}" srcOrd="1" destOrd="0" presId="urn:microsoft.com/office/officeart/2005/8/layout/cycle3"/>
    <dgm:cxn modelId="{FFE39EB4-B651-4797-A378-4663F9BF74CE}" type="presParOf" srcId="{2AF5E16B-6C20-4DA8-83F3-841FF5F4F1C0}" destId="{0434C87B-B4AD-47BE-8D0D-48B241CCB6E1}" srcOrd="2" destOrd="0" presId="urn:microsoft.com/office/officeart/2005/8/layout/cycle3"/>
    <dgm:cxn modelId="{60D52006-2DAB-467B-9A75-B968510F5D7E}" type="presParOf" srcId="{2AF5E16B-6C20-4DA8-83F3-841FF5F4F1C0}" destId="{CACC29AC-471B-4505-BEDA-294EE093F1B0}" srcOrd="3" destOrd="0" presId="urn:microsoft.com/office/officeart/2005/8/layout/cycle3"/>
    <dgm:cxn modelId="{51921338-F601-4432-95B1-5990446E54C8}" type="presParOf" srcId="{2AF5E16B-6C20-4DA8-83F3-841FF5F4F1C0}" destId="{CA090C64-27EA-414A-A37A-BBA69A9F2677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F4F06-7522-461F-8E42-EBE413FCA673}">
      <dsp:nvSpPr>
        <dsp:cNvPr id="0" name=""/>
        <dsp:cNvSpPr/>
      </dsp:nvSpPr>
      <dsp:spPr>
        <a:xfrm>
          <a:off x="163907" y="739253"/>
          <a:ext cx="2581540" cy="4342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Получение базы экономических и общих бизнес- знаний </a:t>
          </a:r>
          <a:br>
            <a:rPr lang="ru-RU" sz="2100" kern="1200" dirty="0" smtClean="0"/>
          </a:br>
          <a:r>
            <a:rPr lang="ru-RU" sz="1400" kern="1200" dirty="0" smtClean="0"/>
            <a:t>(Микро- и макроэкономика, Финансовые рынки и институты, Экономический анализ  фирмы, </a:t>
          </a:r>
          <a:br>
            <a:rPr lang="ru-RU" sz="1400" kern="1200" dirty="0" smtClean="0"/>
          </a:br>
          <a:r>
            <a:rPr lang="ru-RU" sz="1400" kern="1200" dirty="0" smtClean="0"/>
            <a:t>Бухгалтерский и финансовый учет)</a:t>
          </a:r>
          <a:endParaRPr lang="ru-RU" sz="1400" kern="1200" dirty="0"/>
        </a:p>
      </dsp:txBody>
      <dsp:txXfrm>
        <a:off x="239518" y="814864"/>
        <a:ext cx="2430318" cy="3260808"/>
      </dsp:txXfrm>
    </dsp:sp>
    <dsp:sp modelId="{7628A7CE-7E4D-4C39-B830-A350F3078515}">
      <dsp:nvSpPr>
        <dsp:cNvPr id="0" name=""/>
        <dsp:cNvSpPr/>
      </dsp:nvSpPr>
      <dsp:spPr>
        <a:xfrm>
          <a:off x="127168" y="2419149"/>
          <a:ext cx="3211216" cy="3211216"/>
        </a:xfrm>
        <a:prstGeom prst="leftCircularArrow">
          <a:avLst>
            <a:gd name="adj1" fmla="val 2099"/>
            <a:gd name="adj2" fmla="val 252051"/>
            <a:gd name="adj3" fmla="val 1922628"/>
            <a:gd name="adj4" fmla="val 8919555"/>
            <a:gd name="adj5" fmla="val 244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E155B-96F0-4165-96BC-B9880313E5A1}">
      <dsp:nvSpPr>
        <dsp:cNvPr id="0" name=""/>
        <dsp:cNvSpPr/>
      </dsp:nvSpPr>
      <dsp:spPr>
        <a:xfrm>
          <a:off x="264975" y="3833827"/>
          <a:ext cx="2195657" cy="873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1 год</a:t>
          </a:r>
          <a:endParaRPr lang="ru-RU" sz="4000" kern="1200" dirty="0"/>
        </a:p>
      </dsp:txBody>
      <dsp:txXfrm>
        <a:off x="290548" y="3859400"/>
        <a:ext cx="2144511" cy="821994"/>
      </dsp:txXfrm>
    </dsp:sp>
    <dsp:sp modelId="{275CA66A-70B2-44D2-9A7B-D53DDAA61B7C}">
      <dsp:nvSpPr>
        <dsp:cNvPr id="0" name=""/>
        <dsp:cNvSpPr/>
      </dsp:nvSpPr>
      <dsp:spPr>
        <a:xfrm>
          <a:off x="3232334" y="1331402"/>
          <a:ext cx="2659571" cy="3654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Специальные дисциплины </a:t>
          </a:r>
          <a:br>
            <a:rPr lang="ru-RU" sz="2100" kern="1200" dirty="0" smtClean="0"/>
          </a:br>
          <a:r>
            <a:rPr lang="ru-RU" sz="1400" kern="1200" dirty="0" smtClean="0"/>
            <a:t>(Комплексный анализ хозяйственной деятельности, Корпоративные финансы, Инвестиционный анализ, Налоги и налогообложение,  Управленческий учет</a:t>
          </a:r>
          <a:r>
            <a:rPr lang="ru-RU" sz="1400" kern="1200" smtClean="0"/>
            <a:t/>
          </a:r>
          <a:br>
            <a:rPr lang="ru-RU" sz="1400" kern="1200" smtClean="0"/>
          </a:br>
          <a:r>
            <a:rPr lang="ru-RU" sz="1400" kern="1200" smtClean="0"/>
            <a:t/>
          </a:r>
          <a:br>
            <a:rPr lang="ru-RU" sz="1400" kern="1200" smtClean="0"/>
          </a:br>
          <a:r>
            <a:rPr lang="ru-RU" sz="1400" kern="1200" smtClean="0"/>
            <a:t>+ </a:t>
          </a:r>
          <a:r>
            <a:rPr lang="ru-RU" sz="1400" kern="1200" dirty="0" smtClean="0"/>
            <a:t>Дисциплины по выбору)</a:t>
          </a:r>
          <a:endParaRPr lang="ru-RU" sz="1400" kern="1200" dirty="0"/>
        </a:p>
      </dsp:txBody>
      <dsp:txXfrm>
        <a:off x="3310230" y="2192483"/>
        <a:ext cx="2503779" cy="2715886"/>
      </dsp:txXfrm>
    </dsp:sp>
    <dsp:sp modelId="{E5D7DB74-C286-4E2C-B89D-06BB148DDB79}">
      <dsp:nvSpPr>
        <dsp:cNvPr id="0" name=""/>
        <dsp:cNvSpPr/>
      </dsp:nvSpPr>
      <dsp:spPr>
        <a:xfrm rot="184511">
          <a:off x="4588433" y="633116"/>
          <a:ext cx="3347961" cy="3347961"/>
        </a:xfrm>
        <a:prstGeom prst="circularArrow">
          <a:avLst>
            <a:gd name="adj1" fmla="val 2013"/>
            <a:gd name="adj2" fmla="val 241282"/>
            <a:gd name="adj3" fmla="val 19917319"/>
            <a:gd name="adj4" fmla="val 12909623"/>
            <a:gd name="adj5" fmla="val 234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BDD21-C893-4CBE-90A9-1DA888A70090}">
      <dsp:nvSpPr>
        <dsp:cNvPr id="0" name=""/>
        <dsp:cNvSpPr/>
      </dsp:nvSpPr>
      <dsp:spPr>
        <a:xfrm>
          <a:off x="3402352" y="1414352"/>
          <a:ext cx="2195657" cy="873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2 год</a:t>
          </a:r>
          <a:endParaRPr lang="ru-RU" sz="4000" kern="1200" dirty="0"/>
        </a:p>
      </dsp:txBody>
      <dsp:txXfrm>
        <a:off x="3427925" y="1439925"/>
        <a:ext cx="2144511" cy="821994"/>
      </dsp:txXfrm>
    </dsp:sp>
    <dsp:sp modelId="{9C099638-37D1-45F7-A034-529528403D7C}">
      <dsp:nvSpPr>
        <dsp:cNvPr id="0" name=""/>
        <dsp:cNvSpPr/>
      </dsp:nvSpPr>
      <dsp:spPr>
        <a:xfrm>
          <a:off x="6296994" y="1738310"/>
          <a:ext cx="2470114" cy="2813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Глубокая концентрация на выбранном профиле</a:t>
          </a:r>
          <a:endParaRPr lang="ru-RU" sz="2300" kern="1200" dirty="0"/>
        </a:p>
      </dsp:txBody>
      <dsp:txXfrm>
        <a:off x="6361752" y="1803068"/>
        <a:ext cx="2340598" cy="2081482"/>
      </dsp:txXfrm>
    </dsp:sp>
    <dsp:sp modelId="{0256FA18-E453-4B14-A160-98815E310070}">
      <dsp:nvSpPr>
        <dsp:cNvPr id="0" name=""/>
        <dsp:cNvSpPr/>
      </dsp:nvSpPr>
      <dsp:spPr>
        <a:xfrm>
          <a:off x="6450072" y="3536336"/>
          <a:ext cx="2195657" cy="873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3 год</a:t>
          </a:r>
          <a:endParaRPr lang="ru-RU" sz="4000" kern="1200" dirty="0"/>
        </a:p>
      </dsp:txBody>
      <dsp:txXfrm>
        <a:off x="6475645" y="3561909"/>
        <a:ext cx="2144511" cy="821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BCF22-F82B-4926-8290-901BA8F701B6}">
      <dsp:nvSpPr>
        <dsp:cNvPr id="0" name=""/>
        <dsp:cNvSpPr/>
      </dsp:nvSpPr>
      <dsp:spPr>
        <a:xfrm>
          <a:off x="-4884385" y="-748503"/>
          <a:ext cx="5817374" cy="5817374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71D57-6028-4A7A-B721-10827F676EB4}">
      <dsp:nvSpPr>
        <dsp:cNvPr id="0" name=""/>
        <dsp:cNvSpPr/>
      </dsp:nvSpPr>
      <dsp:spPr>
        <a:xfrm>
          <a:off x="600052" y="432036"/>
          <a:ext cx="7405607" cy="8640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58" tIns="99060" rIns="99060" bIns="9906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Экономика и финансы фирмы</a:t>
          </a:r>
          <a:endParaRPr lang="ru-RU" sz="3900" b="1" kern="1200" dirty="0"/>
        </a:p>
      </dsp:txBody>
      <dsp:txXfrm>
        <a:off x="600052" y="432036"/>
        <a:ext cx="7405607" cy="864073"/>
      </dsp:txXfrm>
    </dsp:sp>
    <dsp:sp modelId="{1893AA1B-5E27-401D-9027-4E80FA180EA2}">
      <dsp:nvSpPr>
        <dsp:cNvPr id="0" name=""/>
        <dsp:cNvSpPr/>
      </dsp:nvSpPr>
      <dsp:spPr>
        <a:xfrm>
          <a:off x="60006" y="324027"/>
          <a:ext cx="1080092" cy="1080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F1F20C-2CD4-4BAB-9315-7D163DE04811}">
      <dsp:nvSpPr>
        <dsp:cNvPr id="0" name=""/>
        <dsp:cNvSpPr/>
      </dsp:nvSpPr>
      <dsp:spPr>
        <a:xfrm>
          <a:off x="914143" y="1728147"/>
          <a:ext cx="7091517" cy="864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58" tIns="99060" rIns="99060" bIns="9906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Бухгалтерский учет</a:t>
          </a:r>
          <a:endParaRPr lang="ru-RU" sz="3900" b="1" kern="1200" dirty="0"/>
        </a:p>
      </dsp:txBody>
      <dsp:txXfrm>
        <a:off x="914143" y="1728147"/>
        <a:ext cx="7091517" cy="864073"/>
      </dsp:txXfrm>
    </dsp:sp>
    <dsp:sp modelId="{2306B801-C385-4443-B2EE-D6643C3C6A19}">
      <dsp:nvSpPr>
        <dsp:cNvPr id="0" name=""/>
        <dsp:cNvSpPr/>
      </dsp:nvSpPr>
      <dsp:spPr>
        <a:xfrm>
          <a:off x="374097" y="1620138"/>
          <a:ext cx="1080092" cy="1080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6FEC29-5B12-4C5B-BA32-A3589D349105}">
      <dsp:nvSpPr>
        <dsp:cNvPr id="0" name=""/>
        <dsp:cNvSpPr/>
      </dsp:nvSpPr>
      <dsp:spPr>
        <a:xfrm>
          <a:off x="600052" y="3024257"/>
          <a:ext cx="7405607" cy="8640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58" tIns="99060" rIns="99060" bIns="9906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Банковское дело</a:t>
          </a:r>
          <a:endParaRPr lang="ru-RU" sz="3900" b="1" kern="1200" dirty="0"/>
        </a:p>
      </dsp:txBody>
      <dsp:txXfrm>
        <a:off x="600052" y="3024257"/>
        <a:ext cx="7405607" cy="864073"/>
      </dsp:txXfrm>
    </dsp:sp>
    <dsp:sp modelId="{51F977AA-A5B1-49D5-B4B2-7569FE24DB51}">
      <dsp:nvSpPr>
        <dsp:cNvPr id="0" name=""/>
        <dsp:cNvSpPr/>
      </dsp:nvSpPr>
      <dsp:spPr>
        <a:xfrm>
          <a:off x="60006" y="2916248"/>
          <a:ext cx="1080092" cy="1080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6B119-A1A4-461F-B7A8-12415F6557D7}">
      <dsp:nvSpPr>
        <dsp:cNvPr id="0" name=""/>
        <dsp:cNvSpPr/>
      </dsp:nvSpPr>
      <dsp:spPr>
        <a:xfrm>
          <a:off x="1944687" y="-125812"/>
          <a:ext cx="4925376" cy="4925376"/>
        </a:xfrm>
        <a:prstGeom prst="circularArrow">
          <a:avLst>
            <a:gd name="adj1" fmla="val 4668"/>
            <a:gd name="adj2" fmla="val 272909"/>
            <a:gd name="adj3" fmla="val 12862371"/>
            <a:gd name="adj4" fmla="val 18009757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038805-E55D-420A-8B06-7B34D5DE311D}">
      <dsp:nvSpPr>
        <dsp:cNvPr id="0" name=""/>
        <dsp:cNvSpPr/>
      </dsp:nvSpPr>
      <dsp:spPr>
        <a:xfrm>
          <a:off x="2780434" y="698"/>
          <a:ext cx="3253883" cy="16269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none" kern="1200" dirty="0" smtClean="0"/>
            <a:t>Краткосрочная финансовая политика</a:t>
          </a:r>
          <a:endParaRPr lang="ru-RU" sz="2500" kern="1200" dirty="0" smtClean="0"/>
        </a:p>
      </dsp:txBody>
      <dsp:txXfrm>
        <a:off x="2859855" y="80119"/>
        <a:ext cx="3095041" cy="1468099"/>
      </dsp:txXfrm>
    </dsp:sp>
    <dsp:sp modelId="{0434C87B-B4AD-47BE-8D0D-48B241CCB6E1}">
      <dsp:nvSpPr>
        <dsp:cNvPr id="0" name=""/>
        <dsp:cNvSpPr/>
      </dsp:nvSpPr>
      <dsp:spPr>
        <a:xfrm>
          <a:off x="4548971" y="1769235"/>
          <a:ext cx="3253883" cy="162694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none" kern="1200" smtClean="0"/>
            <a:t>Долгосрочная финансовая политика</a:t>
          </a:r>
          <a:endParaRPr lang="ru-RU" sz="2500" kern="1200" dirty="0"/>
        </a:p>
      </dsp:txBody>
      <dsp:txXfrm>
        <a:off x="4628392" y="1848656"/>
        <a:ext cx="3095041" cy="1468099"/>
      </dsp:txXfrm>
    </dsp:sp>
    <dsp:sp modelId="{CACC29AC-471B-4505-BEDA-294EE093F1B0}">
      <dsp:nvSpPr>
        <dsp:cNvPr id="0" name=""/>
        <dsp:cNvSpPr/>
      </dsp:nvSpPr>
      <dsp:spPr>
        <a:xfrm>
          <a:off x="2780434" y="3537772"/>
          <a:ext cx="3253883" cy="162694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none" kern="1200" smtClean="0"/>
            <a:t>Оценка стоимости бизнеса и недвижимости</a:t>
          </a:r>
          <a:endParaRPr lang="ru-RU" sz="2500" kern="1200" dirty="0"/>
        </a:p>
      </dsp:txBody>
      <dsp:txXfrm>
        <a:off x="2859855" y="3617193"/>
        <a:ext cx="3095041" cy="1468099"/>
      </dsp:txXfrm>
    </dsp:sp>
    <dsp:sp modelId="{CA090C64-27EA-414A-A37A-BBA69A9F2677}">
      <dsp:nvSpPr>
        <dsp:cNvPr id="0" name=""/>
        <dsp:cNvSpPr/>
      </dsp:nvSpPr>
      <dsp:spPr>
        <a:xfrm>
          <a:off x="1011897" y="1769235"/>
          <a:ext cx="3253883" cy="16269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none" kern="1200" dirty="0" smtClean="0"/>
            <a:t>Слияния поглощения и реструктуризация компаний </a:t>
          </a:r>
          <a:endParaRPr lang="ru-RU" sz="2500" kern="1200" dirty="0"/>
        </a:p>
      </dsp:txBody>
      <dsp:txXfrm>
        <a:off x="1091318" y="1848656"/>
        <a:ext cx="3095041" cy="14680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6B119-A1A4-461F-B7A8-12415F6557D7}">
      <dsp:nvSpPr>
        <dsp:cNvPr id="0" name=""/>
        <dsp:cNvSpPr/>
      </dsp:nvSpPr>
      <dsp:spPr>
        <a:xfrm>
          <a:off x="1862476" y="-129136"/>
          <a:ext cx="5089799" cy="5089799"/>
        </a:xfrm>
        <a:prstGeom prst="circularArrow">
          <a:avLst>
            <a:gd name="adj1" fmla="val 4668"/>
            <a:gd name="adj2" fmla="val 272909"/>
            <a:gd name="adj3" fmla="val 12868581"/>
            <a:gd name="adj4" fmla="val 18005534"/>
            <a:gd name="adj5" fmla="val 484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038805-E55D-420A-8B06-7B34D5DE311D}">
      <dsp:nvSpPr>
        <dsp:cNvPr id="0" name=""/>
        <dsp:cNvSpPr/>
      </dsp:nvSpPr>
      <dsp:spPr>
        <a:xfrm>
          <a:off x="2728785" y="88"/>
          <a:ext cx="3357180" cy="16785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 smtClean="0"/>
            <a:t>Отраслевые особенности ведения бухгалтерского учета</a:t>
          </a:r>
          <a:endParaRPr lang="ru-RU" sz="2400" kern="1200" dirty="0" smtClean="0"/>
        </a:p>
      </dsp:txBody>
      <dsp:txXfrm>
        <a:off x="2810727" y="82030"/>
        <a:ext cx="3193296" cy="1514706"/>
      </dsp:txXfrm>
    </dsp:sp>
    <dsp:sp modelId="{0434C87B-B4AD-47BE-8D0D-48B241CCB6E1}">
      <dsp:nvSpPr>
        <dsp:cNvPr id="0" name=""/>
        <dsp:cNvSpPr/>
      </dsp:nvSpPr>
      <dsp:spPr>
        <a:xfrm>
          <a:off x="4556361" y="1827664"/>
          <a:ext cx="3357180" cy="167859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 smtClean="0"/>
            <a:t>Международные стандарты финансовой отчетности</a:t>
          </a:r>
          <a:endParaRPr lang="ru-RU" sz="2400" kern="1200" dirty="0"/>
        </a:p>
      </dsp:txBody>
      <dsp:txXfrm>
        <a:off x="4638303" y="1909606"/>
        <a:ext cx="3193296" cy="1514706"/>
      </dsp:txXfrm>
    </dsp:sp>
    <dsp:sp modelId="{CACC29AC-471B-4505-BEDA-294EE093F1B0}">
      <dsp:nvSpPr>
        <dsp:cNvPr id="0" name=""/>
        <dsp:cNvSpPr/>
      </dsp:nvSpPr>
      <dsp:spPr>
        <a:xfrm>
          <a:off x="2728785" y="3655240"/>
          <a:ext cx="3357180" cy="167859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 smtClean="0"/>
            <a:t>Стратегическое управление затратами</a:t>
          </a:r>
          <a:endParaRPr lang="ru-RU" sz="2400" kern="1200" dirty="0"/>
        </a:p>
      </dsp:txBody>
      <dsp:txXfrm>
        <a:off x="2810727" y="3737182"/>
        <a:ext cx="3193296" cy="1514706"/>
      </dsp:txXfrm>
    </dsp:sp>
    <dsp:sp modelId="{CA090C64-27EA-414A-A37A-BBA69A9F2677}">
      <dsp:nvSpPr>
        <dsp:cNvPr id="0" name=""/>
        <dsp:cNvSpPr/>
      </dsp:nvSpPr>
      <dsp:spPr>
        <a:xfrm>
          <a:off x="901209" y="1827664"/>
          <a:ext cx="3357180" cy="167859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 smtClean="0"/>
            <a:t>Налоговое планирование</a:t>
          </a:r>
          <a:endParaRPr lang="ru-RU" sz="2400" kern="1200" dirty="0"/>
        </a:p>
      </dsp:txBody>
      <dsp:txXfrm>
        <a:off x="983151" y="1909606"/>
        <a:ext cx="3193296" cy="15147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6B119-A1A4-461F-B7A8-12415F6557D7}">
      <dsp:nvSpPr>
        <dsp:cNvPr id="0" name=""/>
        <dsp:cNvSpPr/>
      </dsp:nvSpPr>
      <dsp:spPr>
        <a:xfrm>
          <a:off x="1751822" y="-134902"/>
          <a:ext cx="5311106" cy="5311106"/>
        </a:xfrm>
        <a:prstGeom prst="circularArrow">
          <a:avLst>
            <a:gd name="adj1" fmla="val 4668"/>
            <a:gd name="adj2" fmla="val 272909"/>
            <a:gd name="adj3" fmla="val 12863363"/>
            <a:gd name="adj4" fmla="val 18009082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038805-E55D-420A-8B06-7B34D5DE311D}">
      <dsp:nvSpPr>
        <dsp:cNvPr id="0" name=""/>
        <dsp:cNvSpPr/>
      </dsp:nvSpPr>
      <dsp:spPr>
        <a:xfrm>
          <a:off x="2653464" y="1263"/>
          <a:ext cx="3507823" cy="17539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Банковское дело</a:t>
          </a:r>
        </a:p>
      </dsp:txBody>
      <dsp:txXfrm>
        <a:off x="2739083" y="86882"/>
        <a:ext cx="3336585" cy="1582673"/>
      </dsp:txXfrm>
    </dsp:sp>
    <dsp:sp modelId="{0434C87B-B4AD-47BE-8D0D-48B241CCB6E1}">
      <dsp:nvSpPr>
        <dsp:cNvPr id="0" name=""/>
        <dsp:cNvSpPr/>
      </dsp:nvSpPr>
      <dsp:spPr>
        <a:xfrm>
          <a:off x="4560504" y="1908303"/>
          <a:ext cx="3507823" cy="175391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Банковский финансовый менеджмент</a:t>
          </a:r>
          <a:endParaRPr lang="ru-RU" sz="2800" kern="1200" dirty="0"/>
        </a:p>
      </dsp:txBody>
      <dsp:txXfrm>
        <a:off x="4646123" y="1993922"/>
        <a:ext cx="3336585" cy="1582673"/>
      </dsp:txXfrm>
    </dsp:sp>
    <dsp:sp modelId="{CACC29AC-471B-4505-BEDA-294EE093F1B0}">
      <dsp:nvSpPr>
        <dsp:cNvPr id="0" name=""/>
        <dsp:cNvSpPr/>
      </dsp:nvSpPr>
      <dsp:spPr>
        <a:xfrm>
          <a:off x="2653464" y="3815343"/>
          <a:ext cx="3507823" cy="175391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Кредитная политика коммерческого банка</a:t>
          </a:r>
          <a:endParaRPr lang="ru-RU" sz="2800" kern="1200" dirty="0"/>
        </a:p>
      </dsp:txBody>
      <dsp:txXfrm>
        <a:off x="2739083" y="3900962"/>
        <a:ext cx="3336585" cy="1582673"/>
      </dsp:txXfrm>
    </dsp:sp>
    <dsp:sp modelId="{CA090C64-27EA-414A-A37A-BBA69A9F2677}">
      <dsp:nvSpPr>
        <dsp:cNvPr id="0" name=""/>
        <dsp:cNvSpPr/>
      </dsp:nvSpPr>
      <dsp:spPr>
        <a:xfrm>
          <a:off x="746424" y="1908303"/>
          <a:ext cx="3507823" cy="175391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Управление коммерческим банком</a:t>
          </a:r>
          <a:endParaRPr lang="ru-RU" sz="2800" kern="1200" dirty="0"/>
        </a:p>
      </dsp:txBody>
      <dsp:txXfrm>
        <a:off x="832043" y="1993922"/>
        <a:ext cx="3336585" cy="1582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7/21/2015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7/21/2015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7/21/2015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7/21/2015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7/21/2015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7/21/2015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7056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Направление «Экономика»</a:t>
            </a:r>
            <a:endParaRPr lang="en-US" b="1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562669" y="4583113"/>
            <a:ext cx="6400800" cy="90805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Myriad Pro"/>
                <a:ea typeface="ＭＳ Ｐゴシック"/>
                <a:cs typeface="ＭＳ Ｐゴシック"/>
              </a:rPr>
              <a:t>Состав.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ea typeface="ＭＳ Ｐゴシック"/>
                <a:cs typeface="ＭＳ Ｐゴシック"/>
              </a:rPr>
              <a:t>  Структура.</a:t>
            </a:r>
            <a:r>
              <a:rPr lang="ru-RU" sz="24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Myriad Pro"/>
                <a:ea typeface="ＭＳ Ｐゴシック"/>
                <a:cs typeface="ＭＳ Ｐゴシック"/>
              </a:rPr>
              <a:t>Профили</a:t>
            </a:r>
            <a:endParaRPr kumimoji="1" lang="ru-RU" sz="1600" b="1" dirty="0" smtClean="0">
              <a:solidFill>
                <a:schemeClr val="tx2">
                  <a:lumMod val="75000"/>
                </a:schemeClr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</a:t>
            </a:r>
            <a:r>
              <a:rPr lang="en-US" sz="800" dirty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6390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Что такое направление «Экономика»?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477673" y="4153943"/>
            <a:ext cx="76973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Основная задача Экономиста: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разработка и обоснование принятия решений на основе количественного и качественного анализа и моделирования</a:t>
            </a:r>
            <a:endParaRPr lang="ru-RU" sz="24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778453" y="1856056"/>
            <a:ext cx="61608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/>
                </a:solidFill>
              </a:rPr>
              <a:t>Экономика </a:t>
            </a:r>
            <a:r>
              <a:rPr lang="ru-RU" sz="2800" dirty="0" smtClean="0">
                <a:solidFill>
                  <a:prstClr val="black"/>
                </a:solidFill>
              </a:rPr>
              <a:t>– наука о том ЧТО? КАК? ДЛЯ КОГО? и </a:t>
            </a:r>
            <a:r>
              <a:rPr lang="ru-RU" sz="2800" dirty="0">
                <a:solidFill>
                  <a:prstClr val="black"/>
                </a:solidFill>
              </a:rPr>
              <a:t>В</a:t>
            </a:r>
            <a:r>
              <a:rPr lang="ru-RU" sz="2800" dirty="0" smtClean="0">
                <a:solidFill>
                  <a:prstClr val="black"/>
                </a:solidFill>
              </a:rPr>
              <a:t> КАКОМ КОЛИЧЕСТВЕ? производить НАИЛУЧШИМ образом </a:t>
            </a:r>
            <a:endParaRPr lang="ru-RU" sz="2800" dirty="0">
              <a:solidFill>
                <a:prstClr val="black"/>
              </a:solidFill>
            </a:endParaRPr>
          </a:p>
        </p:txBody>
      </p:sp>
      <p:pic>
        <p:nvPicPr>
          <p:cNvPr id="3" name="Picture 2" descr="C:\Users\SitnikPE\Picture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25" y="1856661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2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87680"/>
            <a:ext cx="7639050" cy="7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schemeClr val="bg1"/>
                </a:solidFill>
                <a:latin typeface="Myriad Pro"/>
              </a:rPr>
              <a:t>Дорожная карта вашего обучения</a:t>
            </a:r>
            <a:endParaRPr lang="en-US" sz="3200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57514817"/>
              </p:ext>
            </p:extLst>
          </p:nvPr>
        </p:nvGraphicFramePr>
        <p:xfrm>
          <a:off x="38100" y="704850"/>
          <a:ext cx="9029700" cy="5848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39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619250" y="428625"/>
            <a:ext cx="65468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ПРОФИЛИ</a:t>
            </a:r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 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48968967"/>
              </p:ext>
            </p:extLst>
          </p:nvPr>
        </p:nvGraphicFramePr>
        <p:xfrm>
          <a:off x="539552" y="1522588"/>
          <a:ext cx="8064896" cy="4320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0683"/>
            <a:ext cx="8229600" cy="1143000"/>
          </a:xfrm>
        </p:spPr>
        <p:txBody>
          <a:bodyPr/>
          <a:lstStyle/>
          <a:p>
            <a:r>
              <a:rPr lang="ru-RU" b="1" dirty="0" smtClean="0"/>
              <a:t>Экономика и финансы фирмы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613412"/>
              </p:ext>
            </p:extLst>
          </p:nvPr>
        </p:nvGraphicFramePr>
        <p:xfrm>
          <a:off x="77728" y="1503948"/>
          <a:ext cx="8814752" cy="5165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468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8746" y="5453"/>
            <a:ext cx="9779446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Бухгалтерский учет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993991"/>
              </p:ext>
            </p:extLst>
          </p:nvPr>
        </p:nvGraphicFramePr>
        <p:xfrm>
          <a:off x="77728" y="1050878"/>
          <a:ext cx="8814752" cy="533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08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481"/>
            <a:ext cx="8229600" cy="1143000"/>
          </a:xfrm>
        </p:spPr>
        <p:txBody>
          <a:bodyPr/>
          <a:lstStyle/>
          <a:p>
            <a:r>
              <a:rPr lang="ru-RU" b="1" dirty="0" smtClean="0"/>
              <a:t>Банковское дело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585611"/>
              </p:ext>
            </p:extLst>
          </p:nvPr>
        </p:nvGraphicFramePr>
        <p:xfrm>
          <a:off x="77728" y="1287481"/>
          <a:ext cx="8814752" cy="557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3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711325"/>
          </a:xfrm>
        </p:spPr>
        <p:txBody>
          <a:bodyPr>
            <a:normAutofit/>
          </a:bodyPr>
          <a:lstStyle/>
          <a:p>
            <a:pPr eaLnBrk="1" hangingPunct="1"/>
            <a:r>
              <a:rPr kumimoji="0" lang="ru-RU" sz="4000" b="1" dirty="0" smtClean="0"/>
              <a:t>Кем могут быть выпускники направления «Экономика»?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700" y="1624084"/>
            <a:ext cx="4392612" cy="470847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kumimoji="0" lang="ru-RU" sz="2800" dirty="0" smtClean="0">
                <a:latin typeface="Arial" charset="0"/>
              </a:rPr>
              <a:t>Финансовый директор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>
                <a:latin typeface="Arial" charset="0"/>
              </a:rPr>
              <a:t>Главный бухгалтер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kumimoji="0" lang="ru-RU" sz="2800" dirty="0" smtClean="0">
                <a:latin typeface="Arial" charset="0"/>
              </a:rPr>
              <a:t>Предприниматель;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>
                <a:latin typeface="Arial" charset="0"/>
              </a:rPr>
              <a:t>Бизнес-консультант;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kumimoji="0" lang="ru-RU" sz="2800" dirty="0" smtClean="0">
                <a:latin typeface="Arial" charset="0"/>
              </a:rPr>
              <a:t>Инвестиционный аналитик;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>
                <a:latin typeface="Arial" charset="0"/>
              </a:rPr>
              <a:t>Управляющий банком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>
                <a:latin typeface="Arial" charset="0"/>
              </a:rPr>
              <a:t>Специалист по экономике и финансам </a:t>
            </a:r>
            <a:endParaRPr kumimoji="0" lang="ru-RU" sz="2800" dirty="0" smtClean="0">
              <a:latin typeface="Arial" charset="0"/>
            </a:endParaRPr>
          </a:p>
          <a:p>
            <a:pPr algn="ctr" eaLnBrk="1" hangingPunct="1">
              <a:lnSpc>
                <a:spcPct val="120000"/>
              </a:lnSpc>
            </a:pPr>
            <a:endParaRPr kumimoji="0" lang="ru-RU" sz="2800" dirty="0" smtClean="0">
              <a:latin typeface="Arial" charset="0"/>
            </a:endParaRPr>
          </a:p>
        </p:txBody>
      </p:sp>
      <p:pic>
        <p:nvPicPr>
          <p:cNvPr id="2050" name="Picture 2" descr="C:\Users\SitnikPE\Pictures\main-16483-100d8ad8a5b3a48c0a1b8d607d0dd0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020" y="2442951"/>
            <a:ext cx="4059925" cy="304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614070, Россия, Пермь, Студенческая ул., д. 38</a:t>
            </a:r>
          </a:p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www.perm.hse.ru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170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Направление «Экономика»</vt:lpstr>
      <vt:lpstr>Презентация PowerPoint</vt:lpstr>
      <vt:lpstr>Презентация PowerPoint</vt:lpstr>
      <vt:lpstr>Презентация PowerPoint</vt:lpstr>
      <vt:lpstr>Экономика и финансы фирмы</vt:lpstr>
      <vt:lpstr>Бухгалтерский учет</vt:lpstr>
      <vt:lpstr>Банковское дело</vt:lpstr>
      <vt:lpstr>Кем могут быть выпускники направления «Экономика»?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SitnikPE</cp:lastModifiedBy>
  <cp:revision>37</cp:revision>
  <dcterms:created xsi:type="dcterms:W3CDTF">2010-09-30T06:45:29Z</dcterms:created>
  <dcterms:modified xsi:type="dcterms:W3CDTF">2015-07-21T13:37:05Z</dcterms:modified>
</cp:coreProperties>
</file>