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92" r:id="rId25"/>
    <p:sldId id="293" r:id="rId26"/>
    <p:sldId id="280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6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CA20-506A-45F1-B502-84BAE06AA3CD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BB02-4531-4C73-9B97-EF5E3F33D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733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CA20-506A-45F1-B502-84BAE06AA3CD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BB02-4531-4C73-9B97-EF5E3F33D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578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CA20-506A-45F1-B502-84BAE06AA3CD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BB02-4531-4C73-9B97-EF5E3F33D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321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CA20-506A-45F1-B502-84BAE06AA3CD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BB02-4531-4C73-9B97-EF5E3F33D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021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CA20-506A-45F1-B502-84BAE06AA3CD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BB02-4531-4C73-9B97-EF5E3F33D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582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CA20-506A-45F1-B502-84BAE06AA3CD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BB02-4531-4C73-9B97-EF5E3F33D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501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CA20-506A-45F1-B502-84BAE06AA3CD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BB02-4531-4C73-9B97-EF5E3F33D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315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CA20-506A-45F1-B502-84BAE06AA3CD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BB02-4531-4C73-9B97-EF5E3F33D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614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CA20-506A-45F1-B502-84BAE06AA3CD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BB02-4531-4C73-9B97-EF5E3F33D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616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CA20-506A-45F1-B502-84BAE06AA3CD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BB02-4531-4C73-9B97-EF5E3F33D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68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CA20-506A-45F1-B502-84BAE06AA3CD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BB02-4531-4C73-9B97-EF5E3F33D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778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9CA20-506A-45F1-B502-84BAE06AA3CD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CBB02-4531-4C73-9B97-EF5E3F33D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1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5759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0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7494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1"/>
            <a:ext cx="9144000" cy="6857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9184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3853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3192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78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7229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9524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5161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3980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0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7532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8899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1818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8985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0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5734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1842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0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7862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1474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223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2870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1493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5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2862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3265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5994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1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7541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753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2154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7434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2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802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205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4305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5697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3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6540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9028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2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6319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0</Words>
  <Application>Microsoft Office PowerPoint</Application>
  <PresentationFormat>Экран (4:3)</PresentationFormat>
  <Paragraphs>0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5</cp:revision>
  <dcterms:created xsi:type="dcterms:W3CDTF">2015-06-16T02:04:40Z</dcterms:created>
  <dcterms:modified xsi:type="dcterms:W3CDTF">2015-06-16T04:37:07Z</dcterms:modified>
</cp:coreProperties>
</file>