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5" r:id="rId3"/>
    <p:sldId id="264" r:id="rId4"/>
    <p:sldId id="257" r:id="rId5"/>
    <p:sldId id="262" r:id="rId6"/>
    <p:sldId id="271" r:id="rId7"/>
    <p:sldId id="265" r:id="rId8"/>
    <p:sldId id="269" r:id="rId9"/>
    <p:sldId id="272" r:id="rId10"/>
    <p:sldId id="268" r:id="rId11"/>
    <p:sldId id="267" r:id="rId12"/>
    <p:sldId id="266" r:id="rId13"/>
    <p:sldId id="273" r:id="rId14"/>
    <p:sldId id="263" r:id="rId15"/>
    <p:sldId id="279" r:id="rId16"/>
    <p:sldId id="278" r:id="rId17"/>
    <p:sldId id="277" r:id="rId18"/>
    <p:sldId id="281" r:id="rId19"/>
    <p:sldId id="282" r:id="rId20"/>
    <p:sldId id="280" r:id="rId21"/>
    <p:sldId id="270" r:id="rId22"/>
    <p:sldId id="276" r:id="rId23"/>
    <p:sldId id="275" r:id="rId24"/>
    <p:sldId id="274" r:id="rId25"/>
    <p:sldId id="286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4914"/>
    <a:srgbClr val="A85918"/>
    <a:srgbClr val="FF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052736"/>
            <a:ext cx="576064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«Продуктивное оценивание результатов образовательной деятельности обучающихся начальных классов» </a:t>
            </a:r>
            <a:r>
              <a:rPr lang="ru-RU" sz="3600" b="1" dirty="0" smtClean="0">
                <a:ln w="1905"/>
                <a:solidFill>
                  <a:srgbClr val="8A49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семинар-практикум</a:t>
            </a:r>
            <a:r>
              <a:rPr lang="ru-RU" sz="4400" b="1" dirty="0" smtClean="0">
                <a:ln w="1905"/>
                <a:solidFill>
                  <a:srgbClr val="A8591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kumimoji="0" lang="ru-RU" sz="4000" b="1" i="0" u="none" strike="noStrike" kern="1200" normalizeH="0" baseline="0" noProof="0" dirty="0">
              <a:ln w="1905"/>
              <a:solidFill>
                <a:srgbClr val="A85918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3645024"/>
            <a:ext cx="2765108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486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МБОУ «БСОШ №1»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6211669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г.Александровск, 2015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6672"/>
            <a:ext cx="6804248" cy="452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5085184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Открытое коррекционно-развивающее занятие по психологии в 3 классе.</a:t>
            </a:r>
            <a:endParaRPr lang="ru-RU" dirty="0" smtClean="0"/>
          </a:p>
          <a:p>
            <a:r>
              <a:rPr lang="ru-RU" b="1" dirty="0" smtClean="0"/>
              <a:t>Тема: Твой характер.</a:t>
            </a:r>
          </a:p>
          <a:p>
            <a:r>
              <a:rPr lang="ru-RU" dirty="0" smtClean="0"/>
              <a:t>педагог-психолог</a:t>
            </a:r>
          </a:p>
          <a:p>
            <a:r>
              <a:rPr lang="ru-RU" i="1" dirty="0" err="1" smtClean="0"/>
              <a:t>Филинова</a:t>
            </a:r>
            <a:r>
              <a:rPr lang="ru-RU" i="1" dirty="0" smtClean="0"/>
              <a:t> Кристина Романовна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58.JPG"/>
          <p:cNvPicPr>
            <a:picLocks noChangeAspect="1"/>
          </p:cNvPicPr>
          <p:nvPr/>
        </p:nvPicPr>
        <p:blipFill>
          <a:blip r:embed="rId3" cstate="print"/>
          <a:srcRect l="10884" t="5460"/>
          <a:stretch>
            <a:fillRect/>
          </a:stretch>
        </p:blipFill>
        <p:spPr>
          <a:xfrm>
            <a:off x="1979712" y="476672"/>
            <a:ext cx="6755940" cy="4765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530120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Открытый урок окружающего мира во 2 классе.</a:t>
            </a:r>
          </a:p>
          <a:p>
            <a:r>
              <a:rPr lang="ru-RU" b="1" dirty="0" smtClean="0"/>
              <a:t>Тема: Весенние месяцы.</a:t>
            </a:r>
          </a:p>
          <a:p>
            <a:r>
              <a:rPr lang="ru-RU" dirty="0" smtClean="0"/>
              <a:t>учитель начальных классов.</a:t>
            </a:r>
          </a:p>
          <a:p>
            <a:r>
              <a:rPr lang="ru-RU" i="1" dirty="0" err="1" smtClean="0"/>
              <a:t>Ситдикова</a:t>
            </a:r>
            <a:r>
              <a:rPr lang="ru-RU" i="1" dirty="0" smtClean="0"/>
              <a:t> Наталья Владимировна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5" name="Рисунок 4" descr="DSC_0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4664"/>
            <a:ext cx="7111510" cy="472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47864" y="50851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Открытый урок русского языка во 2 классе. Тема урока: Глагол.</a:t>
            </a:r>
          </a:p>
          <a:p>
            <a:r>
              <a:rPr lang="ru-RU" dirty="0" smtClean="0"/>
              <a:t>учитель начальных классов 2 категории</a:t>
            </a:r>
          </a:p>
          <a:p>
            <a:r>
              <a:rPr lang="ru-RU" i="1" dirty="0" smtClean="0"/>
              <a:t>Постных Наталья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МАСТЕР-КЛАССЫ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9" y="332656"/>
            <a:ext cx="6840759" cy="454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48691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Педагогическая мастерская.</a:t>
            </a:r>
            <a:endParaRPr lang="ru-RU" dirty="0" smtClean="0"/>
          </a:p>
          <a:p>
            <a:r>
              <a:rPr lang="ru-RU" b="1" dirty="0" smtClean="0"/>
              <a:t>Тема: Коррекционно-развивающее занятие учителя-логопеда с</a:t>
            </a:r>
            <a:r>
              <a:rPr lang="ru-RU" dirty="0" smtClean="0"/>
              <a:t> учителями, </a:t>
            </a:r>
            <a:r>
              <a:rPr lang="ru-RU" b="1" dirty="0" smtClean="0"/>
              <a:t>обучающими школьников по программам 7-8 видов.</a:t>
            </a:r>
            <a:endParaRPr lang="ru-RU" dirty="0" smtClean="0"/>
          </a:p>
          <a:p>
            <a:r>
              <a:rPr lang="ru-RU" dirty="0" smtClean="0"/>
              <a:t>учитель-логопед высшей квалификационной категории </a:t>
            </a:r>
            <a:r>
              <a:rPr lang="ru-RU" i="1" dirty="0" err="1" smtClean="0"/>
              <a:t>Камаева</a:t>
            </a:r>
            <a:r>
              <a:rPr lang="ru-RU" i="1" dirty="0" smtClean="0"/>
              <a:t> Алла Павловна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76672"/>
            <a:ext cx="6774869" cy="4504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Педагогическая мастерская.</a:t>
            </a:r>
            <a:endParaRPr lang="ru-RU" dirty="0" smtClean="0"/>
          </a:p>
          <a:p>
            <a:r>
              <a:rPr lang="ru-RU" b="1" dirty="0" smtClean="0"/>
              <a:t>Тема: Использование листов самооценки при изучении темы «Решение составных уравнений».</a:t>
            </a:r>
          </a:p>
          <a:p>
            <a:r>
              <a:rPr lang="ru-RU" dirty="0" smtClean="0"/>
              <a:t>учитель начальных классов 1 квалификационной категории  </a:t>
            </a:r>
            <a:r>
              <a:rPr lang="ru-RU" i="1" dirty="0" err="1" smtClean="0"/>
              <a:t>Байрамгулова</a:t>
            </a:r>
            <a:r>
              <a:rPr lang="ru-RU" i="1" dirty="0" smtClean="0"/>
              <a:t> Елена Николаевна</a:t>
            </a:r>
            <a:r>
              <a:rPr lang="ru-RU" dirty="0" smtClean="0"/>
              <a:t> 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76672"/>
            <a:ext cx="7098616" cy="4719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9344" y="5380672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Педагогическая мастерская.</a:t>
            </a:r>
            <a:endParaRPr lang="ru-RU" dirty="0" smtClean="0"/>
          </a:p>
          <a:p>
            <a:r>
              <a:rPr lang="ru-RU" b="1" dirty="0" smtClean="0"/>
              <a:t>Тема: Универсальные оздоровительные упражнения.</a:t>
            </a:r>
          </a:p>
          <a:p>
            <a:r>
              <a:rPr lang="ru-RU" dirty="0" smtClean="0"/>
              <a:t>учитель адаптивной физической культуры</a:t>
            </a:r>
          </a:p>
          <a:p>
            <a:r>
              <a:rPr lang="ru-RU" dirty="0" smtClean="0"/>
              <a:t>Курникова Светлана Владимировна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89107"/>
            <a:ext cx="6984776" cy="485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515719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Педагогическая мастерская.</a:t>
            </a:r>
            <a:endParaRPr lang="ru-RU" dirty="0" smtClean="0"/>
          </a:p>
          <a:p>
            <a:r>
              <a:rPr lang="ru-RU" b="1" dirty="0" smtClean="0"/>
              <a:t>Тема: Привлечение родителей обучающихся к оценке учебных достижений детей при изучении темы «Состав слова».</a:t>
            </a:r>
          </a:p>
          <a:p>
            <a:r>
              <a:rPr lang="ru-RU" dirty="0" smtClean="0"/>
              <a:t>учитель начальных классов высшей квалификационной категории</a:t>
            </a:r>
          </a:p>
          <a:p>
            <a:r>
              <a:rPr lang="ru-RU" i="1" dirty="0" err="1" smtClean="0"/>
              <a:t>Ананина</a:t>
            </a:r>
            <a:r>
              <a:rPr lang="ru-RU" i="1" dirty="0" smtClean="0"/>
              <a:t> Светлана Александровна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4" name="Рисунок 3" descr="DSC_0412.JPG"/>
          <p:cNvPicPr>
            <a:picLocks noChangeAspect="1"/>
          </p:cNvPicPr>
          <p:nvPr/>
        </p:nvPicPr>
        <p:blipFill>
          <a:blip r:embed="rId3" cstate="print"/>
          <a:srcRect r="8536"/>
          <a:stretch>
            <a:fillRect/>
          </a:stretch>
        </p:blipFill>
        <p:spPr>
          <a:xfrm>
            <a:off x="2051720" y="393703"/>
            <a:ext cx="6552728" cy="4763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522920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Педагогическая мастерская.</a:t>
            </a:r>
            <a:endParaRPr lang="ru-RU" dirty="0" smtClean="0"/>
          </a:p>
          <a:p>
            <a:r>
              <a:rPr lang="ru-RU" b="1" dirty="0" smtClean="0"/>
              <a:t>Тема: Занятие педагога-психолога с родителями будущих первоклассников.</a:t>
            </a:r>
          </a:p>
          <a:p>
            <a:r>
              <a:rPr lang="ru-RU" dirty="0" smtClean="0"/>
              <a:t>педагог-психолог </a:t>
            </a:r>
            <a:r>
              <a:rPr lang="ru-RU" i="1" dirty="0" err="1" smtClean="0"/>
              <a:t>Филинова</a:t>
            </a:r>
            <a:r>
              <a:rPr lang="ru-RU" i="1" dirty="0" smtClean="0"/>
              <a:t> Кристина Романовна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32656"/>
            <a:ext cx="7062902" cy="4696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5085184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Педагогическая мастерская.</a:t>
            </a:r>
            <a:endParaRPr lang="ru-RU" dirty="0" smtClean="0"/>
          </a:p>
          <a:p>
            <a:r>
              <a:rPr lang="ru-RU" b="1" dirty="0" smtClean="0"/>
              <a:t>Тема: Использование листов – помощников при изучении темы «Имя прилагательное - часть речи».</a:t>
            </a:r>
            <a:endParaRPr lang="ru-RU" dirty="0" smtClean="0"/>
          </a:p>
          <a:p>
            <a:r>
              <a:rPr lang="ru-RU" dirty="0" smtClean="0"/>
              <a:t>учитель начальных классов 1 квалификационной категории  </a:t>
            </a:r>
            <a:r>
              <a:rPr lang="ru-RU" i="1" dirty="0" err="1" smtClean="0"/>
              <a:t>Малухина</a:t>
            </a:r>
            <a:r>
              <a:rPr lang="ru-RU" i="1" dirty="0" smtClean="0"/>
              <a:t> Ольга Станиславовна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ВЫСТУПЛЕНИЯ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1814601" cy="1512168"/>
          </a:xfrm>
          <a:prstGeom prst="rect">
            <a:avLst/>
          </a:prstGeom>
          <a:noFill/>
        </p:spPr>
      </p:pic>
      <p:pic>
        <p:nvPicPr>
          <p:cNvPr id="4" name="Рисунок 3" descr="DSC_0458 (1)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5400000">
            <a:off x="2843914" y="561114"/>
            <a:ext cx="595650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441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2394" r="6280"/>
          <a:stretch>
            <a:fillRect/>
          </a:stretch>
        </p:blipFill>
        <p:spPr>
          <a:xfrm>
            <a:off x="539552" y="620688"/>
            <a:ext cx="4176464" cy="3414530"/>
          </a:xfrm>
          <a:prstGeom prst="rect">
            <a:avLst/>
          </a:prstGeom>
        </p:spPr>
      </p:pic>
      <p:pic>
        <p:nvPicPr>
          <p:cNvPr id="4" name="Рисунок 3" descr="DSC_0447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5400000">
            <a:off x="4062721" y="1490007"/>
            <a:ext cx="5618074" cy="373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444.JPG"/>
          <p:cNvPicPr>
            <a:picLocks noChangeAspect="1"/>
          </p:cNvPicPr>
          <p:nvPr/>
        </p:nvPicPr>
        <p:blipFill>
          <a:blip r:embed="rId3" cstate="print"/>
          <a:srcRect l="2714" t="10204" r="7729"/>
          <a:stretch>
            <a:fillRect/>
          </a:stretch>
        </p:blipFill>
        <p:spPr>
          <a:xfrm>
            <a:off x="467544" y="476672"/>
            <a:ext cx="4752528" cy="3168352"/>
          </a:xfrm>
          <a:prstGeom prst="rect">
            <a:avLst/>
          </a:prstGeom>
        </p:spPr>
      </p:pic>
      <p:pic>
        <p:nvPicPr>
          <p:cNvPr id="4" name="Рисунок 3" descr="DSC_0462.JPG"/>
          <p:cNvPicPr>
            <a:picLocks noChangeAspect="1"/>
          </p:cNvPicPr>
          <p:nvPr/>
        </p:nvPicPr>
        <p:blipFill>
          <a:blip r:embed="rId4" cstate="print"/>
          <a:srcRect t="17589"/>
          <a:stretch>
            <a:fillRect/>
          </a:stretch>
        </p:blipFill>
        <p:spPr>
          <a:xfrm>
            <a:off x="3203848" y="3356992"/>
            <a:ext cx="5580112" cy="3036446"/>
          </a:xfrm>
          <a:prstGeom prst="rect">
            <a:avLst/>
          </a:prstGeom>
        </p:spPr>
      </p:pic>
      <p:pic>
        <p:nvPicPr>
          <p:cNvPr id="5" name="Рисунок 4" descr="DSC_0458.JPG"/>
          <p:cNvPicPr>
            <a:picLocks noChangeAspect="1"/>
          </p:cNvPicPr>
          <p:nvPr/>
        </p:nvPicPr>
        <p:blipFill>
          <a:blip r:embed="rId5" cstate="print"/>
          <a:srcRect l="7609" r="9313" b="5100"/>
          <a:stretch>
            <a:fillRect/>
          </a:stretch>
        </p:blipFill>
        <p:spPr>
          <a:xfrm>
            <a:off x="5364088" y="764704"/>
            <a:ext cx="3243967" cy="2463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47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4326" t="2625" r="12237" b="9731"/>
          <a:stretch>
            <a:fillRect/>
          </a:stretch>
        </p:blipFill>
        <p:spPr>
          <a:xfrm>
            <a:off x="395536" y="692696"/>
            <a:ext cx="4536504" cy="3168352"/>
          </a:xfrm>
          <a:prstGeom prst="rect">
            <a:avLst/>
          </a:prstGeom>
        </p:spPr>
      </p:pic>
      <p:pic>
        <p:nvPicPr>
          <p:cNvPr id="4" name="Рисунок 3" descr="DSC_0458 (1)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 rot="5400000">
            <a:off x="4147037" y="1621715"/>
            <a:ext cx="5544617" cy="368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052736"/>
            <a:ext cx="576064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«Продуктивное оценивание результатов образовательной деятельности обучающихся начальных классов» </a:t>
            </a:r>
            <a:r>
              <a:rPr lang="ru-RU" sz="3600" b="1" dirty="0" smtClean="0">
                <a:ln w="1905"/>
                <a:solidFill>
                  <a:srgbClr val="8A491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семинар-практикум</a:t>
            </a:r>
            <a:r>
              <a:rPr lang="ru-RU" sz="4400" b="1" dirty="0" smtClean="0">
                <a:ln w="1905"/>
                <a:solidFill>
                  <a:srgbClr val="A8591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kumimoji="0" lang="ru-RU" sz="4000" b="1" i="0" u="none" strike="noStrike" kern="1200" normalizeH="0" baseline="0" noProof="0" dirty="0">
              <a:ln w="1905"/>
              <a:solidFill>
                <a:srgbClr val="A85918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1026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3645024"/>
            <a:ext cx="2765108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486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МБОУ «БСОШ №1»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6211669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г.Александровск, 2015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358246" cy="1714512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+mn-lt"/>
              </a:rPr>
              <a:t>Спасибо.</a:t>
            </a:r>
            <a:endParaRPr lang="ru-RU" sz="8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4098" name="Picture 2" descr="C:\Users\ASH1\Downloads\DSC_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7043160" cy="4682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/>
              <a:t>Заморина Светлана Юрьевна, </a:t>
            </a:r>
          </a:p>
          <a:p>
            <a:pPr algn="ctr"/>
            <a:r>
              <a:rPr lang="ru-RU" sz="2400" dirty="0" smtClean="0"/>
              <a:t>директор школы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2051" name="Picture 3" descr="C:\Users\ASH1\Downloads\DSC_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71480"/>
            <a:ext cx="6696744" cy="4452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5357826"/>
            <a:ext cx="7015154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+mn-lt"/>
              </a:rPr>
              <a:t>Колымагина Ольга Михайловна</a:t>
            </a:r>
            <a:endParaRPr lang="ru-RU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074" name="Picture 2" descr="C:\Users\ASH1\Downloads\DSC_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6931369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1670" y="5500702"/>
            <a:ext cx="6872278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Кондакова Татьяна Мухамедовна, руководитель ШМО учителей начальных классов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ОТКРЫТЫЕ  УРОКИ</a:t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ЗАНЯТИЯ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20688"/>
            <a:ext cx="6954600" cy="4624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5856" y="5373216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Открытый урок математики в 3 классе.</a:t>
            </a:r>
          </a:p>
          <a:p>
            <a:r>
              <a:rPr lang="ru-RU" b="1" dirty="0" smtClean="0"/>
              <a:t>Тема урока: Площадь прямоугольника.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i="1" dirty="0" smtClean="0"/>
              <a:t>Федосеева Александра Ивановна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36.JPG"/>
          <p:cNvPicPr>
            <a:picLocks noChangeAspect="1"/>
          </p:cNvPicPr>
          <p:nvPr/>
        </p:nvPicPr>
        <p:blipFill>
          <a:blip r:embed="rId3" cstate="print"/>
          <a:srcRect l="9229" b="7224"/>
          <a:stretch>
            <a:fillRect/>
          </a:stretch>
        </p:blipFill>
        <p:spPr>
          <a:xfrm>
            <a:off x="1835696" y="404664"/>
            <a:ext cx="6984776" cy="4746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31840" y="522920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Открытый урок математики в 1 классе. </a:t>
            </a:r>
          </a:p>
          <a:p>
            <a:r>
              <a:rPr lang="ru-RU" b="1" dirty="0" smtClean="0"/>
              <a:t>Тема урока: Литр.</a:t>
            </a:r>
          </a:p>
          <a:p>
            <a:r>
              <a:rPr lang="ru-RU" dirty="0" smtClean="0"/>
              <a:t>учитель начальных классов 1 квалификационной категории  </a:t>
            </a:r>
            <a:r>
              <a:rPr lang="ru-RU" i="1" dirty="0" smtClean="0"/>
              <a:t>Чупрова Елена Вячеславовна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1\Desktop\Логотип\лого-ш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468963" cy="1224136"/>
          </a:xfrm>
          <a:prstGeom prst="rect">
            <a:avLst/>
          </a:prstGeom>
          <a:noFill/>
        </p:spPr>
      </p:pic>
      <p:pic>
        <p:nvPicPr>
          <p:cNvPr id="3" name="Рисунок 2" descr="DSC_0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429000"/>
            <a:ext cx="433200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DSC_0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5292080" cy="351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69269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Открытый урок русского языка в 1 классе. </a:t>
            </a:r>
          </a:p>
          <a:p>
            <a:r>
              <a:rPr lang="ru-RU" b="1" dirty="0" smtClean="0"/>
              <a:t>Тема урока: Имя собственное.</a:t>
            </a:r>
          </a:p>
          <a:p>
            <a:r>
              <a:rPr lang="ru-RU" dirty="0" smtClean="0"/>
              <a:t>учитель начальных классов, 1 квалификационная категория</a:t>
            </a:r>
          </a:p>
          <a:p>
            <a:r>
              <a:rPr lang="ru-RU" i="1" dirty="0" smtClean="0"/>
              <a:t>Маркова Марина Николаевна</a:t>
            </a:r>
            <a:r>
              <a:rPr lang="ru-RU" dirty="0" smtClean="0"/>
              <a:t>,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318</Words>
  <Application>Microsoft Office PowerPoint</Application>
  <PresentationFormat>Экран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ВЫСТУПЛЕНИЯ</vt:lpstr>
      <vt:lpstr>Слайд 3</vt:lpstr>
      <vt:lpstr>Колымагина Ольга Михайловна</vt:lpstr>
      <vt:lpstr>Кондакова Татьяна Мухамедовна, руководитель ШМО учителей начальных классов</vt:lpstr>
      <vt:lpstr>ОТКРЫТЫЕ  УРОКИ  И ЗАНЯТИЯ</vt:lpstr>
      <vt:lpstr>Слайд 7</vt:lpstr>
      <vt:lpstr>Слайд 8</vt:lpstr>
      <vt:lpstr>Слайд 9</vt:lpstr>
      <vt:lpstr>Слайд 10</vt:lpstr>
      <vt:lpstr>Слайд 11</vt:lpstr>
      <vt:lpstr>Слайд 12</vt:lpstr>
      <vt:lpstr>МАСТЕР-КЛАССЫ</vt:lpstr>
      <vt:lpstr>Слайд 14</vt:lpstr>
      <vt:lpstr>Слайд 15</vt:lpstr>
      <vt:lpstr>Слайд 16</vt:lpstr>
      <vt:lpstr>Слайд 17</vt:lpstr>
      <vt:lpstr>Слайд 18</vt:lpstr>
      <vt:lpstr>Слайд 19</vt:lpstr>
      <vt:lpstr>РЕФЛЕКСИЯ</vt:lpstr>
      <vt:lpstr>Слайд 21</vt:lpstr>
      <vt:lpstr>Слайд 22</vt:lpstr>
      <vt:lpstr>Слайд 23</vt:lpstr>
      <vt:lpstr>Слайд 24</vt:lpstr>
      <vt:lpstr>Слайд 25</vt:lpstr>
      <vt:lpstr>Спасибо.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Хомякова</cp:lastModifiedBy>
  <cp:revision>26</cp:revision>
  <dcterms:created xsi:type="dcterms:W3CDTF">2013-08-23T08:38:35Z</dcterms:created>
  <dcterms:modified xsi:type="dcterms:W3CDTF">2015-06-10T10:56:21Z</dcterms:modified>
</cp:coreProperties>
</file>