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80" r:id="rId3"/>
    <p:sldId id="277" r:id="rId4"/>
    <p:sldId id="266" r:id="rId5"/>
    <p:sldId id="273" r:id="rId6"/>
    <p:sldId id="259" r:id="rId7"/>
    <p:sldId id="278" r:id="rId8"/>
    <p:sldId id="260" r:id="rId9"/>
    <p:sldId id="263" r:id="rId10"/>
    <p:sldId id="274" r:id="rId11"/>
    <p:sldId id="275" r:id="rId12"/>
    <p:sldId id="276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NUL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NUL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7A00F-2EDC-42C4-9594-6F5674044F7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6DD7068-4C7F-4AC1-B568-89B20384FE22}">
      <dgm:prSet phldrT="[Текст]" custT="1"/>
      <dgm:spPr/>
      <dgm:t>
        <a:bodyPr/>
        <a:lstStyle/>
        <a:p>
          <a:r>
            <a:rPr lang="ru-RU" sz="2000" smtClean="0"/>
            <a:t>Что защищать</a:t>
          </a:r>
          <a:endParaRPr lang="ru-RU" sz="2000" dirty="0"/>
        </a:p>
      </dgm:t>
    </dgm:pt>
    <dgm:pt modelId="{EEF78D09-A99A-45BD-B50F-332D31BD9A48}" type="parTrans" cxnId="{840AF3C9-F9CD-4EEC-9D39-72270FE23BBF}">
      <dgm:prSet/>
      <dgm:spPr/>
      <dgm:t>
        <a:bodyPr/>
        <a:lstStyle/>
        <a:p>
          <a:endParaRPr lang="ru-RU"/>
        </a:p>
      </dgm:t>
    </dgm:pt>
    <dgm:pt modelId="{9850265C-1C77-446F-A81F-E82F738706A8}" type="sibTrans" cxnId="{840AF3C9-F9CD-4EEC-9D39-72270FE23BBF}">
      <dgm:prSet/>
      <dgm:spPr/>
      <dgm:t>
        <a:bodyPr/>
        <a:lstStyle/>
        <a:p>
          <a:endParaRPr lang="ru-RU"/>
        </a:p>
      </dgm:t>
    </dgm:pt>
    <dgm:pt modelId="{251B154C-CC31-4B70-BCC6-2799279382D6}">
      <dgm:prSet phldrT="[Текст]" custT="1"/>
      <dgm:spPr/>
      <dgm:t>
        <a:bodyPr/>
        <a:lstStyle/>
        <a:p>
          <a:r>
            <a:rPr lang="ru-RU" sz="2000" dirty="0" smtClean="0"/>
            <a:t>От чего защищать</a:t>
          </a:r>
          <a:endParaRPr lang="ru-RU" sz="2000" dirty="0"/>
        </a:p>
      </dgm:t>
    </dgm:pt>
    <dgm:pt modelId="{969962A0-264E-4E7C-89CB-E1B80C30FF88}" type="parTrans" cxnId="{EC8B3119-B94B-4C0A-A7CA-45BB984F5550}">
      <dgm:prSet/>
      <dgm:spPr/>
      <dgm:t>
        <a:bodyPr/>
        <a:lstStyle/>
        <a:p>
          <a:endParaRPr lang="ru-RU"/>
        </a:p>
      </dgm:t>
    </dgm:pt>
    <dgm:pt modelId="{A92FFC03-D946-4324-BFF6-3191B064A96E}" type="sibTrans" cxnId="{EC8B3119-B94B-4C0A-A7CA-45BB984F5550}">
      <dgm:prSet/>
      <dgm:spPr/>
      <dgm:t>
        <a:bodyPr/>
        <a:lstStyle/>
        <a:p>
          <a:endParaRPr lang="ru-RU"/>
        </a:p>
      </dgm:t>
    </dgm:pt>
    <dgm:pt modelId="{AC1C3FF3-A37D-4570-A7E5-8B57F5CF89E9}">
      <dgm:prSet phldrT="[Текст]" custT="1"/>
      <dgm:spPr/>
      <dgm:t>
        <a:bodyPr/>
        <a:lstStyle/>
        <a:p>
          <a:r>
            <a:rPr lang="ru-RU" sz="1800" b="0" dirty="0" smtClean="0"/>
            <a:t>Понимание необходимости работы</a:t>
          </a:r>
        </a:p>
      </dgm:t>
    </dgm:pt>
    <dgm:pt modelId="{E679FF13-E639-4E5B-B4F8-C68687557634}" type="parTrans" cxnId="{856F73AA-CC0E-4956-A678-557602F3486E}">
      <dgm:prSet/>
      <dgm:spPr/>
      <dgm:t>
        <a:bodyPr/>
        <a:lstStyle/>
        <a:p>
          <a:endParaRPr lang="ru-RU"/>
        </a:p>
      </dgm:t>
    </dgm:pt>
    <dgm:pt modelId="{E0134627-A114-4902-A884-8CCF09E6DAAD}" type="sibTrans" cxnId="{856F73AA-CC0E-4956-A678-557602F3486E}">
      <dgm:prSet/>
      <dgm:spPr/>
      <dgm:t>
        <a:bodyPr/>
        <a:lstStyle/>
        <a:p>
          <a:endParaRPr lang="ru-RU"/>
        </a:p>
      </dgm:t>
    </dgm:pt>
    <dgm:pt modelId="{11398A8F-1547-443E-BEE0-435B91226F69}">
      <dgm:prSet phldrT="[Текст]"/>
      <dgm:spPr/>
      <dgm:t>
        <a:bodyPr/>
        <a:lstStyle/>
        <a:p>
          <a:r>
            <a:rPr lang="ru-RU" dirty="0" smtClean="0"/>
            <a:t>Я субъект защиты личности ученика</a:t>
          </a:r>
          <a:endParaRPr lang="ru-RU" dirty="0"/>
        </a:p>
      </dgm:t>
    </dgm:pt>
    <dgm:pt modelId="{60D8F0D7-2E12-4CFE-8D79-BA468FCB1B1F}" type="parTrans" cxnId="{C0C7EAD9-83E9-4775-BBAE-DE88809545DD}">
      <dgm:prSet/>
      <dgm:spPr/>
      <dgm:t>
        <a:bodyPr/>
        <a:lstStyle/>
        <a:p>
          <a:endParaRPr lang="ru-RU"/>
        </a:p>
      </dgm:t>
    </dgm:pt>
    <dgm:pt modelId="{A8E43BEE-93F8-4044-A4C8-CB3D5E7E8E60}" type="sibTrans" cxnId="{C0C7EAD9-83E9-4775-BBAE-DE88809545DD}">
      <dgm:prSet/>
      <dgm:spPr/>
      <dgm:t>
        <a:bodyPr/>
        <a:lstStyle/>
        <a:p>
          <a:endParaRPr lang="ru-RU"/>
        </a:p>
      </dgm:t>
    </dgm:pt>
    <dgm:pt modelId="{3B47B678-A357-4BFF-858A-A33BFCC9E787}">
      <dgm:prSet phldrT="[Текст]" custT="1"/>
      <dgm:spPr/>
      <dgm:t>
        <a:bodyPr/>
        <a:lstStyle/>
        <a:p>
          <a:r>
            <a:rPr lang="ru-RU" sz="1800" dirty="0" smtClean="0"/>
            <a:t>Чем защищаться</a:t>
          </a:r>
          <a:endParaRPr lang="ru-RU" sz="1800" dirty="0"/>
        </a:p>
      </dgm:t>
    </dgm:pt>
    <dgm:pt modelId="{16C07445-DAB0-4CC0-AF9D-B4B6BAEA1F8D}" type="sibTrans" cxnId="{ADA33827-4E5A-47A9-9843-2F2585691F50}">
      <dgm:prSet/>
      <dgm:spPr/>
      <dgm:t>
        <a:bodyPr/>
        <a:lstStyle/>
        <a:p>
          <a:endParaRPr lang="ru-RU"/>
        </a:p>
      </dgm:t>
    </dgm:pt>
    <dgm:pt modelId="{6E28A83B-4FA1-43E0-A912-4624C0334BAF}" type="parTrans" cxnId="{ADA33827-4E5A-47A9-9843-2F2585691F50}">
      <dgm:prSet/>
      <dgm:spPr/>
      <dgm:t>
        <a:bodyPr/>
        <a:lstStyle/>
        <a:p>
          <a:endParaRPr lang="ru-RU"/>
        </a:p>
      </dgm:t>
    </dgm:pt>
    <dgm:pt modelId="{7AE2D21D-2CA8-47FA-ABB6-7AAB65B32FFF}" type="pres">
      <dgm:prSet presAssocID="{5B37A00F-2EDC-42C4-9594-6F5674044F7A}" presName="Name0" presStyleCnt="0">
        <dgm:presLayoutVars>
          <dgm:dir/>
          <dgm:resizeHandles val="exact"/>
        </dgm:presLayoutVars>
      </dgm:prSet>
      <dgm:spPr/>
    </dgm:pt>
    <dgm:pt modelId="{EE1DAB7F-776C-4FFC-AF8C-3C469578E740}" type="pres">
      <dgm:prSet presAssocID="{5B37A00F-2EDC-42C4-9594-6F5674044F7A}" presName="fgShape" presStyleLbl="fgShp" presStyleIdx="0" presStyleCnt="1" custScaleX="102429"/>
      <dgm:spPr/>
    </dgm:pt>
    <dgm:pt modelId="{CD3E2F2A-FB71-46C9-B344-58327A74C15E}" type="pres">
      <dgm:prSet presAssocID="{5B37A00F-2EDC-42C4-9594-6F5674044F7A}" presName="linComp" presStyleCnt="0"/>
      <dgm:spPr/>
    </dgm:pt>
    <dgm:pt modelId="{0F49A6F4-CD49-47AA-9C7E-C943E313655C}" type="pres">
      <dgm:prSet presAssocID="{86DD7068-4C7F-4AC1-B568-89B20384FE22}" presName="compNode" presStyleCnt="0"/>
      <dgm:spPr/>
    </dgm:pt>
    <dgm:pt modelId="{F0834B70-5D74-4A20-894B-6052AE1D1386}" type="pres">
      <dgm:prSet presAssocID="{86DD7068-4C7F-4AC1-B568-89B20384FE22}" presName="bkgdShape" presStyleLbl="node1" presStyleIdx="0" presStyleCnt="5" custScaleX="109406"/>
      <dgm:spPr/>
      <dgm:t>
        <a:bodyPr/>
        <a:lstStyle/>
        <a:p>
          <a:endParaRPr lang="ru-RU"/>
        </a:p>
      </dgm:t>
    </dgm:pt>
    <dgm:pt modelId="{D21E095E-3B0F-4838-BE51-51A4366AA735}" type="pres">
      <dgm:prSet presAssocID="{86DD7068-4C7F-4AC1-B568-89B20384FE2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B700F-7EB9-4252-8A9A-28528ABD6F5D}" type="pres">
      <dgm:prSet presAssocID="{86DD7068-4C7F-4AC1-B568-89B20384FE22}" presName="invisiNode" presStyleLbl="node1" presStyleIdx="0" presStyleCnt="5"/>
      <dgm:spPr/>
    </dgm:pt>
    <dgm:pt modelId="{1B441D5C-0BBF-4CC3-A336-07D3E9BCE9AD}" type="pres">
      <dgm:prSet presAssocID="{86DD7068-4C7F-4AC1-B568-89B20384FE22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5F419A-A2FE-47C6-A58A-2B54DD15076F}" type="pres">
      <dgm:prSet presAssocID="{9850265C-1C77-446F-A81F-E82F738706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3B4A77-5D0E-4934-B87D-BD2CBA59AA21}" type="pres">
      <dgm:prSet presAssocID="{251B154C-CC31-4B70-BCC6-2799279382D6}" presName="compNode" presStyleCnt="0"/>
      <dgm:spPr/>
    </dgm:pt>
    <dgm:pt modelId="{51A59D42-2E6F-48CE-8F42-126C1C3E18B9}" type="pres">
      <dgm:prSet presAssocID="{251B154C-CC31-4B70-BCC6-2799279382D6}" presName="bkgdShape" presStyleLbl="node1" presStyleIdx="1" presStyleCnt="5" custScaleX="119312" custLinFactNeighborX="-9113" custLinFactNeighborY="-825"/>
      <dgm:spPr/>
      <dgm:t>
        <a:bodyPr/>
        <a:lstStyle/>
        <a:p>
          <a:endParaRPr lang="ru-RU"/>
        </a:p>
      </dgm:t>
    </dgm:pt>
    <dgm:pt modelId="{16FCF7D3-75CE-4CDD-8811-755BEE758DD0}" type="pres">
      <dgm:prSet presAssocID="{251B154C-CC31-4B70-BCC6-2799279382D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701D5-F890-44AA-9300-FDC40D9DE3F6}" type="pres">
      <dgm:prSet presAssocID="{251B154C-CC31-4B70-BCC6-2799279382D6}" presName="invisiNode" presStyleLbl="node1" presStyleIdx="1" presStyleCnt="5"/>
      <dgm:spPr/>
    </dgm:pt>
    <dgm:pt modelId="{1FA0D5CB-BECD-4F85-8BE6-69BF6EEB60F2}" type="pres">
      <dgm:prSet presAssocID="{251B154C-CC31-4B70-BCC6-2799279382D6}" presName="imagNode" presStyleLbl="fgImgPlace1" presStyleIdx="1" presStyleCnt="5" custLinFactNeighborX="-10000" custLinFactNeighborY="-16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81A02B-41CF-4144-9A37-D3A55FC6136B}" type="pres">
      <dgm:prSet presAssocID="{A92FFC03-D946-4324-BFF6-3191B064A9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C605A1-CF78-4CEB-9451-4A36623B6432}" type="pres">
      <dgm:prSet presAssocID="{AC1C3FF3-A37D-4570-A7E5-8B57F5CF89E9}" presName="compNode" presStyleCnt="0"/>
      <dgm:spPr/>
    </dgm:pt>
    <dgm:pt modelId="{4173DC92-B0FD-4F38-A780-3975D481CC6A}" type="pres">
      <dgm:prSet presAssocID="{AC1C3FF3-A37D-4570-A7E5-8B57F5CF89E9}" presName="bkgdShape" presStyleLbl="node1" presStyleIdx="2" presStyleCnt="5" custScaleX="138208" custLinFactNeighborX="-5604" custLinFactNeighborY="431"/>
      <dgm:spPr/>
      <dgm:t>
        <a:bodyPr/>
        <a:lstStyle/>
        <a:p>
          <a:endParaRPr lang="ru-RU"/>
        </a:p>
      </dgm:t>
    </dgm:pt>
    <dgm:pt modelId="{0C6CBE5A-B4C1-45EC-A52F-873FC99993F4}" type="pres">
      <dgm:prSet presAssocID="{AC1C3FF3-A37D-4570-A7E5-8B57F5CF89E9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99E29-783E-4F39-8577-4AFDE83FF26E}" type="pres">
      <dgm:prSet presAssocID="{AC1C3FF3-A37D-4570-A7E5-8B57F5CF89E9}" presName="invisiNode" presStyleLbl="node1" presStyleIdx="2" presStyleCnt="5"/>
      <dgm:spPr/>
    </dgm:pt>
    <dgm:pt modelId="{2FF1E025-B0C5-4B03-A9E2-7B0867103009}" type="pres">
      <dgm:prSet presAssocID="{AC1C3FF3-A37D-4570-A7E5-8B57F5CF89E9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8D4E17-B1D1-4A56-B628-EEE94478F714}" type="pres">
      <dgm:prSet presAssocID="{E0134627-A114-4902-A884-8CCF09E6DA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C14C64-B7C7-4788-B7C0-6AAFE4C73E3B}" type="pres">
      <dgm:prSet presAssocID="{3B47B678-A357-4BFF-858A-A33BFCC9E787}" presName="compNode" presStyleCnt="0"/>
      <dgm:spPr/>
    </dgm:pt>
    <dgm:pt modelId="{34FE3F2C-E601-4034-A11F-800060D25AC7}" type="pres">
      <dgm:prSet presAssocID="{3B47B678-A357-4BFF-858A-A33BFCC9E787}" presName="bkgdShape" presStyleLbl="node1" presStyleIdx="3" presStyleCnt="5" custScaleX="116113"/>
      <dgm:spPr/>
      <dgm:t>
        <a:bodyPr/>
        <a:lstStyle/>
        <a:p>
          <a:endParaRPr lang="ru-RU"/>
        </a:p>
      </dgm:t>
    </dgm:pt>
    <dgm:pt modelId="{2F844EE2-C4F6-4C25-8A2F-13570CBAADF2}" type="pres">
      <dgm:prSet presAssocID="{3B47B678-A357-4BFF-858A-A33BFCC9E78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F28D4-1DA5-474E-8AA6-4A07A06DCAEB}" type="pres">
      <dgm:prSet presAssocID="{3B47B678-A357-4BFF-858A-A33BFCC9E787}" presName="invisiNode" presStyleLbl="node1" presStyleIdx="3" presStyleCnt="5"/>
      <dgm:spPr/>
    </dgm:pt>
    <dgm:pt modelId="{CD35F438-D34F-41BE-9347-3D6901884D95}" type="pres">
      <dgm:prSet presAssocID="{3B47B678-A357-4BFF-858A-A33BFCC9E787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35DB42-0D90-408D-A70C-5A0D7D406DC4}" type="pres">
      <dgm:prSet presAssocID="{16C07445-DAB0-4CC0-AF9D-B4B6BAEA1F8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739C70-60F9-43FB-89F7-DDBC5069A392}" type="pres">
      <dgm:prSet presAssocID="{11398A8F-1547-443E-BEE0-435B91226F69}" presName="compNode" presStyleCnt="0"/>
      <dgm:spPr/>
    </dgm:pt>
    <dgm:pt modelId="{7A1B2E6E-2CD6-47B2-A035-53E1FA97ED2A}" type="pres">
      <dgm:prSet presAssocID="{11398A8F-1547-443E-BEE0-435B91226F69}" presName="bkgdShape" presStyleLbl="node1" presStyleIdx="4" presStyleCnt="5"/>
      <dgm:spPr/>
      <dgm:t>
        <a:bodyPr/>
        <a:lstStyle/>
        <a:p>
          <a:endParaRPr lang="ru-RU"/>
        </a:p>
      </dgm:t>
    </dgm:pt>
    <dgm:pt modelId="{C395280B-990D-4314-83B4-F1376784B80C}" type="pres">
      <dgm:prSet presAssocID="{11398A8F-1547-443E-BEE0-435B91226F6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6D687-5857-4B5F-9D4B-DA7D422326CE}" type="pres">
      <dgm:prSet presAssocID="{11398A8F-1547-443E-BEE0-435B91226F69}" presName="invisiNode" presStyleLbl="node1" presStyleIdx="4" presStyleCnt="5"/>
      <dgm:spPr/>
    </dgm:pt>
    <dgm:pt modelId="{7820C0E4-735E-4972-8D39-31A3CF40D440}" type="pres">
      <dgm:prSet presAssocID="{11398A8F-1547-443E-BEE0-435B91226F6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0C7EAD9-83E9-4775-BBAE-DE88809545DD}" srcId="{5B37A00F-2EDC-42C4-9594-6F5674044F7A}" destId="{11398A8F-1547-443E-BEE0-435B91226F69}" srcOrd="4" destOrd="0" parTransId="{60D8F0D7-2E12-4CFE-8D79-BA468FCB1B1F}" sibTransId="{A8E43BEE-93F8-4044-A4C8-CB3D5E7E8E60}"/>
    <dgm:cxn modelId="{B97161FF-97E7-4BC7-B3CF-708C25E331A0}" type="presOf" srcId="{E0134627-A114-4902-A884-8CCF09E6DAAD}" destId="{7F8D4E17-B1D1-4A56-B628-EEE94478F714}" srcOrd="0" destOrd="0" presId="urn:microsoft.com/office/officeart/2005/8/layout/hList7"/>
    <dgm:cxn modelId="{F512F0C7-FC80-4277-80B9-60EC2F77A138}" type="presOf" srcId="{A92FFC03-D946-4324-BFF6-3191B064A96E}" destId="{C881A02B-41CF-4144-9A37-D3A55FC6136B}" srcOrd="0" destOrd="0" presId="urn:microsoft.com/office/officeart/2005/8/layout/hList7"/>
    <dgm:cxn modelId="{91F5D40D-F294-4CFE-AF29-92C02AFEEEA4}" type="presOf" srcId="{11398A8F-1547-443E-BEE0-435B91226F69}" destId="{7A1B2E6E-2CD6-47B2-A035-53E1FA97ED2A}" srcOrd="0" destOrd="0" presId="urn:microsoft.com/office/officeart/2005/8/layout/hList7"/>
    <dgm:cxn modelId="{1679347F-6E6B-48FA-B1BF-AB56E3413BC8}" type="presOf" srcId="{16C07445-DAB0-4CC0-AF9D-B4B6BAEA1F8D}" destId="{0C35DB42-0D90-408D-A70C-5A0D7D406DC4}" srcOrd="0" destOrd="0" presId="urn:microsoft.com/office/officeart/2005/8/layout/hList7"/>
    <dgm:cxn modelId="{856F73AA-CC0E-4956-A678-557602F3486E}" srcId="{5B37A00F-2EDC-42C4-9594-6F5674044F7A}" destId="{AC1C3FF3-A37D-4570-A7E5-8B57F5CF89E9}" srcOrd="2" destOrd="0" parTransId="{E679FF13-E639-4E5B-B4F8-C68687557634}" sibTransId="{E0134627-A114-4902-A884-8CCF09E6DAAD}"/>
    <dgm:cxn modelId="{8B413AD0-A1F0-4FC3-9185-F69A626C7DAA}" type="presOf" srcId="{AC1C3FF3-A37D-4570-A7E5-8B57F5CF89E9}" destId="{4173DC92-B0FD-4F38-A780-3975D481CC6A}" srcOrd="0" destOrd="0" presId="urn:microsoft.com/office/officeart/2005/8/layout/hList7"/>
    <dgm:cxn modelId="{C1B248D9-2858-4194-A103-CD0AC251EC5D}" type="presOf" srcId="{11398A8F-1547-443E-BEE0-435B91226F69}" destId="{C395280B-990D-4314-83B4-F1376784B80C}" srcOrd="1" destOrd="0" presId="urn:microsoft.com/office/officeart/2005/8/layout/hList7"/>
    <dgm:cxn modelId="{ADA33827-4E5A-47A9-9843-2F2585691F50}" srcId="{5B37A00F-2EDC-42C4-9594-6F5674044F7A}" destId="{3B47B678-A357-4BFF-858A-A33BFCC9E787}" srcOrd="3" destOrd="0" parTransId="{6E28A83B-4FA1-43E0-A912-4624C0334BAF}" sibTransId="{16C07445-DAB0-4CC0-AF9D-B4B6BAEA1F8D}"/>
    <dgm:cxn modelId="{EC8B3119-B94B-4C0A-A7CA-45BB984F5550}" srcId="{5B37A00F-2EDC-42C4-9594-6F5674044F7A}" destId="{251B154C-CC31-4B70-BCC6-2799279382D6}" srcOrd="1" destOrd="0" parTransId="{969962A0-264E-4E7C-89CB-E1B80C30FF88}" sibTransId="{A92FFC03-D946-4324-BFF6-3191B064A96E}"/>
    <dgm:cxn modelId="{3627737D-56E2-43B4-A25B-EFB550E9D343}" type="presOf" srcId="{3B47B678-A357-4BFF-858A-A33BFCC9E787}" destId="{2F844EE2-C4F6-4C25-8A2F-13570CBAADF2}" srcOrd="1" destOrd="0" presId="urn:microsoft.com/office/officeart/2005/8/layout/hList7"/>
    <dgm:cxn modelId="{F9062B24-109C-4AA7-ADB1-57DDE7416D1B}" type="presOf" srcId="{9850265C-1C77-446F-A81F-E82F738706A8}" destId="{9E5F419A-A2FE-47C6-A58A-2B54DD15076F}" srcOrd="0" destOrd="0" presId="urn:microsoft.com/office/officeart/2005/8/layout/hList7"/>
    <dgm:cxn modelId="{DAB9F574-A5A7-4D8B-B549-2784C3B414F7}" type="presOf" srcId="{5B37A00F-2EDC-42C4-9594-6F5674044F7A}" destId="{7AE2D21D-2CA8-47FA-ABB6-7AAB65B32FFF}" srcOrd="0" destOrd="0" presId="urn:microsoft.com/office/officeart/2005/8/layout/hList7"/>
    <dgm:cxn modelId="{6E9E1A50-A45B-44D2-AAA7-A926E18CC5AC}" type="presOf" srcId="{AC1C3FF3-A37D-4570-A7E5-8B57F5CF89E9}" destId="{0C6CBE5A-B4C1-45EC-A52F-873FC99993F4}" srcOrd="1" destOrd="0" presId="urn:microsoft.com/office/officeart/2005/8/layout/hList7"/>
    <dgm:cxn modelId="{D9173DFE-A30B-4122-90B4-BAE7BB15E66F}" type="presOf" srcId="{251B154C-CC31-4B70-BCC6-2799279382D6}" destId="{51A59D42-2E6F-48CE-8F42-126C1C3E18B9}" srcOrd="0" destOrd="0" presId="urn:microsoft.com/office/officeart/2005/8/layout/hList7"/>
    <dgm:cxn modelId="{82F268D5-1160-45E8-A81C-1C6F40ADC01C}" type="presOf" srcId="{86DD7068-4C7F-4AC1-B568-89B20384FE22}" destId="{D21E095E-3B0F-4838-BE51-51A4366AA735}" srcOrd="1" destOrd="0" presId="urn:microsoft.com/office/officeart/2005/8/layout/hList7"/>
    <dgm:cxn modelId="{F6085D78-6A04-413C-9E18-9481582B0B14}" type="presOf" srcId="{86DD7068-4C7F-4AC1-B568-89B20384FE22}" destId="{F0834B70-5D74-4A20-894B-6052AE1D1386}" srcOrd="0" destOrd="0" presId="urn:microsoft.com/office/officeart/2005/8/layout/hList7"/>
    <dgm:cxn modelId="{07E869BF-3BA8-4418-87DC-6055B83EA5D6}" type="presOf" srcId="{251B154C-CC31-4B70-BCC6-2799279382D6}" destId="{16FCF7D3-75CE-4CDD-8811-755BEE758DD0}" srcOrd="1" destOrd="0" presId="urn:microsoft.com/office/officeart/2005/8/layout/hList7"/>
    <dgm:cxn modelId="{840AF3C9-F9CD-4EEC-9D39-72270FE23BBF}" srcId="{5B37A00F-2EDC-42C4-9594-6F5674044F7A}" destId="{86DD7068-4C7F-4AC1-B568-89B20384FE22}" srcOrd="0" destOrd="0" parTransId="{EEF78D09-A99A-45BD-B50F-332D31BD9A48}" sibTransId="{9850265C-1C77-446F-A81F-E82F738706A8}"/>
    <dgm:cxn modelId="{44F6C18B-ABD2-41C9-B382-461BB4357DB6}" type="presOf" srcId="{3B47B678-A357-4BFF-858A-A33BFCC9E787}" destId="{34FE3F2C-E601-4034-A11F-800060D25AC7}" srcOrd="0" destOrd="0" presId="urn:microsoft.com/office/officeart/2005/8/layout/hList7"/>
    <dgm:cxn modelId="{898D2754-EEF3-4571-A81A-F02C9CB52008}" type="presParOf" srcId="{7AE2D21D-2CA8-47FA-ABB6-7AAB65B32FFF}" destId="{EE1DAB7F-776C-4FFC-AF8C-3C469578E740}" srcOrd="0" destOrd="0" presId="urn:microsoft.com/office/officeart/2005/8/layout/hList7"/>
    <dgm:cxn modelId="{15AB5B4E-3043-48DB-8FE8-3F9974C16EC2}" type="presParOf" srcId="{7AE2D21D-2CA8-47FA-ABB6-7AAB65B32FFF}" destId="{CD3E2F2A-FB71-46C9-B344-58327A74C15E}" srcOrd="1" destOrd="0" presId="urn:microsoft.com/office/officeart/2005/8/layout/hList7"/>
    <dgm:cxn modelId="{27599A94-E35F-4861-B244-C3F657ADD9D8}" type="presParOf" srcId="{CD3E2F2A-FB71-46C9-B344-58327A74C15E}" destId="{0F49A6F4-CD49-47AA-9C7E-C943E313655C}" srcOrd="0" destOrd="0" presId="urn:microsoft.com/office/officeart/2005/8/layout/hList7"/>
    <dgm:cxn modelId="{FA2F5CC0-F503-445F-BA39-7030D539C952}" type="presParOf" srcId="{0F49A6F4-CD49-47AA-9C7E-C943E313655C}" destId="{F0834B70-5D74-4A20-894B-6052AE1D1386}" srcOrd="0" destOrd="0" presId="urn:microsoft.com/office/officeart/2005/8/layout/hList7"/>
    <dgm:cxn modelId="{DFB2F1C5-9436-4245-B72B-37E8EFD5F818}" type="presParOf" srcId="{0F49A6F4-CD49-47AA-9C7E-C943E313655C}" destId="{D21E095E-3B0F-4838-BE51-51A4366AA735}" srcOrd="1" destOrd="0" presId="urn:microsoft.com/office/officeart/2005/8/layout/hList7"/>
    <dgm:cxn modelId="{F4F87613-B04E-432D-9F00-91D30B4C1787}" type="presParOf" srcId="{0F49A6F4-CD49-47AA-9C7E-C943E313655C}" destId="{AE0B700F-7EB9-4252-8A9A-28528ABD6F5D}" srcOrd="2" destOrd="0" presId="urn:microsoft.com/office/officeart/2005/8/layout/hList7"/>
    <dgm:cxn modelId="{2594A9A1-4F29-46AC-A6A7-AD549E0CAA9B}" type="presParOf" srcId="{0F49A6F4-CD49-47AA-9C7E-C943E313655C}" destId="{1B441D5C-0BBF-4CC3-A336-07D3E9BCE9AD}" srcOrd="3" destOrd="0" presId="urn:microsoft.com/office/officeart/2005/8/layout/hList7"/>
    <dgm:cxn modelId="{7DFF6F11-76A6-4B9F-AB47-5067265EEDC7}" type="presParOf" srcId="{CD3E2F2A-FB71-46C9-B344-58327A74C15E}" destId="{9E5F419A-A2FE-47C6-A58A-2B54DD15076F}" srcOrd="1" destOrd="0" presId="urn:microsoft.com/office/officeart/2005/8/layout/hList7"/>
    <dgm:cxn modelId="{390C73A3-6263-4935-B428-DCD354393AF6}" type="presParOf" srcId="{CD3E2F2A-FB71-46C9-B344-58327A74C15E}" destId="{493B4A77-5D0E-4934-B87D-BD2CBA59AA21}" srcOrd="2" destOrd="0" presId="urn:microsoft.com/office/officeart/2005/8/layout/hList7"/>
    <dgm:cxn modelId="{AD4AA601-E477-4673-B7B1-39EA90C50B3C}" type="presParOf" srcId="{493B4A77-5D0E-4934-B87D-BD2CBA59AA21}" destId="{51A59D42-2E6F-48CE-8F42-126C1C3E18B9}" srcOrd="0" destOrd="0" presId="urn:microsoft.com/office/officeart/2005/8/layout/hList7"/>
    <dgm:cxn modelId="{E4B7EB73-421A-469E-BA00-CBD097C2DA23}" type="presParOf" srcId="{493B4A77-5D0E-4934-B87D-BD2CBA59AA21}" destId="{16FCF7D3-75CE-4CDD-8811-755BEE758DD0}" srcOrd="1" destOrd="0" presId="urn:microsoft.com/office/officeart/2005/8/layout/hList7"/>
    <dgm:cxn modelId="{E92D08AE-204E-48F1-B4DA-09C0A3E197A9}" type="presParOf" srcId="{493B4A77-5D0E-4934-B87D-BD2CBA59AA21}" destId="{6E0701D5-F890-44AA-9300-FDC40D9DE3F6}" srcOrd="2" destOrd="0" presId="urn:microsoft.com/office/officeart/2005/8/layout/hList7"/>
    <dgm:cxn modelId="{D7498FE2-A17F-4E3B-B17C-AECFE73ED0B4}" type="presParOf" srcId="{493B4A77-5D0E-4934-B87D-BD2CBA59AA21}" destId="{1FA0D5CB-BECD-4F85-8BE6-69BF6EEB60F2}" srcOrd="3" destOrd="0" presId="urn:microsoft.com/office/officeart/2005/8/layout/hList7"/>
    <dgm:cxn modelId="{DC090C82-15EF-41AA-9255-49B533BF3AAA}" type="presParOf" srcId="{CD3E2F2A-FB71-46C9-B344-58327A74C15E}" destId="{C881A02B-41CF-4144-9A37-D3A55FC6136B}" srcOrd="3" destOrd="0" presId="urn:microsoft.com/office/officeart/2005/8/layout/hList7"/>
    <dgm:cxn modelId="{3DE2805C-3F97-4701-8E69-C2C71BC0D473}" type="presParOf" srcId="{CD3E2F2A-FB71-46C9-B344-58327A74C15E}" destId="{C9C605A1-CF78-4CEB-9451-4A36623B6432}" srcOrd="4" destOrd="0" presId="urn:microsoft.com/office/officeart/2005/8/layout/hList7"/>
    <dgm:cxn modelId="{8D8C46E7-DC96-45B5-ABC1-08014621126F}" type="presParOf" srcId="{C9C605A1-CF78-4CEB-9451-4A36623B6432}" destId="{4173DC92-B0FD-4F38-A780-3975D481CC6A}" srcOrd="0" destOrd="0" presId="urn:microsoft.com/office/officeart/2005/8/layout/hList7"/>
    <dgm:cxn modelId="{A4189B73-A036-4E91-B0A0-33902E60FFF0}" type="presParOf" srcId="{C9C605A1-CF78-4CEB-9451-4A36623B6432}" destId="{0C6CBE5A-B4C1-45EC-A52F-873FC99993F4}" srcOrd="1" destOrd="0" presId="urn:microsoft.com/office/officeart/2005/8/layout/hList7"/>
    <dgm:cxn modelId="{6B5EE439-F9EF-4594-808F-8D82E1E48869}" type="presParOf" srcId="{C9C605A1-CF78-4CEB-9451-4A36623B6432}" destId="{4FA99E29-783E-4F39-8577-4AFDE83FF26E}" srcOrd="2" destOrd="0" presId="urn:microsoft.com/office/officeart/2005/8/layout/hList7"/>
    <dgm:cxn modelId="{5D377AE3-D275-4FA0-AA93-00BA8DC424AD}" type="presParOf" srcId="{C9C605A1-CF78-4CEB-9451-4A36623B6432}" destId="{2FF1E025-B0C5-4B03-A9E2-7B0867103009}" srcOrd="3" destOrd="0" presId="urn:microsoft.com/office/officeart/2005/8/layout/hList7"/>
    <dgm:cxn modelId="{3B2DA915-46C3-44CC-A658-14DD9D0C41DC}" type="presParOf" srcId="{CD3E2F2A-FB71-46C9-B344-58327A74C15E}" destId="{7F8D4E17-B1D1-4A56-B628-EEE94478F714}" srcOrd="5" destOrd="0" presId="urn:microsoft.com/office/officeart/2005/8/layout/hList7"/>
    <dgm:cxn modelId="{80A73E6B-1147-487D-9B61-915053EA2CD2}" type="presParOf" srcId="{CD3E2F2A-FB71-46C9-B344-58327A74C15E}" destId="{08C14C64-B7C7-4788-B7C0-6AAFE4C73E3B}" srcOrd="6" destOrd="0" presId="urn:microsoft.com/office/officeart/2005/8/layout/hList7"/>
    <dgm:cxn modelId="{25F7C2CD-0F29-48CF-8C72-A5466F5DE892}" type="presParOf" srcId="{08C14C64-B7C7-4788-B7C0-6AAFE4C73E3B}" destId="{34FE3F2C-E601-4034-A11F-800060D25AC7}" srcOrd="0" destOrd="0" presId="urn:microsoft.com/office/officeart/2005/8/layout/hList7"/>
    <dgm:cxn modelId="{7DF0C601-57E9-4E49-AFB0-DA1606134D6D}" type="presParOf" srcId="{08C14C64-B7C7-4788-B7C0-6AAFE4C73E3B}" destId="{2F844EE2-C4F6-4C25-8A2F-13570CBAADF2}" srcOrd="1" destOrd="0" presId="urn:microsoft.com/office/officeart/2005/8/layout/hList7"/>
    <dgm:cxn modelId="{4BCC0301-14E6-4EFB-9AD5-A713040F15AF}" type="presParOf" srcId="{08C14C64-B7C7-4788-B7C0-6AAFE4C73E3B}" destId="{8DCF28D4-1DA5-474E-8AA6-4A07A06DCAEB}" srcOrd="2" destOrd="0" presId="urn:microsoft.com/office/officeart/2005/8/layout/hList7"/>
    <dgm:cxn modelId="{A558E09E-7CB6-42BF-A0FD-303C853D3885}" type="presParOf" srcId="{08C14C64-B7C7-4788-B7C0-6AAFE4C73E3B}" destId="{CD35F438-D34F-41BE-9347-3D6901884D95}" srcOrd="3" destOrd="0" presId="urn:microsoft.com/office/officeart/2005/8/layout/hList7"/>
    <dgm:cxn modelId="{6A3D2FFB-5B17-492E-8689-6A2AC9E3BE1D}" type="presParOf" srcId="{CD3E2F2A-FB71-46C9-B344-58327A74C15E}" destId="{0C35DB42-0D90-408D-A70C-5A0D7D406DC4}" srcOrd="7" destOrd="0" presId="urn:microsoft.com/office/officeart/2005/8/layout/hList7"/>
    <dgm:cxn modelId="{FCD0104B-92ED-405A-AD64-3E8B69842722}" type="presParOf" srcId="{CD3E2F2A-FB71-46C9-B344-58327A74C15E}" destId="{44739C70-60F9-43FB-89F7-DDBC5069A392}" srcOrd="8" destOrd="0" presId="urn:microsoft.com/office/officeart/2005/8/layout/hList7"/>
    <dgm:cxn modelId="{C1ADACE8-EBDE-4865-9933-027BFD31105D}" type="presParOf" srcId="{44739C70-60F9-43FB-89F7-DDBC5069A392}" destId="{7A1B2E6E-2CD6-47B2-A035-53E1FA97ED2A}" srcOrd="0" destOrd="0" presId="urn:microsoft.com/office/officeart/2005/8/layout/hList7"/>
    <dgm:cxn modelId="{CA507D9F-EF9A-4DB4-AB6F-5CCC435D551C}" type="presParOf" srcId="{44739C70-60F9-43FB-89F7-DDBC5069A392}" destId="{C395280B-990D-4314-83B4-F1376784B80C}" srcOrd="1" destOrd="0" presId="urn:microsoft.com/office/officeart/2005/8/layout/hList7"/>
    <dgm:cxn modelId="{94C7D0B2-C63A-4138-8FF5-79171B539A34}" type="presParOf" srcId="{44739C70-60F9-43FB-89F7-DDBC5069A392}" destId="{A5F6D687-5857-4B5F-9D4B-DA7D422326CE}" srcOrd="2" destOrd="0" presId="urn:microsoft.com/office/officeart/2005/8/layout/hList7"/>
    <dgm:cxn modelId="{3E10E6C9-7B96-45F4-8732-1751279B01F4}" type="presParOf" srcId="{44739C70-60F9-43FB-89F7-DDBC5069A392}" destId="{7820C0E4-735E-4972-8D39-31A3CF40D4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A6182-30C4-4DF6-9BA0-7D9517D06E86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9E0BEDAE-A2D7-41B4-92A1-F471B56513F8}">
      <dgm:prSet phldrT="[Текст]" custT="1"/>
      <dgm:spPr/>
      <dgm:t>
        <a:bodyPr/>
        <a:lstStyle/>
        <a:p>
          <a:r>
            <a:rPr lang="ru-RU" sz="2400" dirty="0" smtClean="0"/>
            <a:t>Воспитательные мероприятия</a:t>
          </a:r>
          <a:endParaRPr lang="ru-RU" sz="2400" dirty="0"/>
        </a:p>
      </dgm:t>
    </dgm:pt>
    <dgm:pt modelId="{94BF64D1-4F66-4635-82F1-DF3F0351E90B}" type="parTrans" cxnId="{9918B9CB-9DA9-48AF-B91E-4FD1D44F5575}">
      <dgm:prSet/>
      <dgm:spPr/>
      <dgm:t>
        <a:bodyPr/>
        <a:lstStyle/>
        <a:p>
          <a:endParaRPr lang="ru-RU"/>
        </a:p>
      </dgm:t>
    </dgm:pt>
    <dgm:pt modelId="{5FD6A6EE-6F0B-4C77-ACD8-630305E56F93}" type="sibTrans" cxnId="{9918B9CB-9DA9-48AF-B91E-4FD1D44F5575}">
      <dgm:prSet/>
      <dgm:spPr/>
      <dgm:t>
        <a:bodyPr/>
        <a:lstStyle/>
        <a:p>
          <a:endParaRPr lang="ru-RU"/>
        </a:p>
      </dgm:t>
    </dgm:pt>
    <dgm:pt modelId="{6257EF2B-33BE-4CC4-8596-80CBA4814310}">
      <dgm:prSet phldrT="[Текст]" custT="1"/>
      <dgm:spPr/>
      <dgm:t>
        <a:bodyPr/>
        <a:lstStyle/>
        <a:p>
          <a:r>
            <a:rPr lang="ru-RU" sz="2400" dirty="0" smtClean="0"/>
            <a:t>Образовательные мероприятия</a:t>
          </a:r>
          <a:endParaRPr lang="ru-RU" sz="2400" dirty="0"/>
        </a:p>
      </dgm:t>
    </dgm:pt>
    <dgm:pt modelId="{5CDAC836-AF97-4717-AD28-A2087CBC0892}" type="parTrans" cxnId="{817F2F9A-7A40-410F-BA96-2FCF2DB9B678}">
      <dgm:prSet/>
      <dgm:spPr/>
      <dgm:t>
        <a:bodyPr/>
        <a:lstStyle/>
        <a:p>
          <a:endParaRPr lang="ru-RU"/>
        </a:p>
      </dgm:t>
    </dgm:pt>
    <dgm:pt modelId="{A7FF77F7-6FA8-4046-9C70-C0CC98DA6324}" type="sibTrans" cxnId="{817F2F9A-7A40-410F-BA96-2FCF2DB9B678}">
      <dgm:prSet/>
      <dgm:spPr/>
      <dgm:t>
        <a:bodyPr/>
        <a:lstStyle/>
        <a:p>
          <a:endParaRPr lang="ru-RU"/>
        </a:p>
      </dgm:t>
    </dgm:pt>
    <dgm:pt modelId="{278309AF-7B02-4074-8632-EE0A6B4F7750}" type="pres">
      <dgm:prSet presAssocID="{F48A6182-30C4-4DF6-9BA0-7D9517D06E86}" presName="arrowDiagram" presStyleCnt="0">
        <dgm:presLayoutVars>
          <dgm:chMax val="5"/>
          <dgm:dir/>
          <dgm:resizeHandles val="exact"/>
        </dgm:presLayoutVars>
      </dgm:prSet>
      <dgm:spPr/>
    </dgm:pt>
    <dgm:pt modelId="{36A82F45-87CF-4AAF-87A3-DFD88CC0A605}" type="pres">
      <dgm:prSet presAssocID="{F48A6182-30C4-4DF6-9BA0-7D9517D06E86}" presName="arrow" presStyleLbl="bgShp" presStyleIdx="0" presStyleCnt="1"/>
      <dgm:spPr/>
    </dgm:pt>
    <dgm:pt modelId="{C645B90F-AC23-4C6E-AC60-C00B229DF1F1}" type="pres">
      <dgm:prSet presAssocID="{F48A6182-30C4-4DF6-9BA0-7D9517D06E86}" presName="arrowDiagram2" presStyleCnt="0"/>
      <dgm:spPr/>
    </dgm:pt>
    <dgm:pt modelId="{FDB9F287-8667-4E5B-8677-C11F20545125}" type="pres">
      <dgm:prSet presAssocID="{9E0BEDAE-A2D7-41B4-92A1-F471B56513F8}" presName="bullet2a" presStyleLbl="node1" presStyleIdx="0" presStyleCnt="2" custScaleX="218509" custScaleY="187320"/>
      <dgm:spPr/>
    </dgm:pt>
    <dgm:pt modelId="{69F425EA-B2EE-4C8D-81AE-0129DA3E00C8}" type="pres">
      <dgm:prSet presAssocID="{9E0BEDAE-A2D7-41B4-92A1-F471B56513F8}" presName="textBox2a" presStyleLbl="revTx" presStyleIdx="0" presStyleCnt="2" custScaleY="79653" custLinFactNeighborX="1176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E5A49-A1EB-451F-AE8D-A6067085CA04}" type="pres">
      <dgm:prSet presAssocID="{6257EF2B-33BE-4CC4-8596-80CBA4814310}" presName="bullet2b" presStyleLbl="node1" presStyleIdx="1" presStyleCnt="2" custScaleX="152355" custScaleY="161927"/>
      <dgm:spPr/>
    </dgm:pt>
    <dgm:pt modelId="{E2F4361A-2514-45BF-B44D-D1F9C863E18A}" type="pres">
      <dgm:prSet presAssocID="{6257EF2B-33BE-4CC4-8596-80CBA4814310}" presName="textBox2b" presStyleLbl="revTx" presStyleIdx="1" presStyleCnt="2" custScaleX="138876" custScaleY="57265" custLinFactNeighborX="-16551" custLinFactNeighborY="-4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C3C81-7D86-4AB6-9608-29AF72632D2F}" type="presOf" srcId="{6257EF2B-33BE-4CC4-8596-80CBA4814310}" destId="{E2F4361A-2514-45BF-B44D-D1F9C863E18A}" srcOrd="0" destOrd="0" presId="urn:microsoft.com/office/officeart/2005/8/layout/arrow2"/>
    <dgm:cxn modelId="{632D1086-6E90-4064-8340-CE30F2B03539}" type="presOf" srcId="{F48A6182-30C4-4DF6-9BA0-7D9517D06E86}" destId="{278309AF-7B02-4074-8632-EE0A6B4F7750}" srcOrd="0" destOrd="0" presId="urn:microsoft.com/office/officeart/2005/8/layout/arrow2"/>
    <dgm:cxn modelId="{5F65491F-1569-4638-BB68-EC8959C9965E}" type="presOf" srcId="{9E0BEDAE-A2D7-41B4-92A1-F471B56513F8}" destId="{69F425EA-B2EE-4C8D-81AE-0129DA3E00C8}" srcOrd="0" destOrd="0" presId="urn:microsoft.com/office/officeart/2005/8/layout/arrow2"/>
    <dgm:cxn modelId="{9918B9CB-9DA9-48AF-B91E-4FD1D44F5575}" srcId="{F48A6182-30C4-4DF6-9BA0-7D9517D06E86}" destId="{9E0BEDAE-A2D7-41B4-92A1-F471B56513F8}" srcOrd="0" destOrd="0" parTransId="{94BF64D1-4F66-4635-82F1-DF3F0351E90B}" sibTransId="{5FD6A6EE-6F0B-4C77-ACD8-630305E56F93}"/>
    <dgm:cxn modelId="{817F2F9A-7A40-410F-BA96-2FCF2DB9B678}" srcId="{F48A6182-30C4-4DF6-9BA0-7D9517D06E86}" destId="{6257EF2B-33BE-4CC4-8596-80CBA4814310}" srcOrd="1" destOrd="0" parTransId="{5CDAC836-AF97-4717-AD28-A2087CBC0892}" sibTransId="{A7FF77F7-6FA8-4046-9C70-C0CC98DA6324}"/>
    <dgm:cxn modelId="{82BCED45-137C-4967-B66C-6E7D51586A8D}" type="presParOf" srcId="{278309AF-7B02-4074-8632-EE0A6B4F7750}" destId="{36A82F45-87CF-4AAF-87A3-DFD88CC0A605}" srcOrd="0" destOrd="0" presId="urn:microsoft.com/office/officeart/2005/8/layout/arrow2"/>
    <dgm:cxn modelId="{F8C613C2-2920-4943-8ACD-528D3C676991}" type="presParOf" srcId="{278309AF-7B02-4074-8632-EE0A6B4F7750}" destId="{C645B90F-AC23-4C6E-AC60-C00B229DF1F1}" srcOrd="1" destOrd="0" presId="urn:microsoft.com/office/officeart/2005/8/layout/arrow2"/>
    <dgm:cxn modelId="{4D110439-C0BE-47EF-9862-ACCC6BDC31D6}" type="presParOf" srcId="{C645B90F-AC23-4C6E-AC60-C00B229DF1F1}" destId="{FDB9F287-8667-4E5B-8677-C11F20545125}" srcOrd="0" destOrd="0" presId="urn:microsoft.com/office/officeart/2005/8/layout/arrow2"/>
    <dgm:cxn modelId="{FFCEFE03-87EE-4AC7-965A-13494D92CEF5}" type="presParOf" srcId="{C645B90F-AC23-4C6E-AC60-C00B229DF1F1}" destId="{69F425EA-B2EE-4C8D-81AE-0129DA3E00C8}" srcOrd="1" destOrd="0" presId="urn:microsoft.com/office/officeart/2005/8/layout/arrow2"/>
    <dgm:cxn modelId="{2EE3C7DF-657E-4F46-8751-2C1482C271DF}" type="presParOf" srcId="{C645B90F-AC23-4C6E-AC60-C00B229DF1F1}" destId="{9D7E5A49-A1EB-451F-AE8D-A6067085CA04}" srcOrd="2" destOrd="0" presId="urn:microsoft.com/office/officeart/2005/8/layout/arrow2"/>
    <dgm:cxn modelId="{8F80637E-4456-47B3-958B-41DBB4FEA515}" type="presParOf" srcId="{C645B90F-AC23-4C6E-AC60-C00B229DF1F1}" destId="{E2F4361A-2514-45BF-B44D-D1F9C863E18A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16FC9-09A3-4BA5-9CE8-EE9DEEAFFA9B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05350D-B270-41C0-85EA-B763AEBDF425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Объяснительно-иллюстративный</a:t>
          </a:r>
          <a:endParaRPr lang="ru-RU" sz="2000" dirty="0">
            <a:solidFill>
              <a:schemeClr val="bg1">
                <a:lumMod val="95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855D96-EC67-43FF-8128-69AB393096DA}" type="parTrans" cxnId="{B0FF1DE9-6F07-4259-BDE3-0A829DACB59F}">
      <dgm:prSet/>
      <dgm:spPr/>
      <dgm:t>
        <a:bodyPr/>
        <a:lstStyle/>
        <a:p>
          <a:endParaRPr lang="ru-RU"/>
        </a:p>
      </dgm:t>
    </dgm:pt>
    <dgm:pt modelId="{1B4B01DF-B3DC-41B7-ADB8-AABC9883F086}" type="sibTrans" cxnId="{B0FF1DE9-6F07-4259-BDE3-0A829DACB59F}">
      <dgm:prSet/>
      <dgm:spPr/>
      <dgm:t>
        <a:bodyPr/>
        <a:lstStyle/>
        <a:p>
          <a:endParaRPr lang="ru-RU"/>
        </a:p>
      </dgm:t>
    </dgm:pt>
    <dgm:pt modelId="{898A4211-9280-407A-8BCD-7742A3090A6C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Частично-поисковый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BCFD52CF-8C9D-4C73-BEA1-81583A70E1D0}" type="parTrans" cxnId="{AD7AF8BD-9728-4F30-8498-8707411AE648}">
      <dgm:prSet/>
      <dgm:spPr/>
      <dgm:t>
        <a:bodyPr/>
        <a:lstStyle/>
        <a:p>
          <a:endParaRPr lang="ru-RU"/>
        </a:p>
      </dgm:t>
    </dgm:pt>
    <dgm:pt modelId="{FE547960-F79F-475C-83CB-44409D82DFF9}" type="sibTrans" cxnId="{AD7AF8BD-9728-4F30-8498-8707411AE648}">
      <dgm:prSet/>
      <dgm:spPr/>
      <dgm:t>
        <a:bodyPr/>
        <a:lstStyle/>
        <a:p>
          <a:endParaRPr lang="ru-RU"/>
        </a:p>
      </dgm:t>
    </dgm:pt>
    <dgm:pt modelId="{46E51CF0-EDCC-4E07-A664-773E00AA9D8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Проблемное изложение</a:t>
          </a:r>
          <a:endParaRPr lang="ru-RU" sz="24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EC2DA399-3B0C-4019-9BA6-51CDE7AD9785}" type="sibTrans" cxnId="{2D2053B7-74D4-4EAF-B2FF-02ED78EB8E9C}">
      <dgm:prSet/>
      <dgm:spPr/>
      <dgm:t>
        <a:bodyPr/>
        <a:lstStyle/>
        <a:p>
          <a:endParaRPr lang="ru-RU"/>
        </a:p>
      </dgm:t>
    </dgm:pt>
    <dgm:pt modelId="{64F7BDE7-77F5-4ED9-9F18-978D7928198B}" type="parTrans" cxnId="{2D2053B7-74D4-4EAF-B2FF-02ED78EB8E9C}">
      <dgm:prSet/>
      <dgm:spPr/>
      <dgm:t>
        <a:bodyPr/>
        <a:lstStyle/>
        <a:p>
          <a:endParaRPr lang="ru-RU"/>
        </a:p>
      </dgm:t>
    </dgm:pt>
    <dgm:pt modelId="{6A9E77E2-B3FD-401A-8211-BCA1F15C397C}" type="pres">
      <dgm:prSet presAssocID="{BE416FC9-09A3-4BA5-9CE8-EE9DEEAFFA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C4E4C6-700A-4741-8D50-C8D8196414CD}" type="pres">
      <dgm:prSet presAssocID="{3205350D-B270-41C0-85EA-B763AEBDF425}" presName="node" presStyleLbl="node1" presStyleIdx="0" presStyleCnt="3" custLinFactNeighborX="18613" custLinFactNeighborY="-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C7307-0127-4952-9178-78F4C69DFA6F}" type="pres">
      <dgm:prSet presAssocID="{1B4B01DF-B3DC-41B7-ADB8-AABC9883F086}" presName="sibTrans" presStyleCnt="0"/>
      <dgm:spPr/>
    </dgm:pt>
    <dgm:pt modelId="{7B3F37F4-D33F-439B-94A4-9053B108DA6E}" type="pres">
      <dgm:prSet presAssocID="{46E51CF0-EDCC-4E07-A664-773E00AA9D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7887B-0DF8-4083-912D-58B25BBC14F4}" type="pres">
      <dgm:prSet presAssocID="{EC2DA399-3B0C-4019-9BA6-51CDE7AD9785}" presName="sibTrans" presStyleCnt="0"/>
      <dgm:spPr/>
    </dgm:pt>
    <dgm:pt modelId="{016E9F0C-4FEE-4873-BD81-49CF8A5B0037}" type="pres">
      <dgm:prSet presAssocID="{898A4211-9280-407A-8BCD-7742A3090A6C}" presName="node" presStyleLbl="node1" presStyleIdx="2" presStyleCnt="3" custLinFactNeighborX="-13061" custLinFactNeighborY="-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F470F-2832-47B6-8B9B-0E5501E21341}" type="presOf" srcId="{3205350D-B270-41C0-85EA-B763AEBDF425}" destId="{0AC4E4C6-700A-4741-8D50-C8D8196414CD}" srcOrd="0" destOrd="0" presId="urn:microsoft.com/office/officeart/2005/8/layout/hList6"/>
    <dgm:cxn modelId="{2D2053B7-74D4-4EAF-B2FF-02ED78EB8E9C}" srcId="{BE416FC9-09A3-4BA5-9CE8-EE9DEEAFFA9B}" destId="{46E51CF0-EDCC-4E07-A664-773E00AA9D86}" srcOrd="1" destOrd="0" parTransId="{64F7BDE7-77F5-4ED9-9F18-978D7928198B}" sibTransId="{EC2DA399-3B0C-4019-9BA6-51CDE7AD9785}"/>
    <dgm:cxn modelId="{B0FF1DE9-6F07-4259-BDE3-0A829DACB59F}" srcId="{BE416FC9-09A3-4BA5-9CE8-EE9DEEAFFA9B}" destId="{3205350D-B270-41C0-85EA-B763AEBDF425}" srcOrd="0" destOrd="0" parTransId="{18855D96-EC67-43FF-8128-69AB393096DA}" sibTransId="{1B4B01DF-B3DC-41B7-ADB8-AABC9883F086}"/>
    <dgm:cxn modelId="{AD7AF8BD-9728-4F30-8498-8707411AE648}" srcId="{BE416FC9-09A3-4BA5-9CE8-EE9DEEAFFA9B}" destId="{898A4211-9280-407A-8BCD-7742A3090A6C}" srcOrd="2" destOrd="0" parTransId="{BCFD52CF-8C9D-4C73-BEA1-81583A70E1D0}" sibTransId="{FE547960-F79F-475C-83CB-44409D82DFF9}"/>
    <dgm:cxn modelId="{E60AE990-5E2C-4E2E-B39E-040FD0B53A35}" type="presOf" srcId="{46E51CF0-EDCC-4E07-A664-773E00AA9D86}" destId="{7B3F37F4-D33F-439B-94A4-9053B108DA6E}" srcOrd="0" destOrd="0" presId="urn:microsoft.com/office/officeart/2005/8/layout/hList6"/>
    <dgm:cxn modelId="{D9A34E17-AA87-4A33-8C87-4791AC953AB9}" type="presOf" srcId="{898A4211-9280-407A-8BCD-7742A3090A6C}" destId="{016E9F0C-4FEE-4873-BD81-49CF8A5B0037}" srcOrd="0" destOrd="0" presId="urn:microsoft.com/office/officeart/2005/8/layout/hList6"/>
    <dgm:cxn modelId="{0B1A1431-8644-4825-8662-CB01278559C1}" type="presOf" srcId="{BE416FC9-09A3-4BA5-9CE8-EE9DEEAFFA9B}" destId="{6A9E77E2-B3FD-401A-8211-BCA1F15C397C}" srcOrd="0" destOrd="0" presId="urn:microsoft.com/office/officeart/2005/8/layout/hList6"/>
    <dgm:cxn modelId="{265803A7-8A7A-4A14-8AC5-2FCDDE61E63C}" type="presParOf" srcId="{6A9E77E2-B3FD-401A-8211-BCA1F15C397C}" destId="{0AC4E4C6-700A-4741-8D50-C8D8196414CD}" srcOrd="0" destOrd="0" presId="urn:microsoft.com/office/officeart/2005/8/layout/hList6"/>
    <dgm:cxn modelId="{E31F9004-9382-495D-ADA0-E7FBF9462CFE}" type="presParOf" srcId="{6A9E77E2-B3FD-401A-8211-BCA1F15C397C}" destId="{4FAC7307-0127-4952-9178-78F4C69DFA6F}" srcOrd="1" destOrd="0" presId="urn:microsoft.com/office/officeart/2005/8/layout/hList6"/>
    <dgm:cxn modelId="{524FE7A2-7BCF-4569-A472-14171DD080AD}" type="presParOf" srcId="{6A9E77E2-B3FD-401A-8211-BCA1F15C397C}" destId="{7B3F37F4-D33F-439B-94A4-9053B108DA6E}" srcOrd="2" destOrd="0" presId="urn:microsoft.com/office/officeart/2005/8/layout/hList6"/>
    <dgm:cxn modelId="{E3BC9CEF-678C-4829-B5C0-BB7EDDFA305E}" type="presParOf" srcId="{6A9E77E2-B3FD-401A-8211-BCA1F15C397C}" destId="{5127887B-0DF8-4083-912D-58B25BBC14F4}" srcOrd="3" destOrd="0" presId="urn:microsoft.com/office/officeart/2005/8/layout/hList6"/>
    <dgm:cxn modelId="{D70226FD-B7AE-4B21-AE2A-3D29378C3E31}" type="presParOf" srcId="{6A9E77E2-B3FD-401A-8211-BCA1F15C397C}" destId="{016E9F0C-4FEE-4873-BD81-49CF8A5B003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BDBEB-F292-4FA3-8C30-8E69D4D5BA7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78ED6B-BE68-4516-992C-380F9D82C3B0}">
      <dgm:prSet phldrT="[Текст]" custT="1"/>
      <dgm:spPr/>
      <dgm:t>
        <a:bodyPr/>
        <a:lstStyle/>
        <a:p>
          <a:r>
            <a:rPr lang="ru-RU" sz="1800" b="1" dirty="0" smtClean="0"/>
            <a:t>Конкурс детских работ (рисунков, </a:t>
          </a:r>
          <a:r>
            <a:rPr lang="ru-RU" sz="1800" b="1" dirty="0" err="1" smtClean="0"/>
            <a:t>банеров</a:t>
          </a:r>
          <a:r>
            <a:rPr lang="ru-RU" sz="1800" b="1" dirty="0" smtClean="0"/>
            <a:t>) Мой безопасный Интернет</a:t>
          </a:r>
          <a:endParaRPr lang="ru-RU" sz="1200" dirty="0"/>
        </a:p>
      </dgm:t>
    </dgm:pt>
    <dgm:pt modelId="{74AA13E9-6B07-42C4-BB96-B9E4578F7BF0}" type="parTrans" cxnId="{900F8D84-361A-4CF6-A4E8-82DC5CC9FBE2}">
      <dgm:prSet/>
      <dgm:spPr/>
      <dgm:t>
        <a:bodyPr/>
        <a:lstStyle/>
        <a:p>
          <a:endParaRPr lang="ru-RU"/>
        </a:p>
      </dgm:t>
    </dgm:pt>
    <dgm:pt modelId="{4F349FC6-DC91-4C5A-B32A-42A3BC924341}" type="sibTrans" cxnId="{900F8D84-361A-4CF6-A4E8-82DC5CC9FBE2}">
      <dgm:prSet/>
      <dgm:spPr/>
      <dgm:t>
        <a:bodyPr/>
        <a:lstStyle/>
        <a:p>
          <a:endParaRPr lang="ru-RU"/>
        </a:p>
      </dgm:t>
    </dgm:pt>
    <dgm:pt modelId="{77F53AD4-34B3-426F-8B12-1D651E2BF765}">
      <dgm:prSet phldrT="[Текст]" custT="1"/>
      <dgm:spPr/>
      <dgm:t>
        <a:bodyPr/>
        <a:lstStyle/>
        <a:p>
          <a:r>
            <a:rPr lang="ru-RU" sz="1800" b="1" dirty="0" smtClean="0"/>
            <a:t>Анкетирование учащихся и родителей  по теме: Безопасность и Интернет</a:t>
          </a:r>
          <a:endParaRPr lang="ru-RU" sz="1800" b="1" dirty="0"/>
        </a:p>
      </dgm:t>
    </dgm:pt>
    <dgm:pt modelId="{606468A0-745E-4244-BD97-78B9C1F21ADF}" type="parTrans" cxnId="{5106125E-E07E-442A-BFCF-AC1BF768923D}">
      <dgm:prSet/>
      <dgm:spPr/>
      <dgm:t>
        <a:bodyPr/>
        <a:lstStyle/>
        <a:p>
          <a:endParaRPr lang="ru-RU"/>
        </a:p>
      </dgm:t>
    </dgm:pt>
    <dgm:pt modelId="{552BAD80-DF1B-439E-899F-5C1777010AD6}" type="sibTrans" cxnId="{5106125E-E07E-442A-BFCF-AC1BF768923D}">
      <dgm:prSet/>
      <dgm:spPr/>
      <dgm:t>
        <a:bodyPr/>
        <a:lstStyle/>
        <a:p>
          <a:endParaRPr lang="ru-RU"/>
        </a:p>
      </dgm:t>
    </dgm:pt>
    <dgm:pt modelId="{F3A7C646-0351-446D-B534-063A85A95EF9}">
      <dgm:prSet custT="1"/>
      <dgm:spPr/>
      <dgm:t>
        <a:bodyPr/>
        <a:lstStyle/>
        <a:p>
          <a:r>
            <a:rPr lang="ru-RU" sz="1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Круглый стол  Основы безопасности в сети </a:t>
          </a:r>
          <a:r>
            <a:rPr lang="ru-RU" sz="1800" dirty="0" err="1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Интерент</a:t>
          </a:r>
          <a:endParaRPr lang="ru-RU" sz="1800" dirty="0"/>
        </a:p>
      </dgm:t>
    </dgm:pt>
    <dgm:pt modelId="{EBD68150-B295-4229-B787-B5344B6F179C}" type="parTrans" cxnId="{84B80FCD-9CCB-481C-8C46-A520F282117D}">
      <dgm:prSet/>
      <dgm:spPr/>
      <dgm:t>
        <a:bodyPr/>
        <a:lstStyle/>
        <a:p>
          <a:endParaRPr lang="ru-RU"/>
        </a:p>
      </dgm:t>
    </dgm:pt>
    <dgm:pt modelId="{66F53F9E-F00B-4656-80B7-87B8F8690011}" type="sibTrans" cxnId="{84B80FCD-9CCB-481C-8C46-A520F282117D}">
      <dgm:prSet/>
      <dgm:spPr/>
      <dgm:t>
        <a:bodyPr/>
        <a:lstStyle/>
        <a:p>
          <a:endParaRPr lang="ru-RU"/>
        </a:p>
      </dgm:t>
    </dgm:pt>
    <dgm:pt modelId="{CF17563F-2CFD-4BC5-8F3C-D0E4BA0393CF}">
      <dgm:prSet custT="1"/>
      <dgm:spPr/>
      <dgm:t>
        <a:bodyPr/>
        <a:lstStyle/>
        <a:p>
          <a:r>
            <a:rPr lang="ru-RU" sz="1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Классные часы: Безопасность в сети </a:t>
          </a:r>
          <a:r>
            <a:rPr lang="ru-RU" sz="1400" dirty="0" err="1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Интерент</a:t>
          </a:r>
          <a:r>
            <a:rPr lang="ru-RU" sz="1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, Развлечение и безопасность в </a:t>
          </a:r>
          <a:r>
            <a:rPr lang="ru-RU" sz="1400" dirty="0" err="1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Интеренте</a:t>
          </a:r>
          <a:r>
            <a:rPr lang="ru-RU" sz="1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, Темная сторона Интернет,  Опасности в </a:t>
          </a:r>
          <a:r>
            <a:rPr lang="ru-RU" sz="1400" dirty="0" err="1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Интерент</a:t>
          </a:r>
          <a:r>
            <a:rPr lang="ru-RU" sz="1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, Остерегайся мошенничества в Интернет</a:t>
          </a:r>
          <a:endParaRPr lang="ru-RU" sz="1400" dirty="0"/>
        </a:p>
      </dgm:t>
    </dgm:pt>
    <dgm:pt modelId="{71E9501F-5528-4B26-BF33-571CCC0AB9D2}" type="parTrans" cxnId="{4F2CE212-1CD1-4978-BE38-ABCB28C3671A}">
      <dgm:prSet/>
      <dgm:spPr/>
      <dgm:t>
        <a:bodyPr/>
        <a:lstStyle/>
        <a:p>
          <a:endParaRPr lang="ru-RU"/>
        </a:p>
      </dgm:t>
    </dgm:pt>
    <dgm:pt modelId="{718CA96F-77E4-4E4F-B9DF-60911B891A32}" type="sibTrans" cxnId="{4F2CE212-1CD1-4978-BE38-ABCB28C3671A}">
      <dgm:prSet/>
      <dgm:spPr/>
      <dgm:t>
        <a:bodyPr/>
        <a:lstStyle/>
        <a:p>
          <a:endParaRPr lang="ru-RU"/>
        </a:p>
      </dgm:t>
    </dgm:pt>
    <dgm:pt modelId="{8A42C2A0-7502-4F7F-8C4E-7A6E59F71AF8}" type="pres">
      <dgm:prSet presAssocID="{EBEBDBEB-F292-4FA3-8C30-8E69D4D5BA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3E367-23CE-4350-9766-1AAC59A6B70D}" type="pres">
      <dgm:prSet presAssocID="{4278ED6B-BE68-4516-992C-380F9D82C3B0}" presName="node" presStyleLbl="node1" presStyleIdx="0" presStyleCnt="4" custLinFactX="103819" custLinFactNeighborX="200000" custLinFactNeighborY="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2A293-5CA0-41AD-A0B4-B0EAAE85D74A}" type="pres">
      <dgm:prSet presAssocID="{4F349FC6-DC91-4C5A-B32A-42A3BC924341}" presName="sibTrans" presStyleCnt="0"/>
      <dgm:spPr/>
    </dgm:pt>
    <dgm:pt modelId="{A54D19A3-EC04-490B-9404-6CBD23361541}" type="pres">
      <dgm:prSet presAssocID="{77F53AD4-34B3-426F-8B12-1D651E2BF765}" presName="node" presStyleLbl="node1" presStyleIdx="1" presStyleCnt="4" custScaleX="112208" custLinFactX="-119524" custLinFactNeighborX="-200000" custLinFactNeighborY="-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E0C5-C856-4CC5-B86B-EED310AA5165}" type="pres">
      <dgm:prSet presAssocID="{552BAD80-DF1B-439E-899F-5C1777010AD6}" presName="sibTrans" presStyleCnt="0"/>
      <dgm:spPr/>
    </dgm:pt>
    <dgm:pt modelId="{3EEB0721-A2F5-47BB-B77D-0D54A3C9BF7E}" type="pres">
      <dgm:prSet presAssocID="{F3A7C646-0351-446D-B534-063A85A95EF9}" presName="node" presStyleLbl="node1" presStyleIdx="2" presStyleCnt="4" custLinFactX="121985" custLinFactNeighborX="200000" custLinFactNeighborY="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7D820-238C-487E-A0F4-844D61C043A9}" type="pres">
      <dgm:prSet presAssocID="{66F53F9E-F00B-4656-80B7-87B8F8690011}" presName="sibTrans" presStyleCnt="0"/>
      <dgm:spPr/>
    </dgm:pt>
    <dgm:pt modelId="{390BC6AF-7C7B-4DF3-AC80-1B065EE020F9}" type="pres">
      <dgm:prSet presAssocID="{CF17563F-2CFD-4BC5-8F3C-D0E4BA0393CF}" presName="node" presStyleLbl="node1" presStyleIdx="3" presStyleCnt="4" custScaleX="129372" custLinFactX="-100000" custLinFactNeighborX="-126700" custLinFactNeighborY="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F8D84-361A-4CF6-A4E8-82DC5CC9FBE2}" srcId="{EBEBDBEB-F292-4FA3-8C30-8E69D4D5BA76}" destId="{4278ED6B-BE68-4516-992C-380F9D82C3B0}" srcOrd="0" destOrd="0" parTransId="{74AA13E9-6B07-42C4-BB96-B9E4578F7BF0}" sibTransId="{4F349FC6-DC91-4C5A-B32A-42A3BC924341}"/>
    <dgm:cxn modelId="{A9FAF24E-CBC0-430B-BCA6-3B2B519CFEC5}" type="presOf" srcId="{F3A7C646-0351-446D-B534-063A85A95EF9}" destId="{3EEB0721-A2F5-47BB-B77D-0D54A3C9BF7E}" srcOrd="0" destOrd="0" presId="urn:microsoft.com/office/officeart/2005/8/layout/hList6"/>
    <dgm:cxn modelId="{4F2CE212-1CD1-4978-BE38-ABCB28C3671A}" srcId="{EBEBDBEB-F292-4FA3-8C30-8E69D4D5BA76}" destId="{CF17563F-2CFD-4BC5-8F3C-D0E4BA0393CF}" srcOrd="3" destOrd="0" parTransId="{71E9501F-5528-4B26-BF33-571CCC0AB9D2}" sibTransId="{718CA96F-77E4-4E4F-B9DF-60911B891A32}"/>
    <dgm:cxn modelId="{FCB38364-C9D4-460E-846B-AA61D069DB1E}" type="presOf" srcId="{4278ED6B-BE68-4516-992C-380F9D82C3B0}" destId="{5C13E367-23CE-4350-9766-1AAC59A6B70D}" srcOrd="0" destOrd="0" presId="urn:microsoft.com/office/officeart/2005/8/layout/hList6"/>
    <dgm:cxn modelId="{87F8AB6D-7EEB-43D2-BA2E-B22F1099A98A}" type="presOf" srcId="{77F53AD4-34B3-426F-8B12-1D651E2BF765}" destId="{A54D19A3-EC04-490B-9404-6CBD23361541}" srcOrd="0" destOrd="0" presId="urn:microsoft.com/office/officeart/2005/8/layout/hList6"/>
    <dgm:cxn modelId="{2C26A1BC-9A2F-4DBD-936D-14E6E468F6CD}" type="presOf" srcId="{CF17563F-2CFD-4BC5-8F3C-D0E4BA0393CF}" destId="{390BC6AF-7C7B-4DF3-AC80-1B065EE020F9}" srcOrd="0" destOrd="0" presId="urn:microsoft.com/office/officeart/2005/8/layout/hList6"/>
    <dgm:cxn modelId="{84B80FCD-9CCB-481C-8C46-A520F282117D}" srcId="{EBEBDBEB-F292-4FA3-8C30-8E69D4D5BA76}" destId="{F3A7C646-0351-446D-B534-063A85A95EF9}" srcOrd="2" destOrd="0" parTransId="{EBD68150-B295-4229-B787-B5344B6F179C}" sibTransId="{66F53F9E-F00B-4656-80B7-87B8F8690011}"/>
    <dgm:cxn modelId="{5106125E-E07E-442A-BFCF-AC1BF768923D}" srcId="{EBEBDBEB-F292-4FA3-8C30-8E69D4D5BA76}" destId="{77F53AD4-34B3-426F-8B12-1D651E2BF765}" srcOrd="1" destOrd="0" parTransId="{606468A0-745E-4244-BD97-78B9C1F21ADF}" sibTransId="{552BAD80-DF1B-439E-899F-5C1777010AD6}"/>
    <dgm:cxn modelId="{A3C5889C-F8ED-4720-B4DF-76F2F5CD1715}" type="presOf" srcId="{EBEBDBEB-F292-4FA3-8C30-8E69D4D5BA76}" destId="{8A42C2A0-7502-4F7F-8C4E-7A6E59F71AF8}" srcOrd="0" destOrd="0" presId="urn:microsoft.com/office/officeart/2005/8/layout/hList6"/>
    <dgm:cxn modelId="{85F01A5A-760E-4E09-8EB2-4B7EE731A7CD}" type="presParOf" srcId="{8A42C2A0-7502-4F7F-8C4E-7A6E59F71AF8}" destId="{5C13E367-23CE-4350-9766-1AAC59A6B70D}" srcOrd="0" destOrd="0" presId="urn:microsoft.com/office/officeart/2005/8/layout/hList6"/>
    <dgm:cxn modelId="{5D051607-A5D1-43EE-9EB8-4FC76CA28988}" type="presParOf" srcId="{8A42C2A0-7502-4F7F-8C4E-7A6E59F71AF8}" destId="{04E2A293-5CA0-41AD-A0B4-B0EAAE85D74A}" srcOrd="1" destOrd="0" presId="urn:microsoft.com/office/officeart/2005/8/layout/hList6"/>
    <dgm:cxn modelId="{FD84CFCD-FF60-40A8-B0DD-C79D46D26531}" type="presParOf" srcId="{8A42C2A0-7502-4F7F-8C4E-7A6E59F71AF8}" destId="{A54D19A3-EC04-490B-9404-6CBD23361541}" srcOrd="2" destOrd="0" presId="urn:microsoft.com/office/officeart/2005/8/layout/hList6"/>
    <dgm:cxn modelId="{6C77A1C4-7A51-4215-B618-DC8B0A671855}" type="presParOf" srcId="{8A42C2A0-7502-4F7F-8C4E-7A6E59F71AF8}" destId="{DE11E0C5-C856-4CC5-B86B-EED310AA5165}" srcOrd="3" destOrd="0" presId="urn:microsoft.com/office/officeart/2005/8/layout/hList6"/>
    <dgm:cxn modelId="{8D2B58EB-0C9A-4AC4-BC5A-8FCFEE04B14F}" type="presParOf" srcId="{8A42C2A0-7502-4F7F-8C4E-7A6E59F71AF8}" destId="{3EEB0721-A2F5-47BB-B77D-0D54A3C9BF7E}" srcOrd="4" destOrd="0" presId="urn:microsoft.com/office/officeart/2005/8/layout/hList6"/>
    <dgm:cxn modelId="{7E9211B0-721D-4724-8F18-CB737124E956}" type="presParOf" srcId="{8A42C2A0-7502-4F7F-8C4E-7A6E59F71AF8}" destId="{8DB7D820-238C-487E-A0F4-844D61C043A9}" srcOrd="5" destOrd="0" presId="urn:microsoft.com/office/officeart/2005/8/layout/hList6"/>
    <dgm:cxn modelId="{AA5CEF7F-33A1-4E6B-B05C-AF6C471661FB}" type="presParOf" srcId="{8A42C2A0-7502-4F7F-8C4E-7A6E59F71AF8}" destId="{390BC6AF-7C7B-4DF3-AC80-1B065EE020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834B70-5D74-4A20-894B-6052AE1D1386}">
      <dsp:nvSpPr>
        <dsp:cNvPr id="0" name=""/>
        <dsp:cNvSpPr/>
      </dsp:nvSpPr>
      <dsp:spPr>
        <a:xfrm>
          <a:off x="2248" y="0"/>
          <a:ext cx="1587930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Что защищать</a:t>
          </a:r>
          <a:endParaRPr lang="ru-RU" sz="2000" kern="1200" dirty="0"/>
        </a:p>
      </dsp:txBody>
      <dsp:txXfrm>
        <a:off x="2248" y="2275452"/>
        <a:ext cx="1587930" cy="2275452"/>
      </dsp:txXfrm>
    </dsp:sp>
    <dsp:sp modelId="{1B441D5C-0BBF-4CC3-A336-07D3E9BCE9AD}">
      <dsp:nvSpPr>
        <dsp:cNvPr id="0" name=""/>
        <dsp:cNvSpPr/>
      </dsp:nvSpPr>
      <dsp:spPr>
        <a:xfrm>
          <a:off x="114050" y="341317"/>
          <a:ext cx="1364326" cy="1894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59D42-2E6F-48CE-8F42-126C1C3E18B9}">
      <dsp:nvSpPr>
        <dsp:cNvPr id="0" name=""/>
        <dsp:cNvSpPr/>
      </dsp:nvSpPr>
      <dsp:spPr>
        <a:xfrm>
          <a:off x="1501454" y="0"/>
          <a:ext cx="1731707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 чего защищать</a:t>
          </a:r>
          <a:endParaRPr lang="ru-RU" sz="2000" kern="1200" dirty="0"/>
        </a:p>
      </dsp:txBody>
      <dsp:txXfrm>
        <a:off x="1501454" y="2275452"/>
        <a:ext cx="1731707" cy="2275452"/>
      </dsp:txXfrm>
    </dsp:sp>
    <dsp:sp modelId="{1FA0D5CB-BECD-4F85-8BE6-69BF6EEB60F2}">
      <dsp:nvSpPr>
        <dsp:cNvPr id="0" name=""/>
        <dsp:cNvSpPr/>
      </dsp:nvSpPr>
      <dsp:spPr>
        <a:xfrm>
          <a:off x="1680979" y="310270"/>
          <a:ext cx="1364326" cy="18943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3DC92-B0FD-4F38-A780-3975D481CC6A}">
      <dsp:nvSpPr>
        <dsp:cNvPr id="0" name=""/>
        <dsp:cNvSpPr/>
      </dsp:nvSpPr>
      <dsp:spPr>
        <a:xfrm>
          <a:off x="3327634" y="0"/>
          <a:ext cx="2005966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Понимание необходимости работы</a:t>
          </a:r>
        </a:p>
      </dsp:txBody>
      <dsp:txXfrm>
        <a:off x="3327634" y="2275452"/>
        <a:ext cx="2005966" cy="2275452"/>
      </dsp:txXfrm>
    </dsp:sp>
    <dsp:sp modelId="{2FF1E025-B0C5-4B03-A9E2-7B0867103009}">
      <dsp:nvSpPr>
        <dsp:cNvPr id="0" name=""/>
        <dsp:cNvSpPr/>
      </dsp:nvSpPr>
      <dsp:spPr>
        <a:xfrm>
          <a:off x="3729791" y="341317"/>
          <a:ext cx="1364326" cy="18943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E3F2C-E601-4034-A11F-800060D25AC7}">
      <dsp:nvSpPr>
        <dsp:cNvPr id="0" name=""/>
        <dsp:cNvSpPr/>
      </dsp:nvSpPr>
      <dsp:spPr>
        <a:xfrm>
          <a:off x="5458480" y="0"/>
          <a:ext cx="1685277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Чем защищаться</a:t>
          </a:r>
          <a:endParaRPr lang="ru-RU" sz="1800" kern="1200" dirty="0"/>
        </a:p>
      </dsp:txBody>
      <dsp:txXfrm>
        <a:off x="5458480" y="2275452"/>
        <a:ext cx="1685277" cy="2275452"/>
      </dsp:txXfrm>
    </dsp:sp>
    <dsp:sp modelId="{CD35F438-D34F-41BE-9347-3D6901884D95}">
      <dsp:nvSpPr>
        <dsp:cNvPr id="0" name=""/>
        <dsp:cNvSpPr/>
      </dsp:nvSpPr>
      <dsp:spPr>
        <a:xfrm>
          <a:off x="5618956" y="341317"/>
          <a:ext cx="1364326" cy="189431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B2E6E-2CD6-47B2-A035-53E1FA97ED2A}">
      <dsp:nvSpPr>
        <dsp:cNvPr id="0" name=""/>
        <dsp:cNvSpPr/>
      </dsp:nvSpPr>
      <dsp:spPr>
        <a:xfrm>
          <a:off x="7187300" y="0"/>
          <a:ext cx="1451411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 субъект защиты личности ученика</a:t>
          </a:r>
          <a:endParaRPr lang="ru-RU" sz="2100" kern="1200" dirty="0"/>
        </a:p>
      </dsp:txBody>
      <dsp:txXfrm>
        <a:off x="7187300" y="2275452"/>
        <a:ext cx="1451411" cy="2275452"/>
      </dsp:txXfrm>
    </dsp:sp>
    <dsp:sp modelId="{7820C0E4-735E-4972-8D39-31A3CF40D440}">
      <dsp:nvSpPr>
        <dsp:cNvPr id="0" name=""/>
        <dsp:cNvSpPr/>
      </dsp:nvSpPr>
      <dsp:spPr>
        <a:xfrm>
          <a:off x="7230842" y="341317"/>
          <a:ext cx="1364326" cy="189431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DAB7F-776C-4FFC-AF8C-3C469578E740}">
      <dsp:nvSpPr>
        <dsp:cNvPr id="0" name=""/>
        <dsp:cNvSpPr/>
      </dsp:nvSpPr>
      <dsp:spPr>
        <a:xfrm>
          <a:off x="249089" y="4550905"/>
          <a:ext cx="8142781" cy="8532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82F45-87CF-4AAF-87A3-DFD88CC0A605}">
      <dsp:nvSpPr>
        <dsp:cNvPr id="0" name=""/>
        <dsp:cNvSpPr/>
      </dsp:nvSpPr>
      <dsp:spPr>
        <a:xfrm>
          <a:off x="166693" y="0"/>
          <a:ext cx="8343918" cy="52149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9F287-8667-4E5B-8677-C11F20545125}">
      <dsp:nvSpPr>
        <dsp:cNvPr id="0" name=""/>
        <dsp:cNvSpPr/>
      </dsp:nvSpPr>
      <dsp:spPr>
        <a:xfrm>
          <a:off x="1933609" y="2714643"/>
          <a:ext cx="638127" cy="547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425EA-B2EE-4C8D-81AE-0129DA3E00C8}">
      <dsp:nvSpPr>
        <dsp:cNvPr id="0" name=""/>
        <dsp:cNvSpPr/>
      </dsp:nvSpPr>
      <dsp:spPr>
        <a:xfrm>
          <a:off x="2571740" y="3214707"/>
          <a:ext cx="2711773" cy="17736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4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Воспитательные мероприятия</a:t>
          </a:r>
          <a:endParaRPr lang="ru-RU" sz="2400" kern="1200" dirty="0"/>
        </a:p>
      </dsp:txBody>
      <dsp:txXfrm>
        <a:off x="2571740" y="3214707"/>
        <a:ext cx="2711773" cy="1773699"/>
      </dsp:txXfrm>
    </dsp:sp>
    <dsp:sp modelId="{9D7E5A49-A1EB-451F-AE8D-A6067085CA04}">
      <dsp:nvSpPr>
        <dsp:cNvPr id="0" name=""/>
        <dsp:cNvSpPr/>
      </dsp:nvSpPr>
      <dsp:spPr>
        <a:xfrm>
          <a:off x="4666514" y="1357321"/>
          <a:ext cx="762742" cy="81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F4361A-2514-45BF-B44D-D1F9C863E18A}">
      <dsp:nvSpPr>
        <dsp:cNvPr id="0" name=""/>
        <dsp:cNvSpPr/>
      </dsp:nvSpPr>
      <dsp:spPr>
        <a:xfrm>
          <a:off x="4071945" y="2357466"/>
          <a:ext cx="3766002" cy="19769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7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Образовательные мероприятия</a:t>
          </a:r>
          <a:endParaRPr lang="ru-RU" sz="2400" kern="1200" dirty="0"/>
        </a:p>
      </dsp:txBody>
      <dsp:txXfrm>
        <a:off x="4071945" y="2357466"/>
        <a:ext cx="3766002" cy="19769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4E4C6-700A-4741-8D50-C8D8196414CD}">
      <dsp:nvSpPr>
        <dsp:cNvPr id="0" name=""/>
        <dsp:cNvSpPr/>
      </dsp:nvSpPr>
      <dsp:spPr>
        <a:xfrm rot="16200000">
          <a:off x="-1124234" y="1162611"/>
          <a:ext cx="5000660" cy="267543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Объяснительно-иллюстративный</a:t>
          </a:r>
          <a:endParaRPr lang="ru-RU" sz="2000" kern="1200" dirty="0">
            <a:solidFill>
              <a:schemeClr val="bg1">
                <a:lumMod val="95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124234" y="1162611"/>
        <a:ext cx="5000660" cy="2675436"/>
      </dsp:txXfrm>
    </dsp:sp>
    <dsp:sp modelId="{7B3F37F4-D33F-439B-94A4-9053B108DA6E}">
      <dsp:nvSpPr>
        <dsp:cNvPr id="0" name=""/>
        <dsp:cNvSpPr/>
      </dsp:nvSpPr>
      <dsp:spPr>
        <a:xfrm rot="16200000">
          <a:off x="1714512" y="1162611"/>
          <a:ext cx="5000660" cy="267543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kern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Проблемное изложение</a:t>
          </a:r>
          <a:endParaRPr lang="ru-RU" sz="2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6200000">
        <a:off x="1714512" y="1162611"/>
        <a:ext cx="5000660" cy="2675436"/>
      </dsp:txXfrm>
    </dsp:sp>
    <dsp:sp modelId="{016E9F0C-4FEE-4873-BD81-49CF8A5B0037}">
      <dsp:nvSpPr>
        <dsp:cNvPr id="0" name=""/>
        <dsp:cNvSpPr/>
      </dsp:nvSpPr>
      <dsp:spPr>
        <a:xfrm rot="16200000">
          <a:off x="4564398" y="1162611"/>
          <a:ext cx="5000660" cy="267543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kern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Частично-поисковый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00000">
        <a:off x="4564398" y="1162611"/>
        <a:ext cx="5000660" cy="26754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13E367-23CE-4350-9766-1AAC59A6B70D}">
      <dsp:nvSpPr>
        <dsp:cNvPr id="0" name=""/>
        <dsp:cNvSpPr/>
      </dsp:nvSpPr>
      <dsp:spPr>
        <a:xfrm rot="16200000">
          <a:off x="846701" y="1495980"/>
          <a:ext cx="4960958" cy="19689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Конкурс детских работ (рисунков, </a:t>
          </a:r>
          <a:r>
            <a:rPr lang="ru-RU" sz="1800" b="1" kern="1200" dirty="0" err="1" smtClean="0"/>
            <a:t>банеров</a:t>
          </a:r>
          <a:r>
            <a:rPr lang="ru-RU" sz="1800" b="1" kern="1200" dirty="0" smtClean="0"/>
            <a:t>) Мой безопасный Интернет</a:t>
          </a:r>
          <a:endParaRPr lang="ru-RU" sz="1200" kern="1200" dirty="0"/>
        </a:p>
      </dsp:txBody>
      <dsp:txXfrm rot="16200000">
        <a:off x="846701" y="1495980"/>
        <a:ext cx="4960958" cy="1968996"/>
      </dsp:txXfrm>
    </dsp:sp>
    <dsp:sp modelId="{A54D19A3-EC04-490B-9404-6CBD23361541}">
      <dsp:nvSpPr>
        <dsp:cNvPr id="0" name=""/>
        <dsp:cNvSpPr/>
      </dsp:nvSpPr>
      <dsp:spPr>
        <a:xfrm rot="16200000">
          <a:off x="-1375793" y="1375793"/>
          <a:ext cx="4960958" cy="220937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Анкетирование учащихся и родителей  по теме: Безопасность и Интернет</a:t>
          </a:r>
          <a:endParaRPr lang="ru-RU" sz="1800" b="1" kern="1200" dirty="0"/>
        </a:p>
      </dsp:txBody>
      <dsp:txXfrm rot="16200000">
        <a:off x="-1375793" y="1375793"/>
        <a:ext cx="4960958" cy="2209371"/>
      </dsp:txXfrm>
    </dsp:sp>
    <dsp:sp modelId="{3EEB0721-A2F5-47BB-B77D-0D54A3C9BF7E}">
      <dsp:nvSpPr>
        <dsp:cNvPr id="0" name=""/>
        <dsp:cNvSpPr/>
      </dsp:nvSpPr>
      <dsp:spPr>
        <a:xfrm rot="16200000">
          <a:off x="5678106" y="1495980"/>
          <a:ext cx="4960958" cy="19689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Круглый стол  Основы безопасности в сети </a:t>
          </a:r>
          <a:r>
            <a:rPr lang="ru-RU" sz="1800" kern="1200" dirty="0" err="1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Интерент</a:t>
          </a:r>
          <a:endParaRPr lang="ru-RU" sz="1800" kern="1200" dirty="0"/>
        </a:p>
      </dsp:txBody>
      <dsp:txXfrm rot="16200000">
        <a:off x="5678106" y="1495980"/>
        <a:ext cx="4960958" cy="1968996"/>
      </dsp:txXfrm>
    </dsp:sp>
    <dsp:sp modelId="{390BC6AF-7C7B-4DF3-AC80-1B065EE020F9}">
      <dsp:nvSpPr>
        <dsp:cNvPr id="0" name=""/>
        <dsp:cNvSpPr/>
      </dsp:nvSpPr>
      <dsp:spPr>
        <a:xfrm rot="16200000">
          <a:off x="3230614" y="1206814"/>
          <a:ext cx="4960958" cy="25473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Классные часы: Безопасность в сети </a:t>
          </a:r>
          <a:r>
            <a:rPr lang="ru-RU" sz="1400" kern="1200" dirty="0" err="1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Интерент</a:t>
          </a:r>
          <a:r>
            <a:rPr lang="ru-RU" sz="1400" kern="1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, Развлечение и безопасность в </a:t>
          </a:r>
          <a:r>
            <a:rPr lang="ru-RU" sz="1400" kern="1200" dirty="0" err="1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Интеренте</a:t>
          </a:r>
          <a:r>
            <a:rPr lang="ru-RU" sz="1400" kern="1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, Темная сторона Интернет,  Опасности в </a:t>
          </a:r>
          <a:r>
            <a:rPr lang="ru-RU" sz="1400" kern="1200" dirty="0" err="1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Интерент</a:t>
          </a:r>
          <a:r>
            <a:rPr lang="ru-RU" sz="1400" kern="1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rPr>
            <a:t>, Остерегайся мошенничества в Интернет</a:t>
          </a:r>
          <a:endParaRPr lang="ru-RU" sz="1400" kern="1200" dirty="0"/>
        </a:p>
      </dsp:txBody>
      <dsp:txXfrm rot="16200000">
        <a:off x="3230614" y="1206814"/>
        <a:ext cx="4960958" cy="254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CB0C19-E5A5-4208-9329-8B1EDDB54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59BC4-4C58-4CB6-A97B-B489F348B8D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55988" y="1987550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7002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4463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8105802" cy="445136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Ярмарка педагогических идей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МАОУ «СОШ с УИОП №3» город Березники</a:t>
            </a:r>
          </a:p>
          <a:p>
            <a:pPr>
              <a:buNone/>
            </a:pPr>
            <a:r>
              <a:rPr lang="ru-RU" sz="1800" b="1" dirty="0" smtClean="0"/>
              <a:t>Методическая гостиная </a:t>
            </a:r>
            <a:r>
              <a:rPr lang="ru-RU" sz="1800" dirty="0" smtClean="0"/>
              <a:t>«Информационная безопасность как неотъемлемая составляющая образовательной среды»</a:t>
            </a:r>
          </a:p>
          <a:p>
            <a:pPr algn="just">
              <a:buNone/>
            </a:pPr>
            <a:r>
              <a:rPr lang="ru-RU" sz="1800" dirty="0" smtClean="0"/>
              <a:t>      Как защитить себя в насыщенном информацией мире? Как сохранить психологическое здоровье? Педагоги познакомятся с современными методами обеспечения информационной безопасности образовательного процесса. </a:t>
            </a:r>
          </a:p>
          <a:p>
            <a:pPr>
              <a:buNone/>
            </a:pPr>
            <a:r>
              <a:rPr lang="ru-RU" sz="1800" b="1" dirty="0" smtClean="0"/>
              <a:t>Целевая аудитория: </a:t>
            </a:r>
            <a:r>
              <a:rPr lang="ru-RU" sz="1800" dirty="0" smtClean="0"/>
              <a:t>учителя-предметники, классные руководители, </a:t>
            </a:r>
            <a:r>
              <a:rPr lang="ru-RU" sz="1800" dirty="0" err="1" smtClean="0"/>
              <a:t>тьюторы</a:t>
            </a:r>
            <a:endParaRPr lang="ru-RU" sz="18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Автор: </a:t>
            </a:r>
            <a:r>
              <a:rPr lang="uk-UA" sz="1800" b="1" dirty="0" err="1" smtClean="0">
                <a:cs typeface="Times New Roman" pitchFamily="18" charset="0"/>
              </a:rPr>
              <a:t>Жуланова</a:t>
            </a:r>
            <a:r>
              <a:rPr lang="uk-UA" sz="1800" b="1" dirty="0" smtClean="0">
                <a:cs typeface="Times New Roman" pitchFamily="18" charset="0"/>
              </a:rPr>
              <a:t> </a:t>
            </a:r>
            <a:r>
              <a:rPr lang="uk-UA" sz="1800" b="1" dirty="0" err="1" smtClean="0">
                <a:cs typeface="Times New Roman" pitchFamily="18" charset="0"/>
              </a:rPr>
              <a:t>Светлана</a:t>
            </a:r>
            <a:r>
              <a:rPr lang="uk-UA" sz="1800" b="1" dirty="0" smtClean="0">
                <a:cs typeface="Times New Roman" pitchFamily="18" charset="0"/>
              </a:rPr>
              <a:t> </a:t>
            </a:r>
            <a:r>
              <a:rPr lang="uk-UA" sz="1800" b="1" dirty="0" err="1" smtClean="0">
                <a:cs typeface="Times New Roman" pitchFamily="18" charset="0"/>
              </a:rPr>
              <a:t>Вячеславовна</a:t>
            </a:r>
            <a:endParaRPr lang="ru-RU" sz="18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800" b="1" smtClean="0">
                <a:cs typeface="Times New Roman" pitchFamily="18" charset="0"/>
              </a:rPr>
              <a:t>Дата проведения: 16.03.2015</a:t>
            </a:r>
            <a:endParaRPr lang="ru-RU" sz="18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/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rcRect l="7476" t="5232" r="4326" b="6475"/>
          <a:stretch>
            <a:fillRect/>
          </a:stretch>
        </p:blipFill>
        <p:spPr>
          <a:xfrm>
            <a:off x="683568" y="1772816"/>
            <a:ext cx="3528392" cy="2236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3501171" cy="2170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149080"/>
            <a:ext cx="3477394" cy="2246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5" cstate="print"/>
          <a:srcRect l="10955" r="19735"/>
          <a:stretch>
            <a:fillRect/>
          </a:stretch>
        </p:blipFill>
        <p:spPr>
          <a:xfrm>
            <a:off x="5220072" y="4221088"/>
            <a:ext cx="3096344" cy="21211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5508104" y="404664"/>
            <a:ext cx="3004412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Примеры </a:t>
            </a:r>
          </a:p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детских работ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592642" cy="4536504"/>
          </a:xfrm>
        </p:spPr>
      </p:pic>
      <p:sp>
        <p:nvSpPr>
          <p:cNvPr id="5" name="Прямоугольник 4"/>
          <p:cNvSpPr/>
          <p:nvPr/>
        </p:nvSpPr>
        <p:spPr>
          <a:xfrm>
            <a:off x="4805889" y="188640"/>
            <a:ext cx="4338111" cy="13849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Компьютерная игра </a:t>
            </a:r>
          </a:p>
          <a:p>
            <a:pPr>
              <a:defRPr/>
            </a:pPr>
            <a:r>
              <a:rPr lang="ru-RU" sz="2800" b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правилах поведения </a:t>
            </a:r>
          </a:p>
          <a:p>
            <a:pPr>
              <a:defRPr/>
            </a:pPr>
            <a:r>
              <a:rPr lang="ru-RU" sz="2800" b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сети Интернет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16530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«Прогулка через </a:t>
            </a:r>
            <a:r>
              <a:rPr lang="ru-RU" b="1" dirty="0" err="1" smtClean="0"/>
              <a:t>ИнтерНетЛес</a:t>
            </a:r>
            <a:r>
              <a:rPr lang="ru-RU" b="1" dirty="0" smtClean="0"/>
              <a:t>» http://www.wildwebwoods.org/popup.php?lang=ru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393016" cy="345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Дети и подростки прирастают к розетке тогда, когда реальный мир не может предложить им других полноценных занятий. Не надо бороться с компьютером, надо понять истинные потребности детей и найти силы и время общаться, играть</a:t>
            </a:r>
          </a:p>
          <a:p>
            <a:pPr>
              <a:buNone/>
            </a:pPr>
            <a:r>
              <a:rPr lang="ru-RU" dirty="0" smtClean="0"/>
              <a:t>   и слушать их.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76672"/>
            <a:ext cx="341644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 и Интернет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3" y="4435738"/>
            <a:ext cx="2428892" cy="22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 и педагогами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7643812" cy="39584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Семинары</a:t>
            </a:r>
          </a:p>
          <a:p>
            <a:pPr>
              <a:buNone/>
            </a:pPr>
            <a:r>
              <a:rPr lang="ru-RU" dirty="0" smtClean="0"/>
              <a:t>Практические занятия</a:t>
            </a:r>
          </a:p>
          <a:p>
            <a:pPr>
              <a:buNone/>
            </a:pPr>
            <a:r>
              <a:rPr lang="ru-RU" dirty="0" smtClean="0"/>
              <a:t>Родительские собрания:</a:t>
            </a:r>
          </a:p>
          <a:p>
            <a:r>
              <a:rPr lang="ru-RU" dirty="0" smtClean="0"/>
              <a:t>«Интернет территория</a:t>
            </a:r>
          </a:p>
          <a:p>
            <a:pPr>
              <a:buNone/>
            </a:pPr>
            <a:r>
              <a:rPr lang="ru-RU" dirty="0" smtClean="0"/>
              <a:t> безопасности»,</a:t>
            </a:r>
          </a:p>
          <a:p>
            <a:r>
              <a:rPr lang="ru-RU" dirty="0" smtClean="0"/>
              <a:t>«Быть или не быть</a:t>
            </a:r>
          </a:p>
          <a:p>
            <a:pPr>
              <a:buNone/>
            </a:pPr>
            <a:r>
              <a:rPr lang="ru-RU" dirty="0" smtClean="0"/>
              <a:t> Интернету в компьютере ребенка»</a:t>
            </a:r>
          </a:p>
          <a:p>
            <a:r>
              <a:rPr lang="ru-RU" dirty="0" smtClean="0"/>
              <a:t>«Информационная безопасность школьника»</a:t>
            </a:r>
            <a:endParaRPr lang="ru-RU" dirty="0"/>
          </a:p>
        </p:txBody>
      </p:sp>
      <p:pic>
        <p:nvPicPr>
          <p:cNvPr id="4" name="Рисунок 3" descr="род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0" y="1988840"/>
            <a:ext cx="4127500" cy="31115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2286000" y="1714500"/>
            <a:ext cx="6858000" cy="4572000"/>
          </a:xfrm>
          <a:prstGeom prst="verticalScroll">
            <a:avLst>
              <a:gd name="adj" fmla="val 13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1928813"/>
            <a:ext cx="5786438" cy="4429125"/>
          </a:xfrm>
        </p:spPr>
        <p:txBody>
          <a:bodyPr/>
          <a:lstStyle/>
          <a:p>
            <a:pPr algn="ctr" eaLnBrk="1" hangingPunct="1"/>
            <a:r>
              <a:rPr lang="uk-UA" dirty="0" err="1" smtClean="0"/>
              <a:t>Жуланова</a:t>
            </a:r>
            <a:r>
              <a:rPr lang="uk-UA" dirty="0" smtClean="0"/>
              <a:t> </a:t>
            </a:r>
            <a:r>
              <a:rPr lang="uk-UA" dirty="0" err="1" smtClean="0"/>
              <a:t>Светлана</a:t>
            </a:r>
            <a:r>
              <a:rPr lang="uk-UA" dirty="0" smtClean="0"/>
              <a:t> </a:t>
            </a:r>
            <a:r>
              <a:rPr lang="uk-UA" dirty="0" err="1" smtClean="0"/>
              <a:t>Вячеславовна</a:t>
            </a:r>
            <a:endParaRPr lang="uk-UA" dirty="0" smtClean="0"/>
          </a:p>
          <a:p>
            <a:pPr eaLnBrk="1" hangingPunct="1"/>
            <a:endParaRPr lang="uk-UA" sz="1400" dirty="0" smtClean="0"/>
          </a:p>
          <a:p>
            <a:pPr eaLnBrk="1" hangingPunct="1"/>
            <a:r>
              <a:rPr lang="uk-UA" sz="2800" i="1" dirty="0" err="1" smtClean="0"/>
              <a:t>Информационная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безопасность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как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неотъемлемая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составляющая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образовательной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среды</a:t>
            </a:r>
            <a:endParaRPr lang="uk-UA" sz="2800" i="1" dirty="0" smtClean="0"/>
          </a:p>
          <a:p>
            <a:pPr eaLnBrk="1" hangingPunct="1"/>
            <a:endParaRPr lang="uk-UA" sz="1400" i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571744"/>
            <a:ext cx="7643812" cy="2000264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sz="3200" dirty="0" smtClean="0"/>
              <a:t>Формирование у ребенка готовности и способности регулировать информационные опасности вокруг себя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57166"/>
            <a:ext cx="334021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системы </a:t>
            </a:r>
          </a:p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б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214818"/>
            <a:ext cx="3175000" cy="238125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139952" y="332656"/>
            <a:ext cx="4778937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Единое информационное</a:t>
            </a:r>
          </a:p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пространство  ОУ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348880"/>
            <a:ext cx="90822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Система, в которой задействованы </a:t>
            </a:r>
          </a:p>
          <a:p>
            <a:r>
              <a:rPr lang="ru-RU" sz="3200" dirty="0" smtClean="0"/>
              <a:t>и на информационном уровне связаны</a:t>
            </a:r>
          </a:p>
          <a:p>
            <a:r>
              <a:rPr lang="ru-RU" sz="3200" dirty="0" smtClean="0"/>
              <a:t> все участники образовательного процесса: </a:t>
            </a:r>
          </a:p>
          <a:p>
            <a:r>
              <a:rPr lang="ru-RU" sz="3200" dirty="0" smtClean="0"/>
              <a:t>администрация – учитель – ученик - родитель.</a:t>
            </a:r>
          </a:p>
          <a:p>
            <a:endParaRPr lang="ru-RU" sz="3200" dirty="0"/>
          </a:p>
        </p:txBody>
      </p:sp>
      <p:pic>
        <p:nvPicPr>
          <p:cNvPr id="4" name="Рисунок 3" descr="содр.jpg"/>
          <p:cNvPicPr>
            <a:picLocks noChangeAspect="1"/>
          </p:cNvPicPr>
          <p:nvPr/>
        </p:nvPicPr>
        <p:blipFill>
          <a:blip r:embed="rId2" cstate="print"/>
          <a:srcRect l="32558" t="52201" r="27907"/>
          <a:stretch>
            <a:fillRect/>
          </a:stretch>
        </p:blipFill>
        <p:spPr>
          <a:xfrm>
            <a:off x="5148064" y="4437112"/>
            <a:ext cx="3024336" cy="211765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579916" cy="2806328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Техника всего лишь инструмент в человеческих руках, предназначенный для достижения культуры безопасности.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48680"/>
            <a:ext cx="4778937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Единое информационное</a:t>
            </a:r>
          </a:p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пространство  ОУ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ребен с ко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214818"/>
            <a:ext cx="3579882" cy="242889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23528" y="332656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5085184"/>
            <a:ext cx="7992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Осведомленность педагога в теории информационной безопасности</a:t>
            </a:r>
            <a:endParaRPr lang="ru-RU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51"/>
          <a:ext cx="8677306" cy="52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72066" y="214290"/>
            <a:ext cx="3482107" cy="13849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Политика </a:t>
            </a:r>
          </a:p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информационной </a:t>
            </a:r>
          </a:p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безопасности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57158" y="1357298"/>
          <a:ext cx="84296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48064" y="404664"/>
            <a:ext cx="333302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работы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28604"/>
            <a:ext cx="333302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работы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397000"/>
          <a:ext cx="914400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60032" y="404664"/>
            <a:ext cx="398628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Внеклассная работа</a:t>
            </a:r>
            <a:endParaRPr lang="ru-RU" sz="2800" b="1" dirty="0">
              <a:ln w="11430"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4">
      <a:dk1>
        <a:srgbClr val="4D4D4D"/>
      </a:dk1>
      <a:lt1>
        <a:srgbClr val="FFFFFF"/>
      </a:lt1>
      <a:dk2>
        <a:srgbClr val="4D4D4D"/>
      </a:dk2>
      <a:lt2>
        <a:srgbClr val="6600CC"/>
      </a:lt2>
      <a:accent1>
        <a:srgbClr val="51358C"/>
      </a:accent1>
      <a:accent2>
        <a:srgbClr val="FF5050"/>
      </a:accent2>
      <a:accent3>
        <a:srgbClr val="FFFFFF"/>
      </a:accent3>
      <a:accent4>
        <a:srgbClr val="404040"/>
      </a:accent4>
      <a:accent5>
        <a:srgbClr val="B3AEC5"/>
      </a:accent5>
      <a:accent6>
        <a:srgbClr val="E74848"/>
      </a:accent6>
      <a:hlink>
        <a:srgbClr val="CCCCFF"/>
      </a:hlink>
      <a:folHlink>
        <a:srgbClr val="DDDDDD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1120</TotalTime>
  <Words>332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98</cp:revision>
  <dcterms:created xsi:type="dcterms:W3CDTF">2011-02-28T10:00:21Z</dcterms:created>
  <dcterms:modified xsi:type="dcterms:W3CDTF">2015-04-10T08:09:34Z</dcterms:modified>
</cp:coreProperties>
</file>