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24"/>
  </p:notesMasterIdLst>
  <p:sldIdLst>
    <p:sldId id="256" r:id="rId2"/>
    <p:sldId id="287" r:id="rId3"/>
    <p:sldId id="298" r:id="rId4"/>
    <p:sldId id="299" r:id="rId5"/>
    <p:sldId id="322" r:id="rId6"/>
    <p:sldId id="320" r:id="rId7"/>
    <p:sldId id="319" r:id="rId8"/>
    <p:sldId id="309" r:id="rId9"/>
    <p:sldId id="310" r:id="rId10"/>
    <p:sldId id="306" r:id="rId11"/>
    <p:sldId id="323" r:id="rId12"/>
    <p:sldId id="312" r:id="rId13"/>
    <p:sldId id="305" r:id="rId14"/>
    <p:sldId id="314" r:id="rId15"/>
    <p:sldId id="295" r:id="rId16"/>
    <p:sldId id="316" r:id="rId17"/>
    <p:sldId id="332" r:id="rId18"/>
    <p:sldId id="325" r:id="rId19"/>
    <p:sldId id="326" r:id="rId20"/>
    <p:sldId id="327" r:id="rId21"/>
    <p:sldId id="333" r:id="rId22"/>
    <p:sldId id="30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1"/>
    <a:srgbClr val="2A65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4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83;&#1100;&#1103;\Desktop\&#1084;&#1072;&#1084;&#1072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Лист3!$D$3</c:f>
              <c:strCache>
                <c:ptCount val="1"/>
                <c:pt idx="0">
                  <c:v>Количество школ округа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Val val="1"/>
          </c:dLbls>
          <c:cat>
            <c:numRef>
              <c:f>Лист3!$E$2:$I$2</c:f>
              <c:numCache>
                <c:formatCode>General</c:formatCode>
                <c:ptCount val="5"/>
                <c:pt idx="0">
                  <c:v>2004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</c:numCache>
            </c:numRef>
          </c:cat>
          <c:val>
            <c:numRef>
              <c:f>Лист3!$E$3:$I$3</c:f>
              <c:numCache>
                <c:formatCode>General</c:formatCode>
                <c:ptCount val="5"/>
                <c:pt idx="0">
                  <c:v>8</c:v>
                </c:pt>
                <c:pt idx="1">
                  <c:v>23</c:v>
                </c:pt>
                <c:pt idx="2">
                  <c:v>27</c:v>
                </c:pt>
                <c:pt idx="3">
                  <c:v>32</c:v>
                </c:pt>
                <c:pt idx="4">
                  <c:v>34</c:v>
                </c:pt>
              </c:numCache>
            </c:numRef>
          </c:val>
        </c:ser>
        <c:marker val="1"/>
        <c:axId val="55895936"/>
        <c:axId val="55897472"/>
      </c:lineChart>
      <c:catAx>
        <c:axId val="558959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55897472"/>
        <c:crosses val="autoZero"/>
        <c:auto val="1"/>
        <c:lblAlgn val="ctr"/>
        <c:lblOffset val="100"/>
      </c:catAx>
      <c:valAx>
        <c:axId val="558974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55895936"/>
        <c:crosses val="autoZero"/>
        <c:crossBetween val="between"/>
      </c:valAx>
    </c:plotArea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659A3-5571-4876-85DF-5BA16885138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8423DC-9EEC-4DA3-B505-AE46E1F4D251}">
      <dgm:prSet custT="1"/>
      <dgm:spPr/>
      <dgm:t>
        <a:bodyPr/>
        <a:lstStyle/>
        <a:p>
          <a:pPr rtl="0"/>
          <a:r>
            <a:rPr lang="ru-RU" sz="1800" b="1" i="0" baseline="0" dirty="0" smtClean="0"/>
            <a:t>Управление инновационной деятельностью в округе</a:t>
          </a:r>
          <a:endParaRPr lang="ru-RU" sz="1800" b="1" i="0" baseline="0" dirty="0"/>
        </a:p>
      </dgm:t>
    </dgm:pt>
    <dgm:pt modelId="{5683B89B-4CE9-499D-BD11-E9B8C32D2086}" type="parTrans" cxnId="{3EE88667-F541-4CDC-B213-6AC4DC741A8B}">
      <dgm:prSet/>
      <dgm:spPr/>
      <dgm:t>
        <a:bodyPr/>
        <a:lstStyle/>
        <a:p>
          <a:endParaRPr lang="ru-RU"/>
        </a:p>
      </dgm:t>
    </dgm:pt>
    <dgm:pt modelId="{F80E359A-4144-4451-9AE4-BF4DA04F20E9}" type="sibTrans" cxnId="{3EE88667-F541-4CDC-B213-6AC4DC741A8B}">
      <dgm:prSet/>
      <dgm:spPr/>
      <dgm:t>
        <a:bodyPr/>
        <a:lstStyle/>
        <a:p>
          <a:endParaRPr lang="ru-RU"/>
        </a:p>
      </dgm:t>
    </dgm:pt>
    <dgm:pt modelId="{DBA79865-FA4B-451E-B48F-FAF7483BEF43}">
      <dgm:prSet custT="1"/>
      <dgm:spPr/>
      <dgm:t>
        <a:bodyPr/>
        <a:lstStyle/>
        <a:p>
          <a:pPr rtl="0"/>
          <a:r>
            <a:rPr lang="ru-RU" sz="1800" b="1" i="0" baseline="0" dirty="0" smtClean="0"/>
            <a:t>Сопровождение профессионального развития педагогов округа</a:t>
          </a:r>
          <a:endParaRPr lang="ru-RU" sz="1800" b="1" i="0" baseline="0" dirty="0"/>
        </a:p>
      </dgm:t>
    </dgm:pt>
    <dgm:pt modelId="{2E594075-492E-4616-B651-BC30B8E84413}" type="parTrans" cxnId="{DC63214C-98CA-4473-B67F-1856ABF1667A}">
      <dgm:prSet/>
      <dgm:spPr/>
      <dgm:t>
        <a:bodyPr/>
        <a:lstStyle/>
        <a:p>
          <a:endParaRPr lang="ru-RU"/>
        </a:p>
      </dgm:t>
    </dgm:pt>
    <dgm:pt modelId="{B56DCC14-D7A4-4C93-B704-77590E0824BF}" type="sibTrans" cxnId="{DC63214C-98CA-4473-B67F-1856ABF1667A}">
      <dgm:prSet/>
      <dgm:spPr/>
      <dgm:t>
        <a:bodyPr/>
        <a:lstStyle/>
        <a:p>
          <a:endParaRPr lang="ru-RU"/>
        </a:p>
      </dgm:t>
    </dgm:pt>
    <dgm:pt modelId="{CA78F9D8-705E-4746-B34E-6DF7393DF90F}">
      <dgm:prSet custT="1"/>
      <dgm:spPr/>
      <dgm:t>
        <a:bodyPr/>
        <a:lstStyle/>
        <a:p>
          <a:pPr rtl="0"/>
          <a:r>
            <a:rPr lang="ru-RU" sz="1800" b="1" i="0" baseline="0" dirty="0" smtClean="0"/>
            <a:t>Организация профориентационной работы со школьниками</a:t>
          </a:r>
          <a:endParaRPr lang="ru-RU" sz="1800" b="1" i="0" baseline="0" dirty="0"/>
        </a:p>
      </dgm:t>
    </dgm:pt>
    <dgm:pt modelId="{0D651CBF-3EA3-4735-A76D-8FD439B54200}" type="parTrans" cxnId="{F2799B72-504D-420A-842D-06EE3D5C8C36}">
      <dgm:prSet/>
      <dgm:spPr/>
      <dgm:t>
        <a:bodyPr/>
        <a:lstStyle/>
        <a:p>
          <a:endParaRPr lang="ru-RU"/>
        </a:p>
      </dgm:t>
    </dgm:pt>
    <dgm:pt modelId="{1D74DCF8-F1E7-4ACC-BD6E-B442742C4C11}" type="sibTrans" cxnId="{F2799B72-504D-420A-842D-06EE3D5C8C36}">
      <dgm:prSet/>
      <dgm:spPr/>
      <dgm:t>
        <a:bodyPr/>
        <a:lstStyle/>
        <a:p>
          <a:endParaRPr lang="ru-RU"/>
        </a:p>
      </dgm:t>
    </dgm:pt>
    <dgm:pt modelId="{7921C5CA-2A81-4F5D-9D0F-98ACCDA49743}" type="pres">
      <dgm:prSet presAssocID="{0EE659A3-5571-4876-85DF-5BA1688513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03B53B-D002-4367-B21F-4DA8A73E4A4B}" type="pres">
      <dgm:prSet presAssocID="{0EE659A3-5571-4876-85DF-5BA168851384}" presName="fgShape" presStyleLbl="fgShp" presStyleIdx="0" presStyleCnt="1"/>
      <dgm:spPr/>
      <dgm:t>
        <a:bodyPr/>
        <a:lstStyle/>
        <a:p>
          <a:endParaRPr lang="ru-RU"/>
        </a:p>
      </dgm:t>
    </dgm:pt>
    <dgm:pt modelId="{864D2AFB-B067-41A0-BA3A-BC559334E1F3}" type="pres">
      <dgm:prSet presAssocID="{0EE659A3-5571-4876-85DF-5BA168851384}" presName="linComp" presStyleCnt="0"/>
      <dgm:spPr/>
    </dgm:pt>
    <dgm:pt modelId="{4FE5F5F2-7918-4AC9-8468-61F31F6ACEBB}" type="pres">
      <dgm:prSet presAssocID="{9B8423DC-9EEC-4DA3-B505-AE46E1F4D251}" presName="compNode" presStyleCnt="0"/>
      <dgm:spPr/>
    </dgm:pt>
    <dgm:pt modelId="{FC659EF8-6F4D-413A-AE40-55AA916B232F}" type="pres">
      <dgm:prSet presAssocID="{9B8423DC-9EEC-4DA3-B505-AE46E1F4D251}" presName="bkgdShape" presStyleLbl="node1" presStyleIdx="0" presStyleCnt="3"/>
      <dgm:spPr/>
      <dgm:t>
        <a:bodyPr/>
        <a:lstStyle/>
        <a:p>
          <a:endParaRPr lang="ru-RU"/>
        </a:p>
      </dgm:t>
    </dgm:pt>
    <dgm:pt modelId="{8A9AAB47-DEF1-41D5-86C7-7120671B2164}" type="pres">
      <dgm:prSet presAssocID="{9B8423DC-9EEC-4DA3-B505-AE46E1F4D25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09EE3-C7B4-4F7A-8059-06DB57E5A0F6}" type="pres">
      <dgm:prSet presAssocID="{9B8423DC-9EEC-4DA3-B505-AE46E1F4D251}" presName="invisiNode" presStyleLbl="node1" presStyleIdx="0" presStyleCnt="3"/>
      <dgm:spPr/>
    </dgm:pt>
    <dgm:pt modelId="{B17E124B-D94A-43B9-9797-94AC84400DCD}" type="pres">
      <dgm:prSet presAssocID="{9B8423DC-9EEC-4DA3-B505-AE46E1F4D25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D2C0D0-4F56-4B7D-8221-F3F11C4C91EB}" type="pres">
      <dgm:prSet presAssocID="{F80E359A-4144-4451-9AE4-BF4DA04F20E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B4DA27-9DE2-4B33-8C21-F7BAC38EFC76}" type="pres">
      <dgm:prSet presAssocID="{DBA79865-FA4B-451E-B48F-FAF7483BEF43}" presName="compNode" presStyleCnt="0"/>
      <dgm:spPr/>
    </dgm:pt>
    <dgm:pt modelId="{51D6C967-EA00-4A26-83B4-52543C982928}" type="pres">
      <dgm:prSet presAssocID="{DBA79865-FA4B-451E-B48F-FAF7483BEF43}" presName="bkgdShape" presStyleLbl="node1" presStyleIdx="1" presStyleCnt="3"/>
      <dgm:spPr/>
      <dgm:t>
        <a:bodyPr/>
        <a:lstStyle/>
        <a:p>
          <a:endParaRPr lang="ru-RU"/>
        </a:p>
      </dgm:t>
    </dgm:pt>
    <dgm:pt modelId="{2B60407C-5BC5-44A0-A17A-847AF0C80C94}" type="pres">
      <dgm:prSet presAssocID="{DBA79865-FA4B-451E-B48F-FAF7483BEF4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83FA0-C18E-40B3-8575-65C54C9DD9D0}" type="pres">
      <dgm:prSet presAssocID="{DBA79865-FA4B-451E-B48F-FAF7483BEF43}" presName="invisiNode" presStyleLbl="node1" presStyleIdx="1" presStyleCnt="3"/>
      <dgm:spPr/>
    </dgm:pt>
    <dgm:pt modelId="{EA8BA71B-D223-4753-A82C-DDBC4C16438D}" type="pres">
      <dgm:prSet presAssocID="{DBA79865-FA4B-451E-B48F-FAF7483BEF4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817A499-6491-4B17-9C04-8F3E921412F7}" type="pres">
      <dgm:prSet presAssocID="{B56DCC14-D7A4-4C93-B704-77590E0824B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00660C-EDDB-420C-98B9-28A4454442FB}" type="pres">
      <dgm:prSet presAssocID="{CA78F9D8-705E-4746-B34E-6DF7393DF90F}" presName="compNode" presStyleCnt="0"/>
      <dgm:spPr/>
    </dgm:pt>
    <dgm:pt modelId="{0FE5FD52-758E-4DA5-AEFA-1A37EA43420B}" type="pres">
      <dgm:prSet presAssocID="{CA78F9D8-705E-4746-B34E-6DF7393DF90F}" presName="bkgdShape" presStyleLbl="node1" presStyleIdx="2" presStyleCnt="3"/>
      <dgm:spPr/>
      <dgm:t>
        <a:bodyPr/>
        <a:lstStyle/>
        <a:p>
          <a:endParaRPr lang="ru-RU"/>
        </a:p>
      </dgm:t>
    </dgm:pt>
    <dgm:pt modelId="{9F7C2EF0-D73C-44B7-B8B7-74FC8E4685BE}" type="pres">
      <dgm:prSet presAssocID="{CA78F9D8-705E-4746-B34E-6DF7393DF90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4D0AB-F6A5-4187-9603-81A8E336507F}" type="pres">
      <dgm:prSet presAssocID="{CA78F9D8-705E-4746-B34E-6DF7393DF90F}" presName="invisiNode" presStyleLbl="node1" presStyleIdx="2" presStyleCnt="3"/>
      <dgm:spPr/>
    </dgm:pt>
    <dgm:pt modelId="{D5B7A983-75C4-4971-9801-CB11C7BC830D}" type="pres">
      <dgm:prSet presAssocID="{CA78F9D8-705E-4746-B34E-6DF7393DF90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2799B72-504D-420A-842D-06EE3D5C8C36}" srcId="{0EE659A3-5571-4876-85DF-5BA168851384}" destId="{CA78F9D8-705E-4746-B34E-6DF7393DF90F}" srcOrd="2" destOrd="0" parTransId="{0D651CBF-3EA3-4735-A76D-8FD439B54200}" sibTransId="{1D74DCF8-F1E7-4ACC-BD6E-B442742C4C11}"/>
    <dgm:cxn modelId="{DC63214C-98CA-4473-B67F-1856ABF1667A}" srcId="{0EE659A3-5571-4876-85DF-5BA168851384}" destId="{DBA79865-FA4B-451E-B48F-FAF7483BEF43}" srcOrd="1" destOrd="0" parTransId="{2E594075-492E-4616-B651-BC30B8E84413}" sibTransId="{B56DCC14-D7A4-4C93-B704-77590E0824BF}"/>
    <dgm:cxn modelId="{3EE88667-F541-4CDC-B213-6AC4DC741A8B}" srcId="{0EE659A3-5571-4876-85DF-5BA168851384}" destId="{9B8423DC-9EEC-4DA3-B505-AE46E1F4D251}" srcOrd="0" destOrd="0" parTransId="{5683B89B-4CE9-499D-BD11-E9B8C32D2086}" sibTransId="{F80E359A-4144-4451-9AE4-BF4DA04F20E9}"/>
    <dgm:cxn modelId="{9C32587B-16E9-4518-A284-98BD28917853}" type="presOf" srcId="{DBA79865-FA4B-451E-B48F-FAF7483BEF43}" destId="{51D6C967-EA00-4A26-83B4-52543C982928}" srcOrd="0" destOrd="0" presId="urn:microsoft.com/office/officeart/2005/8/layout/hList7"/>
    <dgm:cxn modelId="{4C3015B8-2794-43BA-B6D0-7EB23ED05A76}" type="presOf" srcId="{DBA79865-FA4B-451E-B48F-FAF7483BEF43}" destId="{2B60407C-5BC5-44A0-A17A-847AF0C80C94}" srcOrd="1" destOrd="0" presId="urn:microsoft.com/office/officeart/2005/8/layout/hList7"/>
    <dgm:cxn modelId="{787A2C8A-1769-41CE-A693-3FBCD0EEE2A6}" type="presOf" srcId="{0EE659A3-5571-4876-85DF-5BA168851384}" destId="{7921C5CA-2A81-4F5D-9D0F-98ACCDA49743}" srcOrd="0" destOrd="0" presId="urn:microsoft.com/office/officeart/2005/8/layout/hList7"/>
    <dgm:cxn modelId="{D32508F6-B174-4858-897D-0EB6E6202F96}" type="presOf" srcId="{9B8423DC-9EEC-4DA3-B505-AE46E1F4D251}" destId="{FC659EF8-6F4D-413A-AE40-55AA916B232F}" srcOrd="0" destOrd="0" presId="urn:microsoft.com/office/officeart/2005/8/layout/hList7"/>
    <dgm:cxn modelId="{3D9E7EC8-6F27-4A0A-9C2E-A23D9451BCA8}" type="presOf" srcId="{CA78F9D8-705E-4746-B34E-6DF7393DF90F}" destId="{9F7C2EF0-D73C-44B7-B8B7-74FC8E4685BE}" srcOrd="1" destOrd="0" presId="urn:microsoft.com/office/officeart/2005/8/layout/hList7"/>
    <dgm:cxn modelId="{2D17F724-2F27-49FA-AA08-A98339B522D5}" type="presOf" srcId="{CA78F9D8-705E-4746-B34E-6DF7393DF90F}" destId="{0FE5FD52-758E-4DA5-AEFA-1A37EA43420B}" srcOrd="0" destOrd="0" presId="urn:microsoft.com/office/officeart/2005/8/layout/hList7"/>
    <dgm:cxn modelId="{3752BBC3-CB38-4970-9DFF-D6204AC24F6E}" type="presOf" srcId="{F80E359A-4144-4451-9AE4-BF4DA04F20E9}" destId="{1ED2C0D0-4F56-4B7D-8221-F3F11C4C91EB}" srcOrd="0" destOrd="0" presId="urn:microsoft.com/office/officeart/2005/8/layout/hList7"/>
    <dgm:cxn modelId="{1215DCA2-866A-4A59-ACE8-453A1C56BDB8}" type="presOf" srcId="{B56DCC14-D7A4-4C93-B704-77590E0824BF}" destId="{1817A499-6491-4B17-9C04-8F3E921412F7}" srcOrd="0" destOrd="0" presId="urn:microsoft.com/office/officeart/2005/8/layout/hList7"/>
    <dgm:cxn modelId="{B0A34C2F-7C58-435E-8532-2C63B061DE5C}" type="presOf" srcId="{9B8423DC-9EEC-4DA3-B505-AE46E1F4D251}" destId="{8A9AAB47-DEF1-41D5-86C7-7120671B2164}" srcOrd="1" destOrd="0" presId="urn:microsoft.com/office/officeart/2005/8/layout/hList7"/>
    <dgm:cxn modelId="{63D0D522-FD33-4815-8649-6B2FA06178D2}" type="presParOf" srcId="{7921C5CA-2A81-4F5D-9D0F-98ACCDA49743}" destId="{B403B53B-D002-4367-B21F-4DA8A73E4A4B}" srcOrd="0" destOrd="0" presId="urn:microsoft.com/office/officeart/2005/8/layout/hList7"/>
    <dgm:cxn modelId="{FF38E50F-1C15-46BE-A86F-61CD9D9333D4}" type="presParOf" srcId="{7921C5CA-2A81-4F5D-9D0F-98ACCDA49743}" destId="{864D2AFB-B067-41A0-BA3A-BC559334E1F3}" srcOrd="1" destOrd="0" presId="urn:microsoft.com/office/officeart/2005/8/layout/hList7"/>
    <dgm:cxn modelId="{BC0C8E48-EB19-43A5-9E05-D7B7E1BA7B0C}" type="presParOf" srcId="{864D2AFB-B067-41A0-BA3A-BC559334E1F3}" destId="{4FE5F5F2-7918-4AC9-8468-61F31F6ACEBB}" srcOrd="0" destOrd="0" presId="urn:microsoft.com/office/officeart/2005/8/layout/hList7"/>
    <dgm:cxn modelId="{7392F454-DD7D-40B7-A093-E80E8E817C98}" type="presParOf" srcId="{4FE5F5F2-7918-4AC9-8468-61F31F6ACEBB}" destId="{FC659EF8-6F4D-413A-AE40-55AA916B232F}" srcOrd="0" destOrd="0" presId="urn:microsoft.com/office/officeart/2005/8/layout/hList7"/>
    <dgm:cxn modelId="{49B12341-FB70-4BD7-BED0-F03FFBC697E5}" type="presParOf" srcId="{4FE5F5F2-7918-4AC9-8468-61F31F6ACEBB}" destId="{8A9AAB47-DEF1-41D5-86C7-7120671B2164}" srcOrd="1" destOrd="0" presId="urn:microsoft.com/office/officeart/2005/8/layout/hList7"/>
    <dgm:cxn modelId="{E310E27E-99D0-404D-8A44-898627DFF3B1}" type="presParOf" srcId="{4FE5F5F2-7918-4AC9-8468-61F31F6ACEBB}" destId="{86909EE3-C7B4-4F7A-8059-06DB57E5A0F6}" srcOrd="2" destOrd="0" presId="urn:microsoft.com/office/officeart/2005/8/layout/hList7"/>
    <dgm:cxn modelId="{E9A8F95E-4D1D-43BB-BCC2-889EFA30D7D4}" type="presParOf" srcId="{4FE5F5F2-7918-4AC9-8468-61F31F6ACEBB}" destId="{B17E124B-D94A-43B9-9797-94AC84400DCD}" srcOrd="3" destOrd="0" presId="urn:microsoft.com/office/officeart/2005/8/layout/hList7"/>
    <dgm:cxn modelId="{A0A57F7E-05C6-406B-8123-65E73EE362B2}" type="presParOf" srcId="{864D2AFB-B067-41A0-BA3A-BC559334E1F3}" destId="{1ED2C0D0-4F56-4B7D-8221-F3F11C4C91EB}" srcOrd="1" destOrd="0" presId="urn:microsoft.com/office/officeart/2005/8/layout/hList7"/>
    <dgm:cxn modelId="{9AC1FF0C-43E1-41CF-ACCC-41FE479DE1AE}" type="presParOf" srcId="{864D2AFB-B067-41A0-BA3A-BC559334E1F3}" destId="{6FB4DA27-9DE2-4B33-8C21-F7BAC38EFC76}" srcOrd="2" destOrd="0" presId="urn:microsoft.com/office/officeart/2005/8/layout/hList7"/>
    <dgm:cxn modelId="{99C3E312-402D-4E1A-A99E-D9771802E71C}" type="presParOf" srcId="{6FB4DA27-9DE2-4B33-8C21-F7BAC38EFC76}" destId="{51D6C967-EA00-4A26-83B4-52543C982928}" srcOrd="0" destOrd="0" presId="urn:microsoft.com/office/officeart/2005/8/layout/hList7"/>
    <dgm:cxn modelId="{8E921A8E-919B-400E-9E80-03EDC61DB930}" type="presParOf" srcId="{6FB4DA27-9DE2-4B33-8C21-F7BAC38EFC76}" destId="{2B60407C-5BC5-44A0-A17A-847AF0C80C94}" srcOrd="1" destOrd="0" presId="urn:microsoft.com/office/officeart/2005/8/layout/hList7"/>
    <dgm:cxn modelId="{07654323-7421-4120-9A91-4B321AD06C67}" type="presParOf" srcId="{6FB4DA27-9DE2-4B33-8C21-F7BAC38EFC76}" destId="{2D983FA0-C18E-40B3-8575-65C54C9DD9D0}" srcOrd="2" destOrd="0" presId="urn:microsoft.com/office/officeart/2005/8/layout/hList7"/>
    <dgm:cxn modelId="{14D72A1B-5EE3-4200-8745-FC3378EAB789}" type="presParOf" srcId="{6FB4DA27-9DE2-4B33-8C21-F7BAC38EFC76}" destId="{EA8BA71B-D223-4753-A82C-DDBC4C16438D}" srcOrd="3" destOrd="0" presId="urn:microsoft.com/office/officeart/2005/8/layout/hList7"/>
    <dgm:cxn modelId="{4E10A489-0C27-48B1-AD8A-62974BBCB84B}" type="presParOf" srcId="{864D2AFB-B067-41A0-BA3A-BC559334E1F3}" destId="{1817A499-6491-4B17-9C04-8F3E921412F7}" srcOrd="3" destOrd="0" presId="urn:microsoft.com/office/officeart/2005/8/layout/hList7"/>
    <dgm:cxn modelId="{4F327EED-0F36-4B0F-BC38-E6BC906A7751}" type="presParOf" srcId="{864D2AFB-B067-41A0-BA3A-BC559334E1F3}" destId="{6400660C-EDDB-420C-98B9-28A4454442FB}" srcOrd="4" destOrd="0" presId="urn:microsoft.com/office/officeart/2005/8/layout/hList7"/>
    <dgm:cxn modelId="{4F15318A-21D1-43DC-A7B5-948E59694659}" type="presParOf" srcId="{6400660C-EDDB-420C-98B9-28A4454442FB}" destId="{0FE5FD52-758E-4DA5-AEFA-1A37EA43420B}" srcOrd="0" destOrd="0" presId="urn:microsoft.com/office/officeart/2005/8/layout/hList7"/>
    <dgm:cxn modelId="{CE29A8A6-6DEF-40D6-852C-1DF7BF387E00}" type="presParOf" srcId="{6400660C-EDDB-420C-98B9-28A4454442FB}" destId="{9F7C2EF0-D73C-44B7-B8B7-74FC8E4685BE}" srcOrd="1" destOrd="0" presId="urn:microsoft.com/office/officeart/2005/8/layout/hList7"/>
    <dgm:cxn modelId="{C5A70D55-47C3-42D6-BB4A-34B9B45AC095}" type="presParOf" srcId="{6400660C-EDDB-420C-98B9-28A4454442FB}" destId="{4B74D0AB-F6A5-4187-9603-81A8E336507F}" srcOrd="2" destOrd="0" presId="urn:microsoft.com/office/officeart/2005/8/layout/hList7"/>
    <dgm:cxn modelId="{BE609F61-8581-448E-A3FF-2C0617CC328C}" type="presParOf" srcId="{6400660C-EDDB-420C-98B9-28A4454442FB}" destId="{D5B7A983-75C4-4971-9801-CB11C7BC83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859E4-C4E8-4EE9-89C3-101B350C2E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6A1E0C-0891-48F8-A356-6A6ADE5B8120}">
      <dgm:prSet phldrT="[Текст]" custT="1"/>
      <dgm:spPr/>
      <dgm:t>
        <a:bodyPr/>
        <a:lstStyle/>
        <a:p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Магистерская программа «Управление образованием», 2012 г.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A324E0-E6E7-4DE8-843C-512BF446A4FE}" type="parTrans" cxnId="{D77C67E9-F0A1-4A36-9E13-D62C1E605790}">
      <dgm:prSet/>
      <dgm:spPr/>
      <dgm:t>
        <a:bodyPr/>
        <a:lstStyle/>
        <a:p>
          <a:endParaRPr lang="ru-RU"/>
        </a:p>
      </dgm:t>
    </dgm:pt>
    <dgm:pt modelId="{D5B2679C-6052-4BB2-A2C9-2158A5747D2B}" type="sibTrans" cxnId="{D77C67E9-F0A1-4A36-9E13-D62C1E605790}">
      <dgm:prSet/>
      <dgm:spPr/>
      <dgm:t>
        <a:bodyPr/>
        <a:lstStyle/>
        <a:p>
          <a:endParaRPr lang="ru-RU"/>
        </a:p>
      </dgm:t>
    </dgm:pt>
    <dgm:pt modelId="{490CF69F-7ADB-4012-82DB-3C52014BDD58}" type="pres">
      <dgm:prSet presAssocID="{9EC859E4-C4E8-4EE9-89C3-101B350C2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D33792-EF95-46D8-BA78-8B88CF6F52CE}" type="pres">
      <dgm:prSet presAssocID="{B96A1E0C-0891-48F8-A356-6A6ADE5B8120}" presName="parentText" presStyleLbl="node1" presStyleIdx="0" presStyleCnt="1" custScaleY="32226" custLinFactY="60360" custLinFactNeighborX="-79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BA4927-A969-4C85-8F54-9184117BE85F}" type="presOf" srcId="{9EC859E4-C4E8-4EE9-89C3-101B350C2E78}" destId="{490CF69F-7ADB-4012-82DB-3C52014BDD58}" srcOrd="0" destOrd="0" presId="urn:microsoft.com/office/officeart/2005/8/layout/vList2"/>
    <dgm:cxn modelId="{69427FDF-7917-473E-A189-DCDEAB090938}" type="presOf" srcId="{B96A1E0C-0891-48F8-A356-6A6ADE5B8120}" destId="{0FD33792-EF95-46D8-BA78-8B88CF6F52CE}" srcOrd="0" destOrd="0" presId="urn:microsoft.com/office/officeart/2005/8/layout/vList2"/>
    <dgm:cxn modelId="{D77C67E9-F0A1-4A36-9E13-D62C1E605790}" srcId="{9EC859E4-C4E8-4EE9-89C3-101B350C2E78}" destId="{B96A1E0C-0891-48F8-A356-6A6ADE5B8120}" srcOrd="0" destOrd="0" parTransId="{EFA324E0-E6E7-4DE8-843C-512BF446A4FE}" sibTransId="{D5B2679C-6052-4BB2-A2C9-2158A5747D2B}"/>
    <dgm:cxn modelId="{C3608617-C09E-4B93-85F2-DC4C17EF57B1}" type="presParOf" srcId="{490CF69F-7ADB-4012-82DB-3C52014BDD58}" destId="{0FD33792-EF95-46D8-BA78-8B88CF6F52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BB008-2DA3-4DF3-AB18-25B02527792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253565-94F7-4817-9827-034061F4F1EC}">
      <dgm:prSet phldrT="[Текст]" custT="1"/>
      <dgm:spPr/>
      <dgm:t>
        <a:bodyPr/>
        <a:lstStyle/>
        <a:p>
          <a:r>
            <a:rPr lang="ru-RU" sz="1800" b="1" dirty="0" smtClean="0"/>
            <a:t>Курсы повышения квалификации учителей и руководителей образовательных организаций</a:t>
          </a:r>
          <a:endParaRPr lang="ru-RU" sz="1800" b="1" dirty="0"/>
        </a:p>
      </dgm:t>
    </dgm:pt>
    <dgm:pt modelId="{22F85594-2789-4E6D-B372-470206D92B26}" type="parTrans" cxnId="{ED11C226-7394-4D72-A406-B854041A3EF0}">
      <dgm:prSet/>
      <dgm:spPr/>
      <dgm:t>
        <a:bodyPr/>
        <a:lstStyle/>
        <a:p>
          <a:endParaRPr lang="ru-RU"/>
        </a:p>
      </dgm:t>
    </dgm:pt>
    <dgm:pt modelId="{38A3A778-669F-4666-B0E4-D353C5A1D3C6}" type="sibTrans" cxnId="{ED11C226-7394-4D72-A406-B854041A3EF0}">
      <dgm:prSet/>
      <dgm:spPr/>
      <dgm:t>
        <a:bodyPr/>
        <a:lstStyle/>
        <a:p>
          <a:endParaRPr lang="ru-RU"/>
        </a:p>
      </dgm:t>
    </dgm:pt>
    <dgm:pt modelId="{DF555D89-6D10-4FE6-B1BA-53F283C743D4}">
      <dgm:prSet phldrT="[Текст]" custT="1"/>
      <dgm:spPr/>
      <dgm:t>
        <a:bodyPr/>
        <a:lstStyle/>
        <a:p>
          <a:r>
            <a:rPr lang="ru-RU" sz="1800" b="1" dirty="0" smtClean="0"/>
            <a:t>Практико-ориентированные семинары, мастер-классы в школах округа </a:t>
          </a:r>
        </a:p>
      </dgm:t>
    </dgm:pt>
    <dgm:pt modelId="{F2112CF3-8001-4463-9DAD-C4DAF6E8676F}" type="parTrans" cxnId="{E7EBE5C2-1129-4EE6-A118-75351F5E4B49}">
      <dgm:prSet/>
      <dgm:spPr/>
      <dgm:t>
        <a:bodyPr/>
        <a:lstStyle/>
        <a:p>
          <a:endParaRPr lang="ru-RU"/>
        </a:p>
      </dgm:t>
    </dgm:pt>
    <dgm:pt modelId="{8B60CE36-5041-496F-8D0F-684F6C63D525}" type="sibTrans" cxnId="{E7EBE5C2-1129-4EE6-A118-75351F5E4B49}">
      <dgm:prSet/>
      <dgm:spPr/>
      <dgm:t>
        <a:bodyPr/>
        <a:lstStyle/>
        <a:p>
          <a:endParaRPr lang="ru-RU"/>
        </a:p>
      </dgm:t>
    </dgm:pt>
    <dgm:pt modelId="{05AD4977-A4F8-463D-BCC4-226A1D3E9A95}">
      <dgm:prSet phldrT="[Текст]" custT="1"/>
      <dgm:spPr/>
      <dgm:t>
        <a:bodyPr/>
        <a:lstStyle/>
        <a:p>
          <a:r>
            <a:rPr lang="ru-RU" sz="1700" b="1" dirty="0" smtClean="0"/>
            <a:t>Краткосрочные курсы повышения квалификации учителей-предметников</a:t>
          </a:r>
        </a:p>
        <a:p>
          <a:r>
            <a:rPr lang="ru-RU" sz="1700" b="1" dirty="0" smtClean="0"/>
            <a:t>«Профессор Вышки школьному учителю»</a:t>
          </a:r>
          <a:endParaRPr lang="ru-RU" sz="1700" b="1" dirty="0"/>
        </a:p>
      </dgm:t>
    </dgm:pt>
    <dgm:pt modelId="{E385316D-946D-4827-9D37-4CDDFB193C26}" type="parTrans" cxnId="{9E776336-9025-4841-BBF0-6601F9BCC875}">
      <dgm:prSet/>
      <dgm:spPr/>
      <dgm:t>
        <a:bodyPr/>
        <a:lstStyle/>
        <a:p>
          <a:endParaRPr lang="ru-RU"/>
        </a:p>
      </dgm:t>
    </dgm:pt>
    <dgm:pt modelId="{48DCB390-92ED-418D-B3F2-C38218CD7166}" type="sibTrans" cxnId="{9E776336-9025-4841-BBF0-6601F9BCC875}">
      <dgm:prSet/>
      <dgm:spPr/>
      <dgm:t>
        <a:bodyPr/>
        <a:lstStyle/>
        <a:p>
          <a:endParaRPr lang="ru-RU"/>
        </a:p>
      </dgm:t>
    </dgm:pt>
    <dgm:pt modelId="{E2BACAB8-FF20-46E0-84CA-5CB7A673ED27}">
      <dgm:prSet phldrT="[Текст]" custT="1"/>
      <dgm:spPr/>
      <dgm:t>
        <a:bodyPr/>
        <a:lstStyle/>
        <a:p>
          <a:r>
            <a:rPr lang="ru-RU" sz="1800" b="1" dirty="0" smtClean="0"/>
            <a:t>Конференции, семинары,</a:t>
          </a:r>
        </a:p>
        <a:p>
          <a:r>
            <a:rPr lang="ru-RU" sz="1800" b="1" dirty="0" smtClean="0"/>
            <a:t> круглые столы НИУ  ВШЭ</a:t>
          </a:r>
        </a:p>
      </dgm:t>
    </dgm:pt>
    <dgm:pt modelId="{9D17C5E4-C86F-4D8E-BA31-06E1E7A38764}" type="parTrans" cxnId="{BAFBFFBC-FCC6-423E-AF2E-EE6434295C7C}">
      <dgm:prSet/>
      <dgm:spPr/>
      <dgm:t>
        <a:bodyPr/>
        <a:lstStyle/>
        <a:p>
          <a:endParaRPr lang="ru-RU"/>
        </a:p>
      </dgm:t>
    </dgm:pt>
    <dgm:pt modelId="{4AE293A3-5491-4510-A42A-7A7C3B5551CF}" type="sibTrans" cxnId="{BAFBFFBC-FCC6-423E-AF2E-EE6434295C7C}">
      <dgm:prSet/>
      <dgm:spPr/>
      <dgm:t>
        <a:bodyPr/>
        <a:lstStyle/>
        <a:p>
          <a:endParaRPr lang="ru-RU"/>
        </a:p>
      </dgm:t>
    </dgm:pt>
    <dgm:pt modelId="{71ACB076-26B9-4C99-B973-1902CF2EA93F}">
      <dgm:prSet phldrT="[Текст]" custT="1"/>
      <dgm:spPr/>
      <dgm:t>
        <a:bodyPr/>
        <a:lstStyle/>
        <a:p>
          <a:r>
            <a:rPr lang="ru-RU" sz="1800" b="1" dirty="0" smtClean="0"/>
            <a:t>Конференции</a:t>
          </a:r>
        </a:p>
        <a:p>
          <a:r>
            <a:rPr lang="ru-RU" sz="1800" b="1" dirty="0" smtClean="0"/>
            <a:t> Ассоциации университетских округов РФ</a:t>
          </a:r>
          <a:endParaRPr lang="ru-RU" sz="1800" b="1" dirty="0"/>
        </a:p>
      </dgm:t>
    </dgm:pt>
    <dgm:pt modelId="{C97EB950-0093-4BC2-9886-29AFD505D66B}" type="parTrans" cxnId="{40E7C2DC-978F-43B2-93E0-CDC7DD960472}">
      <dgm:prSet/>
      <dgm:spPr/>
      <dgm:t>
        <a:bodyPr/>
        <a:lstStyle/>
        <a:p>
          <a:endParaRPr lang="ru-RU"/>
        </a:p>
      </dgm:t>
    </dgm:pt>
    <dgm:pt modelId="{1B0B37E7-222E-4358-BB17-1CB426AA1B51}" type="sibTrans" cxnId="{40E7C2DC-978F-43B2-93E0-CDC7DD960472}">
      <dgm:prSet/>
      <dgm:spPr/>
      <dgm:t>
        <a:bodyPr/>
        <a:lstStyle/>
        <a:p>
          <a:endParaRPr lang="ru-RU"/>
        </a:p>
      </dgm:t>
    </dgm:pt>
    <dgm:pt modelId="{DB631C68-C8B8-42D1-A024-253B3BD725CB}">
      <dgm:prSet phldrT="[Текст]" custT="1"/>
      <dgm:spPr/>
      <dgm:t>
        <a:bodyPr/>
        <a:lstStyle/>
        <a:p>
          <a:r>
            <a:rPr lang="ru-RU" sz="1800" b="1" dirty="0" smtClean="0"/>
            <a:t>Конференции </a:t>
          </a:r>
        </a:p>
        <a:p>
          <a:r>
            <a:rPr lang="ru-RU" sz="1800" b="1" dirty="0" smtClean="0"/>
            <a:t>Нижегородского университетского округа, 2010, 2012 г.г.</a:t>
          </a:r>
          <a:endParaRPr lang="ru-RU" sz="1800" b="1" dirty="0"/>
        </a:p>
      </dgm:t>
    </dgm:pt>
    <dgm:pt modelId="{4FE61B4D-7EA2-4934-9D91-A89EDCC9AE8A}" type="parTrans" cxnId="{9BF26F81-4F3E-40C7-87FE-187CB4CB1233}">
      <dgm:prSet/>
      <dgm:spPr/>
      <dgm:t>
        <a:bodyPr/>
        <a:lstStyle/>
        <a:p>
          <a:endParaRPr lang="ru-RU"/>
        </a:p>
      </dgm:t>
    </dgm:pt>
    <dgm:pt modelId="{8B0E6914-9D0D-48A4-8926-0F56ABCA3CFA}" type="sibTrans" cxnId="{9BF26F81-4F3E-40C7-87FE-187CB4CB1233}">
      <dgm:prSet/>
      <dgm:spPr/>
      <dgm:t>
        <a:bodyPr/>
        <a:lstStyle/>
        <a:p>
          <a:endParaRPr lang="ru-RU"/>
        </a:p>
      </dgm:t>
    </dgm:pt>
    <dgm:pt modelId="{22867268-DB92-468A-8C22-57DCB96E9146}" type="pres">
      <dgm:prSet presAssocID="{906BB008-2DA3-4DF3-AB18-25B0252779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B0DACF-44C9-4392-A356-F661C447FC1E}" type="pres">
      <dgm:prSet presAssocID="{EE253565-94F7-4817-9827-034061F4F1EC}" presName="vertFlow" presStyleCnt="0"/>
      <dgm:spPr/>
    </dgm:pt>
    <dgm:pt modelId="{8CB45A2C-DA22-450B-8426-E9DDF68F6BAE}" type="pres">
      <dgm:prSet presAssocID="{EE253565-94F7-4817-9827-034061F4F1EC}" presName="header" presStyleLbl="node1" presStyleIdx="0" presStyleCnt="2"/>
      <dgm:spPr/>
      <dgm:t>
        <a:bodyPr/>
        <a:lstStyle/>
        <a:p>
          <a:endParaRPr lang="ru-RU"/>
        </a:p>
      </dgm:t>
    </dgm:pt>
    <dgm:pt modelId="{244C66A2-3A21-4BBE-86A2-3DBD62CF27FD}" type="pres">
      <dgm:prSet presAssocID="{F2112CF3-8001-4463-9DAD-C4DAF6E8676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A337DBD-BA4E-47EC-BA78-2F8ACCE4BE11}" type="pres">
      <dgm:prSet presAssocID="{DF555D89-6D10-4FE6-B1BA-53F283C743D4}" presName="child" presStyleLbl="alignAccFollowNode1" presStyleIdx="0" presStyleCnt="4" custLinFactNeighborX="14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4E34A-4286-4EA6-9ADB-1EBFC02A068D}" type="pres">
      <dgm:prSet presAssocID="{8B60CE36-5041-496F-8D0F-684F6C63D52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BAA03BF-A70E-4C0C-9598-E6E5F503DD73}" type="pres">
      <dgm:prSet presAssocID="{05AD4977-A4F8-463D-BCC4-226A1D3E9A95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6083E-6E5B-40C4-AF2E-58D98FCDB8BD}" type="pres">
      <dgm:prSet presAssocID="{EE253565-94F7-4817-9827-034061F4F1EC}" presName="hSp" presStyleCnt="0"/>
      <dgm:spPr/>
    </dgm:pt>
    <dgm:pt modelId="{3C570056-E14E-4CFE-BC4E-A0F525E09088}" type="pres">
      <dgm:prSet presAssocID="{E2BACAB8-FF20-46E0-84CA-5CB7A673ED27}" presName="vertFlow" presStyleCnt="0"/>
      <dgm:spPr/>
    </dgm:pt>
    <dgm:pt modelId="{290ED82A-D9DE-454A-B2BC-C8AD02922F2C}" type="pres">
      <dgm:prSet presAssocID="{E2BACAB8-FF20-46E0-84CA-5CB7A673ED27}" presName="header" presStyleLbl="node1" presStyleIdx="1" presStyleCnt="2"/>
      <dgm:spPr/>
      <dgm:t>
        <a:bodyPr/>
        <a:lstStyle/>
        <a:p>
          <a:endParaRPr lang="ru-RU"/>
        </a:p>
      </dgm:t>
    </dgm:pt>
    <dgm:pt modelId="{D724F7BA-5964-47A7-8A05-BDF0784BA91C}" type="pres">
      <dgm:prSet presAssocID="{C97EB950-0093-4BC2-9886-29AFD505D66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4329F6A5-6992-4D80-BFAD-4ECD34E92A6F}" type="pres">
      <dgm:prSet presAssocID="{71ACB076-26B9-4C99-B973-1902CF2EA93F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E5293-394A-46F1-B6AA-495CE2DF6F32}" type="pres">
      <dgm:prSet presAssocID="{1B0B37E7-222E-4358-BB17-1CB426AA1B5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DA99A1B-777E-4383-A21E-0CDD539FEF24}" type="pres">
      <dgm:prSet presAssocID="{DB631C68-C8B8-42D1-A024-253B3BD725CB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9913B-A3D2-42A6-B0B9-0271F4F041E2}" type="presOf" srcId="{DB631C68-C8B8-42D1-A024-253B3BD725CB}" destId="{BDA99A1B-777E-4383-A21E-0CDD539FEF24}" srcOrd="0" destOrd="0" presId="urn:microsoft.com/office/officeart/2005/8/layout/lProcess1"/>
    <dgm:cxn modelId="{6FA4DD4B-60D8-4FD3-A8CA-9EEB09DF9FC0}" type="presOf" srcId="{1B0B37E7-222E-4358-BB17-1CB426AA1B51}" destId="{5E9E5293-394A-46F1-B6AA-495CE2DF6F32}" srcOrd="0" destOrd="0" presId="urn:microsoft.com/office/officeart/2005/8/layout/lProcess1"/>
    <dgm:cxn modelId="{40E7C2DC-978F-43B2-93E0-CDC7DD960472}" srcId="{E2BACAB8-FF20-46E0-84CA-5CB7A673ED27}" destId="{71ACB076-26B9-4C99-B973-1902CF2EA93F}" srcOrd="0" destOrd="0" parTransId="{C97EB950-0093-4BC2-9886-29AFD505D66B}" sibTransId="{1B0B37E7-222E-4358-BB17-1CB426AA1B51}"/>
    <dgm:cxn modelId="{ED11C226-7394-4D72-A406-B854041A3EF0}" srcId="{906BB008-2DA3-4DF3-AB18-25B025277924}" destId="{EE253565-94F7-4817-9827-034061F4F1EC}" srcOrd="0" destOrd="0" parTransId="{22F85594-2789-4E6D-B372-470206D92B26}" sibTransId="{38A3A778-669F-4666-B0E4-D353C5A1D3C6}"/>
    <dgm:cxn modelId="{1667FE66-B25C-48E0-A7EF-30036EF5C2BC}" type="presOf" srcId="{DF555D89-6D10-4FE6-B1BA-53F283C743D4}" destId="{FA337DBD-BA4E-47EC-BA78-2F8ACCE4BE11}" srcOrd="0" destOrd="0" presId="urn:microsoft.com/office/officeart/2005/8/layout/lProcess1"/>
    <dgm:cxn modelId="{1AA7C6E4-BE68-4D62-ABCC-BCA8E220F9A9}" type="presOf" srcId="{E2BACAB8-FF20-46E0-84CA-5CB7A673ED27}" destId="{290ED82A-D9DE-454A-B2BC-C8AD02922F2C}" srcOrd="0" destOrd="0" presId="urn:microsoft.com/office/officeart/2005/8/layout/lProcess1"/>
    <dgm:cxn modelId="{9E776336-9025-4841-BBF0-6601F9BCC875}" srcId="{EE253565-94F7-4817-9827-034061F4F1EC}" destId="{05AD4977-A4F8-463D-BCC4-226A1D3E9A95}" srcOrd="1" destOrd="0" parTransId="{E385316D-946D-4827-9D37-4CDDFB193C26}" sibTransId="{48DCB390-92ED-418D-B3F2-C38218CD7166}"/>
    <dgm:cxn modelId="{C4D7659F-0520-4CBE-8D49-B5ABB4823A64}" type="presOf" srcId="{71ACB076-26B9-4C99-B973-1902CF2EA93F}" destId="{4329F6A5-6992-4D80-BFAD-4ECD34E92A6F}" srcOrd="0" destOrd="0" presId="urn:microsoft.com/office/officeart/2005/8/layout/lProcess1"/>
    <dgm:cxn modelId="{0EF7BDB4-8F62-46BA-8236-B3694432C789}" type="presOf" srcId="{EE253565-94F7-4817-9827-034061F4F1EC}" destId="{8CB45A2C-DA22-450B-8426-E9DDF68F6BAE}" srcOrd="0" destOrd="0" presId="urn:microsoft.com/office/officeart/2005/8/layout/lProcess1"/>
    <dgm:cxn modelId="{BAFBFFBC-FCC6-423E-AF2E-EE6434295C7C}" srcId="{906BB008-2DA3-4DF3-AB18-25B025277924}" destId="{E2BACAB8-FF20-46E0-84CA-5CB7A673ED27}" srcOrd="1" destOrd="0" parTransId="{9D17C5E4-C86F-4D8E-BA31-06E1E7A38764}" sibTransId="{4AE293A3-5491-4510-A42A-7A7C3B5551CF}"/>
    <dgm:cxn modelId="{97F26F88-FF7A-420F-8A90-074E6991D575}" type="presOf" srcId="{05AD4977-A4F8-463D-BCC4-226A1D3E9A95}" destId="{FBAA03BF-A70E-4C0C-9598-E6E5F503DD73}" srcOrd="0" destOrd="0" presId="urn:microsoft.com/office/officeart/2005/8/layout/lProcess1"/>
    <dgm:cxn modelId="{A3687920-DB0D-4A32-87AE-70DF5C6709F5}" type="presOf" srcId="{8B60CE36-5041-496F-8D0F-684F6C63D525}" destId="{EE74E34A-4286-4EA6-9ADB-1EBFC02A068D}" srcOrd="0" destOrd="0" presId="urn:microsoft.com/office/officeart/2005/8/layout/lProcess1"/>
    <dgm:cxn modelId="{4E184CFA-E934-440C-B29D-F34EF411FF9B}" type="presOf" srcId="{906BB008-2DA3-4DF3-AB18-25B025277924}" destId="{22867268-DB92-468A-8C22-57DCB96E9146}" srcOrd="0" destOrd="0" presId="urn:microsoft.com/office/officeart/2005/8/layout/lProcess1"/>
    <dgm:cxn modelId="{D5C4F522-BC73-4676-B18F-82767A4A93E7}" type="presOf" srcId="{C97EB950-0093-4BC2-9886-29AFD505D66B}" destId="{D724F7BA-5964-47A7-8A05-BDF0784BA91C}" srcOrd="0" destOrd="0" presId="urn:microsoft.com/office/officeart/2005/8/layout/lProcess1"/>
    <dgm:cxn modelId="{A364770D-CA9A-47AC-96DC-9E683B8F2B66}" type="presOf" srcId="{F2112CF3-8001-4463-9DAD-C4DAF6E8676F}" destId="{244C66A2-3A21-4BBE-86A2-3DBD62CF27FD}" srcOrd="0" destOrd="0" presId="urn:microsoft.com/office/officeart/2005/8/layout/lProcess1"/>
    <dgm:cxn modelId="{E7EBE5C2-1129-4EE6-A118-75351F5E4B49}" srcId="{EE253565-94F7-4817-9827-034061F4F1EC}" destId="{DF555D89-6D10-4FE6-B1BA-53F283C743D4}" srcOrd="0" destOrd="0" parTransId="{F2112CF3-8001-4463-9DAD-C4DAF6E8676F}" sibTransId="{8B60CE36-5041-496F-8D0F-684F6C63D525}"/>
    <dgm:cxn modelId="{9BF26F81-4F3E-40C7-87FE-187CB4CB1233}" srcId="{E2BACAB8-FF20-46E0-84CA-5CB7A673ED27}" destId="{DB631C68-C8B8-42D1-A024-253B3BD725CB}" srcOrd="1" destOrd="0" parTransId="{4FE61B4D-7EA2-4934-9D91-A89EDCC9AE8A}" sibTransId="{8B0E6914-9D0D-48A4-8926-0F56ABCA3CFA}"/>
    <dgm:cxn modelId="{6EF92D32-24CF-44A2-A2DF-CB8CBC9135AF}" type="presParOf" srcId="{22867268-DB92-468A-8C22-57DCB96E9146}" destId="{73B0DACF-44C9-4392-A356-F661C447FC1E}" srcOrd="0" destOrd="0" presId="urn:microsoft.com/office/officeart/2005/8/layout/lProcess1"/>
    <dgm:cxn modelId="{826DD488-E947-496F-BDD4-5C13E6E27AF6}" type="presParOf" srcId="{73B0DACF-44C9-4392-A356-F661C447FC1E}" destId="{8CB45A2C-DA22-450B-8426-E9DDF68F6BAE}" srcOrd="0" destOrd="0" presId="urn:microsoft.com/office/officeart/2005/8/layout/lProcess1"/>
    <dgm:cxn modelId="{22CB2189-C8D6-4CB4-B543-74266B79443E}" type="presParOf" srcId="{73B0DACF-44C9-4392-A356-F661C447FC1E}" destId="{244C66A2-3A21-4BBE-86A2-3DBD62CF27FD}" srcOrd="1" destOrd="0" presId="urn:microsoft.com/office/officeart/2005/8/layout/lProcess1"/>
    <dgm:cxn modelId="{F162F73E-3417-4C9F-96B1-B1EB7BD3E73E}" type="presParOf" srcId="{73B0DACF-44C9-4392-A356-F661C447FC1E}" destId="{FA337DBD-BA4E-47EC-BA78-2F8ACCE4BE11}" srcOrd="2" destOrd="0" presId="urn:microsoft.com/office/officeart/2005/8/layout/lProcess1"/>
    <dgm:cxn modelId="{FBCFDA58-B0F7-4609-835A-73FC790BB51A}" type="presParOf" srcId="{73B0DACF-44C9-4392-A356-F661C447FC1E}" destId="{EE74E34A-4286-4EA6-9ADB-1EBFC02A068D}" srcOrd="3" destOrd="0" presId="urn:microsoft.com/office/officeart/2005/8/layout/lProcess1"/>
    <dgm:cxn modelId="{77C10DB4-2160-41AC-A37A-10FC4754F532}" type="presParOf" srcId="{73B0DACF-44C9-4392-A356-F661C447FC1E}" destId="{FBAA03BF-A70E-4C0C-9598-E6E5F503DD73}" srcOrd="4" destOrd="0" presId="urn:microsoft.com/office/officeart/2005/8/layout/lProcess1"/>
    <dgm:cxn modelId="{7991DC83-2AEA-4582-88DD-2075B1681E5B}" type="presParOf" srcId="{22867268-DB92-468A-8C22-57DCB96E9146}" destId="{78E6083E-6E5B-40C4-AF2E-58D98FCDB8BD}" srcOrd="1" destOrd="0" presId="urn:microsoft.com/office/officeart/2005/8/layout/lProcess1"/>
    <dgm:cxn modelId="{63BBEF4B-F908-41ED-B55E-44EAEE538D29}" type="presParOf" srcId="{22867268-DB92-468A-8C22-57DCB96E9146}" destId="{3C570056-E14E-4CFE-BC4E-A0F525E09088}" srcOrd="2" destOrd="0" presId="urn:microsoft.com/office/officeart/2005/8/layout/lProcess1"/>
    <dgm:cxn modelId="{0572B362-E8AA-427E-96F6-919830A70CF1}" type="presParOf" srcId="{3C570056-E14E-4CFE-BC4E-A0F525E09088}" destId="{290ED82A-D9DE-454A-B2BC-C8AD02922F2C}" srcOrd="0" destOrd="0" presId="urn:microsoft.com/office/officeart/2005/8/layout/lProcess1"/>
    <dgm:cxn modelId="{562D450D-E249-494B-AADA-E843E617A5CF}" type="presParOf" srcId="{3C570056-E14E-4CFE-BC4E-A0F525E09088}" destId="{D724F7BA-5964-47A7-8A05-BDF0784BA91C}" srcOrd="1" destOrd="0" presId="urn:microsoft.com/office/officeart/2005/8/layout/lProcess1"/>
    <dgm:cxn modelId="{79BA5071-E0AB-416A-8DB9-730954599BE7}" type="presParOf" srcId="{3C570056-E14E-4CFE-BC4E-A0F525E09088}" destId="{4329F6A5-6992-4D80-BFAD-4ECD34E92A6F}" srcOrd="2" destOrd="0" presId="urn:microsoft.com/office/officeart/2005/8/layout/lProcess1"/>
    <dgm:cxn modelId="{A1F10DB0-F9CF-48FE-A6BD-C0FD4EFE8A66}" type="presParOf" srcId="{3C570056-E14E-4CFE-BC4E-A0F525E09088}" destId="{5E9E5293-394A-46F1-B6AA-495CE2DF6F32}" srcOrd="3" destOrd="0" presId="urn:microsoft.com/office/officeart/2005/8/layout/lProcess1"/>
    <dgm:cxn modelId="{08DFB08B-9389-4F3C-BF86-B862D69BD9D8}" type="presParOf" srcId="{3C570056-E14E-4CFE-BC4E-A0F525E09088}" destId="{BDA99A1B-777E-4383-A21E-0CDD539FEF2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E1D0A7-70ED-442F-8D5E-3C912639F0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013B1-4DFA-45A3-80A7-0BD8B55008DE}">
      <dgm:prSet custT="1"/>
      <dgm:spPr/>
      <dgm:t>
        <a:bodyPr/>
        <a:lstStyle/>
        <a:p>
          <a:pPr algn="ctr"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Нижегородский университетский округ –</a:t>
          </a:r>
        </a:p>
        <a:p>
          <a:pPr algn="ctr"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развивающаяся организация: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DCC5C4-96FB-4818-ADB1-05E205E3FE2B}" type="parTrans" cxnId="{72FEF4EA-8789-4596-B056-6DEDF049BD34}">
      <dgm:prSet/>
      <dgm:spPr/>
      <dgm:t>
        <a:bodyPr/>
        <a:lstStyle/>
        <a:p>
          <a:endParaRPr lang="ru-RU"/>
        </a:p>
      </dgm:t>
    </dgm:pt>
    <dgm:pt modelId="{416FB970-2D90-4E34-97A6-1733F6039B35}" type="sibTrans" cxnId="{72FEF4EA-8789-4596-B056-6DEDF049BD34}">
      <dgm:prSet/>
      <dgm:spPr/>
      <dgm:t>
        <a:bodyPr/>
        <a:lstStyle/>
        <a:p>
          <a:endParaRPr lang="ru-RU"/>
        </a:p>
      </dgm:t>
    </dgm:pt>
    <dgm:pt modelId="{613BF12A-EA16-427D-91CB-8C57579A781F}">
      <dgm:prSet custT="1"/>
      <dgm:spPr/>
      <dgm:t>
        <a:bodyPr/>
        <a:lstStyle/>
        <a:p>
          <a:pPr rtl="0"/>
          <a:r>
            <a:rPr lang="ru-RU" sz="2000" dirty="0" smtClean="0"/>
            <a:t> - со временем происходит трансформация целевых ориентиров: цели создания округа теряют актуальность, число школ растет</a:t>
          </a:r>
          <a:endParaRPr lang="ru-RU" sz="2000" dirty="0"/>
        </a:p>
      </dgm:t>
    </dgm:pt>
    <dgm:pt modelId="{745AD063-6303-4609-98EA-99D042F0DFE4}" type="parTrans" cxnId="{ECE69A8D-2C32-4CED-A56F-AA8BF9C75667}">
      <dgm:prSet/>
      <dgm:spPr/>
      <dgm:t>
        <a:bodyPr/>
        <a:lstStyle/>
        <a:p>
          <a:endParaRPr lang="ru-RU"/>
        </a:p>
      </dgm:t>
    </dgm:pt>
    <dgm:pt modelId="{51974B67-213D-474B-9451-6AD6673F0C22}" type="sibTrans" cxnId="{ECE69A8D-2C32-4CED-A56F-AA8BF9C75667}">
      <dgm:prSet/>
      <dgm:spPr/>
      <dgm:t>
        <a:bodyPr/>
        <a:lstStyle/>
        <a:p>
          <a:endParaRPr lang="ru-RU"/>
        </a:p>
      </dgm:t>
    </dgm:pt>
    <dgm:pt modelId="{90259ECD-C7C7-4B5B-A304-0C02F0C8EADE}">
      <dgm:prSet custT="1"/>
      <dgm:spPr/>
      <dgm:t>
        <a:bodyPr/>
        <a:lstStyle/>
        <a:p>
          <a:pPr rtl="0"/>
          <a:r>
            <a:rPr lang="ru-RU" sz="2000" dirty="0" smtClean="0"/>
            <a:t> - каждый субъект (университет, школы) решает свои задачи, однако  стремятся к объединению</a:t>
          </a:r>
          <a:endParaRPr lang="ru-RU" sz="2000" dirty="0"/>
        </a:p>
      </dgm:t>
    </dgm:pt>
    <dgm:pt modelId="{EACF7075-1763-4665-94E9-AA6F2E112C6B}" type="sibTrans" cxnId="{65A5C938-801D-4BC2-AACC-CA406893DC78}">
      <dgm:prSet/>
      <dgm:spPr/>
      <dgm:t>
        <a:bodyPr/>
        <a:lstStyle/>
        <a:p>
          <a:endParaRPr lang="ru-RU"/>
        </a:p>
      </dgm:t>
    </dgm:pt>
    <dgm:pt modelId="{37D8D1B4-780F-486B-A10E-3E9FE60FFC28}" type="parTrans" cxnId="{65A5C938-801D-4BC2-AACC-CA406893DC78}">
      <dgm:prSet/>
      <dgm:spPr/>
      <dgm:t>
        <a:bodyPr/>
        <a:lstStyle/>
        <a:p>
          <a:endParaRPr lang="ru-RU"/>
        </a:p>
      </dgm:t>
    </dgm:pt>
    <dgm:pt modelId="{C7E63CE4-08B7-4417-9E29-B4D13960D55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 - сеть вынуждена реагировать как на внутренние, так и на внешние изменения образовательной среды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4BCD4243-26DC-4721-A205-4DCE2979913E}" type="parTrans" cxnId="{020FDEEA-0BFE-4961-8271-3BDA78881117}">
      <dgm:prSet/>
      <dgm:spPr/>
      <dgm:t>
        <a:bodyPr/>
        <a:lstStyle/>
        <a:p>
          <a:endParaRPr lang="ru-RU"/>
        </a:p>
      </dgm:t>
    </dgm:pt>
    <dgm:pt modelId="{086C20E6-2AFD-42A8-A9C3-369C28C510F4}" type="sibTrans" cxnId="{020FDEEA-0BFE-4961-8271-3BDA78881117}">
      <dgm:prSet/>
      <dgm:spPr/>
      <dgm:t>
        <a:bodyPr/>
        <a:lstStyle/>
        <a:p>
          <a:endParaRPr lang="ru-RU"/>
        </a:p>
      </dgm:t>
    </dgm:pt>
    <dgm:pt modelId="{B029BE97-1CA9-4DF2-A39C-A93ACA227A8C}" type="pres">
      <dgm:prSet presAssocID="{C7E1D0A7-70ED-442F-8D5E-3C912639F0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64587-320A-4542-BBF9-E79E62C3EDEF}" type="pres">
      <dgm:prSet presAssocID="{D26013B1-4DFA-45A3-80A7-0BD8B55008D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EA12B-5CC8-4B63-9685-D0A6144FE3EB}" type="pres">
      <dgm:prSet presAssocID="{416FB970-2D90-4E34-97A6-1733F6039B35}" presName="spacer" presStyleCnt="0"/>
      <dgm:spPr/>
    </dgm:pt>
    <dgm:pt modelId="{6B235B52-4147-4C12-ABB4-050BABD93245}" type="pres">
      <dgm:prSet presAssocID="{613BF12A-EA16-427D-91CB-8C57579A781F}" presName="parentText" presStyleLbl="node1" presStyleIdx="1" presStyleCnt="4" custLinFactNeighborX="-1109" custLinFactNeighborY="77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ED03E-FF10-4148-B0BE-B96275CDD4EA}" type="pres">
      <dgm:prSet presAssocID="{51974B67-213D-474B-9451-6AD6673F0C22}" presName="spacer" presStyleCnt="0"/>
      <dgm:spPr/>
    </dgm:pt>
    <dgm:pt modelId="{B2EFEBDB-3D3D-4D79-B4E6-A7D3698CD1F0}" type="pres">
      <dgm:prSet presAssocID="{90259ECD-C7C7-4B5B-A304-0C02F0C8EA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9114D-56FD-4EF2-B9AB-15C210E43AE2}" type="pres">
      <dgm:prSet presAssocID="{EACF7075-1763-4665-94E9-AA6F2E112C6B}" presName="spacer" presStyleCnt="0"/>
      <dgm:spPr/>
    </dgm:pt>
    <dgm:pt modelId="{AD16E8B1-B659-486E-8925-91D311FD11A6}" type="pres">
      <dgm:prSet presAssocID="{C7E63CE4-08B7-4417-9E29-B4D13960D5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B86B54-DDA8-4C79-891A-5C1992170A0F}" type="presOf" srcId="{90259ECD-C7C7-4B5B-A304-0C02F0C8EADE}" destId="{B2EFEBDB-3D3D-4D79-B4E6-A7D3698CD1F0}" srcOrd="0" destOrd="0" presId="urn:microsoft.com/office/officeart/2005/8/layout/vList2"/>
    <dgm:cxn modelId="{72FEF4EA-8789-4596-B056-6DEDF049BD34}" srcId="{C7E1D0A7-70ED-442F-8D5E-3C912639F0E0}" destId="{D26013B1-4DFA-45A3-80A7-0BD8B55008DE}" srcOrd="0" destOrd="0" parTransId="{93DCC5C4-96FB-4818-ADB1-05E205E3FE2B}" sibTransId="{416FB970-2D90-4E34-97A6-1733F6039B35}"/>
    <dgm:cxn modelId="{ECE69A8D-2C32-4CED-A56F-AA8BF9C75667}" srcId="{C7E1D0A7-70ED-442F-8D5E-3C912639F0E0}" destId="{613BF12A-EA16-427D-91CB-8C57579A781F}" srcOrd="1" destOrd="0" parTransId="{745AD063-6303-4609-98EA-99D042F0DFE4}" sibTransId="{51974B67-213D-474B-9451-6AD6673F0C22}"/>
    <dgm:cxn modelId="{F74D7B60-67BC-4B70-8A1C-7F69F69C4A8E}" type="presOf" srcId="{D26013B1-4DFA-45A3-80A7-0BD8B55008DE}" destId="{B3E64587-320A-4542-BBF9-E79E62C3EDEF}" srcOrd="0" destOrd="0" presId="urn:microsoft.com/office/officeart/2005/8/layout/vList2"/>
    <dgm:cxn modelId="{020FDEEA-0BFE-4961-8271-3BDA78881117}" srcId="{C7E1D0A7-70ED-442F-8D5E-3C912639F0E0}" destId="{C7E63CE4-08B7-4417-9E29-B4D13960D554}" srcOrd="3" destOrd="0" parTransId="{4BCD4243-26DC-4721-A205-4DCE2979913E}" sibTransId="{086C20E6-2AFD-42A8-A9C3-369C28C510F4}"/>
    <dgm:cxn modelId="{B4EBD9A1-16C4-49B8-B3BF-6AE96D23F238}" type="presOf" srcId="{C7E1D0A7-70ED-442F-8D5E-3C912639F0E0}" destId="{B029BE97-1CA9-4DF2-A39C-A93ACA227A8C}" srcOrd="0" destOrd="0" presId="urn:microsoft.com/office/officeart/2005/8/layout/vList2"/>
    <dgm:cxn modelId="{779F5DF4-5D8A-4173-8634-CF5D29916907}" type="presOf" srcId="{C7E63CE4-08B7-4417-9E29-B4D13960D554}" destId="{AD16E8B1-B659-486E-8925-91D311FD11A6}" srcOrd="0" destOrd="0" presId="urn:microsoft.com/office/officeart/2005/8/layout/vList2"/>
    <dgm:cxn modelId="{65A5C938-801D-4BC2-AACC-CA406893DC78}" srcId="{C7E1D0A7-70ED-442F-8D5E-3C912639F0E0}" destId="{90259ECD-C7C7-4B5B-A304-0C02F0C8EADE}" srcOrd="2" destOrd="0" parTransId="{37D8D1B4-780F-486B-A10E-3E9FE60FFC28}" sibTransId="{EACF7075-1763-4665-94E9-AA6F2E112C6B}"/>
    <dgm:cxn modelId="{7C309829-24F4-410C-9D92-B22850F74B87}" type="presOf" srcId="{613BF12A-EA16-427D-91CB-8C57579A781F}" destId="{6B235B52-4147-4C12-ABB4-050BABD93245}" srcOrd="0" destOrd="0" presId="urn:microsoft.com/office/officeart/2005/8/layout/vList2"/>
    <dgm:cxn modelId="{B7601135-2F75-4520-A9B9-306AD2D30646}" type="presParOf" srcId="{B029BE97-1CA9-4DF2-A39C-A93ACA227A8C}" destId="{B3E64587-320A-4542-BBF9-E79E62C3EDEF}" srcOrd="0" destOrd="0" presId="urn:microsoft.com/office/officeart/2005/8/layout/vList2"/>
    <dgm:cxn modelId="{18A9A46B-C192-4184-9355-07FC47126C6B}" type="presParOf" srcId="{B029BE97-1CA9-4DF2-A39C-A93ACA227A8C}" destId="{71CEA12B-5CC8-4B63-9685-D0A6144FE3EB}" srcOrd="1" destOrd="0" presId="urn:microsoft.com/office/officeart/2005/8/layout/vList2"/>
    <dgm:cxn modelId="{F92B1898-18CF-4515-962B-4EEED59B5FFE}" type="presParOf" srcId="{B029BE97-1CA9-4DF2-A39C-A93ACA227A8C}" destId="{6B235B52-4147-4C12-ABB4-050BABD93245}" srcOrd="2" destOrd="0" presId="urn:microsoft.com/office/officeart/2005/8/layout/vList2"/>
    <dgm:cxn modelId="{100FCF0F-E00F-4B20-9185-5F0CECB7FDB1}" type="presParOf" srcId="{B029BE97-1CA9-4DF2-A39C-A93ACA227A8C}" destId="{286ED03E-FF10-4148-B0BE-B96275CDD4EA}" srcOrd="3" destOrd="0" presId="urn:microsoft.com/office/officeart/2005/8/layout/vList2"/>
    <dgm:cxn modelId="{EB731944-C92B-4A6A-A12F-9993D8AF0309}" type="presParOf" srcId="{B029BE97-1CA9-4DF2-A39C-A93ACA227A8C}" destId="{B2EFEBDB-3D3D-4D79-B4E6-A7D3698CD1F0}" srcOrd="4" destOrd="0" presId="urn:microsoft.com/office/officeart/2005/8/layout/vList2"/>
    <dgm:cxn modelId="{4C3204A3-8FE6-4F9A-BF74-76124B6A14F4}" type="presParOf" srcId="{B029BE97-1CA9-4DF2-A39C-A93ACA227A8C}" destId="{BAF9114D-56FD-4EF2-B9AB-15C210E43AE2}" srcOrd="5" destOrd="0" presId="urn:microsoft.com/office/officeart/2005/8/layout/vList2"/>
    <dgm:cxn modelId="{2137A52F-6F47-4FB7-893F-796639E8ACCF}" type="presParOf" srcId="{B029BE97-1CA9-4DF2-A39C-A93ACA227A8C}" destId="{AD16E8B1-B659-486E-8925-91D311FD11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D8ABD2-D717-44A3-A643-F46EA71441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C13E0-D2EB-4073-8358-7B611AD066D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Выборка: 1053 респондента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из 27 школ округа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ABAB2A9-C67B-409D-B2AD-223306B8FC86}" type="parTrans" cxnId="{DE89D85F-9774-4CE1-983D-7A7B7992E38A}">
      <dgm:prSet/>
      <dgm:spPr/>
      <dgm:t>
        <a:bodyPr/>
        <a:lstStyle/>
        <a:p>
          <a:endParaRPr lang="ru-RU"/>
        </a:p>
      </dgm:t>
    </dgm:pt>
    <dgm:pt modelId="{90B10830-4358-4CE8-BB8B-0881EE6BAA1B}" type="sibTrans" cxnId="{DE89D85F-9774-4CE1-983D-7A7B7992E38A}">
      <dgm:prSet/>
      <dgm:spPr/>
      <dgm:t>
        <a:bodyPr/>
        <a:lstStyle/>
        <a:p>
          <a:endParaRPr lang="ru-RU"/>
        </a:p>
      </dgm:t>
    </dgm:pt>
    <dgm:pt modelId="{86C135B1-61F4-4BCD-AEE7-74B2B9BB92C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328 учителей и руководителей школ со стажем: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до 5 лет – 15%;  5-10 лет – 8 %;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10-25 лет – 34%; больше 25 лет – 43 %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dirty="0" smtClean="0"/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dirty="0"/>
        </a:p>
      </dgm:t>
    </dgm:pt>
    <dgm:pt modelId="{69F52F6A-C40E-46B3-9257-22F26162B3FD}" type="parTrans" cxnId="{A3B5CF33-4B9B-4D17-BDE3-5EF89E75C7B4}">
      <dgm:prSet/>
      <dgm:spPr/>
      <dgm:t>
        <a:bodyPr/>
        <a:lstStyle/>
        <a:p>
          <a:endParaRPr lang="ru-RU"/>
        </a:p>
      </dgm:t>
    </dgm:pt>
    <dgm:pt modelId="{07903AC4-8A12-4B27-9A19-6ECB862EF760}" type="sibTrans" cxnId="{A3B5CF33-4B9B-4D17-BDE3-5EF89E75C7B4}">
      <dgm:prSet/>
      <dgm:spPr/>
      <dgm:t>
        <a:bodyPr/>
        <a:lstStyle/>
        <a:p>
          <a:endParaRPr lang="ru-RU"/>
        </a:p>
      </dgm:t>
    </dgm:pt>
    <dgm:pt modelId="{EE702D60-BC3D-41B4-8D8B-0464B0DAA2E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725 обучающихся: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800" b="1" dirty="0" smtClean="0"/>
            <a:t>52% - 11 </a:t>
          </a:r>
          <a:r>
            <a:rPr lang="ru-RU" sz="1800" b="1" dirty="0" err="1" smtClean="0"/>
            <a:t>кл</a:t>
          </a:r>
          <a:r>
            <a:rPr lang="ru-RU" sz="1800" b="1" dirty="0" smtClean="0"/>
            <a:t>.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800" b="1" dirty="0" smtClean="0"/>
            <a:t>30% - 10 </a:t>
          </a:r>
          <a:r>
            <a:rPr lang="ru-RU" sz="1800" b="1" dirty="0" err="1" smtClean="0"/>
            <a:t>кл</a:t>
          </a:r>
          <a:r>
            <a:rPr lang="ru-RU" sz="1800" b="1" dirty="0" smtClean="0"/>
            <a:t>.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800" b="1" dirty="0" smtClean="0"/>
            <a:t>18% - 9 </a:t>
          </a:r>
          <a:r>
            <a:rPr lang="ru-RU" sz="1800" b="1" dirty="0" err="1" smtClean="0"/>
            <a:t>кл</a:t>
          </a:r>
          <a:r>
            <a:rPr lang="ru-RU" sz="1800" b="1" dirty="0" smtClean="0"/>
            <a:t>.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/>
        </a:p>
      </dgm:t>
    </dgm:pt>
    <dgm:pt modelId="{1CDF6504-D7C5-49C1-9710-C757798B5DDE}" type="sibTrans" cxnId="{E4984F37-474D-4375-BCC2-9FE2DCDB7CF7}">
      <dgm:prSet/>
      <dgm:spPr/>
      <dgm:t>
        <a:bodyPr/>
        <a:lstStyle/>
        <a:p>
          <a:endParaRPr lang="ru-RU"/>
        </a:p>
      </dgm:t>
    </dgm:pt>
    <dgm:pt modelId="{2E9BECC3-C9BD-4751-B68D-A85945460307}" type="parTrans" cxnId="{E4984F37-474D-4375-BCC2-9FE2DCDB7CF7}">
      <dgm:prSet/>
      <dgm:spPr/>
      <dgm:t>
        <a:bodyPr/>
        <a:lstStyle/>
        <a:p>
          <a:endParaRPr lang="ru-RU"/>
        </a:p>
      </dgm:t>
    </dgm:pt>
    <dgm:pt modelId="{0C598D85-FB89-42D5-B0C9-44F5A2F47E1B}" type="pres">
      <dgm:prSet presAssocID="{DAD8ABD2-D717-44A3-A643-F46EA71441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90FF72-E81D-4A39-A83D-82CCF26AF510}" type="pres">
      <dgm:prSet presAssocID="{DEEC13E0-D2EB-4073-8358-7B611AD066D7}" presName="root" presStyleCnt="0"/>
      <dgm:spPr/>
    </dgm:pt>
    <dgm:pt modelId="{F6613BF6-6CA6-4484-9A5F-C2E01B5366D3}" type="pres">
      <dgm:prSet presAssocID="{DEEC13E0-D2EB-4073-8358-7B611AD066D7}" presName="rootComposite" presStyleCnt="0"/>
      <dgm:spPr/>
    </dgm:pt>
    <dgm:pt modelId="{16985A38-0FEA-406E-879C-5F1C6924F4EC}" type="pres">
      <dgm:prSet presAssocID="{DEEC13E0-D2EB-4073-8358-7B611AD066D7}" presName="rootText" presStyleLbl="node1" presStyleIdx="0" presStyleCnt="1" custScaleX="159499"/>
      <dgm:spPr/>
      <dgm:t>
        <a:bodyPr/>
        <a:lstStyle/>
        <a:p>
          <a:endParaRPr lang="ru-RU"/>
        </a:p>
      </dgm:t>
    </dgm:pt>
    <dgm:pt modelId="{A85C5689-E501-4F9C-BA4C-5D4DC7CCBBE3}" type="pres">
      <dgm:prSet presAssocID="{DEEC13E0-D2EB-4073-8358-7B611AD066D7}" presName="rootConnector" presStyleLbl="node1" presStyleIdx="0" presStyleCnt="1"/>
      <dgm:spPr/>
      <dgm:t>
        <a:bodyPr/>
        <a:lstStyle/>
        <a:p>
          <a:endParaRPr lang="ru-RU"/>
        </a:p>
      </dgm:t>
    </dgm:pt>
    <dgm:pt modelId="{507A0024-EF1A-4EAD-8CED-453C5A7110DD}" type="pres">
      <dgm:prSet presAssocID="{DEEC13E0-D2EB-4073-8358-7B611AD066D7}" presName="childShape" presStyleCnt="0"/>
      <dgm:spPr/>
    </dgm:pt>
    <dgm:pt modelId="{2907B0F9-66D0-4392-A45B-F53768CBEFA0}" type="pres">
      <dgm:prSet presAssocID="{2E9BECC3-C9BD-4751-B68D-A8594546030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0D914219-7068-46E3-9815-C80755C0D04F}" type="pres">
      <dgm:prSet presAssocID="{EE702D60-BC3D-41B4-8D8B-0464B0DAA2ED}" presName="childText" presStyleLbl="bgAcc1" presStyleIdx="0" presStyleCnt="2" custScaleX="242356" custLinFactNeighborX="1780" custLinFactNeighborY="-3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97C27-A0B1-4F3E-A1FF-83EA49D37702}" type="pres">
      <dgm:prSet presAssocID="{69F52F6A-C40E-46B3-9257-22F26162B3F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D0DCDA8-8C9B-4B77-835F-5210E7FBD90A}" type="pres">
      <dgm:prSet presAssocID="{86C135B1-61F4-4BCD-AEE7-74B2B9BB92C8}" presName="childText" presStyleLbl="bgAcc1" presStyleIdx="1" presStyleCnt="2" custScaleX="242297" custScaleY="125406" custLinFactNeighborX="-457" custLinFactNeighborY="-7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12C96-5F85-41F8-9DA3-418038855F05}" type="presOf" srcId="{86C135B1-61F4-4BCD-AEE7-74B2B9BB92C8}" destId="{ED0DCDA8-8C9B-4B77-835F-5210E7FBD90A}" srcOrd="0" destOrd="0" presId="urn:microsoft.com/office/officeart/2005/8/layout/hierarchy3"/>
    <dgm:cxn modelId="{0E6E2CE6-35B4-4ABE-9FA4-F6B0D6C13C36}" type="presOf" srcId="{69F52F6A-C40E-46B3-9257-22F26162B3FD}" destId="{A5D97C27-A0B1-4F3E-A1FF-83EA49D37702}" srcOrd="0" destOrd="0" presId="urn:microsoft.com/office/officeart/2005/8/layout/hierarchy3"/>
    <dgm:cxn modelId="{EB020167-8AD6-4607-B827-9CE1D5CBE818}" type="presOf" srcId="{DAD8ABD2-D717-44A3-A643-F46EA7144122}" destId="{0C598D85-FB89-42D5-B0C9-44F5A2F47E1B}" srcOrd="0" destOrd="0" presId="urn:microsoft.com/office/officeart/2005/8/layout/hierarchy3"/>
    <dgm:cxn modelId="{631EFA9B-0DF4-4BD3-9FCD-295CC2B78D83}" type="presOf" srcId="{DEEC13E0-D2EB-4073-8358-7B611AD066D7}" destId="{A85C5689-E501-4F9C-BA4C-5D4DC7CCBBE3}" srcOrd="1" destOrd="0" presId="urn:microsoft.com/office/officeart/2005/8/layout/hierarchy3"/>
    <dgm:cxn modelId="{668CA632-14A2-4981-9C64-4336D63DF4A0}" type="presOf" srcId="{EE702D60-BC3D-41B4-8D8B-0464B0DAA2ED}" destId="{0D914219-7068-46E3-9815-C80755C0D04F}" srcOrd="0" destOrd="0" presId="urn:microsoft.com/office/officeart/2005/8/layout/hierarchy3"/>
    <dgm:cxn modelId="{A3B5CF33-4B9B-4D17-BDE3-5EF89E75C7B4}" srcId="{DEEC13E0-D2EB-4073-8358-7B611AD066D7}" destId="{86C135B1-61F4-4BCD-AEE7-74B2B9BB92C8}" srcOrd="1" destOrd="0" parTransId="{69F52F6A-C40E-46B3-9257-22F26162B3FD}" sibTransId="{07903AC4-8A12-4B27-9A19-6ECB862EF760}"/>
    <dgm:cxn modelId="{EF1304E5-F7AF-40A4-AAD1-1A8E93849A6C}" type="presOf" srcId="{DEEC13E0-D2EB-4073-8358-7B611AD066D7}" destId="{16985A38-0FEA-406E-879C-5F1C6924F4EC}" srcOrd="0" destOrd="0" presId="urn:microsoft.com/office/officeart/2005/8/layout/hierarchy3"/>
    <dgm:cxn modelId="{DE89D85F-9774-4CE1-983D-7A7B7992E38A}" srcId="{DAD8ABD2-D717-44A3-A643-F46EA7144122}" destId="{DEEC13E0-D2EB-4073-8358-7B611AD066D7}" srcOrd="0" destOrd="0" parTransId="{2ABAB2A9-C67B-409D-B2AD-223306B8FC86}" sibTransId="{90B10830-4358-4CE8-BB8B-0881EE6BAA1B}"/>
    <dgm:cxn modelId="{E4984F37-474D-4375-BCC2-9FE2DCDB7CF7}" srcId="{DEEC13E0-D2EB-4073-8358-7B611AD066D7}" destId="{EE702D60-BC3D-41B4-8D8B-0464B0DAA2ED}" srcOrd="0" destOrd="0" parTransId="{2E9BECC3-C9BD-4751-B68D-A85945460307}" sibTransId="{1CDF6504-D7C5-49C1-9710-C757798B5DDE}"/>
    <dgm:cxn modelId="{58BF4CFC-A424-4CC1-8331-2AE60BC760A5}" type="presOf" srcId="{2E9BECC3-C9BD-4751-B68D-A85945460307}" destId="{2907B0F9-66D0-4392-A45B-F53768CBEFA0}" srcOrd="0" destOrd="0" presId="urn:microsoft.com/office/officeart/2005/8/layout/hierarchy3"/>
    <dgm:cxn modelId="{B61C4277-5A91-4D1D-AD88-C7F8EC8C6A0A}" type="presParOf" srcId="{0C598D85-FB89-42D5-B0C9-44F5A2F47E1B}" destId="{7A90FF72-E81D-4A39-A83D-82CCF26AF510}" srcOrd="0" destOrd="0" presId="urn:microsoft.com/office/officeart/2005/8/layout/hierarchy3"/>
    <dgm:cxn modelId="{051ABB1A-EF61-4075-A746-0182AA8AF984}" type="presParOf" srcId="{7A90FF72-E81D-4A39-A83D-82CCF26AF510}" destId="{F6613BF6-6CA6-4484-9A5F-C2E01B5366D3}" srcOrd="0" destOrd="0" presId="urn:microsoft.com/office/officeart/2005/8/layout/hierarchy3"/>
    <dgm:cxn modelId="{3467DD4B-9433-4830-A52F-D915909B5DD6}" type="presParOf" srcId="{F6613BF6-6CA6-4484-9A5F-C2E01B5366D3}" destId="{16985A38-0FEA-406E-879C-5F1C6924F4EC}" srcOrd="0" destOrd="0" presId="urn:microsoft.com/office/officeart/2005/8/layout/hierarchy3"/>
    <dgm:cxn modelId="{AFD7E4F8-656D-4185-9807-88CA7310AFCD}" type="presParOf" srcId="{F6613BF6-6CA6-4484-9A5F-C2E01B5366D3}" destId="{A85C5689-E501-4F9C-BA4C-5D4DC7CCBBE3}" srcOrd="1" destOrd="0" presId="urn:microsoft.com/office/officeart/2005/8/layout/hierarchy3"/>
    <dgm:cxn modelId="{23A61368-E7F4-4E3A-AFCD-19711B0F2D42}" type="presParOf" srcId="{7A90FF72-E81D-4A39-A83D-82CCF26AF510}" destId="{507A0024-EF1A-4EAD-8CED-453C5A7110DD}" srcOrd="1" destOrd="0" presId="urn:microsoft.com/office/officeart/2005/8/layout/hierarchy3"/>
    <dgm:cxn modelId="{9F2E48B8-8E36-4429-918E-A9597CB10E87}" type="presParOf" srcId="{507A0024-EF1A-4EAD-8CED-453C5A7110DD}" destId="{2907B0F9-66D0-4392-A45B-F53768CBEFA0}" srcOrd="0" destOrd="0" presId="urn:microsoft.com/office/officeart/2005/8/layout/hierarchy3"/>
    <dgm:cxn modelId="{D109AE8E-9AAC-4BA8-97EB-5DE85844A6FE}" type="presParOf" srcId="{507A0024-EF1A-4EAD-8CED-453C5A7110DD}" destId="{0D914219-7068-46E3-9815-C80755C0D04F}" srcOrd="1" destOrd="0" presId="urn:microsoft.com/office/officeart/2005/8/layout/hierarchy3"/>
    <dgm:cxn modelId="{3E5518EC-C9E7-4FF7-948C-6249EB7118F8}" type="presParOf" srcId="{507A0024-EF1A-4EAD-8CED-453C5A7110DD}" destId="{A5D97C27-A0B1-4F3E-A1FF-83EA49D37702}" srcOrd="2" destOrd="0" presId="urn:microsoft.com/office/officeart/2005/8/layout/hierarchy3"/>
    <dgm:cxn modelId="{A59343B5-CD68-4C58-9B0F-EAF9264D6747}" type="presParOf" srcId="{507A0024-EF1A-4EAD-8CED-453C5A7110DD}" destId="{ED0DCDA8-8C9B-4B77-835F-5210E7FBD90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FE654E-9C14-634F-A535-AE768B16B528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5BB7F-DDDA-7F40-AC1D-84B17156B0D7}">
      <dgm:prSet phldrT="[Текст]" custT="1"/>
      <dgm:spPr/>
      <dgm:t>
        <a:bodyPr/>
        <a:lstStyle/>
        <a:p>
          <a:r>
            <a:rPr lang="ru-RU" sz="1600" dirty="0" smtClean="0"/>
            <a:t>Организация учебного процесса</a:t>
          </a:r>
          <a:endParaRPr lang="ru-RU" sz="1600" dirty="0"/>
        </a:p>
      </dgm:t>
    </dgm:pt>
    <dgm:pt modelId="{07FB6221-E0F7-F74D-843A-FBE6F9E40B07}" type="parTrans" cxnId="{D5EC6A3D-7085-F340-88E8-9EF8042BF2F0}">
      <dgm:prSet/>
      <dgm:spPr/>
      <dgm:t>
        <a:bodyPr/>
        <a:lstStyle/>
        <a:p>
          <a:endParaRPr lang="ru-RU"/>
        </a:p>
      </dgm:t>
    </dgm:pt>
    <dgm:pt modelId="{0DEA4C3C-B0EC-9641-B059-7395D9AF8A60}" type="sibTrans" cxnId="{D5EC6A3D-7085-F340-88E8-9EF8042BF2F0}">
      <dgm:prSet/>
      <dgm:spPr/>
      <dgm:t>
        <a:bodyPr/>
        <a:lstStyle/>
        <a:p>
          <a:endParaRPr lang="ru-RU"/>
        </a:p>
      </dgm:t>
    </dgm:pt>
    <dgm:pt modelId="{8298EC66-612F-184E-9C81-8A488BA28E13}">
      <dgm:prSet phldrT="[Текст]" custT="1"/>
      <dgm:spPr/>
      <dgm:t>
        <a:bodyPr/>
        <a:lstStyle/>
        <a:p>
          <a:r>
            <a:rPr lang="ru-RU" sz="1800" dirty="0" smtClean="0"/>
            <a:t>Индивидуальные учебные планы</a:t>
          </a:r>
          <a:endParaRPr lang="ru-RU" sz="1800" dirty="0"/>
        </a:p>
      </dgm:t>
    </dgm:pt>
    <dgm:pt modelId="{1DD5C80A-11CF-8041-9FC8-C6C0D66F229A}" type="parTrans" cxnId="{BFADC32D-856F-BA42-A21B-ED58F5B81E79}">
      <dgm:prSet/>
      <dgm:spPr/>
      <dgm:t>
        <a:bodyPr/>
        <a:lstStyle/>
        <a:p>
          <a:endParaRPr lang="ru-RU"/>
        </a:p>
      </dgm:t>
    </dgm:pt>
    <dgm:pt modelId="{91594A51-D496-4F41-9EA0-E3A5AC436F51}" type="sibTrans" cxnId="{BFADC32D-856F-BA42-A21B-ED58F5B81E79}">
      <dgm:prSet/>
      <dgm:spPr/>
      <dgm:t>
        <a:bodyPr/>
        <a:lstStyle/>
        <a:p>
          <a:endParaRPr lang="ru-RU"/>
        </a:p>
      </dgm:t>
    </dgm:pt>
    <dgm:pt modelId="{F8E0D9A2-6DA0-8548-9629-59F0F9F45FE5}">
      <dgm:prSet phldrT="[Текст]" custT="1"/>
      <dgm:spPr/>
      <dgm:t>
        <a:bodyPr/>
        <a:lstStyle/>
        <a:p>
          <a:r>
            <a:rPr lang="ru-RU" sz="1800" dirty="0" smtClean="0"/>
            <a:t>«проектный» день</a:t>
          </a:r>
          <a:endParaRPr lang="ru-RU" sz="1800" dirty="0"/>
        </a:p>
      </dgm:t>
    </dgm:pt>
    <dgm:pt modelId="{85193DA7-ADCF-FB44-9124-EE10D7F89C94}" type="parTrans" cxnId="{B46C95F5-5E09-6B4C-A068-7AA10AEA2919}">
      <dgm:prSet/>
      <dgm:spPr/>
      <dgm:t>
        <a:bodyPr/>
        <a:lstStyle/>
        <a:p>
          <a:endParaRPr lang="ru-RU"/>
        </a:p>
      </dgm:t>
    </dgm:pt>
    <dgm:pt modelId="{2535E802-CB08-D44D-9775-E87ED9F1C0C3}" type="sibTrans" cxnId="{B46C95F5-5E09-6B4C-A068-7AA10AEA2919}">
      <dgm:prSet/>
      <dgm:spPr/>
      <dgm:t>
        <a:bodyPr/>
        <a:lstStyle/>
        <a:p>
          <a:endParaRPr lang="ru-RU"/>
        </a:p>
      </dgm:t>
    </dgm:pt>
    <dgm:pt modelId="{A62AE9D2-71B0-4943-8A05-BC6D44B63D31}">
      <dgm:prSet phldrT="[Текст]" custT="1"/>
      <dgm:spPr/>
      <dgm:t>
        <a:bodyPr/>
        <a:lstStyle/>
        <a:p>
          <a:r>
            <a:rPr lang="ru-RU" sz="1800" dirty="0" smtClean="0"/>
            <a:t>Организация образовательного пространства</a:t>
          </a:r>
          <a:endParaRPr lang="ru-RU" sz="1800" dirty="0"/>
        </a:p>
      </dgm:t>
    </dgm:pt>
    <dgm:pt modelId="{745BEF5B-B706-7B4A-A1C2-F0092C0E2B5B}" type="parTrans" cxnId="{547C3FF7-E24B-034A-B9EC-70EB20B33DA0}">
      <dgm:prSet/>
      <dgm:spPr/>
      <dgm:t>
        <a:bodyPr/>
        <a:lstStyle/>
        <a:p>
          <a:endParaRPr lang="ru-RU"/>
        </a:p>
      </dgm:t>
    </dgm:pt>
    <dgm:pt modelId="{35115A4E-FA21-8345-B8E7-E66FEBF646F3}" type="sibTrans" cxnId="{547C3FF7-E24B-034A-B9EC-70EB20B33DA0}">
      <dgm:prSet/>
      <dgm:spPr/>
      <dgm:t>
        <a:bodyPr/>
        <a:lstStyle/>
        <a:p>
          <a:endParaRPr lang="ru-RU"/>
        </a:p>
      </dgm:t>
    </dgm:pt>
    <dgm:pt modelId="{882C72DD-D2E0-6F4F-9324-46E121F506CB}">
      <dgm:prSet phldrT="[Текст]" custT="1"/>
      <dgm:spPr/>
      <dgm:t>
        <a:bodyPr/>
        <a:lstStyle/>
        <a:p>
          <a:r>
            <a:rPr lang="ru-RU" sz="1800" dirty="0" smtClean="0"/>
            <a:t>Использование информационной образовательной среды НИУ ВШЭ</a:t>
          </a:r>
          <a:endParaRPr lang="ru-RU" sz="1800" dirty="0"/>
        </a:p>
      </dgm:t>
    </dgm:pt>
    <dgm:pt modelId="{7118C837-5C03-574E-974C-AC885FEC2B58}" type="parTrans" cxnId="{78AC7AC3-B396-8C44-97FD-319CD1436586}">
      <dgm:prSet/>
      <dgm:spPr/>
      <dgm:t>
        <a:bodyPr/>
        <a:lstStyle/>
        <a:p>
          <a:endParaRPr lang="ru-RU"/>
        </a:p>
      </dgm:t>
    </dgm:pt>
    <dgm:pt modelId="{B6ED79CE-C2E9-FA49-82FB-65328E7FD569}" type="sibTrans" cxnId="{78AC7AC3-B396-8C44-97FD-319CD1436586}">
      <dgm:prSet/>
      <dgm:spPr/>
      <dgm:t>
        <a:bodyPr/>
        <a:lstStyle/>
        <a:p>
          <a:endParaRPr lang="ru-RU"/>
        </a:p>
      </dgm:t>
    </dgm:pt>
    <dgm:pt modelId="{77F70315-5FA9-9C45-8618-B1C883050977}">
      <dgm:prSet phldrT="[Текст]" custT="1"/>
      <dgm:spPr/>
      <dgm:t>
        <a:bodyPr/>
        <a:lstStyle/>
        <a:p>
          <a:r>
            <a:rPr lang="ru-RU" sz="1800" dirty="0" smtClean="0"/>
            <a:t>Дискуссионные площадки</a:t>
          </a:r>
          <a:endParaRPr lang="ru-RU" sz="1800" dirty="0"/>
        </a:p>
      </dgm:t>
    </dgm:pt>
    <dgm:pt modelId="{5EBE3697-FB8D-804B-ACFB-1DEF2E392032}" type="parTrans" cxnId="{68FC8318-EC86-8345-AE07-6A2B16AE474C}">
      <dgm:prSet/>
      <dgm:spPr/>
      <dgm:t>
        <a:bodyPr/>
        <a:lstStyle/>
        <a:p>
          <a:endParaRPr lang="ru-RU"/>
        </a:p>
      </dgm:t>
    </dgm:pt>
    <dgm:pt modelId="{C5B29EA6-ED56-6049-A8B3-7D7A5EF2A218}" type="sibTrans" cxnId="{68FC8318-EC86-8345-AE07-6A2B16AE474C}">
      <dgm:prSet/>
      <dgm:spPr/>
      <dgm:t>
        <a:bodyPr/>
        <a:lstStyle/>
        <a:p>
          <a:endParaRPr lang="ru-RU"/>
        </a:p>
      </dgm:t>
    </dgm:pt>
    <dgm:pt modelId="{29178B69-7D8F-804B-8420-7237BE8CB8FE}">
      <dgm:prSet phldrT="[Текст]" custT="1"/>
      <dgm:spPr/>
      <dgm:t>
        <a:bodyPr/>
        <a:lstStyle/>
        <a:p>
          <a:r>
            <a:rPr lang="ru-RU" sz="1600" dirty="0" smtClean="0"/>
            <a:t>Организация </a:t>
          </a:r>
          <a:r>
            <a:rPr lang="ru-RU" sz="1600" dirty="0" err="1" smtClean="0"/>
            <a:t>профориентационной</a:t>
          </a:r>
          <a:r>
            <a:rPr lang="ru-RU" sz="1600" dirty="0" smtClean="0"/>
            <a:t> деятельности</a:t>
          </a:r>
          <a:endParaRPr lang="ru-RU" sz="1600" dirty="0"/>
        </a:p>
      </dgm:t>
    </dgm:pt>
    <dgm:pt modelId="{ADBAC548-B863-8545-A48C-2AE800965F37}" type="parTrans" cxnId="{8D755D7A-2B36-284C-868B-511A438F88BA}">
      <dgm:prSet/>
      <dgm:spPr/>
      <dgm:t>
        <a:bodyPr/>
        <a:lstStyle/>
        <a:p>
          <a:endParaRPr lang="ru-RU"/>
        </a:p>
      </dgm:t>
    </dgm:pt>
    <dgm:pt modelId="{7CC40BE8-85AE-354D-9300-F94C5C0A507D}" type="sibTrans" cxnId="{8D755D7A-2B36-284C-868B-511A438F88BA}">
      <dgm:prSet/>
      <dgm:spPr/>
      <dgm:t>
        <a:bodyPr/>
        <a:lstStyle/>
        <a:p>
          <a:endParaRPr lang="ru-RU"/>
        </a:p>
      </dgm:t>
    </dgm:pt>
    <dgm:pt modelId="{A2F43FFC-C8B9-6B46-935C-B4F91C481081}">
      <dgm:prSet phldrT="[Текст]" custT="1"/>
      <dgm:spPr/>
      <dgm:t>
        <a:bodyPr/>
        <a:lstStyle/>
        <a:p>
          <a:r>
            <a:rPr lang="ru-RU" sz="1800" dirty="0" smtClean="0"/>
            <a:t>Авторские курсы ППС вуза</a:t>
          </a:r>
          <a:endParaRPr lang="ru-RU" sz="1800" dirty="0"/>
        </a:p>
      </dgm:t>
    </dgm:pt>
    <dgm:pt modelId="{C2119BF0-4568-2840-A698-B1920D4709A7}" type="parTrans" cxnId="{0109927E-44C0-6E49-A597-D2E77B8D50E8}">
      <dgm:prSet/>
      <dgm:spPr/>
      <dgm:t>
        <a:bodyPr/>
        <a:lstStyle/>
        <a:p>
          <a:endParaRPr lang="ru-RU"/>
        </a:p>
      </dgm:t>
    </dgm:pt>
    <dgm:pt modelId="{BF72A2FA-A30E-424E-90A8-874F162CC105}" type="sibTrans" cxnId="{0109927E-44C0-6E49-A597-D2E77B8D50E8}">
      <dgm:prSet/>
      <dgm:spPr/>
      <dgm:t>
        <a:bodyPr/>
        <a:lstStyle/>
        <a:p>
          <a:endParaRPr lang="ru-RU"/>
        </a:p>
      </dgm:t>
    </dgm:pt>
    <dgm:pt modelId="{61F9F9EA-9E78-9740-AFA6-45B8D89068F2}">
      <dgm:prSet phldrT="[Текст]" custT="1"/>
      <dgm:spPr/>
      <dgm:t>
        <a:bodyPr/>
        <a:lstStyle/>
        <a:p>
          <a:r>
            <a:rPr lang="ru-RU" sz="1800" dirty="0" smtClean="0"/>
            <a:t>Студенческое кураторство, партнерские экскурсии и лекции практиков и работодателей</a:t>
          </a:r>
          <a:endParaRPr lang="ru-RU" sz="1800" dirty="0"/>
        </a:p>
      </dgm:t>
    </dgm:pt>
    <dgm:pt modelId="{7D649B03-FA60-724A-B08F-76195EC1EECD}" type="parTrans" cxnId="{449E6403-2372-6844-8934-05DC95B21672}">
      <dgm:prSet/>
      <dgm:spPr/>
      <dgm:t>
        <a:bodyPr/>
        <a:lstStyle/>
        <a:p>
          <a:endParaRPr lang="ru-RU"/>
        </a:p>
      </dgm:t>
    </dgm:pt>
    <dgm:pt modelId="{ED20EF1A-798A-7F44-8637-D73ECC772A75}" type="sibTrans" cxnId="{449E6403-2372-6844-8934-05DC95B21672}">
      <dgm:prSet/>
      <dgm:spPr/>
      <dgm:t>
        <a:bodyPr/>
        <a:lstStyle/>
        <a:p>
          <a:endParaRPr lang="ru-RU"/>
        </a:p>
      </dgm:t>
    </dgm:pt>
    <dgm:pt modelId="{AA728D45-8519-C241-84EF-0FD739350C68}" type="pres">
      <dgm:prSet presAssocID="{07FE654E-9C14-634F-A535-AE768B16B52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9098EE-F639-4547-8DDF-3ED6456D0580}" type="pres">
      <dgm:prSet presAssocID="{EDA5BB7F-DDDA-7F40-AC1D-84B17156B0D7}" presName="horFlow" presStyleCnt="0"/>
      <dgm:spPr/>
    </dgm:pt>
    <dgm:pt modelId="{5C0F49F2-A41B-FE46-AD7B-28115C92684A}" type="pres">
      <dgm:prSet presAssocID="{EDA5BB7F-DDDA-7F40-AC1D-84B17156B0D7}" presName="bigChev" presStyleLbl="node1" presStyleIdx="0" presStyleCnt="3" custScaleX="107407" custScaleY="116949"/>
      <dgm:spPr/>
      <dgm:t>
        <a:bodyPr/>
        <a:lstStyle/>
        <a:p>
          <a:endParaRPr lang="ru-RU"/>
        </a:p>
      </dgm:t>
    </dgm:pt>
    <dgm:pt modelId="{393BE7BB-681F-4845-BAC2-1FD1C115DFDB}" type="pres">
      <dgm:prSet presAssocID="{1DD5C80A-11CF-8041-9FC8-C6C0D66F229A}" presName="parTrans" presStyleCnt="0"/>
      <dgm:spPr/>
    </dgm:pt>
    <dgm:pt modelId="{ECADBD58-4625-0448-8319-4BA19B7881F6}" type="pres">
      <dgm:prSet presAssocID="{8298EC66-612F-184E-9C81-8A488BA28E13}" presName="node" presStyleLbl="alignAccFollowNode1" presStyleIdx="0" presStyleCnt="6" custScaleX="131659" custScaleY="11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BDCC8-11D9-4345-AA98-FAE37F08A29D}" type="pres">
      <dgm:prSet presAssocID="{91594A51-D496-4F41-9EA0-E3A5AC436F51}" presName="sibTrans" presStyleCnt="0"/>
      <dgm:spPr/>
    </dgm:pt>
    <dgm:pt modelId="{F4E59F5B-BE46-0944-AA70-671ED71D2A81}" type="pres">
      <dgm:prSet presAssocID="{F8E0D9A2-6DA0-8548-9629-59F0F9F45FE5}" presName="node" presStyleLbl="alignAccFollowNode1" presStyleIdx="1" presStyleCnt="6" custScaleX="101155" custLinFactNeighborX="-10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15B3A-A122-E647-B2A0-DD841209CDA7}" type="pres">
      <dgm:prSet presAssocID="{EDA5BB7F-DDDA-7F40-AC1D-84B17156B0D7}" presName="vSp" presStyleCnt="0"/>
      <dgm:spPr/>
    </dgm:pt>
    <dgm:pt modelId="{CE9A084B-A77D-AE4C-8B23-AE8AE730C187}" type="pres">
      <dgm:prSet presAssocID="{A62AE9D2-71B0-4943-8A05-BC6D44B63D31}" presName="horFlow" presStyleCnt="0"/>
      <dgm:spPr/>
    </dgm:pt>
    <dgm:pt modelId="{5FE4C30A-4606-3A49-BB44-1BA7F217B7AA}" type="pres">
      <dgm:prSet presAssocID="{A62AE9D2-71B0-4943-8A05-BC6D44B63D31}" presName="bigChev" presStyleLbl="node1" presStyleIdx="1" presStyleCnt="3" custScaleX="112254"/>
      <dgm:spPr/>
      <dgm:t>
        <a:bodyPr/>
        <a:lstStyle/>
        <a:p>
          <a:endParaRPr lang="ru-RU"/>
        </a:p>
      </dgm:t>
    </dgm:pt>
    <dgm:pt modelId="{54B66B05-CB07-B344-8D14-0B7CD8D4CE9B}" type="pres">
      <dgm:prSet presAssocID="{7118C837-5C03-574E-974C-AC885FEC2B58}" presName="parTrans" presStyleCnt="0"/>
      <dgm:spPr/>
    </dgm:pt>
    <dgm:pt modelId="{7612A8FC-1534-C040-B29D-835E97744F28}" type="pres">
      <dgm:prSet presAssocID="{882C72DD-D2E0-6F4F-9324-46E121F506CB}" presName="node" presStyleLbl="alignAccFollowNode1" presStyleIdx="2" presStyleCnt="6" custScaleX="118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D733E-A3B0-D84D-84EF-62F68900BD47}" type="pres">
      <dgm:prSet presAssocID="{B6ED79CE-C2E9-FA49-82FB-65328E7FD569}" presName="sibTrans" presStyleCnt="0"/>
      <dgm:spPr/>
    </dgm:pt>
    <dgm:pt modelId="{A05C2639-2051-B648-8343-029437234BBA}" type="pres">
      <dgm:prSet presAssocID="{77F70315-5FA9-9C45-8618-B1C883050977}" presName="node" presStyleLbl="alignAccFollowNode1" presStyleIdx="3" presStyleCnt="6" custScaleX="146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44EA9-F9F8-674F-8D53-8A5B890CED6D}" type="pres">
      <dgm:prSet presAssocID="{A62AE9D2-71B0-4943-8A05-BC6D44B63D31}" presName="vSp" presStyleCnt="0"/>
      <dgm:spPr/>
    </dgm:pt>
    <dgm:pt modelId="{6234DB1F-EB16-904A-AECB-3E874577665B}" type="pres">
      <dgm:prSet presAssocID="{29178B69-7D8F-804B-8420-7237BE8CB8FE}" presName="horFlow" presStyleCnt="0"/>
      <dgm:spPr/>
    </dgm:pt>
    <dgm:pt modelId="{860E3575-9C98-7941-A30B-EF98B7C4108E}" type="pres">
      <dgm:prSet presAssocID="{29178B69-7D8F-804B-8420-7237BE8CB8FE}" presName="bigChev" presStyleLbl="node1" presStyleIdx="2" presStyleCnt="3" custScaleX="114007" custScaleY="102694"/>
      <dgm:spPr/>
      <dgm:t>
        <a:bodyPr/>
        <a:lstStyle/>
        <a:p>
          <a:endParaRPr lang="ru-RU"/>
        </a:p>
      </dgm:t>
    </dgm:pt>
    <dgm:pt modelId="{1CCB4B64-3BA2-DA49-A44F-AAA852C1C76F}" type="pres">
      <dgm:prSet presAssocID="{C2119BF0-4568-2840-A698-B1920D4709A7}" presName="parTrans" presStyleCnt="0"/>
      <dgm:spPr/>
    </dgm:pt>
    <dgm:pt modelId="{33E10134-6AA7-F740-B967-7581A5F81C14}" type="pres">
      <dgm:prSet presAssocID="{A2F43FFC-C8B9-6B46-935C-B4F91C48108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8B8C-FFEF-9C4C-9BDA-E2FB4CBA8C5B}" type="pres">
      <dgm:prSet presAssocID="{BF72A2FA-A30E-424E-90A8-874F162CC105}" presName="sibTrans" presStyleCnt="0"/>
      <dgm:spPr/>
    </dgm:pt>
    <dgm:pt modelId="{DEFFF480-0128-EF4E-858F-961344680290}" type="pres">
      <dgm:prSet presAssocID="{61F9F9EA-9E78-9740-AFA6-45B8D89068F2}" presName="node" presStyleLbl="alignAccFollowNode1" presStyleIdx="5" presStyleCnt="6" custScaleX="187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9927E-44C0-6E49-A597-D2E77B8D50E8}" srcId="{29178B69-7D8F-804B-8420-7237BE8CB8FE}" destId="{A2F43FFC-C8B9-6B46-935C-B4F91C481081}" srcOrd="0" destOrd="0" parTransId="{C2119BF0-4568-2840-A698-B1920D4709A7}" sibTransId="{BF72A2FA-A30E-424E-90A8-874F162CC105}"/>
    <dgm:cxn modelId="{8D755D7A-2B36-284C-868B-511A438F88BA}" srcId="{07FE654E-9C14-634F-A535-AE768B16B528}" destId="{29178B69-7D8F-804B-8420-7237BE8CB8FE}" srcOrd="2" destOrd="0" parTransId="{ADBAC548-B863-8545-A48C-2AE800965F37}" sibTransId="{7CC40BE8-85AE-354D-9300-F94C5C0A507D}"/>
    <dgm:cxn modelId="{D5EC6A3D-7085-F340-88E8-9EF8042BF2F0}" srcId="{07FE654E-9C14-634F-A535-AE768B16B528}" destId="{EDA5BB7F-DDDA-7F40-AC1D-84B17156B0D7}" srcOrd="0" destOrd="0" parTransId="{07FB6221-E0F7-F74D-843A-FBE6F9E40B07}" sibTransId="{0DEA4C3C-B0EC-9641-B059-7395D9AF8A60}"/>
    <dgm:cxn modelId="{0CB38E32-F495-4381-B689-66D7F487B442}" type="presOf" srcId="{A62AE9D2-71B0-4943-8A05-BC6D44B63D31}" destId="{5FE4C30A-4606-3A49-BB44-1BA7F217B7AA}" srcOrd="0" destOrd="0" presId="urn:microsoft.com/office/officeart/2005/8/layout/lProcess3"/>
    <dgm:cxn modelId="{BFADC32D-856F-BA42-A21B-ED58F5B81E79}" srcId="{EDA5BB7F-DDDA-7F40-AC1D-84B17156B0D7}" destId="{8298EC66-612F-184E-9C81-8A488BA28E13}" srcOrd="0" destOrd="0" parTransId="{1DD5C80A-11CF-8041-9FC8-C6C0D66F229A}" sibTransId="{91594A51-D496-4F41-9EA0-E3A5AC436F51}"/>
    <dgm:cxn modelId="{2FF902A5-58CC-4B43-BAD3-9B4E98BF03FF}" type="presOf" srcId="{29178B69-7D8F-804B-8420-7237BE8CB8FE}" destId="{860E3575-9C98-7941-A30B-EF98B7C4108E}" srcOrd="0" destOrd="0" presId="urn:microsoft.com/office/officeart/2005/8/layout/lProcess3"/>
    <dgm:cxn modelId="{5076F0C2-2343-418D-820E-E3BB76358BE8}" type="presOf" srcId="{77F70315-5FA9-9C45-8618-B1C883050977}" destId="{A05C2639-2051-B648-8343-029437234BBA}" srcOrd="0" destOrd="0" presId="urn:microsoft.com/office/officeart/2005/8/layout/lProcess3"/>
    <dgm:cxn modelId="{C95610D5-1374-49E8-9127-23749DC2F121}" type="presOf" srcId="{A2F43FFC-C8B9-6B46-935C-B4F91C481081}" destId="{33E10134-6AA7-F740-B967-7581A5F81C14}" srcOrd="0" destOrd="0" presId="urn:microsoft.com/office/officeart/2005/8/layout/lProcess3"/>
    <dgm:cxn modelId="{449E6403-2372-6844-8934-05DC95B21672}" srcId="{29178B69-7D8F-804B-8420-7237BE8CB8FE}" destId="{61F9F9EA-9E78-9740-AFA6-45B8D89068F2}" srcOrd="1" destOrd="0" parTransId="{7D649B03-FA60-724A-B08F-76195EC1EECD}" sibTransId="{ED20EF1A-798A-7F44-8637-D73ECC772A75}"/>
    <dgm:cxn modelId="{8B11B353-72F9-47E9-B163-61BCF9D04AF5}" type="presOf" srcId="{F8E0D9A2-6DA0-8548-9629-59F0F9F45FE5}" destId="{F4E59F5B-BE46-0944-AA70-671ED71D2A81}" srcOrd="0" destOrd="0" presId="urn:microsoft.com/office/officeart/2005/8/layout/lProcess3"/>
    <dgm:cxn modelId="{EC715C35-55FC-4E99-8C8D-075C42AB2555}" type="presOf" srcId="{61F9F9EA-9E78-9740-AFA6-45B8D89068F2}" destId="{DEFFF480-0128-EF4E-858F-961344680290}" srcOrd="0" destOrd="0" presId="urn:microsoft.com/office/officeart/2005/8/layout/lProcess3"/>
    <dgm:cxn modelId="{E518EA15-C2E6-47BB-AC3E-7AEFDAD51DB5}" type="presOf" srcId="{EDA5BB7F-DDDA-7F40-AC1D-84B17156B0D7}" destId="{5C0F49F2-A41B-FE46-AD7B-28115C92684A}" srcOrd="0" destOrd="0" presId="urn:microsoft.com/office/officeart/2005/8/layout/lProcess3"/>
    <dgm:cxn modelId="{547C3FF7-E24B-034A-B9EC-70EB20B33DA0}" srcId="{07FE654E-9C14-634F-A535-AE768B16B528}" destId="{A62AE9D2-71B0-4943-8A05-BC6D44B63D31}" srcOrd="1" destOrd="0" parTransId="{745BEF5B-B706-7B4A-A1C2-F0092C0E2B5B}" sibTransId="{35115A4E-FA21-8345-B8E7-E66FEBF646F3}"/>
    <dgm:cxn modelId="{8496D1D9-544C-467E-9B27-BF5EBCB13CF8}" type="presOf" srcId="{882C72DD-D2E0-6F4F-9324-46E121F506CB}" destId="{7612A8FC-1534-C040-B29D-835E97744F28}" srcOrd="0" destOrd="0" presId="urn:microsoft.com/office/officeart/2005/8/layout/lProcess3"/>
    <dgm:cxn modelId="{68FC8318-EC86-8345-AE07-6A2B16AE474C}" srcId="{A62AE9D2-71B0-4943-8A05-BC6D44B63D31}" destId="{77F70315-5FA9-9C45-8618-B1C883050977}" srcOrd="1" destOrd="0" parTransId="{5EBE3697-FB8D-804B-ACFB-1DEF2E392032}" sibTransId="{C5B29EA6-ED56-6049-A8B3-7D7A5EF2A218}"/>
    <dgm:cxn modelId="{1FA9705C-4ED4-42B6-A14F-5427932820D9}" type="presOf" srcId="{07FE654E-9C14-634F-A535-AE768B16B528}" destId="{AA728D45-8519-C241-84EF-0FD739350C68}" srcOrd="0" destOrd="0" presId="urn:microsoft.com/office/officeart/2005/8/layout/lProcess3"/>
    <dgm:cxn modelId="{78AC7AC3-B396-8C44-97FD-319CD1436586}" srcId="{A62AE9D2-71B0-4943-8A05-BC6D44B63D31}" destId="{882C72DD-D2E0-6F4F-9324-46E121F506CB}" srcOrd="0" destOrd="0" parTransId="{7118C837-5C03-574E-974C-AC885FEC2B58}" sibTransId="{B6ED79CE-C2E9-FA49-82FB-65328E7FD569}"/>
    <dgm:cxn modelId="{CFA9A51F-386F-403C-AF77-7281E48BFBDA}" type="presOf" srcId="{8298EC66-612F-184E-9C81-8A488BA28E13}" destId="{ECADBD58-4625-0448-8319-4BA19B7881F6}" srcOrd="0" destOrd="0" presId="urn:microsoft.com/office/officeart/2005/8/layout/lProcess3"/>
    <dgm:cxn modelId="{B46C95F5-5E09-6B4C-A068-7AA10AEA2919}" srcId="{EDA5BB7F-DDDA-7F40-AC1D-84B17156B0D7}" destId="{F8E0D9A2-6DA0-8548-9629-59F0F9F45FE5}" srcOrd="1" destOrd="0" parTransId="{85193DA7-ADCF-FB44-9124-EE10D7F89C94}" sibTransId="{2535E802-CB08-D44D-9775-E87ED9F1C0C3}"/>
    <dgm:cxn modelId="{83272A7D-D4AB-47E3-B665-5C9BB3952056}" type="presParOf" srcId="{AA728D45-8519-C241-84EF-0FD739350C68}" destId="{619098EE-F639-4547-8DDF-3ED6456D0580}" srcOrd="0" destOrd="0" presId="urn:microsoft.com/office/officeart/2005/8/layout/lProcess3"/>
    <dgm:cxn modelId="{C69ED504-1233-4AB7-8696-A9C93213DB6F}" type="presParOf" srcId="{619098EE-F639-4547-8DDF-3ED6456D0580}" destId="{5C0F49F2-A41B-FE46-AD7B-28115C92684A}" srcOrd="0" destOrd="0" presId="urn:microsoft.com/office/officeart/2005/8/layout/lProcess3"/>
    <dgm:cxn modelId="{32188E50-D676-476D-9A63-7D80B16ED57D}" type="presParOf" srcId="{619098EE-F639-4547-8DDF-3ED6456D0580}" destId="{393BE7BB-681F-4845-BAC2-1FD1C115DFDB}" srcOrd="1" destOrd="0" presId="urn:microsoft.com/office/officeart/2005/8/layout/lProcess3"/>
    <dgm:cxn modelId="{C614B58A-99AF-4C7B-BF00-4CF8DF8DAE89}" type="presParOf" srcId="{619098EE-F639-4547-8DDF-3ED6456D0580}" destId="{ECADBD58-4625-0448-8319-4BA19B7881F6}" srcOrd="2" destOrd="0" presId="urn:microsoft.com/office/officeart/2005/8/layout/lProcess3"/>
    <dgm:cxn modelId="{710E1FA3-78EE-4D16-AC43-A42FE57FE7C9}" type="presParOf" srcId="{619098EE-F639-4547-8DDF-3ED6456D0580}" destId="{379BDCC8-11D9-4345-AA98-FAE37F08A29D}" srcOrd="3" destOrd="0" presId="urn:microsoft.com/office/officeart/2005/8/layout/lProcess3"/>
    <dgm:cxn modelId="{8BC27B6B-1151-40E7-B9D1-5BF6FC715C87}" type="presParOf" srcId="{619098EE-F639-4547-8DDF-3ED6456D0580}" destId="{F4E59F5B-BE46-0944-AA70-671ED71D2A81}" srcOrd="4" destOrd="0" presId="urn:microsoft.com/office/officeart/2005/8/layout/lProcess3"/>
    <dgm:cxn modelId="{3B40E2B4-DFC9-4744-A5F2-8D23B0F993D5}" type="presParOf" srcId="{AA728D45-8519-C241-84EF-0FD739350C68}" destId="{21315B3A-A122-E647-B2A0-DD841209CDA7}" srcOrd="1" destOrd="0" presId="urn:microsoft.com/office/officeart/2005/8/layout/lProcess3"/>
    <dgm:cxn modelId="{70744F70-A79F-47CE-A43D-3011DE546EEB}" type="presParOf" srcId="{AA728D45-8519-C241-84EF-0FD739350C68}" destId="{CE9A084B-A77D-AE4C-8B23-AE8AE730C187}" srcOrd="2" destOrd="0" presId="urn:microsoft.com/office/officeart/2005/8/layout/lProcess3"/>
    <dgm:cxn modelId="{E18B2F35-6A78-4F27-B8E5-A3126C6BF2CE}" type="presParOf" srcId="{CE9A084B-A77D-AE4C-8B23-AE8AE730C187}" destId="{5FE4C30A-4606-3A49-BB44-1BA7F217B7AA}" srcOrd="0" destOrd="0" presId="urn:microsoft.com/office/officeart/2005/8/layout/lProcess3"/>
    <dgm:cxn modelId="{B20F5B77-2939-4F18-BD47-E42F79899C4E}" type="presParOf" srcId="{CE9A084B-A77D-AE4C-8B23-AE8AE730C187}" destId="{54B66B05-CB07-B344-8D14-0B7CD8D4CE9B}" srcOrd="1" destOrd="0" presId="urn:microsoft.com/office/officeart/2005/8/layout/lProcess3"/>
    <dgm:cxn modelId="{30D01C3E-B2AD-44DB-9DD3-7658E1B11B17}" type="presParOf" srcId="{CE9A084B-A77D-AE4C-8B23-AE8AE730C187}" destId="{7612A8FC-1534-C040-B29D-835E97744F28}" srcOrd="2" destOrd="0" presId="urn:microsoft.com/office/officeart/2005/8/layout/lProcess3"/>
    <dgm:cxn modelId="{C317A0B5-DCFD-4B6E-B909-F4C90EEB5568}" type="presParOf" srcId="{CE9A084B-A77D-AE4C-8B23-AE8AE730C187}" destId="{426D733E-A3B0-D84D-84EF-62F68900BD47}" srcOrd="3" destOrd="0" presId="urn:microsoft.com/office/officeart/2005/8/layout/lProcess3"/>
    <dgm:cxn modelId="{980A6C25-0E4B-4843-9B1A-E9A0894C94CA}" type="presParOf" srcId="{CE9A084B-A77D-AE4C-8B23-AE8AE730C187}" destId="{A05C2639-2051-B648-8343-029437234BBA}" srcOrd="4" destOrd="0" presId="urn:microsoft.com/office/officeart/2005/8/layout/lProcess3"/>
    <dgm:cxn modelId="{F2F812B8-A344-449B-BE94-4338FC37AC85}" type="presParOf" srcId="{AA728D45-8519-C241-84EF-0FD739350C68}" destId="{4C444EA9-F9F8-674F-8D53-8A5B890CED6D}" srcOrd="3" destOrd="0" presId="urn:microsoft.com/office/officeart/2005/8/layout/lProcess3"/>
    <dgm:cxn modelId="{69BFAEC1-3528-4B2E-8C2F-B40DD1EF9C07}" type="presParOf" srcId="{AA728D45-8519-C241-84EF-0FD739350C68}" destId="{6234DB1F-EB16-904A-AECB-3E874577665B}" srcOrd="4" destOrd="0" presId="urn:microsoft.com/office/officeart/2005/8/layout/lProcess3"/>
    <dgm:cxn modelId="{5A718BEC-A8CE-460C-AB3A-2F1BF6F11BAC}" type="presParOf" srcId="{6234DB1F-EB16-904A-AECB-3E874577665B}" destId="{860E3575-9C98-7941-A30B-EF98B7C4108E}" srcOrd="0" destOrd="0" presId="urn:microsoft.com/office/officeart/2005/8/layout/lProcess3"/>
    <dgm:cxn modelId="{78B6EC26-CC83-4FDF-8480-106F447760C1}" type="presParOf" srcId="{6234DB1F-EB16-904A-AECB-3E874577665B}" destId="{1CCB4B64-3BA2-DA49-A44F-AAA852C1C76F}" srcOrd="1" destOrd="0" presId="urn:microsoft.com/office/officeart/2005/8/layout/lProcess3"/>
    <dgm:cxn modelId="{5DDC45B1-42D0-4445-827C-FF791F92C16C}" type="presParOf" srcId="{6234DB1F-EB16-904A-AECB-3E874577665B}" destId="{33E10134-6AA7-F740-B967-7581A5F81C14}" srcOrd="2" destOrd="0" presId="urn:microsoft.com/office/officeart/2005/8/layout/lProcess3"/>
    <dgm:cxn modelId="{5305DD13-5B32-4FD5-8D19-83D420E2F758}" type="presParOf" srcId="{6234DB1F-EB16-904A-AECB-3E874577665B}" destId="{E6D58B8C-FFEF-9C4C-9BDA-E2FB4CBA8C5B}" srcOrd="3" destOrd="0" presId="urn:microsoft.com/office/officeart/2005/8/layout/lProcess3"/>
    <dgm:cxn modelId="{83B61F73-A4F8-4064-B31E-E6CE110B9C78}" type="presParOf" srcId="{6234DB1F-EB16-904A-AECB-3E874577665B}" destId="{DEFFF480-0128-EF4E-858F-96134468029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59EF8-6F4D-413A-AE40-55AA916B232F}">
      <dsp:nvSpPr>
        <dsp:cNvPr id="0" name=""/>
        <dsp:cNvSpPr/>
      </dsp:nvSpPr>
      <dsp:spPr>
        <a:xfrm>
          <a:off x="1634" y="0"/>
          <a:ext cx="2543618" cy="4681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Управление инновационной деятельностью в округе</a:t>
          </a:r>
          <a:endParaRPr lang="ru-RU" sz="1800" b="1" i="0" kern="1200" baseline="0" dirty="0"/>
        </a:p>
      </dsp:txBody>
      <dsp:txXfrm>
        <a:off x="1634" y="1872438"/>
        <a:ext cx="2543618" cy="1872438"/>
      </dsp:txXfrm>
    </dsp:sp>
    <dsp:sp modelId="{B17E124B-D94A-43B9-9797-94AC84400DCD}">
      <dsp:nvSpPr>
        <dsp:cNvPr id="0" name=""/>
        <dsp:cNvSpPr/>
      </dsp:nvSpPr>
      <dsp:spPr>
        <a:xfrm>
          <a:off x="494041" y="280865"/>
          <a:ext cx="1558804" cy="15588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6C967-EA00-4A26-83B4-52543C982928}">
      <dsp:nvSpPr>
        <dsp:cNvPr id="0" name=""/>
        <dsp:cNvSpPr/>
      </dsp:nvSpPr>
      <dsp:spPr>
        <a:xfrm>
          <a:off x="2621561" y="0"/>
          <a:ext cx="2543618" cy="4681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Сопровождение профессионального развития педагогов округа</a:t>
          </a:r>
          <a:endParaRPr lang="ru-RU" sz="1800" b="1" i="0" kern="1200" baseline="0" dirty="0"/>
        </a:p>
      </dsp:txBody>
      <dsp:txXfrm>
        <a:off x="2621561" y="1872438"/>
        <a:ext cx="2543618" cy="1872438"/>
      </dsp:txXfrm>
    </dsp:sp>
    <dsp:sp modelId="{EA8BA71B-D223-4753-A82C-DDBC4C16438D}">
      <dsp:nvSpPr>
        <dsp:cNvPr id="0" name=""/>
        <dsp:cNvSpPr/>
      </dsp:nvSpPr>
      <dsp:spPr>
        <a:xfrm>
          <a:off x="3113968" y="280865"/>
          <a:ext cx="1558804" cy="15588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5FD52-758E-4DA5-AEFA-1A37EA43420B}">
      <dsp:nvSpPr>
        <dsp:cNvPr id="0" name=""/>
        <dsp:cNvSpPr/>
      </dsp:nvSpPr>
      <dsp:spPr>
        <a:xfrm>
          <a:off x="5241488" y="0"/>
          <a:ext cx="2543618" cy="4681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Организация профориентационной работы со школьниками</a:t>
          </a:r>
          <a:endParaRPr lang="ru-RU" sz="1800" b="1" i="0" kern="1200" baseline="0" dirty="0"/>
        </a:p>
      </dsp:txBody>
      <dsp:txXfrm>
        <a:off x="5241488" y="1872438"/>
        <a:ext cx="2543618" cy="1872438"/>
      </dsp:txXfrm>
    </dsp:sp>
    <dsp:sp modelId="{D5B7A983-75C4-4971-9801-CB11C7BC830D}">
      <dsp:nvSpPr>
        <dsp:cNvPr id="0" name=""/>
        <dsp:cNvSpPr/>
      </dsp:nvSpPr>
      <dsp:spPr>
        <a:xfrm>
          <a:off x="5733895" y="280865"/>
          <a:ext cx="1558804" cy="15588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3B53B-D002-4367-B21F-4DA8A73E4A4B}">
      <dsp:nvSpPr>
        <dsp:cNvPr id="0" name=""/>
        <dsp:cNvSpPr/>
      </dsp:nvSpPr>
      <dsp:spPr>
        <a:xfrm>
          <a:off x="311469" y="3744875"/>
          <a:ext cx="7163802" cy="7021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33792-EF95-46D8-BA78-8B88CF6F52CE}">
      <dsp:nvSpPr>
        <dsp:cNvPr id="0" name=""/>
        <dsp:cNvSpPr/>
      </dsp:nvSpPr>
      <dsp:spPr>
        <a:xfrm>
          <a:off x="0" y="4248474"/>
          <a:ext cx="7008439" cy="386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Магистерская программа «Управление образованием», 2012 г.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248474"/>
        <a:ext cx="7008439" cy="3860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45A2C-DA22-450B-8426-E9DDF68F6BAE}">
      <dsp:nvSpPr>
        <dsp:cNvPr id="0" name=""/>
        <dsp:cNvSpPr/>
      </dsp:nvSpPr>
      <dsp:spPr>
        <a:xfrm>
          <a:off x="2093" y="227657"/>
          <a:ext cx="3901281" cy="975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Курсы повышения квалификации учителей и руководителей образовательных организаций</a:t>
          </a:r>
          <a:endParaRPr lang="ru-RU" sz="1800" b="1" kern="1200" dirty="0"/>
        </a:p>
      </dsp:txBody>
      <dsp:txXfrm>
        <a:off x="2093" y="227657"/>
        <a:ext cx="3901281" cy="975320"/>
      </dsp:txXfrm>
    </dsp:sp>
    <dsp:sp modelId="{244C66A2-3A21-4BBE-86A2-3DBD62CF27FD}">
      <dsp:nvSpPr>
        <dsp:cNvPr id="0" name=""/>
        <dsp:cNvSpPr/>
      </dsp:nvSpPr>
      <dsp:spPr>
        <a:xfrm rot="5251073">
          <a:off x="1895850" y="1288318"/>
          <a:ext cx="170841" cy="1706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37DBD-BA4E-47EC-BA78-2F8ACCE4BE11}">
      <dsp:nvSpPr>
        <dsp:cNvPr id="0" name=""/>
        <dsp:cNvSpPr/>
      </dsp:nvSpPr>
      <dsp:spPr>
        <a:xfrm>
          <a:off x="59168" y="1544339"/>
          <a:ext cx="3901281" cy="9753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Практико-ориентированные семинары, мастер-классы в школах округа </a:t>
          </a:r>
        </a:p>
      </dsp:txBody>
      <dsp:txXfrm>
        <a:off x="59168" y="1544339"/>
        <a:ext cx="3901281" cy="975320"/>
      </dsp:txXfrm>
    </dsp:sp>
    <dsp:sp modelId="{EE74E34A-4286-4EA6-9ADB-1EBFC02A068D}">
      <dsp:nvSpPr>
        <dsp:cNvPr id="0" name=""/>
        <dsp:cNvSpPr/>
      </dsp:nvSpPr>
      <dsp:spPr>
        <a:xfrm rot="5548927">
          <a:off x="1895770" y="2605000"/>
          <a:ext cx="171001" cy="1706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A03BF-A70E-4C0C-9598-E6E5F503DD73}">
      <dsp:nvSpPr>
        <dsp:cNvPr id="0" name=""/>
        <dsp:cNvSpPr/>
      </dsp:nvSpPr>
      <dsp:spPr>
        <a:xfrm>
          <a:off x="2093" y="2861022"/>
          <a:ext cx="3901281" cy="9753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Краткосрочные курсы повышения квалификации учителей-предметников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«Профессор Вышки школьному учителю»</a:t>
          </a:r>
          <a:endParaRPr lang="ru-RU" sz="1700" b="1" kern="1200" dirty="0"/>
        </a:p>
      </dsp:txBody>
      <dsp:txXfrm>
        <a:off x="2093" y="2861022"/>
        <a:ext cx="3901281" cy="975320"/>
      </dsp:txXfrm>
    </dsp:sp>
    <dsp:sp modelId="{290ED82A-D9DE-454A-B2BC-C8AD02922F2C}">
      <dsp:nvSpPr>
        <dsp:cNvPr id="0" name=""/>
        <dsp:cNvSpPr/>
      </dsp:nvSpPr>
      <dsp:spPr>
        <a:xfrm>
          <a:off x="4449553" y="227657"/>
          <a:ext cx="3901281" cy="975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Конференции, семинары,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круглые столы НИУ  ВШЭ</a:t>
          </a:r>
        </a:p>
      </dsp:txBody>
      <dsp:txXfrm>
        <a:off x="4449553" y="227657"/>
        <a:ext cx="3901281" cy="975320"/>
      </dsp:txXfrm>
    </dsp:sp>
    <dsp:sp modelId="{D724F7BA-5964-47A7-8A05-BDF0784BA91C}">
      <dsp:nvSpPr>
        <dsp:cNvPr id="0" name=""/>
        <dsp:cNvSpPr/>
      </dsp:nvSpPr>
      <dsp:spPr>
        <a:xfrm rot="5400000">
          <a:off x="6314853" y="1288318"/>
          <a:ext cx="170681" cy="1706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9F6A5-6992-4D80-BFAD-4ECD34E92A6F}">
      <dsp:nvSpPr>
        <dsp:cNvPr id="0" name=""/>
        <dsp:cNvSpPr/>
      </dsp:nvSpPr>
      <dsp:spPr>
        <a:xfrm>
          <a:off x="4449553" y="1544339"/>
          <a:ext cx="3901281" cy="9753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Конференции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Ассоциации университетских округов РФ</a:t>
          </a:r>
          <a:endParaRPr lang="ru-RU" sz="1800" b="1" kern="1200" dirty="0"/>
        </a:p>
      </dsp:txBody>
      <dsp:txXfrm>
        <a:off x="4449553" y="1544339"/>
        <a:ext cx="3901281" cy="975320"/>
      </dsp:txXfrm>
    </dsp:sp>
    <dsp:sp modelId="{5E9E5293-394A-46F1-B6AA-495CE2DF6F32}">
      <dsp:nvSpPr>
        <dsp:cNvPr id="0" name=""/>
        <dsp:cNvSpPr/>
      </dsp:nvSpPr>
      <dsp:spPr>
        <a:xfrm rot="5400000">
          <a:off x="6314853" y="2605000"/>
          <a:ext cx="170681" cy="1706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99A1B-777E-4383-A21E-0CDD539FEF24}">
      <dsp:nvSpPr>
        <dsp:cNvPr id="0" name=""/>
        <dsp:cNvSpPr/>
      </dsp:nvSpPr>
      <dsp:spPr>
        <a:xfrm>
          <a:off x="4449553" y="2861022"/>
          <a:ext cx="3901281" cy="9753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Конференции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Нижегородского университетского округа, 2010, 2012 г.г.</a:t>
          </a:r>
          <a:endParaRPr lang="ru-RU" sz="1800" b="1" kern="1200" dirty="0"/>
        </a:p>
      </dsp:txBody>
      <dsp:txXfrm>
        <a:off x="4449553" y="2861022"/>
        <a:ext cx="3901281" cy="975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64587-320A-4542-BBF9-E79E62C3EDEF}">
      <dsp:nvSpPr>
        <dsp:cNvPr id="0" name=""/>
        <dsp:cNvSpPr/>
      </dsp:nvSpPr>
      <dsp:spPr>
        <a:xfrm>
          <a:off x="0" y="1687"/>
          <a:ext cx="6438943" cy="863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Нижегородский университетский округ –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развивающаяся организация: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87"/>
        <a:ext cx="6438943" cy="863499"/>
      </dsp:txXfrm>
    </dsp:sp>
    <dsp:sp modelId="{6B235B52-4147-4C12-ABB4-050BABD93245}">
      <dsp:nvSpPr>
        <dsp:cNvPr id="0" name=""/>
        <dsp:cNvSpPr/>
      </dsp:nvSpPr>
      <dsp:spPr>
        <a:xfrm>
          <a:off x="0" y="884990"/>
          <a:ext cx="6438943" cy="863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- со временем происходит трансформация целевых ориентиров: цели создания округа теряют актуальность, число школ растет</a:t>
          </a:r>
          <a:endParaRPr lang="ru-RU" sz="2000" kern="1200" dirty="0"/>
        </a:p>
      </dsp:txBody>
      <dsp:txXfrm>
        <a:off x="0" y="884990"/>
        <a:ext cx="6438943" cy="863499"/>
      </dsp:txXfrm>
    </dsp:sp>
    <dsp:sp modelId="{B2EFEBDB-3D3D-4D79-B4E6-A7D3698CD1F0}">
      <dsp:nvSpPr>
        <dsp:cNvPr id="0" name=""/>
        <dsp:cNvSpPr/>
      </dsp:nvSpPr>
      <dsp:spPr>
        <a:xfrm>
          <a:off x="0" y="1751046"/>
          <a:ext cx="6438943" cy="863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- каждый субъект (университет, школы) решает свои задачи, однако  стремятся к объединению</a:t>
          </a:r>
          <a:endParaRPr lang="ru-RU" sz="2000" kern="1200" dirty="0"/>
        </a:p>
      </dsp:txBody>
      <dsp:txXfrm>
        <a:off x="0" y="1751046"/>
        <a:ext cx="6438943" cy="863499"/>
      </dsp:txXfrm>
    </dsp:sp>
    <dsp:sp modelId="{AD16E8B1-B659-486E-8925-91D311FD11A6}">
      <dsp:nvSpPr>
        <dsp:cNvPr id="0" name=""/>
        <dsp:cNvSpPr/>
      </dsp:nvSpPr>
      <dsp:spPr>
        <a:xfrm>
          <a:off x="0" y="2625726"/>
          <a:ext cx="6438943" cy="863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 - сеть вынуждена реагировать как на внутренние, так и на внешние изменения образовательной среды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2625726"/>
        <a:ext cx="6438943" cy="8634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985A38-0FEA-406E-879C-5F1C6924F4EC}">
      <dsp:nvSpPr>
        <dsp:cNvPr id="0" name=""/>
        <dsp:cNvSpPr/>
      </dsp:nvSpPr>
      <dsp:spPr>
        <a:xfrm>
          <a:off x="625642" y="2137"/>
          <a:ext cx="3973598" cy="1245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Выборка: 1053 респондента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 из 27 школ округа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25642" y="2137"/>
        <a:ext cx="3973598" cy="1245649"/>
      </dsp:txXfrm>
    </dsp:sp>
    <dsp:sp modelId="{2907B0F9-66D0-4392-A45B-F53768CBEFA0}">
      <dsp:nvSpPr>
        <dsp:cNvPr id="0" name=""/>
        <dsp:cNvSpPr/>
      </dsp:nvSpPr>
      <dsp:spPr>
        <a:xfrm>
          <a:off x="1023002" y="1247787"/>
          <a:ext cx="432835" cy="88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201"/>
              </a:lnTo>
              <a:lnTo>
                <a:pt x="432835" y="887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14219-7068-46E3-9815-C80755C0D04F}">
      <dsp:nvSpPr>
        <dsp:cNvPr id="0" name=""/>
        <dsp:cNvSpPr/>
      </dsp:nvSpPr>
      <dsp:spPr>
        <a:xfrm>
          <a:off x="1455838" y="1512164"/>
          <a:ext cx="4830251" cy="1245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725 обучающихся: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smtClean="0"/>
            <a:t>52% - 11 </a:t>
          </a:r>
          <a:r>
            <a:rPr lang="ru-RU" sz="1800" b="1" kern="1200" dirty="0" err="1" smtClean="0"/>
            <a:t>кл</a:t>
          </a:r>
          <a:r>
            <a:rPr lang="ru-RU" sz="1800" b="1" kern="1200" dirty="0" smtClean="0"/>
            <a:t>.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smtClean="0"/>
            <a:t>30% - 10 </a:t>
          </a:r>
          <a:r>
            <a:rPr lang="ru-RU" sz="1800" b="1" kern="1200" dirty="0" err="1" smtClean="0"/>
            <a:t>кл</a:t>
          </a:r>
          <a:r>
            <a:rPr lang="ru-RU" sz="1800" b="1" kern="1200" dirty="0" smtClean="0"/>
            <a:t>.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smtClean="0"/>
            <a:t>18% - 9 </a:t>
          </a:r>
          <a:r>
            <a:rPr lang="ru-RU" sz="1800" b="1" kern="1200" dirty="0" err="1" smtClean="0"/>
            <a:t>кл</a:t>
          </a:r>
          <a:r>
            <a:rPr lang="ru-RU" sz="1800" b="1" kern="1200" dirty="0" smtClean="0"/>
            <a:t>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/>
        </a:p>
      </dsp:txBody>
      <dsp:txXfrm>
        <a:off x="1455838" y="1512164"/>
        <a:ext cx="4830251" cy="1245649"/>
      </dsp:txXfrm>
    </dsp:sp>
    <dsp:sp modelId="{A5D97C27-A0B1-4F3E-A1FF-83EA49D37702}">
      <dsp:nvSpPr>
        <dsp:cNvPr id="0" name=""/>
        <dsp:cNvSpPr/>
      </dsp:nvSpPr>
      <dsp:spPr>
        <a:xfrm>
          <a:off x="1023002" y="1247787"/>
          <a:ext cx="388251" cy="2560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034"/>
              </a:lnTo>
              <a:lnTo>
                <a:pt x="388251" y="2560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DCDA8-8C9B-4B77-835F-5210E7FBD90A}">
      <dsp:nvSpPr>
        <dsp:cNvPr id="0" name=""/>
        <dsp:cNvSpPr/>
      </dsp:nvSpPr>
      <dsp:spPr>
        <a:xfrm>
          <a:off x="1411253" y="3026762"/>
          <a:ext cx="4829075" cy="156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328 учителей и руководителей школ со стажем: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до 5 лет – 15%;  5-10 лет – 8 %;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10-25 лет – 34%; больше 25 лет – 43 %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7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411253" y="3026762"/>
        <a:ext cx="4829075" cy="15621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4CFA3-047C-466E-BB2B-96D80BAD1A3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FE259-E39D-4060-A6E0-8AC1BA1AD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17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 </a:t>
            </a:r>
            <a:r>
              <a:rPr lang="ru-RU" sz="2000" b="1" kern="0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,2013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C:\Users\Наталья\Desktop\эмблема окр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929066"/>
            <a:ext cx="2176459" cy="193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Логотипы JPG\Логотип горизонтальный си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456753" cy="1224136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14282" y="2071678"/>
            <a:ext cx="857252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9600" b="1" kern="0" cap="all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2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Влияние изменений целевых ориентиров сети «Университет – школы» на систему управления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96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51520" y="4445384"/>
            <a:ext cx="475252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8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Серова Наталья Александровна,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Моисеева Елена Борисовна,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Платонова Елена Александровна,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НИУ ВШЭ – Нижний Новгород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Октябрь, 2013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85786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643306" y="428604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Наталья\Desktop\g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491" y="71414"/>
            <a:ext cx="1930757" cy="1785950"/>
          </a:xfrm>
          <a:prstGeom prst="rect">
            <a:avLst/>
          </a:prstGeom>
          <a:noFill/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00034" y="428604"/>
            <a:ext cx="835824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3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Теоретическая рамка исследования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7544" y="1988840"/>
            <a:ext cx="8352928" cy="3871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800" b="1" dirty="0" smtClean="0"/>
              <a:t>Сеть</a:t>
            </a:r>
            <a:r>
              <a:rPr lang="ru-RU" sz="2800" dirty="0" smtClean="0"/>
              <a:t>  – это объединение организаций, порой непохожих друг на друга (комплекс взаимосвязанных узлов открытого типа), у каждой свои целевые ориентиры, тем не менее, вместе они  живут в едином проблемном поле    (Е.В. Василевская, С.Д. Каракозов, К.Г. Митрофанов и др.)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800" b="1" dirty="0" smtClean="0"/>
              <a:t>Сетевая форма реализации образовательных программ </a:t>
            </a:r>
            <a:r>
              <a:rPr lang="ru-RU" sz="2800" dirty="0" smtClean="0"/>
              <a:t>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деятельность. (Федеральный закон «Об образовании  в РФ» от 29.12.2012 №273)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/>
              <a:t>Механизм управления сетью </a:t>
            </a:r>
            <a:r>
              <a:rPr lang="ru-RU" sz="2800" dirty="0" smtClean="0"/>
              <a:t>-  совокупность правил и процедур принятия решений и организации жизнедеятельности, влияющих на поведение всех узлов сети (М.Ю. Шерешева)</a:t>
            </a: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Октябрь, 2013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85786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571868" y="500042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39552" y="188640"/>
            <a:ext cx="83582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3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Исследовательские задачи:</a:t>
            </a:r>
            <a:endParaRPr lang="ru-RU" sz="2300" b="1" cap="all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9552" y="1052737"/>
          <a:ext cx="8064896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1331366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None/>
                      </a:pPr>
                      <a:r>
                        <a:rPr lang="ru-RU" sz="2400" dirty="0" smtClean="0"/>
                        <a:t>Изучение «мнения» школ округа о взаимодействии в Нижнем Новгороде учреждений общего образования и вузов;</a:t>
                      </a:r>
                      <a:endParaRPr lang="ru-RU" sz="2400" dirty="0"/>
                    </a:p>
                  </a:txBody>
                  <a:tcPr/>
                </a:tc>
              </a:tr>
              <a:tr h="141069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Получение экспертных оценок относительно состояния и перспектив развития Нижегородского университетского округа Высшей школы экономики;</a:t>
                      </a:r>
                      <a:endParaRPr lang="ru-RU" sz="2400" dirty="0"/>
                    </a:p>
                  </a:txBody>
                  <a:tcPr/>
                </a:tc>
              </a:tr>
              <a:tr h="135205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Изучение мнений реальных субъектов округа (учителей,  учащихся, руководителей школ, преподавателей НИУ ВШЭ – Нижний Новгород, администрации округа);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6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Выработка рекомендаций относительно проектирования системы управления округа в настоящий период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Октябрь, 2013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85786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571868" y="500042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00034" y="428604"/>
            <a:ext cx="83582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3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 педагогов и школьников,  экспертное интервью</a:t>
            </a:r>
            <a:endParaRPr lang="ru-RU" sz="2300" b="1" cap="all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51520" y="1340768"/>
          <a:ext cx="68762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5076056" y="1340768"/>
            <a:ext cx="3816424" cy="122413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/>
              <a:t>20 экспертов:  </a:t>
            </a:r>
            <a:r>
              <a:rPr lang="ru-RU" sz="2000" dirty="0" smtClean="0"/>
              <a:t>руководители школ, представители НИУ ВШЭ, образовательных структур</a:t>
            </a:r>
            <a:endParaRPr lang="ru-RU" sz="20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g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031" y="214290"/>
            <a:ext cx="2085217" cy="1928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Октябрь, 2013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85786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643306" y="428604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395536" y="1285860"/>
            <a:ext cx="6696744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1. Цели участников сети, изменение целевых ориентиров  Нижегородского университетского округа Высшей школы экономики (2004 г., 2012 г.)</a:t>
            </a:r>
          </a:p>
          <a:p>
            <a:pPr marL="514350" marR="0" lvl="0" indent="-5143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514350" marR="0" lvl="0" indent="-5143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2. Реакции на «изменения» в целевых ориентирах:</a:t>
            </a:r>
          </a:p>
          <a:p>
            <a:pPr marL="514350" marR="0" lvl="0" indent="-5143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	- </a:t>
            </a:r>
            <a:r>
              <a:rPr lang="ru-RU" sz="2700" b="1" dirty="0" smtClean="0">
                <a:latin typeface="+mj-lt"/>
                <a:ea typeface="+mj-ea"/>
                <a:cs typeface="+mj-cs"/>
              </a:rPr>
              <a:t>реакция последствия</a:t>
            </a:r>
          </a:p>
          <a:p>
            <a:pPr marL="514350" marR="0" lvl="0" indent="-5143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700" b="1" dirty="0" smtClean="0">
                <a:latin typeface="+mj-lt"/>
                <a:ea typeface="+mj-ea"/>
                <a:cs typeface="+mj-cs"/>
              </a:rPr>
              <a:t>	 </a:t>
            </a:r>
            <a:r>
              <a:rPr lang="ru-RU" sz="2700" dirty="0" smtClean="0">
                <a:latin typeface="+mj-lt"/>
                <a:ea typeface="+mj-ea"/>
                <a:cs typeface="+mj-cs"/>
              </a:rPr>
              <a:t>(какие механизмы «ухудшились»?);</a:t>
            </a:r>
          </a:p>
          <a:p>
            <a:pPr marL="514350" marR="0" lvl="0" indent="-5143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	- </a:t>
            </a:r>
            <a:r>
              <a:rPr lang="ru-RU" sz="2700" b="1" dirty="0" smtClean="0">
                <a:latin typeface="+mj-lt"/>
                <a:ea typeface="+mj-ea"/>
                <a:cs typeface="+mj-cs"/>
              </a:rPr>
              <a:t>реакция компенсации</a:t>
            </a:r>
          </a:p>
          <a:p>
            <a:pPr marL="514350" marR="0" lvl="0" indent="-5143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700" b="1" dirty="0" smtClean="0">
                <a:latin typeface="+mj-lt"/>
                <a:ea typeface="+mj-ea"/>
                <a:cs typeface="+mj-cs"/>
              </a:rPr>
              <a:t>	</a:t>
            </a:r>
            <a:r>
              <a:rPr lang="ru-RU" sz="2700" dirty="0" smtClean="0">
                <a:latin typeface="+mj-lt"/>
                <a:ea typeface="+mj-ea"/>
                <a:cs typeface="+mj-cs"/>
              </a:rPr>
              <a:t> (какие имеются возможности в управлении?);</a:t>
            </a:r>
          </a:p>
          <a:p>
            <a:pPr marL="514350" marR="0" lvl="0" indent="-5143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	- </a:t>
            </a:r>
            <a:r>
              <a:rPr lang="ru-RU" sz="2700" b="1" dirty="0" smtClean="0">
                <a:latin typeface="+mj-lt"/>
                <a:ea typeface="+mj-ea"/>
                <a:cs typeface="+mj-cs"/>
              </a:rPr>
              <a:t>проектирование невидимого</a:t>
            </a:r>
          </a:p>
          <a:p>
            <a:pPr marL="514350" marR="0" lvl="0" indent="-5143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700" dirty="0" smtClean="0">
                <a:latin typeface="+mj-lt"/>
                <a:ea typeface="+mj-ea"/>
                <a:cs typeface="+mj-cs"/>
              </a:rPr>
              <a:t>	 (что можно предложить для усиления взаимодействия университета и школ?)</a:t>
            </a:r>
          </a:p>
          <a:p>
            <a:pPr marL="514350" marR="0" lvl="0" indent="-51435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00034" y="428604"/>
            <a:ext cx="83582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3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представлены итоги исследования</a:t>
            </a:r>
            <a:endParaRPr lang="ru-RU" sz="2300" b="1" cap="all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4348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571868" y="500042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475656" y="188640"/>
            <a:ext cx="7300874" cy="52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tabLst>
                <a:tab pos="804863" algn="l"/>
              </a:tabLst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" dirty="0" smtClean="0"/>
              <a:t> </a:t>
            </a:r>
            <a:r>
              <a:rPr lang="ru-RU" sz="2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Целевые ориентиры </a:t>
            </a:r>
            <a:r>
              <a:rPr lang="ru-RU" sz="2800" b="1" cap="all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акторов</a:t>
            </a:r>
            <a:r>
              <a:rPr lang="ru-RU" sz="2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округа</a:t>
            </a:r>
            <a:endParaRPr kumimoji="0" lang="ru-RU" sz="28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00034" y="928670"/>
            <a:ext cx="7929618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85720" y="857232"/>
            <a:ext cx="8501122" cy="4714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ru-RU" sz="2000" i="1" dirty="0" smtClean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kumimoji="0" lang="ru-RU" sz="2000" i="1" u="none" strike="noStrike" kern="1200" cap="none" spc="0" normalizeH="0" baseline="0" noProof="0" dirty="0" smtClean="0">
              <a:ln>
                <a:noFill/>
              </a:ln>
              <a:solidFill>
                <a:srgbClr val="2A65A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4211960" y="1196752"/>
            <a:ext cx="720080" cy="173038"/>
          </a:xfrm>
          <a:prstGeom prst="rightArrow">
            <a:avLst>
              <a:gd name="adj1" fmla="val 50000"/>
              <a:gd name="adj2" fmla="val 298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20" y="764704"/>
          <a:ext cx="8640960" cy="541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888432"/>
                <a:gridCol w="4320480"/>
              </a:tblGrid>
              <a:tr h="36004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Цели и ожидания  школ университетского округа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2004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2012</a:t>
                      </a:r>
                      <a:endParaRPr lang="ru-RU" dirty="0"/>
                    </a:p>
                  </a:txBody>
                  <a:tcPr/>
                </a:tc>
              </a:tr>
              <a:tr h="3582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Основные цели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16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Получить реальную помощь:</a:t>
                      </a:r>
                      <a:endParaRPr lang="ru-RU" sz="1600" dirty="0" smtClean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+mn-lt"/>
                          <a:ea typeface="Calibri"/>
                          <a:cs typeface="Times New Roman"/>
                        </a:rPr>
                        <a:t>- в подготовке конкурентоспособного выпускника школы;</a:t>
                      </a:r>
                      <a:endParaRPr lang="ru-RU" sz="1600" dirty="0" smtClean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+mn-lt"/>
                          <a:ea typeface="Calibri"/>
                          <a:cs typeface="Times New Roman"/>
                        </a:rPr>
                        <a:t>-  в регулярной и эффективной «переподготовке» учителей и школьных администраторов;</a:t>
                      </a:r>
                      <a:endParaRPr lang="ru-RU" sz="1600" dirty="0" smtClean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- в создании и обеспечении профильных программ старшей школы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Доступ к образовательным и интеллектуальным ресурсам университета (конференции, олимпиады, конкурсы, семинары, кафедральные семинары и т.д.)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Постоянное межшкольное взаимодействие (НИУ ВШЭ –  объединяющий координатор)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Использование университета как интерфейса между школой и внешней  средой</a:t>
                      </a:r>
                      <a:endParaRPr lang="ru-RU" sz="1600" dirty="0"/>
                    </a:p>
                  </a:txBody>
                  <a:tcPr/>
                </a:tc>
              </a:tr>
              <a:tr h="4207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Дополнительные эффекты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16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Доступ к образовательным и интеллектуальным ресурсам университета (конференции, семинары, кафедральные семинары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Times New Roman"/>
                        </a:rPr>
                        <a:t>и т.д.)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endParaRPr lang="ru-RU" sz="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Преимущество бренда НИУ ВШЭ как университета-партнер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а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Помощь в подготовке конкурентоспособного выпускника школы</a:t>
                      </a:r>
                    </a:p>
                    <a:p>
                      <a:endParaRPr lang="ru-RU" sz="800" kern="1200" dirty="0" smtClean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в эффективной переподготовке</a:t>
                      </a:r>
                      <a:r>
                        <a:rPr lang="ru-RU" sz="16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учителей</a:t>
                      </a:r>
                      <a:r>
                        <a:rPr lang="ru-RU" sz="16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и школьных администраторов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Октябрь, 2013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4348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571868" y="500042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00034" y="928670"/>
            <a:ext cx="7929618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14282" y="1214422"/>
            <a:ext cx="850112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2A65AC"/>
                </a:solidFill>
              </a:rPr>
              <a:t> </a:t>
            </a:r>
            <a:endParaRPr kumimoji="0" lang="ru-RU" sz="2500" i="1" u="none" strike="noStrike" kern="1200" cap="none" spc="0" normalizeH="0" baseline="0" noProof="0" dirty="0" smtClean="0">
              <a:ln>
                <a:noFill/>
              </a:ln>
              <a:solidFill>
                <a:srgbClr val="2A65A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0"/>
            <a:ext cx="7300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78619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484784"/>
            <a:ext cx="6302695" cy="223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51520" y="332656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 округа на начальном этапе развития</a:t>
            </a:r>
          </a:p>
          <a:p>
            <a:r>
              <a:rPr lang="ru-RU" sz="23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(2004 – 200?)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3717032"/>
            <a:ext cx="42484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Университет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– мощный ресурсный центр, концентрирующий около себя сеть, </a:t>
            </a:r>
            <a:r>
              <a:rPr lang="ru-RU" sz="2000" dirty="0" smtClean="0"/>
              <a:t>держатель стратегического, информационного ресурса, имеющий имидж  реформатора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80112" y="908720"/>
            <a:ext cx="33843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Университет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:</a:t>
            </a:r>
          </a:p>
          <a:p>
            <a:r>
              <a:rPr lang="ru-RU" sz="2000" dirty="0" smtClean="0"/>
              <a:t>- приток лучших выпускников школ;</a:t>
            </a:r>
          </a:p>
          <a:p>
            <a:pPr>
              <a:buFontTx/>
              <a:buChar char="-"/>
            </a:pPr>
            <a:r>
              <a:rPr lang="ru-RU" sz="2000" dirty="0" smtClean="0"/>
              <a:t>усиление бренда в городе («обрести известность») через взаимодействие с сообществом школ Нижнего Новгорода</a:t>
            </a:r>
          </a:p>
          <a:p>
            <a:endParaRPr lang="ru-RU" sz="800" dirty="0" smtClean="0"/>
          </a:p>
          <a:p>
            <a:pPr>
              <a:spcAft>
                <a:spcPts val="0"/>
              </a:spcAft>
            </a:pPr>
            <a:r>
              <a:rPr lang="ru-RU" sz="2000" b="1" dirty="0" smtClean="0"/>
              <a:t>Школы: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2000" dirty="0" smtClean="0">
                <a:ea typeface="Calibri"/>
                <a:cs typeface="Times New Roman"/>
              </a:rPr>
              <a:t> создание и обеспечение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ea typeface="Calibri"/>
                <a:cs typeface="Times New Roman"/>
              </a:rPr>
              <a:t>профильных программ старшей школы</a:t>
            </a:r>
            <a:endParaRPr lang="ru-RU" sz="2000" dirty="0" smtClean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ea typeface="Calibri"/>
                <a:cs typeface="Times New Roman"/>
              </a:rPr>
              <a:t>- «переподготовка» учителей и школьных  руководителей</a:t>
            </a:r>
            <a:endParaRPr lang="ru-RU" sz="2000" dirty="0" smtClean="0">
              <a:ea typeface="Times New Roman"/>
              <a:cs typeface="Times New Roman"/>
            </a:endParaRPr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lvl="0">
              <a:buFontTx/>
              <a:buChar char="-"/>
            </a:pPr>
            <a:endParaRPr lang="ru-RU" sz="2000" dirty="0" smtClean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7848872" cy="448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4348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571868" y="500042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14282" y="1214422"/>
            <a:ext cx="850112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2A65AC"/>
                </a:solidFill>
              </a:rPr>
              <a:t> </a:t>
            </a:r>
            <a:endParaRPr kumimoji="0" lang="ru-RU" sz="2500" i="1" u="none" strike="noStrike" kern="1200" cap="none" spc="0" normalizeH="0" baseline="0" noProof="0" dirty="0" smtClean="0">
              <a:ln>
                <a:noFill/>
              </a:ln>
              <a:solidFill>
                <a:srgbClr val="2A65A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0"/>
            <a:ext cx="7300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78619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60648"/>
            <a:ext cx="87129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Новая организационная концепция округа (2012 – 200?)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11960" y="4642009"/>
            <a:ext cx="49320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Университет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– сетевой интегратор:</a:t>
            </a:r>
          </a:p>
          <a:p>
            <a:pPr lvl="0"/>
            <a:r>
              <a:rPr lang="ru-RU" sz="2000" dirty="0" smtClean="0">
                <a:cs typeface="Arial" pitchFamily="34" charset="0"/>
              </a:rPr>
              <a:t>- формирование динамического пула школ;</a:t>
            </a:r>
          </a:p>
          <a:p>
            <a:r>
              <a:rPr lang="ru-RU" sz="2000" dirty="0" smtClean="0">
                <a:cs typeface="Arial" pitchFamily="34" charset="0"/>
              </a:rPr>
              <a:t>- создание «виртуальных фабрик»;</a:t>
            </a:r>
          </a:p>
          <a:p>
            <a:r>
              <a:rPr lang="ru-RU" sz="2000" dirty="0" smtClean="0">
                <a:cs typeface="Arial" pitchFamily="34" charset="0"/>
              </a:rPr>
              <a:t>- поддержка жизнедеятельности округа</a:t>
            </a:r>
          </a:p>
          <a:p>
            <a:endParaRPr lang="ru-RU" sz="2000" dirty="0" smtClean="0"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764704"/>
            <a:ext cx="33843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Университет</a:t>
            </a: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 :</a:t>
            </a:r>
          </a:p>
          <a:p>
            <a:r>
              <a:rPr lang="ru-RU" dirty="0" smtClean="0"/>
              <a:t>- развитие филиала как центра коммуникаций, распространения знаний и технологий;</a:t>
            </a:r>
          </a:p>
          <a:p>
            <a:pPr>
              <a:buFontTx/>
              <a:buChar char="-"/>
            </a:pPr>
            <a:r>
              <a:rPr lang="ru-RU" dirty="0" smtClean="0"/>
              <a:t>усилить свой профессиональный авторитет как центра инноваций, непрерывного образования регионального уровня.</a:t>
            </a:r>
          </a:p>
          <a:p>
            <a:pPr>
              <a:spcAft>
                <a:spcPts val="0"/>
              </a:spcAft>
              <a:buFontTx/>
              <a:buChar char="-"/>
            </a:pPr>
            <a:endParaRPr lang="ru-RU" b="1" dirty="0" smtClean="0"/>
          </a:p>
          <a:p>
            <a:pPr>
              <a:spcAft>
                <a:spcPts val="0"/>
              </a:spcAft>
            </a:pPr>
            <a:r>
              <a:rPr lang="ru-RU" b="1" dirty="0" smtClean="0"/>
              <a:t>Школы: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- доступ к образовательным и интеллектуальным ресурсам ВШЭ;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dirty="0" smtClean="0">
                <a:ea typeface="Calibri"/>
                <a:cs typeface="Times New Roman"/>
              </a:rPr>
              <a:t>межшкольное взаимодействие в сети;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-использование  ВШЭ как интерфейса между школой и внешней  средой</a:t>
            </a:r>
            <a:endParaRPr lang="ru-RU" dirty="0" smtClean="0"/>
          </a:p>
          <a:p>
            <a:pPr>
              <a:spcAft>
                <a:spcPts val="0"/>
              </a:spcAft>
            </a:pPr>
            <a:endParaRPr lang="ru-RU" sz="2000" b="1" dirty="0" smtClean="0"/>
          </a:p>
          <a:p>
            <a:endParaRPr lang="ru-RU" sz="2000" b="1" dirty="0" smtClean="0"/>
          </a:p>
          <a:p>
            <a:pPr lvl="0">
              <a:buFontTx/>
              <a:buChar char="-"/>
            </a:pPr>
            <a:endParaRPr lang="ru-RU" sz="2000" dirty="0" smtClean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 , 2013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4348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195736" y="548680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00034" y="928670"/>
            <a:ext cx="7929618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14282" y="1214422"/>
            <a:ext cx="850112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2A65AC"/>
                </a:solidFill>
              </a:rPr>
              <a:t> </a:t>
            </a:r>
            <a:endParaRPr kumimoji="0" lang="ru-RU" sz="2500" i="1" u="none" strike="noStrike" kern="1200" cap="none" spc="0" normalizeH="0" baseline="0" noProof="0" dirty="0" smtClean="0">
              <a:ln>
                <a:noFill/>
              </a:ln>
              <a:solidFill>
                <a:srgbClr val="2A65A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0"/>
            <a:ext cx="7300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78619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83671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SMART-</a:t>
            </a:r>
            <a:r>
              <a:rPr lang="ru-RU" sz="4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КЛАССЫ</a:t>
            </a:r>
          </a:p>
        </p:txBody>
      </p:sp>
      <p:pic>
        <p:nvPicPr>
          <p:cNvPr id="1026" name="Picture 2" descr="C:\Users\Наталья\Desktop\sm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400600" cy="43998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 , 2013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4348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195736" y="548680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00034" y="928670"/>
            <a:ext cx="7929618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14282" y="1214422"/>
            <a:ext cx="850112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2A65AC"/>
                </a:solidFill>
              </a:rPr>
              <a:t> </a:t>
            </a:r>
            <a:endParaRPr kumimoji="0" lang="ru-RU" sz="2500" i="1" u="none" strike="noStrike" kern="1200" cap="none" spc="0" normalizeH="0" baseline="0" noProof="0" dirty="0" smtClean="0">
              <a:ln>
                <a:noFill/>
              </a:ln>
              <a:solidFill>
                <a:srgbClr val="2A65A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0"/>
            <a:ext cx="7300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78619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20688"/>
            <a:ext cx="4176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Со стороны школы: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недостаток потенциала (кадрового, материально -технического) для проведения научно-исследовательской работы и профориентации;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в полной мере не охвачен </a:t>
            </a:r>
            <a:r>
              <a:rPr lang="ru-RU" b="1" dirty="0" err="1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метапредмет</a:t>
            </a: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 (учить учиться, коммуникация, </a:t>
            </a:r>
            <a:r>
              <a:rPr lang="ru-RU" b="1" dirty="0" err="1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целеполагание</a:t>
            </a: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низкий уровень мотивации учителя к изменениям;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несоответствие требований, предъявляемых к выпускнику школой и ВУЗом.</a:t>
            </a:r>
          </a:p>
          <a:p>
            <a:pPr algn="just"/>
            <a:endParaRPr lang="ru-RU" b="1" dirty="0" smtClean="0">
              <a:solidFill>
                <a:srgbClr val="1C2A55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620688"/>
            <a:ext cx="3923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ＭＳ Ｐゴシック" pitchFamily="34" charset="-128"/>
              </a:rPr>
              <a:t> </a:t>
            </a:r>
            <a:r>
              <a:rPr lang="ru-RU" b="1" dirty="0" smtClean="0">
                <a:solidFill>
                  <a:srgbClr val="1C2A55"/>
                </a:solidFill>
                <a:ea typeface="ＭＳ Ｐゴシック" pitchFamily="34" charset="-128"/>
              </a:rPr>
              <a:t>Со стороны  НИУ ВШЭ Нижний Новгород</a:t>
            </a:r>
            <a:r>
              <a:rPr lang="ru-RU" dirty="0" smtClean="0">
                <a:solidFill>
                  <a:srgbClr val="1C2A55"/>
                </a:solidFill>
                <a:ea typeface="ＭＳ Ｐゴシック" pitchFamily="34" charset="-128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абитуриент не адаптирован к требованиям Вуза :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низкая мотивация к обучению;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низкая успеваемость;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высокий процент отчисления студентов из Вузов;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полученное образование не соответствует в дальнейшем выбранной профессии;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1C2A55"/>
                </a:solidFill>
                <a:latin typeface="Arial" charset="0"/>
                <a:ea typeface="ＭＳ Ｐゴシック" pitchFamily="34" charset="-128"/>
              </a:rPr>
              <a:t>ЕГЭ не  показатель дальнейшей успешности студента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67744" y="1886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АКТУАЛЬНОСТЬ СОТРУДНИЧЕСТВА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C:\Users\Наталья\Desktop\b9ff8de050811fb37670db69644f2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124" y="4437112"/>
            <a:ext cx="2830876" cy="17618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 , 2013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4348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195736" y="548680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00034" y="928670"/>
            <a:ext cx="7929618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14282" y="1214422"/>
            <a:ext cx="850112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2A65AC"/>
                </a:solidFill>
              </a:rPr>
              <a:t> </a:t>
            </a:r>
            <a:endParaRPr kumimoji="0" lang="ru-RU" sz="2500" i="1" u="none" strike="noStrike" kern="1200" cap="none" spc="0" normalizeH="0" baseline="0" noProof="0" dirty="0" smtClean="0">
              <a:ln>
                <a:noFill/>
              </a:ln>
              <a:solidFill>
                <a:srgbClr val="2A65A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0"/>
            <a:ext cx="7300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78619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692696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C2A55"/>
                </a:solidFill>
              </a:rPr>
              <a:t>Выпускник школы (абитуриент Вуза), </a:t>
            </a:r>
            <a:r>
              <a:rPr lang="ru-RU" sz="2800" dirty="0" smtClean="0">
                <a:solidFill>
                  <a:srgbClr val="1C2A55"/>
                </a:solidFill>
              </a:rPr>
              <a:t>адаптированный к требованиям Вуза, обладает следующими свойствами(компетенциями):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1C2A55"/>
                </a:solidFill>
              </a:rPr>
              <a:t>Самостоятельностью(умением учиться);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1C2A55"/>
                </a:solidFill>
              </a:rPr>
              <a:t>Осознанной ответственностью за свою образовательную траекторию;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1C2A55"/>
                </a:solidFill>
              </a:rPr>
              <a:t>Высокими коммуникативными навыками;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1C2A55"/>
                </a:solidFill>
              </a:rPr>
              <a:t>Высоким уровнем знаний по профильным предметам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07704" y="2606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ЦЕЛЬ СОТРУДНИЧЕСТВА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8" name="Picture 2" descr="C:\Users\Наталья\Desktop\b9ff8de050811fb37670db69644f2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124" y="4437112"/>
            <a:ext cx="2830876" cy="17618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Октябрь , 2013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Documents and Settings\nserova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929090" cy="3643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1142985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000" dirty="0" smtClean="0"/>
              <a:t>Нижегородский университетский округ ВШЭ – сеть «Университет – школы»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Год основания – 2004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Учрежден ГУ-ВШЭ и департаментом  образования администрации Нижнего Новгорода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21088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Основание возрождения университетских округов</a:t>
            </a:r>
            <a:r>
              <a:rPr lang="ru-RU" dirty="0" smtClean="0"/>
              <a:t>: постановление правительства Российской Федерации от 17 сентября 2001 года № 676 «Об университетских комплексах»</a:t>
            </a:r>
            <a:endParaRPr lang="ru-RU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00034" y="214290"/>
            <a:ext cx="83582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96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Нижегородский университетский округ 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96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школы экономики</a:t>
            </a:r>
            <a:endParaRPr lang="ru-RU" sz="3200" b="1" cap="all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 , 2013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4348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195736" y="548680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00034" y="928670"/>
            <a:ext cx="7929618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14282" y="1214422"/>
            <a:ext cx="850112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2A65AC"/>
                </a:solidFill>
              </a:rPr>
              <a:t> </a:t>
            </a:r>
            <a:endParaRPr kumimoji="0" lang="ru-RU" sz="2500" i="1" u="none" strike="noStrike" kern="1200" cap="none" spc="0" normalizeH="0" baseline="0" noProof="0" dirty="0" smtClean="0">
              <a:ln>
                <a:noFill/>
              </a:ln>
              <a:solidFill>
                <a:srgbClr val="2A65A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0"/>
            <a:ext cx="7300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78619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692696"/>
          <a:ext cx="9144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63688" y="2606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АСПЕКТЫ ВЗАИМОДЕЙСТВИЯ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" name="Picture 2" descr="C:\Users\Наталья\Desktop\b9ff8de050811fb37670db69644f23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8826" y="4509120"/>
            <a:ext cx="2715174" cy="16897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 , 2013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714348" y="0"/>
            <a:ext cx="792961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195736" y="548680"/>
            <a:ext cx="486730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75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00034" y="928670"/>
            <a:ext cx="7929618" cy="450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ru-RU" sz="27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51520" y="980728"/>
            <a:ext cx="8501122" cy="4929222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b="1" dirty="0" smtClean="0">
                <a:solidFill>
                  <a:srgbClr val="2A65AC"/>
                </a:solidFill>
              </a:rPr>
              <a:t> </a:t>
            </a:r>
            <a:endParaRPr kumimoji="0" lang="ru-RU" sz="2500" i="1" u="none" strike="noStrike" kern="1200" cap="none" spc="0" normalizeH="0" baseline="0" noProof="0" dirty="0" smtClean="0">
              <a:ln>
                <a:noFill/>
              </a:ln>
              <a:solidFill>
                <a:srgbClr val="2A65A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0"/>
            <a:ext cx="7300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378619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908720"/>
            <a:ext cx="673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ШКОЛА И ВУЗ: новое измерение</a:t>
            </a:r>
            <a:endParaRPr lang="ru-RU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2606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SMART-</a:t>
            </a:r>
            <a:r>
              <a:rPr lang="ru-RU" sz="2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17008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Отличные впечатления от занятий, особенно понравилась лекция Марины Владимировны Цветковой. Очень здорово, когда занятия проходят в Австрийской библиотеке – дизайн помещения и стеллажи с книгами создают особую атмосферу, располагают к учебе.</a:t>
            </a:r>
            <a:endParaRPr lang="ru-RU" dirty="0"/>
          </a:p>
        </p:txBody>
      </p:sp>
      <p:sp>
        <p:nvSpPr>
          <p:cNvPr id="2050" name="AutoShape 2" descr="http://nnov.hse.ru/data/2013/10/14/1280868468/%D0%AF%D0%BD%D0%B0.JPG"/>
          <p:cNvSpPr>
            <a:spLocks noChangeAspect="1" noChangeArrowheads="1"/>
          </p:cNvSpPr>
          <p:nvPr/>
        </p:nvSpPr>
        <p:spPr bwMode="auto">
          <a:xfrm>
            <a:off x="155575" y="-555625"/>
            <a:ext cx="12287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nnov.hse.ru/data/2013/10/14/1280868468/%D0%AF%D0%BD%D0%B0.JPG"/>
          <p:cNvSpPr>
            <a:spLocks noChangeAspect="1" noChangeArrowheads="1"/>
          </p:cNvSpPr>
          <p:nvPr/>
        </p:nvSpPr>
        <p:spPr bwMode="auto">
          <a:xfrm>
            <a:off x="155575" y="-555625"/>
            <a:ext cx="12287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Наталья\Desktop\Я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1512168" cy="144183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547664" y="342900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 smtClean="0">
                <a:solidFill>
                  <a:prstClr val="black"/>
                </a:solidFill>
              </a:rPr>
              <a:t>Кожакина</a:t>
            </a:r>
            <a:r>
              <a:rPr lang="ru-RU" b="1" dirty="0" smtClean="0">
                <a:solidFill>
                  <a:prstClr val="black"/>
                </a:solidFill>
              </a:rPr>
              <a:t> Яна,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10 SMART-класс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Занятия интересные, немного сложнее, чем в школе, но, думаю, что со временем мы повысим свой уровень, ведь для этого мы и приходим сюда.  </a:t>
            </a:r>
            <a:endParaRPr lang="ru-RU" dirty="0"/>
          </a:p>
        </p:txBody>
      </p:sp>
      <p:pic>
        <p:nvPicPr>
          <p:cNvPr id="2054" name="Picture 6" descr="C:\Users\Наталья\Desktop\Ксю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1469778" cy="144767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940152" y="5301208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Захарова Ксения,  10 SMART-класс</a:t>
            </a:r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Наталья\Desktop\эмблема окр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357694"/>
            <a:ext cx="2319335" cy="205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Логотипы JPG\Логотип горизонтальный си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456753" cy="1224136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2643182"/>
            <a:ext cx="7300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700" b="1" i="0" u="none" strike="noStrike" kern="1200" cap="all" spc="0" normalizeH="0" baseline="0" noProof="0" dirty="0" smtClean="0">
                <a:ln>
                  <a:noFill/>
                </a:ln>
                <a:solidFill>
                  <a:srgbClr val="376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700" b="1" i="1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Октябрь, 2013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00034" y="214290"/>
            <a:ext cx="83582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96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Нижегородский университетский округ 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96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школы экономики</a:t>
            </a:r>
            <a:endParaRPr lang="ru-RU" sz="3200" b="1" cap="all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3643314"/>
            <a:ext cx="3357554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dirty="0" smtClean="0"/>
          </a:p>
        </p:txBody>
      </p:sp>
      <p:graphicFrame>
        <p:nvGraphicFramePr>
          <p:cNvPr id="16" name="Схема 15"/>
          <p:cNvGraphicFramePr/>
          <p:nvPr/>
        </p:nvGraphicFramePr>
        <p:xfrm>
          <a:off x="785786" y="1142984"/>
          <a:ext cx="7786742" cy="468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714480" y="5072074"/>
            <a:ext cx="557216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 округа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Октябрь,2013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Documents and Settings\nserova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00174"/>
            <a:ext cx="2786082" cy="2336714"/>
          </a:xfrm>
          <a:prstGeom prst="rect">
            <a:avLst/>
          </a:prstGeom>
          <a:noFill/>
        </p:spPr>
      </p:pic>
      <p:sp useBgFill="1">
        <p:nvSpPr>
          <p:cNvPr id="6" name="Прямоугольник 5"/>
          <p:cNvSpPr/>
          <p:nvPr/>
        </p:nvSpPr>
        <p:spPr>
          <a:xfrm>
            <a:off x="2500298" y="4214818"/>
            <a:ext cx="428628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год:  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34 образовательных организации</a:t>
            </a:r>
            <a:r>
              <a:rPr lang="ru-RU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лицеи, гимназии, «</a:t>
            </a:r>
            <a:r>
              <a:rPr lang="ru-RU" dirty="0" err="1" smtClean="0"/>
              <a:t>углублёнка</a:t>
            </a:r>
            <a:r>
              <a:rPr lang="ru-RU" dirty="0" smtClean="0"/>
              <a:t>», СОШ;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около 950 учителей;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более 1900 выпускников 2013/2014 </a:t>
            </a:r>
            <a:r>
              <a:rPr lang="ru-RU" b="1" dirty="0" err="1" smtClean="0"/>
              <a:t>уч</a:t>
            </a:r>
            <a:r>
              <a:rPr lang="ru-RU" b="1" dirty="0" smtClean="0"/>
              <a:t>. г.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00034" y="214290"/>
            <a:ext cx="83582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96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Нижегородский университетский округ 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96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школы экономики</a:t>
            </a:r>
            <a:endParaRPr lang="ru-RU" sz="3200" b="1" cap="all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11560" y="980728"/>
          <a:ext cx="4896544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7300913" cy="1143000"/>
          </a:xfrm>
        </p:spPr>
        <p:txBody>
          <a:bodyPr rtlCol="0">
            <a:normAutofit fontScale="90000"/>
          </a:bodyPr>
          <a:lstStyle/>
          <a:p>
            <a:pPr algn="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Университетский округ школьникам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" pitchFamily="18" charset="0"/>
            </a:endParaRPr>
          </a:p>
        </p:txBody>
      </p:sp>
      <p:pic>
        <p:nvPicPr>
          <p:cNvPr id="4099" name="Picture 6" descr="C:\Users\Наталья\Desktop\эмблема окр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638" y="142875"/>
            <a:ext cx="14493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6237288"/>
            <a:ext cx="8640763" cy="334962"/>
          </a:xfrm>
          <a:prstGeom prst="rect">
            <a:avLst/>
          </a:prstGeom>
          <a:solidFill>
            <a:srgbClr val="2A65AC"/>
          </a:solidFill>
        </p:spPr>
        <p:txBody>
          <a:bodyPr anchor="ctr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Высшая школа экономики, Нижний Новгород,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2013г</a:t>
            </a: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101" name="Picture 3" descr="C:\Users\Наталья\Desktop\фотоДОД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00950" y="-874395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C:\Users\Наталья\Desktop\фотоДОД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C:\Users\Наталья\Desktop\фотоДОД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4071938"/>
            <a:ext cx="1857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3429000"/>
            <a:ext cx="889248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Более 15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олимпиад, конкурсов,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турниров для школьников от 7 до 17 лет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" name="Picture 5" descr="C:\Users\Наталья\Desktop\фотоДОД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16287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C:\Users\Наталья\Desktop\фотоДОД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643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Users\Наталья\Desktop\фотоДОД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16430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a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0719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C:\Users\Наталья\Desktop\фотоДОД\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25" y="40719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C:\Users\Наталья\Desktop\фотоДОД\2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571500" y="1628775"/>
            <a:ext cx="1800225" cy="1800225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115616" y="1340768"/>
          <a:ext cx="70084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Октябрь, 2013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142976" y="214290"/>
            <a:ext cx="7416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24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139700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-468560" y="260648"/>
            <a:ext cx="73009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Университетский округ учителям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pic>
        <p:nvPicPr>
          <p:cNvPr id="10" name="Picture 6" descr="C:\Users\Наталья\Desktop\эмблема округ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6638" y="142875"/>
            <a:ext cx="14493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Октябрь, 2013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2500298" y="785794"/>
          <a:ext cx="6438944" cy="349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1" descr="C:\Users\Наталья\Desktop\фотоДОД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771744"/>
            <a:ext cx="1857388" cy="1800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4551113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Максима: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если личные цели людей (в нашем случае – школ и университета!), составляющих организацию, не реализуются в процессе достижения целей самой организации, такая организация как живая система (в нашем случае – сеть!) скоро может прекратить свое существование, ибо она не живет, а агонизирует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509558" y="152400"/>
            <a:ext cx="8358246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" name="Picture 39" descr="Девчонки радуются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506677"/>
            <a:ext cx="1858455" cy="1851017"/>
          </a:xfrm>
          <a:prstGeom prst="rect">
            <a:avLst/>
          </a:prstGeom>
          <a:noFill/>
        </p:spPr>
      </p:pic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500034" y="214290"/>
            <a:ext cx="83582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Проблемное поле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Безимени-12.jpg"/>
          <p:cNvPicPr>
            <a:picLocks noChangeAspect="1" noChangeArrowheads="1"/>
          </p:cNvPicPr>
          <p:nvPr/>
        </p:nvPicPr>
        <p:blipFill>
          <a:blip r:embed="rId2" cstate="print"/>
          <a:srcRect t="5394"/>
          <a:stretch>
            <a:fillRect/>
          </a:stretch>
        </p:blipFill>
        <p:spPr bwMode="auto">
          <a:xfrm>
            <a:off x="2643174" y="5733256"/>
            <a:ext cx="4388636" cy="319899"/>
          </a:xfrm>
          <a:prstGeom prst="rect">
            <a:avLst/>
          </a:prstGeom>
          <a:noFill/>
        </p:spPr>
      </p:pic>
      <p:pic>
        <p:nvPicPr>
          <p:cNvPr id="10" name="Picture 28" descr="user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143512"/>
            <a:ext cx="641922" cy="714380"/>
          </a:xfrm>
          <a:prstGeom prst="rect">
            <a:avLst/>
          </a:prstGeom>
          <a:noFill/>
        </p:spPr>
      </p:pic>
      <p:pic>
        <p:nvPicPr>
          <p:cNvPr id="7" name="Picture 21" descr="use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500702"/>
            <a:ext cx="571504" cy="638917"/>
          </a:xfrm>
          <a:prstGeom prst="rect">
            <a:avLst/>
          </a:prstGeom>
          <a:noFill/>
        </p:spPr>
      </p:pic>
      <p:pic>
        <p:nvPicPr>
          <p:cNvPr id="8" name="Picture 22" descr="use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857892"/>
            <a:ext cx="642942" cy="718782"/>
          </a:xfrm>
          <a:prstGeom prst="rect">
            <a:avLst/>
          </a:prstGeom>
          <a:noFill/>
        </p:spPr>
      </p:pic>
      <p:pic>
        <p:nvPicPr>
          <p:cNvPr id="9" name="Picture 22" descr="use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643578"/>
            <a:ext cx="592130" cy="661976"/>
          </a:xfrm>
          <a:prstGeom prst="rect">
            <a:avLst/>
          </a:prstGeom>
          <a:noFill/>
        </p:spPr>
      </p:pic>
      <p:pic>
        <p:nvPicPr>
          <p:cNvPr id="11" name="Picture 9" descr="templat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286388"/>
            <a:ext cx="3873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8" descr="user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143512"/>
            <a:ext cx="561980" cy="625414"/>
          </a:xfrm>
          <a:prstGeom prst="rect">
            <a:avLst/>
          </a:prstGeom>
          <a:noFill/>
        </p:spPr>
      </p:pic>
      <p:sp>
        <p:nvSpPr>
          <p:cNvPr id="13" name="Freeform 40"/>
          <p:cNvSpPr>
            <a:spLocks/>
          </p:cNvSpPr>
          <p:nvPr/>
        </p:nvSpPr>
        <p:spPr bwMode="auto">
          <a:xfrm rot="12502036" flipH="1">
            <a:off x="1258427" y="5894231"/>
            <a:ext cx="525309" cy="283391"/>
          </a:xfrm>
          <a:custGeom>
            <a:avLst/>
            <a:gdLst/>
            <a:ahLst/>
            <a:cxnLst>
              <a:cxn ang="0">
                <a:pos x="772" y="164"/>
              </a:cxn>
              <a:cxn ang="0">
                <a:pos x="768" y="203"/>
              </a:cxn>
              <a:cxn ang="0">
                <a:pos x="768" y="0"/>
              </a:cxn>
              <a:cxn ang="0">
                <a:pos x="774" y="36"/>
              </a:cxn>
              <a:cxn ang="0">
                <a:pos x="746" y="55"/>
              </a:cxn>
              <a:cxn ang="0">
                <a:pos x="663" y="62"/>
              </a:cxn>
              <a:cxn ang="0">
                <a:pos x="547" y="78"/>
              </a:cxn>
              <a:cxn ang="0">
                <a:pos x="481" y="91"/>
              </a:cxn>
              <a:cxn ang="0">
                <a:pos x="411" y="107"/>
              </a:cxn>
              <a:cxn ang="0">
                <a:pos x="342" y="127"/>
              </a:cxn>
              <a:cxn ang="0">
                <a:pos x="272" y="151"/>
              </a:cxn>
              <a:cxn ang="0">
                <a:pos x="207" y="178"/>
              </a:cxn>
              <a:cxn ang="0">
                <a:pos x="147" y="212"/>
              </a:cxn>
              <a:cxn ang="0">
                <a:pos x="120" y="230"/>
              </a:cxn>
              <a:cxn ang="0">
                <a:pos x="94" y="251"/>
              </a:cxn>
              <a:cxn ang="0">
                <a:pos x="71" y="271"/>
              </a:cxn>
              <a:cxn ang="0">
                <a:pos x="50" y="294"/>
              </a:cxn>
              <a:cxn ang="0">
                <a:pos x="33" y="319"/>
              </a:cxn>
              <a:cxn ang="0">
                <a:pos x="18" y="343"/>
              </a:cxn>
              <a:cxn ang="0">
                <a:pos x="7" y="371"/>
              </a:cxn>
              <a:cxn ang="0">
                <a:pos x="0" y="400"/>
              </a:cxn>
              <a:cxn ang="0">
                <a:pos x="13" y="374"/>
              </a:cxn>
              <a:cxn ang="0">
                <a:pos x="30" y="349"/>
              </a:cxn>
              <a:cxn ang="0">
                <a:pos x="49" y="326"/>
              </a:cxn>
              <a:cxn ang="0">
                <a:pos x="71" y="306"/>
              </a:cxn>
              <a:cxn ang="0">
                <a:pos x="94" y="287"/>
              </a:cxn>
              <a:cxn ang="0">
                <a:pos x="133" y="261"/>
              </a:cxn>
              <a:cxn ang="0">
                <a:pos x="162" y="245"/>
              </a:cxn>
              <a:cxn ang="0">
                <a:pos x="207" y="225"/>
              </a:cxn>
              <a:cxn ang="0">
                <a:pos x="237" y="213"/>
              </a:cxn>
              <a:cxn ang="0">
                <a:pos x="302" y="193"/>
              </a:cxn>
              <a:cxn ang="0">
                <a:pos x="371" y="177"/>
              </a:cxn>
              <a:cxn ang="0">
                <a:pos x="437" y="165"/>
              </a:cxn>
              <a:cxn ang="0">
                <a:pos x="502" y="156"/>
              </a:cxn>
              <a:cxn ang="0">
                <a:pos x="623" y="149"/>
              </a:cxn>
              <a:cxn ang="0">
                <a:pos x="716" y="148"/>
              </a:cxn>
              <a:cxn ang="0">
                <a:pos x="775" y="149"/>
              </a:cxn>
            </a:cxnLst>
            <a:rect l="0" t="0" r="r" b="b"/>
            <a:pathLst>
              <a:path w="1017" h="400">
                <a:moveTo>
                  <a:pt x="775" y="149"/>
                </a:moveTo>
                <a:lnTo>
                  <a:pt x="772" y="164"/>
                </a:lnTo>
                <a:lnTo>
                  <a:pt x="771" y="181"/>
                </a:lnTo>
                <a:lnTo>
                  <a:pt x="768" y="203"/>
                </a:lnTo>
                <a:lnTo>
                  <a:pt x="1017" y="97"/>
                </a:lnTo>
                <a:lnTo>
                  <a:pt x="768" y="0"/>
                </a:lnTo>
                <a:lnTo>
                  <a:pt x="771" y="19"/>
                </a:lnTo>
                <a:lnTo>
                  <a:pt x="774" y="36"/>
                </a:lnTo>
                <a:lnTo>
                  <a:pt x="776" y="52"/>
                </a:lnTo>
                <a:lnTo>
                  <a:pt x="746" y="55"/>
                </a:lnTo>
                <a:lnTo>
                  <a:pt x="710" y="58"/>
                </a:lnTo>
                <a:lnTo>
                  <a:pt x="663" y="62"/>
                </a:lnTo>
                <a:lnTo>
                  <a:pt x="608" y="69"/>
                </a:lnTo>
                <a:lnTo>
                  <a:pt x="547" y="78"/>
                </a:lnTo>
                <a:lnTo>
                  <a:pt x="514" y="84"/>
                </a:lnTo>
                <a:lnTo>
                  <a:pt x="481" y="91"/>
                </a:lnTo>
                <a:lnTo>
                  <a:pt x="446" y="98"/>
                </a:lnTo>
                <a:lnTo>
                  <a:pt x="411" y="107"/>
                </a:lnTo>
                <a:lnTo>
                  <a:pt x="376" y="116"/>
                </a:lnTo>
                <a:lnTo>
                  <a:pt x="342" y="127"/>
                </a:lnTo>
                <a:lnTo>
                  <a:pt x="307" y="138"/>
                </a:lnTo>
                <a:lnTo>
                  <a:pt x="272" y="151"/>
                </a:lnTo>
                <a:lnTo>
                  <a:pt x="239" y="164"/>
                </a:lnTo>
                <a:lnTo>
                  <a:pt x="207" y="178"/>
                </a:lnTo>
                <a:lnTo>
                  <a:pt x="176" y="194"/>
                </a:lnTo>
                <a:lnTo>
                  <a:pt x="147" y="212"/>
                </a:lnTo>
                <a:lnTo>
                  <a:pt x="133" y="220"/>
                </a:lnTo>
                <a:lnTo>
                  <a:pt x="120" y="230"/>
                </a:lnTo>
                <a:lnTo>
                  <a:pt x="107" y="241"/>
                </a:lnTo>
                <a:lnTo>
                  <a:pt x="94" y="251"/>
                </a:lnTo>
                <a:lnTo>
                  <a:pt x="82" y="261"/>
                </a:lnTo>
                <a:lnTo>
                  <a:pt x="71" y="271"/>
                </a:lnTo>
                <a:lnTo>
                  <a:pt x="60" y="283"/>
                </a:lnTo>
                <a:lnTo>
                  <a:pt x="50" y="294"/>
                </a:lnTo>
                <a:lnTo>
                  <a:pt x="42" y="306"/>
                </a:lnTo>
                <a:lnTo>
                  <a:pt x="33" y="319"/>
                </a:lnTo>
                <a:lnTo>
                  <a:pt x="26" y="330"/>
                </a:lnTo>
                <a:lnTo>
                  <a:pt x="18" y="343"/>
                </a:lnTo>
                <a:lnTo>
                  <a:pt x="13" y="358"/>
                </a:lnTo>
                <a:lnTo>
                  <a:pt x="7" y="371"/>
                </a:lnTo>
                <a:lnTo>
                  <a:pt x="2" y="385"/>
                </a:lnTo>
                <a:lnTo>
                  <a:pt x="0" y="400"/>
                </a:lnTo>
                <a:lnTo>
                  <a:pt x="5" y="387"/>
                </a:lnTo>
                <a:lnTo>
                  <a:pt x="13" y="374"/>
                </a:lnTo>
                <a:lnTo>
                  <a:pt x="21" y="361"/>
                </a:lnTo>
                <a:lnTo>
                  <a:pt x="30" y="349"/>
                </a:lnTo>
                <a:lnTo>
                  <a:pt x="39" y="338"/>
                </a:lnTo>
                <a:lnTo>
                  <a:pt x="49" y="326"/>
                </a:lnTo>
                <a:lnTo>
                  <a:pt x="59" y="316"/>
                </a:lnTo>
                <a:lnTo>
                  <a:pt x="71" y="306"/>
                </a:lnTo>
                <a:lnTo>
                  <a:pt x="82" y="296"/>
                </a:lnTo>
                <a:lnTo>
                  <a:pt x="94" y="287"/>
                </a:lnTo>
                <a:lnTo>
                  <a:pt x="120" y="268"/>
                </a:lnTo>
                <a:lnTo>
                  <a:pt x="133" y="261"/>
                </a:lnTo>
                <a:lnTo>
                  <a:pt x="147" y="252"/>
                </a:lnTo>
                <a:lnTo>
                  <a:pt x="162" y="245"/>
                </a:lnTo>
                <a:lnTo>
                  <a:pt x="176" y="238"/>
                </a:lnTo>
                <a:lnTo>
                  <a:pt x="207" y="225"/>
                </a:lnTo>
                <a:lnTo>
                  <a:pt x="223" y="219"/>
                </a:lnTo>
                <a:lnTo>
                  <a:pt x="237" y="213"/>
                </a:lnTo>
                <a:lnTo>
                  <a:pt x="271" y="203"/>
                </a:lnTo>
                <a:lnTo>
                  <a:pt x="302" y="193"/>
                </a:lnTo>
                <a:lnTo>
                  <a:pt x="336" y="184"/>
                </a:lnTo>
                <a:lnTo>
                  <a:pt x="371" y="177"/>
                </a:lnTo>
                <a:lnTo>
                  <a:pt x="404" y="171"/>
                </a:lnTo>
                <a:lnTo>
                  <a:pt x="437" y="165"/>
                </a:lnTo>
                <a:lnTo>
                  <a:pt x="471" y="161"/>
                </a:lnTo>
                <a:lnTo>
                  <a:pt x="502" y="156"/>
                </a:lnTo>
                <a:lnTo>
                  <a:pt x="565" y="152"/>
                </a:lnTo>
                <a:lnTo>
                  <a:pt x="623" y="149"/>
                </a:lnTo>
                <a:lnTo>
                  <a:pt x="674" y="148"/>
                </a:lnTo>
                <a:lnTo>
                  <a:pt x="716" y="148"/>
                </a:lnTo>
                <a:lnTo>
                  <a:pt x="747" y="148"/>
                </a:lnTo>
                <a:lnTo>
                  <a:pt x="775" y="149"/>
                </a:lnTo>
                <a:close/>
              </a:path>
            </a:pathLst>
          </a:custGeom>
          <a:gradFill rotWithShape="1">
            <a:gsLst>
              <a:gs pos="0">
                <a:srgbClr val="3E9B31">
                  <a:gamma/>
                  <a:shade val="46275"/>
                  <a:invGamma/>
                </a:srgbClr>
              </a:gs>
              <a:gs pos="100000">
                <a:srgbClr val="3E9B31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42"/>
          <p:cNvSpPr>
            <a:spLocks/>
          </p:cNvSpPr>
          <p:nvPr/>
        </p:nvSpPr>
        <p:spPr bwMode="auto">
          <a:xfrm rot="12161757" flipV="1">
            <a:off x="1805006" y="5120213"/>
            <a:ext cx="666529" cy="232707"/>
          </a:xfrm>
          <a:custGeom>
            <a:avLst/>
            <a:gdLst/>
            <a:ahLst/>
            <a:cxnLst>
              <a:cxn ang="0">
                <a:pos x="772" y="164"/>
              </a:cxn>
              <a:cxn ang="0">
                <a:pos x="768" y="203"/>
              </a:cxn>
              <a:cxn ang="0">
                <a:pos x="768" y="0"/>
              </a:cxn>
              <a:cxn ang="0">
                <a:pos x="774" y="36"/>
              </a:cxn>
              <a:cxn ang="0">
                <a:pos x="746" y="55"/>
              </a:cxn>
              <a:cxn ang="0">
                <a:pos x="663" y="62"/>
              </a:cxn>
              <a:cxn ang="0">
                <a:pos x="547" y="78"/>
              </a:cxn>
              <a:cxn ang="0">
                <a:pos x="481" y="91"/>
              </a:cxn>
              <a:cxn ang="0">
                <a:pos x="411" y="107"/>
              </a:cxn>
              <a:cxn ang="0">
                <a:pos x="342" y="127"/>
              </a:cxn>
              <a:cxn ang="0">
                <a:pos x="272" y="151"/>
              </a:cxn>
              <a:cxn ang="0">
                <a:pos x="207" y="178"/>
              </a:cxn>
              <a:cxn ang="0">
                <a:pos x="147" y="212"/>
              </a:cxn>
              <a:cxn ang="0">
                <a:pos x="120" y="230"/>
              </a:cxn>
              <a:cxn ang="0">
                <a:pos x="94" y="251"/>
              </a:cxn>
              <a:cxn ang="0">
                <a:pos x="71" y="271"/>
              </a:cxn>
              <a:cxn ang="0">
                <a:pos x="50" y="294"/>
              </a:cxn>
              <a:cxn ang="0">
                <a:pos x="33" y="319"/>
              </a:cxn>
              <a:cxn ang="0">
                <a:pos x="18" y="343"/>
              </a:cxn>
              <a:cxn ang="0">
                <a:pos x="7" y="371"/>
              </a:cxn>
              <a:cxn ang="0">
                <a:pos x="0" y="400"/>
              </a:cxn>
              <a:cxn ang="0">
                <a:pos x="13" y="374"/>
              </a:cxn>
              <a:cxn ang="0">
                <a:pos x="30" y="349"/>
              </a:cxn>
              <a:cxn ang="0">
                <a:pos x="49" y="326"/>
              </a:cxn>
              <a:cxn ang="0">
                <a:pos x="71" y="306"/>
              </a:cxn>
              <a:cxn ang="0">
                <a:pos x="94" y="287"/>
              </a:cxn>
              <a:cxn ang="0">
                <a:pos x="133" y="261"/>
              </a:cxn>
              <a:cxn ang="0">
                <a:pos x="162" y="245"/>
              </a:cxn>
              <a:cxn ang="0">
                <a:pos x="207" y="225"/>
              </a:cxn>
              <a:cxn ang="0">
                <a:pos x="237" y="213"/>
              </a:cxn>
              <a:cxn ang="0">
                <a:pos x="302" y="193"/>
              </a:cxn>
              <a:cxn ang="0">
                <a:pos x="371" y="177"/>
              </a:cxn>
              <a:cxn ang="0">
                <a:pos x="437" y="165"/>
              </a:cxn>
              <a:cxn ang="0">
                <a:pos x="502" y="156"/>
              </a:cxn>
              <a:cxn ang="0">
                <a:pos x="623" y="149"/>
              </a:cxn>
              <a:cxn ang="0">
                <a:pos x="716" y="148"/>
              </a:cxn>
              <a:cxn ang="0">
                <a:pos x="775" y="149"/>
              </a:cxn>
            </a:cxnLst>
            <a:rect l="0" t="0" r="r" b="b"/>
            <a:pathLst>
              <a:path w="1017" h="400">
                <a:moveTo>
                  <a:pt x="775" y="149"/>
                </a:moveTo>
                <a:lnTo>
                  <a:pt x="772" y="164"/>
                </a:lnTo>
                <a:lnTo>
                  <a:pt x="771" y="181"/>
                </a:lnTo>
                <a:lnTo>
                  <a:pt x="768" y="203"/>
                </a:lnTo>
                <a:lnTo>
                  <a:pt x="1017" y="97"/>
                </a:lnTo>
                <a:lnTo>
                  <a:pt x="768" y="0"/>
                </a:lnTo>
                <a:lnTo>
                  <a:pt x="771" y="19"/>
                </a:lnTo>
                <a:lnTo>
                  <a:pt x="774" y="36"/>
                </a:lnTo>
                <a:lnTo>
                  <a:pt x="776" y="52"/>
                </a:lnTo>
                <a:lnTo>
                  <a:pt x="746" y="55"/>
                </a:lnTo>
                <a:lnTo>
                  <a:pt x="710" y="58"/>
                </a:lnTo>
                <a:lnTo>
                  <a:pt x="663" y="62"/>
                </a:lnTo>
                <a:lnTo>
                  <a:pt x="608" y="69"/>
                </a:lnTo>
                <a:lnTo>
                  <a:pt x="547" y="78"/>
                </a:lnTo>
                <a:lnTo>
                  <a:pt x="514" y="84"/>
                </a:lnTo>
                <a:lnTo>
                  <a:pt x="481" y="91"/>
                </a:lnTo>
                <a:lnTo>
                  <a:pt x="446" y="98"/>
                </a:lnTo>
                <a:lnTo>
                  <a:pt x="411" y="107"/>
                </a:lnTo>
                <a:lnTo>
                  <a:pt x="376" y="116"/>
                </a:lnTo>
                <a:lnTo>
                  <a:pt x="342" y="127"/>
                </a:lnTo>
                <a:lnTo>
                  <a:pt x="307" y="138"/>
                </a:lnTo>
                <a:lnTo>
                  <a:pt x="272" y="151"/>
                </a:lnTo>
                <a:lnTo>
                  <a:pt x="239" y="164"/>
                </a:lnTo>
                <a:lnTo>
                  <a:pt x="207" y="178"/>
                </a:lnTo>
                <a:lnTo>
                  <a:pt x="176" y="194"/>
                </a:lnTo>
                <a:lnTo>
                  <a:pt x="147" y="212"/>
                </a:lnTo>
                <a:lnTo>
                  <a:pt x="133" y="220"/>
                </a:lnTo>
                <a:lnTo>
                  <a:pt x="120" y="230"/>
                </a:lnTo>
                <a:lnTo>
                  <a:pt x="107" y="241"/>
                </a:lnTo>
                <a:lnTo>
                  <a:pt x="94" y="251"/>
                </a:lnTo>
                <a:lnTo>
                  <a:pt x="82" y="261"/>
                </a:lnTo>
                <a:lnTo>
                  <a:pt x="71" y="271"/>
                </a:lnTo>
                <a:lnTo>
                  <a:pt x="60" y="283"/>
                </a:lnTo>
                <a:lnTo>
                  <a:pt x="50" y="294"/>
                </a:lnTo>
                <a:lnTo>
                  <a:pt x="42" y="306"/>
                </a:lnTo>
                <a:lnTo>
                  <a:pt x="33" y="319"/>
                </a:lnTo>
                <a:lnTo>
                  <a:pt x="26" y="330"/>
                </a:lnTo>
                <a:lnTo>
                  <a:pt x="18" y="343"/>
                </a:lnTo>
                <a:lnTo>
                  <a:pt x="13" y="358"/>
                </a:lnTo>
                <a:lnTo>
                  <a:pt x="7" y="371"/>
                </a:lnTo>
                <a:lnTo>
                  <a:pt x="2" y="385"/>
                </a:lnTo>
                <a:lnTo>
                  <a:pt x="0" y="400"/>
                </a:lnTo>
                <a:lnTo>
                  <a:pt x="5" y="387"/>
                </a:lnTo>
                <a:lnTo>
                  <a:pt x="13" y="374"/>
                </a:lnTo>
                <a:lnTo>
                  <a:pt x="21" y="361"/>
                </a:lnTo>
                <a:lnTo>
                  <a:pt x="30" y="349"/>
                </a:lnTo>
                <a:lnTo>
                  <a:pt x="39" y="338"/>
                </a:lnTo>
                <a:lnTo>
                  <a:pt x="49" y="326"/>
                </a:lnTo>
                <a:lnTo>
                  <a:pt x="59" y="316"/>
                </a:lnTo>
                <a:lnTo>
                  <a:pt x="71" y="306"/>
                </a:lnTo>
                <a:lnTo>
                  <a:pt x="82" y="296"/>
                </a:lnTo>
                <a:lnTo>
                  <a:pt x="94" y="287"/>
                </a:lnTo>
                <a:lnTo>
                  <a:pt x="120" y="268"/>
                </a:lnTo>
                <a:lnTo>
                  <a:pt x="133" y="261"/>
                </a:lnTo>
                <a:lnTo>
                  <a:pt x="147" y="252"/>
                </a:lnTo>
                <a:lnTo>
                  <a:pt x="162" y="245"/>
                </a:lnTo>
                <a:lnTo>
                  <a:pt x="176" y="238"/>
                </a:lnTo>
                <a:lnTo>
                  <a:pt x="207" y="225"/>
                </a:lnTo>
                <a:lnTo>
                  <a:pt x="223" y="219"/>
                </a:lnTo>
                <a:lnTo>
                  <a:pt x="237" y="213"/>
                </a:lnTo>
                <a:lnTo>
                  <a:pt x="271" y="203"/>
                </a:lnTo>
                <a:lnTo>
                  <a:pt x="302" y="193"/>
                </a:lnTo>
                <a:lnTo>
                  <a:pt x="336" y="184"/>
                </a:lnTo>
                <a:lnTo>
                  <a:pt x="371" y="177"/>
                </a:lnTo>
                <a:lnTo>
                  <a:pt x="404" y="171"/>
                </a:lnTo>
                <a:lnTo>
                  <a:pt x="437" y="165"/>
                </a:lnTo>
                <a:lnTo>
                  <a:pt x="471" y="161"/>
                </a:lnTo>
                <a:lnTo>
                  <a:pt x="502" y="156"/>
                </a:lnTo>
                <a:lnTo>
                  <a:pt x="565" y="152"/>
                </a:lnTo>
                <a:lnTo>
                  <a:pt x="623" y="149"/>
                </a:lnTo>
                <a:lnTo>
                  <a:pt x="674" y="148"/>
                </a:lnTo>
                <a:lnTo>
                  <a:pt x="716" y="148"/>
                </a:lnTo>
                <a:lnTo>
                  <a:pt x="747" y="148"/>
                </a:lnTo>
                <a:lnTo>
                  <a:pt x="775" y="149"/>
                </a:lnTo>
                <a:close/>
              </a:path>
            </a:pathLst>
          </a:custGeom>
          <a:gradFill rotWithShape="1">
            <a:gsLst>
              <a:gs pos="0">
                <a:srgbClr val="3E9B31">
                  <a:gamma/>
                  <a:shade val="46275"/>
                  <a:invGamma/>
                </a:srgbClr>
              </a:gs>
              <a:gs pos="100000">
                <a:srgbClr val="3E9B31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" name="Picture 22" descr="use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3226" y="5795978"/>
            <a:ext cx="592130" cy="661976"/>
          </a:xfrm>
          <a:prstGeom prst="rect">
            <a:avLst/>
          </a:prstGeom>
          <a:noFill/>
        </p:spPr>
      </p:pic>
      <p:pic>
        <p:nvPicPr>
          <p:cNvPr id="16" name="Picture 28" descr="user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4857760"/>
            <a:ext cx="641922" cy="714380"/>
          </a:xfrm>
          <a:prstGeom prst="rect">
            <a:avLst/>
          </a:prstGeom>
          <a:noFill/>
        </p:spPr>
      </p:pic>
      <p:pic>
        <p:nvPicPr>
          <p:cNvPr id="17" name="Picture 28" descr="user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5072074"/>
            <a:ext cx="561980" cy="625414"/>
          </a:xfrm>
          <a:prstGeom prst="rect">
            <a:avLst/>
          </a:prstGeom>
          <a:noFill/>
        </p:spPr>
      </p:pic>
      <p:pic>
        <p:nvPicPr>
          <p:cNvPr id="18" name="Picture 22" descr="user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14950"/>
            <a:ext cx="642942" cy="718782"/>
          </a:xfrm>
          <a:prstGeom prst="rect">
            <a:avLst/>
          </a:prstGeom>
          <a:noFill/>
        </p:spPr>
      </p:pic>
      <p:sp>
        <p:nvSpPr>
          <p:cNvPr id="19" name="Freeform 41"/>
          <p:cNvSpPr>
            <a:spLocks/>
          </p:cNvSpPr>
          <p:nvPr/>
        </p:nvSpPr>
        <p:spPr bwMode="auto">
          <a:xfrm rot="8110063" flipH="1">
            <a:off x="7331562" y="5902010"/>
            <a:ext cx="702559" cy="417227"/>
          </a:xfrm>
          <a:custGeom>
            <a:avLst/>
            <a:gdLst/>
            <a:ahLst/>
            <a:cxnLst>
              <a:cxn ang="0">
                <a:pos x="772" y="164"/>
              </a:cxn>
              <a:cxn ang="0">
                <a:pos x="768" y="203"/>
              </a:cxn>
              <a:cxn ang="0">
                <a:pos x="768" y="0"/>
              </a:cxn>
              <a:cxn ang="0">
                <a:pos x="774" y="36"/>
              </a:cxn>
              <a:cxn ang="0">
                <a:pos x="746" y="55"/>
              </a:cxn>
              <a:cxn ang="0">
                <a:pos x="663" y="62"/>
              </a:cxn>
              <a:cxn ang="0">
                <a:pos x="547" y="78"/>
              </a:cxn>
              <a:cxn ang="0">
                <a:pos x="481" y="91"/>
              </a:cxn>
              <a:cxn ang="0">
                <a:pos x="411" y="107"/>
              </a:cxn>
              <a:cxn ang="0">
                <a:pos x="342" y="127"/>
              </a:cxn>
              <a:cxn ang="0">
                <a:pos x="272" y="151"/>
              </a:cxn>
              <a:cxn ang="0">
                <a:pos x="207" y="178"/>
              </a:cxn>
              <a:cxn ang="0">
                <a:pos x="147" y="212"/>
              </a:cxn>
              <a:cxn ang="0">
                <a:pos x="120" y="230"/>
              </a:cxn>
              <a:cxn ang="0">
                <a:pos x="94" y="251"/>
              </a:cxn>
              <a:cxn ang="0">
                <a:pos x="71" y="271"/>
              </a:cxn>
              <a:cxn ang="0">
                <a:pos x="50" y="294"/>
              </a:cxn>
              <a:cxn ang="0">
                <a:pos x="33" y="319"/>
              </a:cxn>
              <a:cxn ang="0">
                <a:pos x="18" y="343"/>
              </a:cxn>
              <a:cxn ang="0">
                <a:pos x="7" y="371"/>
              </a:cxn>
              <a:cxn ang="0">
                <a:pos x="0" y="400"/>
              </a:cxn>
              <a:cxn ang="0">
                <a:pos x="13" y="374"/>
              </a:cxn>
              <a:cxn ang="0">
                <a:pos x="30" y="349"/>
              </a:cxn>
              <a:cxn ang="0">
                <a:pos x="49" y="326"/>
              </a:cxn>
              <a:cxn ang="0">
                <a:pos x="71" y="306"/>
              </a:cxn>
              <a:cxn ang="0">
                <a:pos x="94" y="287"/>
              </a:cxn>
              <a:cxn ang="0">
                <a:pos x="133" y="261"/>
              </a:cxn>
              <a:cxn ang="0">
                <a:pos x="162" y="245"/>
              </a:cxn>
              <a:cxn ang="0">
                <a:pos x="207" y="225"/>
              </a:cxn>
              <a:cxn ang="0">
                <a:pos x="237" y="213"/>
              </a:cxn>
              <a:cxn ang="0">
                <a:pos x="302" y="193"/>
              </a:cxn>
              <a:cxn ang="0">
                <a:pos x="371" y="177"/>
              </a:cxn>
              <a:cxn ang="0">
                <a:pos x="437" y="165"/>
              </a:cxn>
              <a:cxn ang="0">
                <a:pos x="502" y="156"/>
              </a:cxn>
              <a:cxn ang="0">
                <a:pos x="623" y="149"/>
              </a:cxn>
              <a:cxn ang="0">
                <a:pos x="716" y="148"/>
              </a:cxn>
              <a:cxn ang="0">
                <a:pos x="775" y="149"/>
              </a:cxn>
            </a:cxnLst>
            <a:rect l="0" t="0" r="r" b="b"/>
            <a:pathLst>
              <a:path w="1017" h="400">
                <a:moveTo>
                  <a:pt x="775" y="149"/>
                </a:moveTo>
                <a:lnTo>
                  <a:pt x="772" y="164"/>
                </a:lnTo>
                <a:lnTo>
                  <a:pt x="771" y="181"/>
                </a:lnTo>
                <a:lnTo>
                  <a:pt x="768" y="203"/>
                </a:lnTo>
                <a:lnTo>
                  <a:pt x="1017" y="97"/>
                </a:lnTo>
                <a:lnTo>
                  <a:pt x="768" y="0"/>
                </a:lnTo>
                <a:lnTo>
                  <a:pt x="771" y="19"/>
                </a:lnTo>
                <a:lnTo>
                  <a:pt x="774" y="36"/>
                </a:lnTo>
                <a:lnTo>
                  <a:pt x="776" y="52"/>
                </a:lnTo>
                <a:lnTo>
                  <a:pt x="746" y="55"/>
                </a:lnTo>
                <a:lnTo>
                  <a:pt x="710" y="58"/>
                </a:lnTo>
                <a:lnTo>
                  <a:pt x="663" y="62"/>
                </a:lnTo>
                <a:lnTo>
                  <a:pt x="608" y="69"/>
                </a:lnTo>
                <a:lnTo>
                  <a:pt x="547" y="78"/>
                </a:lnTo>
                <a:lnTo>
                  <a:pt x="514" y="84"/>
                </a:lnTo>
                <a:lnTo>
                  <a:pt x="481" y="91"/>
                </a:lnTo>
                <a:lnTo>
                  <a:pt x="446" y="98"/>
                </a:lnTo>
                <a:lnTo>
                  <a:pt x="411" y="107"/>
                </a:lnTo>
                <a:lnTo>
                  <a:pt x="376" y="116"/>
                </a:lnTo>
                <a:lnTo>
                  <a:pt x="342" y="127"/>
                </a:lnTo>
                <a:lnTo>
                  <a:pt x="307" y="138"/>
                </a:lnTo>
                <a:lnTo>
                  <a:pt x="272" y="151"/>
                </a:lnTo>
                <a:lnTo>
                  <a:pt x="239" y="164"/>
                </a:lnTo>
                <a:lnTo>
                  <a:pt x="207" y="178"/>
                </a:lnTo>
                <a:lnTo>
                  <a:pt x="176" y="194"/>
                </a:lnTo>
                <a:lnTo>
                  <a:pt x="147" y="212"/>
                </a:lnTo>
                <a:lnTo>
                  <a:pt x="133" y="220"/>
                </a:lnTo>
                <a:lnTo>
                  <a:pt x="120" y="230"/>
                </a:lnTo>
                <a:lnTo>
                  <a:pt x="107" y="241"/>
                </a:lnTo>
                <a:lnTo>
                  <a:pt x="94" y="251"/>
                </a:lnTo>
                <a:lnTo>
                  <a:pt x="82" y="261"/>
                </a:lnTo>
                <a:lnTo>
                  <a:pt x="71" y="271"/>
                </a:lnTo>
                <a:lnTo>
                  <a:pt x="60" y="283"/>
                </a:lnTo>
                <a:lnTo>
                  <a:pt x="50" y="294"/>
                </a:lnTo>
                <a:lnTo>
                  <a:pt x="42" y="306"/>
                </a:lnTo>
                <a:lnTo>
                  <a:pt x="33" y="319"/>
                </a:lnTo>
                <a:lnTo>
                  <a:pt x="26" y="330"/>
                </a:lnTo>
                <a:lnTo>
                  <a:pt x="18" y="343"/>
                </a:lnTo>
                <a:lnTo>
                  <a:pt x="13" y="358"/>
                </a:lnTo>
                <a:lnTo>
                  <a:pt x="7" y="371"/>
                </a:lnTo>
                <a:lnTo>
                  <a:pt x="2" y="385"/>
                </a:lnTo>
                <a:lnTo>
                  <a:pt x="0" y="400"/>
                </a:lnTo>
                <a:lnTo>
                  <a:pt x="5" y="387"/>
                </a:lnTo>
                <a:lnTo>
                  <a:pt x="13" y="374"/>
                </a:lnTo>
                <a:lnTo>
                  <a:pt x="21" y="361"/>
                </a:lnTo>
                <a:lnTo>
                  <a:pt x="30" y="349"/>
                </a:lnTo>
                <a:lnTo>
                  <a:pt x="39" y="338"/>
                </a:lnTo>
                <a:lnTo>
                  <a:pt x="49" y="326"/>
                </a:lnTo>
                <a:lnTo>
                  <a:pt x="59" y="316"/>
                </a:lnTo>
                <a:lnTo>
                  <a:pt x="71" y="306"/>
                </a:lnTo>
                <a:lnTo>
                  <a:pt x="82" y="296"/>
                </a:lnTo>
                <a:lnTo>
                  <a:pt x="94" y="287"/>
                </a:lnTo>
                <a:lnTo>
                  <a:pt x="120" y="268"/>
                </a:lnTo>
                <a:lnTo>
                  <a:pt x="133" y="261"/>
                </a:lnTo>
                <a:lnTo>
                  <a:pt x="147" y="252"/>
                </a:lnTo>
                <a:lnTo>
                  <a:pt x="162" y="245"/>
                </a:lnTo>
                <a:lnTo>
                  <a:pt x="176" y="238"/>
                </a:lnTo>
                <a:lnTo>
                  <a:pt x="207" y="225"/>
                </a:lnTo>
                <a:lnTo>
                  <a:pt x="223" y="219"/>
                </a:lnTo>
                <a:lnTo>
                  <a:pt x="237" y="213"/>
                </a:lnTo>
                <a:lnTo>
                  <a:pt x="271" y="203"/>
                </a:lnTo>
                <a:lnTo>
                  <a:pt x="302" y="193"/>
                </a:lnTo>
                <a:lnTo>
                  <a:pt x="336" y="184"/>
                </a:lnTo>
                <a:lnTo>
                  <a:pt x="371" y="177"/>
                </a:lnTo>
                <a:lnTo>
                  <a:pt x="404" y="171"/>
                </a:lnTo>
                <a:lnTo>
                  <a:pt x="437" y="165"/>
                </a:lnTo>
                <a:lnTo>
                  <a:pt x="471" y="161"/>
                </a:lnTo>
                <a:lnTo>
                  <a:pt x="502" y="156"/>
                </a:lnTo>
                <a:lnTo>
                  <a:pt x="565" y="152"/>
                </a:lnTo>
                <a:lnTo>
                  <a:pt x="623" y="149"/>
                </a:lnTo>
                <a:lnTo>
                  <a:pt x="674" y="148"/>
                </a:lnTo>
                <a:lnTo>
                  <a:pt x="716" y="148"/>
                </a:lnTo>
                <a:lnTo>
                  <a:pt x="747" y="148"/>
                </a:lnTo>
                <a:lnTo>
                  <a:pt x="775" y="149"/>
                </a:lnTo>
                <a:close/>
              </a:path>
            </a:pathLst>
          </a:custGeom>
          <a:gradFill rotWithShape="1">
            <a:gsLst>
              <a:gs pos="0">
                <a:srgbClr val="3E9B31">
                  <a:gamma/>
                  <a:shade val="46275"/>
                  <a:invGamma/>
                </a:srgbClr>
              </a:gs>
              <a:gs pos="100000">
                <a:srgbClr val="3E9B31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Freeform 42"/>
          <p:cNvSpPr>
            <a:spLocks/>
          </p:cNvSpPr>
          <p:nvPr/>
        </p:nvSpPr>
        <p:spPr bwMode="auto">
          <a:xfrm rot="6261411" flipV="1">
            <a:off x="7036568" y="4983269"/>
            <a:ext cx="878940" cy="608476"/>
          </a:xfrm>
          <a:custGeom>
            <a:avLst/>
            <a:gdLst/>
            <a:ahLst/>
            <a:cxnLst>
              <a:cxn ang="0">
                <a:pos x="772" y="164"/>
              </a:cxn>
              <a:cxn ang="0">
                <a:pos x="768" y="203"/>
              </a:cxn>
              <a:cxn ang="0">
                <a:pos x="768" y="0"/>
              </a:cxn>
              <a:cxn ang="0">
                <a:pos x="774" y="36"/>
              </a:cxn>
              <a:cxn ang="0">
                <a:pos x="746" y="55"/>
              </a:cxn>
              <a:cxn ang="0">
                <a:pos x="663" y="62"/>
              </a:cxn>
              <a:cxn ang="0">
                <a:pos x="547" y="78"/>
              </a:cxn>
              <a:cxn ang="0">
                <a:pos x="481" y="91"/>
              </a:cxn>
              <a:cxn ang="0">
                <a:pos x="411" y="107"/>
              </a:cxn>
              <a:cxn ang="0">
                <a:pos x="342" y="127"/>
              </a:cxn>
              <a:cxn ang="0">
                <a:pos x="272" y="151"/>
              </a:cxn>
              <a:cxn ang="0">
                <a:pos x="207" y="178"/>
              </a:cxn>
              <a:cxn ang="0">
                <a:pos x="147" y="212"/>
              </a:cxn>
              <a:cxn ang="0">
                <a:pos x="120" y="230"/>
              </a:cxn>
              <a:cxn ang="0">
                <a:pos x="94" y="251"/>
              </a:cxn>
              <a:cxn ang="0">
                <a:pos x="71" y="271"/>
              </a:cxn>
              <a:cxn ang="0">
                <a:pos x="50" y="294"/>
              </a:cxn>
              <a:cxn ang="0">
                <a:pos x="33" y="319"/>
              </a:cxn>
              <a:cxn ang="0">
                <a:pos x="18" y="343"/>
              </a:cxn>
              <a:cxn ang="0">
                <a:pos x="7" y="371"/>
              </a:cxn>
              <a:cxn ang="0">
                <a:pos x="0" y="400"/>
              </a:cxn>
              <a:cxn ang="0">
                <a:pos x="13" y="374"/>
              </a:cxn>
              <a:cxn ang="0">
                <a:pos x="30" y="349"/>
              </a:cxn>
              <a:cxn ang="0">
                <a:pos x="49" y="326"/>
              </a:cxn>
              <a:cxn ang="0">
                <a:pos x="71" y="306"/>
              </a:cxn>
              <a:cxn ang="0">
                <a:pos x="94" y="287"/>
              </a:cxn>
              <a:cxn ang="0">
                <a:pos x="133" y="261"/>
              </a:cxn>
              <a:cxn ang="0">
                <a:pos x="162" y="245"/>
              </a:cxn>
              <a:cxn ang="0">
                <a:pos x="207" y="225"/>
              </a:cxn>
              <a:cxn ang="0">
                <a:pos x="237" y="213"/>
              </a:cxn>
              <a:cxn ang="0">
                <a:pos x="302" y="193"/>
              </a:cxn>
              <a:cxn ang="0">
                <a:pos x="371" y="177"/>
              </a:cxn>
              <a:cxn ang="0">
                <a:pos x="437" y="165"/>
              </a:cxn>
              <a:cxn ang="0">
                <a:pos x="502" y="156"/>
              </a:cxn>
              <a:cxn ang="0">
                <a:pos x="623" y="149"/>
              </a:cxn>
              <a:cxn ang="0">
                <a:pos x="716" y="148"/>
              </a:cxn>
              <a:cxn ang="0">
                <a:pos x="775" y="149"/>
              </a:cxn>
            </a:cxnLst>
            <a:rect l="0" t="0" r="r" b="b"/>
            <a:pathLst>
              <a:path w="1017" h="400">
                <a:moveTo>
                  <a:pt x="775" y="149"/>
                </a:moveTo>
                <a:lnTo>
                  <a:pt x="772" y="164"/>
                </a:lnTo>
                <a:lnTo>
                  <a:pt x="771" y="181"/>
                </a:lnTo>
                <a:lnTo>
                  <a:pt x="768" y="203"/>
                </a:lnTo>
                <a:lnTo>
                  <a:pt x="1017" y="97"/>
                </a:lnTo>
                <a:lnTo>
                  <a:pt x="768" y="0"/>
                </a:lnTo>
                <a:lnTo>
                  <a:pt x="771" y="19"/>
                </a:lnTo>
                <a:lnTo>
                  <a:pt x="774" y="36"/>
                </a:lnTo>
                <a:lnTo>
                  <a:pt x="776" y="52"/>
                </a:lnTo>
                <a:lnTo>
                  <a:pt x="746" y="55"/>
                </a:lnTo>
                <a:lnTo>
                  <a:pt x="710" y="58"/>
                </a:lnTo>
                <a:lnTo>
                  <a:pt x="663" y="62"/>
                </a:lnTo>
                <a:lnTo>
                  <a:pt x="608" y="69"/>
                </a:lnTo>
                <a:lnTo>
                  <a:pt x="547" y="78"/>
                </a:lnTo>
                <a:lnTo>
                  <a:pt x="514" y="84"/>
                </a:lnTo>
                <a:lnTo>
                  <a:pt x="481" y="91"/>
                </a:lnTo>
                <a:lnTo>
                  <a:pt x="446" y="98"/>
                </a:lnTo>
                <a:lnTo>
                  <a:pt x="411" y="107"/>
                </a:lnTo>
                <a:lnTo>
                  <a:pt x="376" y="116"/>
                </a:lnTo>
                <a:lnTo>
                  <a:pt x="342" y="127"/>
                </a:lnTo>
                <a:lnTo>
                  <a:pt x="307" y="138"/>
                </a:lnTo>
                <a:lnTo>
                  <a:pt x="272" y="151"/>
                </a:lnTo>
                <a:lnTo>
                  <a:pt x="239" y="164"/>
                </a:lnTo>
                <a:lnTo>
                  <a:pt x="207" y="178"/>
                </a:lnTo>
                <a:lnTo>
                  <a:pt x="176" y="194"/>
                </a:lnTo>
                <a:lnTo>
                  <a:pt x="147" y="212"/>
                </a:lnTo>
                <a:lnTo>
                  <a:pt x="133" y="220"/>
                </a:lnTo>
                <a:lnTo>
                  <a:pt x="120" y="230"/>
                </a:lnTo>
                <a:lnTo>
                  <a:pt x="107" y="241"/>
                </a:lnTo>
                <a:lnTo>
                  <a:pt x="94" y="251"/>
                </a:lnTo>
                <a:lnTo>
                  <a:pt x="82" y="261"/>
                </a:lnTo>
                <a:lnTo>
                  <a:pt x="71" y="271"/>
                </a:lnTo>
                <a:lnTo>
                  <a:pt x="60" y="283"/>
                </a:lnTo>
                <a:lnTo>
                  <a:pt x="50" y="294"/>
                </a:lnTo>
                <a:lnTo>
                  <a:pt x="42" y="306"/>
                </a:lnTo>
                <a:lnTo>
                  <a:pt x="33" y="319"/>
                </a:lnTo>
                <a:lnTo>
                  <a:pt x="26" y="330"/>
                </a:lnTo>
                <a:lnTo>
                  <a:pt x="18" y="343"/>
                </a:lnTo>
                <a:lnTo>
                  <a:pt x="13" y="358"/>
                </a:lnTo>
                <a:lnTo>
                  <a:pt x="7" y="371"/>
                </a:lnTo>
                <a:lnTo>
                  <a:pt x="2" y="385"/>
                </a:lnTo>
                <a:lnTo>
                  <a:pt x="0" y="400"/>
                </a:lnTo>
                <a:lnTo>
                  <a:pt x="5" y="387"/>
                </a:lnTo>
                <a:lnTo>
                  <a:pt x="13" y="374"/>
                </a:lnTo>
                <a:lnTo>
                  <a:pt x="21" y="361"/>
                </a:lnTo>
                <a:lnTo>
                  <a:pt x="30" y="349"/>
                </a:lnTo>
                <a:lnTo>
                  <a:pt x="39" y="338"/>
                </a:lnTo>
                <a:lnTo>
                  <a:pt x="49" y="326"/>
                </a:lnTo>
                <a:lnTo>
                  <a:pt x="59" y="316"/>
                </a:lnTo>
                <a:lnTo>
                  <a:pt x="71" y="306"/>
                </a:lnTo>
                <a:lnTo>
                  <a:pt x="82" y="296"/>
                </a:lnTo>
                <a:lnTo>
                  <a:pt x="94" y="287"/>
                </a:lnTo>
                <a:lnTo>
                  <a:pt x="120" y="268"/>
                </a:lnTo>
                <a:lnTo>
                  <a:pt x="133" y="261"/>
                </a:lnTo>
                <a:lnTo>
                  <a:pt x="147" y="252"/>
                </a:lnTo>
                <a:lnTo>
                  <a:pt x="162" y="245"/>
                </a:lnTo>
                <a:lnTo>
                  <a:pt x="176" y="238"/>
                </a:lnTo>
                <a:lnTo>
                  <a:pt x="207" y="225"/>
                </a:lnTo>
                <a:lnTo>
                  <a:pt x="223" y="219"/>
                </a:lnTo>
                <a:lnTo>
                  <a:pt x="237" y="213"/>
                </a:lnTo>
                <a:lnTo>
                  <a:pt x="271" y="203"/>
                </a:lnTo>
                <a:lnTo>
                  <a:pt x="302" y="193"/>
                </a:lnTo>
                <a:lnTo>
                  <a:pt x="336" y="184"/>
                </a:lnTo>
                <a:lnTo>
                  <a:pt x="371" y="177"/>
                </a:lnTo>
                <a:lnTo>
                  <a:pt x="404" y="171"/>
                </a:lnTo>
                <a:lnTo>
                  <a:pt x="437" y="165"/>
                </a:lnTo>
                <a:lnTo>
                  <a:pt x="471" y="161"/>
                </a:lnTo>
                <a:lnTo>
                  <a:pt x="502" y="156"/>
                </a:lnTo>
                <a:lnTo>
                  <a:pt x="565" y="152"/>
                </a:lnTo>
                <a:lnTo>
                  <a:pt x="623" y="149"/>
                </a:lnTo>
                <a:lnTo>
                  <a:pt x="674" y="148"/>
                </a:lnTo>
                <a:lnTo>
                  <a:pt x="716" y="148"/>
                </a:lnTo>
                <a:lnTo>
                  <a:pt x="747" y="148"/>
                </a:lnTo>
                <a:lnTo>
                  <a:pt x="775" y="149"/>
                </a:lnTo>
                <a:close/>
              </a:path>
            </a:pathLst>
          </a:custGeom>
          <a:gradFill rotWithShape="1">
            <a:gsLst>
              <a:gs pos="0">
                <a:srgbClr val="3E9B31">
                  <a:gamma/>
                  <a:shade val="46275"/>
                  <a:invGamma/>
                </a:srgbClr>
              </a:gs>
              <a:gs pos="100000">
                <a:srgbClr val="3E9B31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 rot="5400000">
            <a:off x="4360862" y="4783146"/>
            <a:ext cx="762000" cy="482600"/>
          </a:xfrm>
          <a:prstGeom prst="rightArrow">
            <a:avLst>
              <a:gd name="adj1" fmla="val 50000"/>
              <a:gd name="adj2" fmla="val 39474"/>
            </a:avLst>
          </a:prstGeom>
          <a:solidFill>
            <a:srgbClr val="E4F3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2857488" y="5929330"/>
            <a:ext cx="157160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8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Управление 2004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>
          <a:xfrm>
            <a:off x="5143504" y="5143512"/>
            <a:ext cx="214310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8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Управление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2012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4214810" y="4643446"/>
            <a:ext cx="35719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8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doni MT" pitchFamily="18" charset="0"/>
              <a:ea typeface="+mj-ea"/>
              <a:cs typeface="+mj-cs"/>
            </a:endParaRPr>
          </a:p>
        </p:txBody>
      </p:sp>
      <p:pic>
        <p:nvPicPr>
          <p:cNvPr id="2" name="Picture 2" descr="C:\Users\Наталья\Desktop\Безимени-1.jpg"/>
          <p:cNvPicPr>
            <a:picLocks noChangeAspect="1" noChangeArrowheads="1"/>
          </p:cNvPicPr>
          <p:nvPr/>
        </p:nvPicPr>
        <p:blipFill>
          <a:blip r:embed="rId6" cstate="print"/>
          <a:srcRect l="605" t="624"/>
          <a:stretch>
            <a:fillRect/>
          </a:stretch>
        </p:blipFill>
        <p:spPr bwMode="auto">
          <a:xfrm>
            <a:off x="539552" y="188640"/>
            <a:ext cx="8208912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Наталья\Desktop\thumbnail.as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1728192" cy="2825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15082"/>
            <a:ext cx="9144000" cy="428628"/>
          </a:xfrm>
          <a:solidFill>
            <a:srgbClr val="2A65AC"/>
          </a:solidFill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prstClr val="white"/>
                </a:solidFill>
              </a:rPr>
              <a:t>Октябрь, 2013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57158" y="0"/>
            <a:ext cx="8358246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ru-RU" sz="6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0" y="4437112"/>
            <a:ext cx="486730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9200" b="1" cap="all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Объект исследования: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Сеть «Университет-школы»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5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7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1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203848" y="836712"/>
            <a:ext cx="5535464" cy="2735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исследования</a:t>
            </a:r>
            <a:r>
              <a:rPr lang="ru-RU" sz="27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algn="r">
              <a:lnSpc>
                <a:spcPct val="80000"/>
              </a:lnSpc>
              <a:spcBef>
                <a:spcPct val="0"/>
              </a:spcBef>
              <a:defRPr/>
            </a:pPr>
            <a:endParaRPr lang="ru-RU" sz="27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Выявить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ориентиры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(ожидания и интересы) участников Нижегородского университетского округа и определить соответствующие им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сетевого управления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3600" b="1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11" descr="G:\Олимпиады 2009-2010\Правовой бой 2010\P1010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3676202" cy="249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Наталья\Desktop\Педагоги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44824"/>
            <a:ext cx="1745417" cy="2522786"/>
          </a:xfrm>
          <a:prstGeom prst="rect">
            <a:avLst/>
          </a:prstGeom>
          <a:noFill/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0" y="0"/>
            <a:ext cx="885828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kern="0" cap="all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социологическое обследование  «Целевые ориентиры и эффекты взаимодействия школ, ассоциированных </a:t>
            </a:r>
            <a:r>
              <a:rPr lang="ru-RU" sz="2400" b="1" kern="0" cap="all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</a:t>
            </a:r>
            <a:r>
              <a:rPr lang="ru-RU" sz="2400" b="1" kern="0" cap="all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университета»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4335</TotalTime>
  <Words>1192</Words>
  <Application>Microsoft Office PowerPoint</Application>
  <PresentationFormat>Экран (4:3)</PresentationFormat>
  <Paragraphs>310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Октябрь  ,2013 </vt:lpstr>
      <vt:lpstr>Октябрь , 2013</vt:lpstr>
      <vt:lpstr>Октябрь, 2013</vt:lpstr>
      <vt:lpstr>Октябрь,2013</vt:lpstr>
      <vt:lpstr> Университетский округ школьникам </vt:lpstr>
      <vt:lpstr>Октябрь, 2013</vt:lpstr>
      <vt:lpstr>Октябрь, 2013</vt:lpstr>
      <vt:lpstr>Слайд 8</vt:lpstr>
      <vt:lpstr>Октябрь, 2013 </vt:lpstr>
      <vt:lpstr>Октябрь, 2013</vt:lpstr>
      <vt:lpstr>Октябрь, 2013</vt:lpstr>
      <vt:lpstr>Октябрь, 2013</vt:lpstr>
      <vt:lpstr>Октябрь, 2013</vt:lpstr>
      <vt:lpstr>Слайд 14</vt:lpstr>
      <vt:lpstr>Октябрь, 2013</vt:lpstr>
      <vt:lpstr>Слайд 16</vt:lpstr>
      <vt:lpstr>Октябрь , 2013</vt:lpstr>
      <vt:lpstr>Октябрь , 2013</vt:lpstr>
      <vt:lpstr>Октябрь , 2013</vt:lpstr>
      <vt:lpstr>Октябрь , 2013</vt:lpstr>
      <vt:lpstr>Октябрь , 2013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Нижегородский университетский округ школам Нижнего Новгорода</dc:title>
  <dc:creator>Наталья</dc:creator>
  <cp:lastModifiedBy>Наталья</cp:lastModifiedBy>
  <cp:revision>263</cp:revision>
  <dcterms:modified xsi:type="dcterms:W3CDTF">2013-10-30T07:25:19Z</dcterms:modified>
</cp:coreProperties>
</file>